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6" r:id="rId2"/>
    <p:sldId id="299" r:id="rId3"/>
    <p:sldId id="298" r:id="rId4"/>
    <p:sldId id="300" r:id="rId5"/>
    <p:sldId id="281" r:id="rId6"/>
    <p:sldId id="290" r:id="rId7"/>
    <p:sldId id="301" r:id="rId8"/>
    <p:sldId id="297" r:id="rId9"/>
  </p:sldIdLst>
  <p:sldSz cx="14630400" cy="8229600"/>
  <p:notesSz cx="6858000" cy="9144000"/>
  <p:embeddedFontLst>
    <p:embeddedFont>
      <p:font typeface="Calibri Light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585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171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756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340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2926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511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097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682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60000"/>
    <a:srgbClr val="4B731F"/>
    <a:srgbClr val="0000CC"/>
    <a:srgbClr val="FBE230"/>
    <a:srgbClr val="E86189"/>
    <a:srgbClr val="FCDC22"/>
    <a:srgbClr val="FBDA21"/>
    <a:srgbClr val="FF03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>
        <p:scale>
          <a:sx n="70" d="100"/>
          <a:sy n="70" d="100"/>
        </p:scale>
        <p:origin x="-258" y="31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1122A-44D8-4F34-8CC3-376841BBBC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452D4-CE15-4B0D-A1F1-818BF57525F1}">
      <dgm:prSet phldrT="[Text]"/>
      <dgm:spPr/>
      <dgm:t>
        <a:bodyPr/>
        <a:lstStyle/>
        <a:p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1:Em </a:t>
          </a:r>
          <a:r>
            <a:rPr lang="en-US" dirty="0" err="1" smtClean="0"/>
            <a:t>hãy</a:t>
          </a:r>
          <a:r>
            <a:rPr lang="en-US" dirty="0" smtClean="0"/>
            <a:t> </a:t>
          </a:r>
          <a:r>
            <a:rPr lang="en-US" dirty="0" err="1" smtClean="0"/>
            <a:t>tìm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</a:t>
          </a:r>
          <a:r>
            <a:rPr lang="en-US" dirty="0" err="1" smtClean="0"/>
            <a:t>bài</a:t>
          </a:r>
          <a:r>
            <a:rPr lang="en-US" dirty="0" smtClean="0"/>
            <a:t> </a:t>
          </a:r>
          <a:r>
            <a:rPr lang="en-US" dirty="0" err="1" smtClean="0"/>
            <a:t>thơ</a:t>
          </a:r>
          <a:r>
            <a:rPr lang="en-US" dirty="0" smtClean="0"/>
            <a:t> </a:t>
          </a:r>
          <a:r>
            <a:rPr lang="en-US" dirty="0" err="1" smtClean="0"/>
            <a:t>ca</a:t>
          </a:r>
          <a:r>
            <a:rPr lang="en-US" dirty="0" smtClean="0"/>
            <a:t> </a:t>
          </a:r>
          <a:r>
            <a:rPr lang="en-US" dirty="0" err="1" smtClean="0"/>
            <a:t>ngợi</a:t>
          </a:r>
          <a:r>
            <a:rPr lang="en-US" dirty="0" smtClean="0"/>
            <a:t> </a:t>
          </a:r>
          <a:r>
            <a:rPr lang="en-US" dirty="0" err="1" smtClean="0"/>
            <a:t>thành</a:t>
          </a:r>
          <a:r>
            <a:rPr lang="en-US" dirty="0" smtClean="0"/>
            <a:t> </a:t>
          </a:r>
          <a:r>
            <a:rPr lang="en-US" dirty="0" err="1" smtClean="0"/>
            <a:t>phố</a:t>
          </a:r>
          <a:r>
            <a:rPr lang="en-US" dirty="0" smtClean="0"/>
            <a:t> </a:t>
          </a:r>
          <a:r>
            <a:rPr lang="en-US" dirty="0" err="1" smtClean="0"/>
            <a:t>quê</a:t>
          </a:r>
          <a:r>
            <a:rPr lang="en-US" dirty="0" smtClean="0"/>
            <a:t> </a:t>
          </a:r>
          <a:r>
            <a:rPr lang="en-US" dirty="0" err="1" smtClean="0"/>
            <a:t>hương</a:t>
          </a:r>
          <a:r>
            <a:rPr lang="en-US" dirty="0" smtClean="0"/>
            <a:t> </a:t>
          </a:r>
          <a:r>
            <a:rPr lang="en-US" dirty="0" err="1" smtClean="0"/>
            <a:t>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2D0DC75-D63C-42FC-B0EA-FFF3444EB53F}" type="parTrans" cxnId="{AD9DD95F-EFFE-41A5-8B14-09548EBC13EC}">
      <dgm:prSet/>
      <dgm:spPr/>
      <dgm:t>
        <a:bodyPr/>
        <a:lstStyle/>
        <a:p>
          <a:endParaRPr lang="en-US"/>
        </a:p>
      </dgm:t>
    </dgm:pt>
    <dgm:pt modelId="{D1FEA47B-8A0B-42AE-B5A9-AA6834E669E7}" type="sibTrans" cxnId="{AD9DD95F-EFFE-41A5-8B14-09548EBC13EC}">
      <dgm:prSet/>
      <dgm:spPr/>
      <dgm:t>
        <a:bodyPr/>
        <a:lstStyle/>
        <a:p>
          <a:endParaRPr lang="en-US"/>
        </a:p>
      </dgm:t>
    </dgm:pt>
    <dgm:pt modelId="{29237E93-43FD-4623-AFC9-285599333F61}">
      <dgm:prSet phldrT="[Text]"/>
      <dgm:spPr/>
      <dgm:t>
        <a:bodyPr/>
        <a:lstStyle/>
        <a:p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2: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hãy</a:t>
          </a:r>
          <a:r>
            <a:rPr lang="en-US" dirty="0" smtClean="0"/>
            <a:t> </a:t>
          </a:r>
          <a:r>
            <a:rPr lang="en-US" dirty="0" err="1" smtClean="0"/>
            <a:t>tìm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</a:t>
          </a:r>
          <a:r>
            <a:rPr lang="en-US" dirty="0" err="1" smtClean="0"/>
            <a:t>bài</a:t>
          </a:r>
          <a:r>
            <a:rPr lang="en-US" dirty="0" smtClean="0"/>
            <a:t> </a:t>
          </a:r>
          <a:r>
            <a:rPr lang="en-US" dirty="0" err="1" smtClean="0"/>
            <a:t>hát</a:t>
          </a:r>
          <a:r>
            <a:rPr lang="en-US" dirty="0" smtClean="0"/>
            <a:t> </a:t>
          </a:r>
          <a:r>
            <a:rPr lang="en-US" dirty="0" err="1" smtClean="0"/>
            <a:t>ca</a:t>
          </a:r>
          <a:r>
            <a:rPr lang="en-US" dirty="0" smtClean="0"/>
            <a:t> </a:t>
          </a:r>
          <a:r>
            <a:rPr lang="en-US" dirty="0" err="1" smtClean="0"/>
            <a:t>ngợi</a:t>
          </a:r>
          <a:r>
            <a:rPr lang="en-US" dirty="0" smtClean="0"/>
            <a:t> </a:t>
          </a:r>
          <a:r>
            <a:rPr lang="en-US" dirty="0" err="1" smtClean="0"/>
            <a:t>quê</a:t>
          </a:r>
          <a:r>
            <a:rPr lang="en-US" dirty="0" smtClean="0"/>
            <a:t> </a:t>
          </a:r>
          <a:r>
            <a:rPr lang="en-US" dirty="0" err="1" smtClean="0"/>
            <a:t>hương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  </a:t>
          </a:r>
          <a:endParaRPr lang="en-US" dirty="0"/>
        </a:p>
      </dgm:t>
    </dgm:pt>
    <dgm:pt modelId="{2921F6F6-E5AD-4A6D-98C9-98A27C3620ED}" type="parTrans" cxnId="{2674DD12-DAEE-40C2-909F-A96F1531ABE3}">
      <dgm:prSet/>
      <dgm:spPr/>
      <dgm:t>
        <a:bodyPr/>
        <a:lstStyle/>
        <a:p>
          <a:endParaRPr lang="en-US"/>
        </a:p>
      </dgm:t>
    </dgm:pt>
    <dgm:pt modelId="{24F15DFB-58D4-4711-AEE6-5526A240327A}" type="sibTrans" cxnId="{2674DD12-DAEE-40C2-909F-A96F1531ABE3}">
      <dgm:prSet/>
      <dgm:spPr/>
      <dgm:t>
        <a:bodyPr/>
        <a:lstStyle/>
        <a:p>
          <a:endParaRPr lang="en-US"/>
        </a:p>
      </dgm:t>
    </dgm:pt>
    <dgm:pt modelId="{A46C110A-B523-4C0F-8897-080D2F67AF43}">
      <dgm:prSet phldrT="[Text]"/>
      <dgm:spPr/>
      <dgm:t>
        <a:bodyPr/>
        <a:lstStyle/>
        <a:p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3: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hãy</a:t>
          </a:r>
          <a:r>
            <a:rPr lang="en-US" dirty="0" smtClean="0"/>
            <a:t> </a:t>
          </a:r>
          <a:r>
            <a:rPr lang="en-US" dirty="0" err="1" smtClean="0"/>
            <a:t>tìm</a:t>
          </a:r>
          <a:r>
            <a:rPr lang="en-US" dirty="0" smtClean="0"/>
            <a:t> </a:t>
          </a:r>
          <a:r>
            <a:rPr lang="en-US" dirty="0" err="1" smtClean="0"/>
            <a:t>hiểu</a:t>
          </a:r>
          <a:r>
            <a:rPr lang="en-US" dirty="0" smtClean="0"/>
            <a:t> </a:t>
          </a:r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gốc</a:t>
          </a:r>
          <a:r>
            <a:rPr lang="en-US" dirty="0" smtClean="0"/>
            <a:t> </a:t>
          </a:r>
          <a:r>
            <a:rPr lang="en-US" dirty="0" err="1" smtClean="0"/>
            <a:t>tên</a:t>
          </a:r>
          <a:r>
            <a:rPr lang="en-US" dirty="0" smtClean="0"/>
            <a:t> </a:t>
          </a:r>
          <a:r>
            <a:rPr lang="en-US" dirty="0" err="1" smtClean="0"/>
            <a:t>gọi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địa</a:t>
          </a:r>
          <a:r>
            <a:rPr lang="en-US" dirty="0" smtClean="0"/>
            <a:t> </a:t>
          </a:r>
          <a:r>
            <a:rPr lang="en-US" dirty="0" err="1" smtClean="0"/>
            <a:t>danh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Thành</a:t>
          </a:r>
          <a:r>
            <a:rPr lang="en-US" dirty="0" smtClean="0"/>
            <a:t> </a:t>
          </a:r>
          <a:r>
            <a:rPr lang="en-US" dirty="0" err="1" smtClean="0"/>
            <a:t>phố</a:t>
          </a:r>
          <a:r>
            <a:rPr lang="en-US" dirty="0" smtClean="0"/>
            <a:t> </a:t>
          </a:r>
          <a:r>
            <a:rPr lang="en-US" dirty="0" err="1" smtClean="0"/>
            <a:t>Đà</a:t>
          </a:r>
          <a:r>
            <a:rPr lang="en-US" dirty="0" smtClean="0"/>
            <a:t> </a:t>
          </a:r>
          <a:r>
            <a:rPr lang="en-US" dirty="0" err="1" smtClean="0"/>
            <a:t>Nẵng</a:t>
          </a:r>
          <a:r>
            <a:rPr lang="en-US" dirty="0" smtClean="0"/>
            <a:t>.</a:t>
          </a:r>
          <a:endParaRPr lang="en-US" dirty="0"/>
        </a:p>
      </dgm:t>
    </dgm:pt>
    <dgm:pt modelId="{420A2913-7DB2-4642-A0FF-92CB88073262}" type="parTrans" cxnId="{C75B7210-6C50-4173-899A-E0867F4A8121}">
      <dgm:prSet/>
      <dgm:spPr/>
      <dgm:t>
        <a:bodyPr/>
        <a:lstStyle/>
        <a:p>
          <a:endParaRPr lang="en-US"/>
        </a:p>
      </dgm:t>
    </dgm:pt>
    <dgm:pt modelId="{93B38CC1-BA7E-4713-8946-206D882AD765}" type="sibTrans" cxnId="{C75B7210-6C50-4173-899A-E0867F4A8121}">
      <dgm:prSet/>
      <dgm:spPr/>
      <dgm:t>
        <a:bodyPr/>
        <a:lstStyle/>
        <a:p>
          <a:endParaRPr lang="en-US"/>
        </a:p>
      </dgm:t>
    </dgm:pt>
    <dgm:pt modelId="{402DD4F2-597E-4BAA-832C-A6A887AAE2A3}">
      <dgm:prSet phldrT="[Text]"/>
      <dgm:spPr/>
      <dgm:t>
        <a:bodyPr/>
        <a:lstStyle/>
        <a:p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4: </a:t>
          </a:r>
          <a:r>
            <a:rPr lang="en-US" dirty="0" err="1" smtClean="0"/>
            <a:t>Thuyết</a:t>
          </a:r>
          <a:r>
            <a:rPr lang="en-US" dirty="0" smtClean="0"/>
            <a:t> </a:t>
          </a:r>
          <a:r>
            <a:rPr lang="en-US" dirty="0" err="1" smtClean="0"/>
            <a:t>trình</a:t>
          </a:r>
          <a:r>
            <a:rPr lang="en-US" dirty="0" smtClean="0"/>
            <a:t> </a:t>
          </a:r>
          <a:r>
            <a:rPr lang="en-US" dirty="0" err="1" smtClean="0"/>
            <a:t>về</a:t>
          </a:r>
          <a:r>
            <a:rPr lang="en-US" dirty="0" smtClean="0"/>
            <a:t> </a:t>
          </a:r>
          <a:r>
            <a:rPr lang="en-US" dirty="0" err="1" smtClean="0"/>
            <a:t>vẻ</a:t>
          </a:r>
          <a:r>
            <a:rPr lang="en-US" dirty="0" smtClean="0"/>
            <a:t> </a:t>
          </a:r>
          <a:r>
            <a:rPr lang="en-US" dirty="0" err="1" smtClean="0"/>
            <a:t>đẹp</a:t>
          </a:r>
          <a:r>
            <a:rPr lang="en-US" dirty="0" smtClean="0"/>
            <a:t> </a:t>
          </a:r>
          <a:r>
            <a:rPr lang="en-US" dirty="0" err="1" smtClean="0"/>
            <a:t>thành</a:t>
          </a:r>
          <a:r>
            <a:rPr lang="en-US" dirty="0" smtClean="0"/>
            <a:t> </a:t>
          </a:r>
          <a:r>
            <a:rPr lang="en-US" dirty="0" err="1" smtClean="0"/>
            <a:t>phố</a:t>
          </a:r>
          <a:r>
            <a:rPr lang="en-US" dirty="0" smtClean="0"/>
            <a:t> </a:t>
          </a:r>
          <a:r>
            <a:rPr lang="en-US" dirty="0" err="1" smtClean="0"/>
            <a:t>quê</a:t>
          </a:r>
          <a:r>
            <a:rPr lang="en-US" dirty="0" smtClean="0"/>
            <a:t> </a:t>
          </a:r>
          <a:r>
            <a:rPr lang="en-US" dirty="0" err="1" smtClean="0"/>
            <a:t>hương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.</a:t>
          </a:r>
          <a:endParaRPr lang="en-US" dirty="0"/>
        </a:p>
      </dgm:t>
    </dgm:pt>
    <dgm:pt modelId="{80A8DD5B-FF37-424B-A118-7E8978F22717}" type="parTrans" cxnId="{13A83EDC-0159-43B1-A8CE-59D3D5E68BBC}">
      <dgm:prSet/>
      <dgm:spPr/>
      <dgm:t>
        <a:bodyPr/>
        <a:lstStyle/>
        <a:p>
          <a:endParaRPr lang="en-US"/>
        </a:p>
      </dgm:t>
    </dgm:pt>
    <dgm:pt modelId="{9036AC09-562C-4CAC-90EE-E5C06D6737E8}" type="sibTrans" cxnId="{13A83EDC-0159-43B1-A8CE-59D3D5E68BBC}">
      <dgm:prSet/>
      <dgm:spPr/>
      <dgm:t>
        <a:bodyPr/>
        <a:lstStyle/>
        <a:p>
          <a:endParaRPr lang="en-US"/>
        </a:p>
      </dgm:t>
    </dgm:pt>
    <dgm:pt modelId="{314506E5-E3A1-4A95-905D-A3BA73F97533}" type="pres">
      <dgm:prSet presAssocID="{9F11122A-44D8-4F34-8CC3-376841BBBC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955ADD-3ABE-4714-8972-0CC88F2F2AFC}" type="pres">
      <dgm:prSet presAssocID="{194452D4-CE15-4B0D-A1F1-818BF57525F1}" presName="parentText" presStyleLbl="node1" presStyleIdx="0" presStyleCnt="4" custScaleY="120043" custLinFactY="-86364" custLinFactNeighborX="-2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216BF-2204-4476-BE8E-E1E12BDC925F}" type="pres">
      <dgm:prSet presAssocID="{D1FEA47B-8A0B-42AE-B5A9-AA6834E669E7}" presName="spacer" presStyleCnt="0"/>
      <dgm:spPr/>
    </dgm:pt>
    <dgm:pt modelId="{61AD21BC-A3D4-4A1E-9227-1B266BECD6DA}" type="pres">
      <dgm:prSet presAssocID="{29237E93-43FD-4623-AFC9-285599333F61}" presName="parentText" presStyleLbl="node1" presStyleIdx="1" presStyleCnt="4" custLinFactY="-1757" custLinFactNeighborX="3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9816F-3B79-4FBC-8B84-A4068CE59732}" type="pres">
      <dgm:prSet presAssocID="{24F15DFB-58D4-4711-AEE6-5526A240327A}" presName="spacer" presStyleCnt="0"/>
      <dgm:spPr/>
    </dgm:pt>
    <dgm:pt modelId="{2373ACCA-CBB7-4CDC-A27D-918D829795BE}" type="pres">
      <dgm:prSet presAssocID="{A46C110A-B523-4C0F-8897-080D2F67AF43}" presName="parentText" presStyleLbl="node1" presStyleIdx="2" presStyleCnt="4" custLinFactY="-49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2C68A-FCB9-4AB2-B311-26CF59F346B1}" type="pres">
      <dgm:prSet presAssocID="{93B38CC1-BA7E-4713-8946-206D882AD765}" presName="spacer" presStyleCnt="0"/>
      <dgm:spPr/>
    </dgm:pt>
    <dgm:pt modelId="{D4A98197-403B-49E0-9909-E229C13D75E7}" type="pres">
      <dgm:prSet presAssocID="{402DD4F2-597E-4BAA-832C-A6A887AAE2A3}" presName="parentText" presStyleLbl="node1" presStyleIdx="3" presStyleCnt="4" custLinFactY="-14471" custLinFactNeighborX="-1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330E80-22EA-426C-AE00-FA5987CC7017}" type="presOf" srcId="{194452D4-CE15-4B0D-A1F1-818BF57525F1}" destId="{3B955ADD-3ABE-4714-8972-0CC88F2F2AFC}" srcOrd="0" destOrd="0" presId="urn:microsoft.com/office/officeart/2005/8/layout/vList2"/>
    <dgm:cxn modelId="{392B966B-8B32-483A-8D5F-FFCEED21FBDE}" type="presOf" srcId="{A46C110A-B523-4C0F-8897-080D2F67AF43}" destId="{2373ACCA-CBB7-4CDC-A27D-918D829795BE}" srcOrd="0" destOrd="0" presId="urn:microsoft.com/office/officeart/2005/8/layout/vList2"/>
    <dgm:cxn modelId="{14E80CA3-AD69-4812-8A77-AC86E828C647}" type="presOf" srcId="{402DD4F2-597E-4BAA-832C-A6A887AAE2A3}" destId="{D4A98197-403B-49E0-9909-E229C13D75E7}" srcOrd="0" destOrd="0" presId="urn:microsoft.com/office/officeart/2005/8/layout/vList2"/>
    <dgm:cxn modelId="{7EBCC6DE-7E26-4CEF-85A1-1D674E81CF24}" type="presOf" srcId="{29237E93-43FD-4623-AFC9-285599333F61}" destId="{61AD21BC-A3D4-4A1E-9227-1B266BECD6DA}" srcOrd="0" destOrd="0" presId="urn:microsoft.com/office/officeart/2005/8/layout/vList2"/>
    <dgm:cxn modelId="{AD9DD95F-EFFE-41A5-8B14-09548EBC13EC}" srcId="{9F11122A-44D8-4F34-8CC3-376841BBBC96}" destId="{194452D4-CE15-4B0D-A1F1-818BF57525F1}" srcOrd="0" destOrd="0" parTransId="{52D0DC75-D63C-42FC-B0EA-FFF3444EB53F}" sibTransId="{D1FEA47B-8A0B-42AE-B5A9-AA6834E669E7}"/>
    <dgm:cxn modelId="{C75B7210-6C50-4173-899A-E0867F4A8121}" srcId="{9F11122A-44D8-4F34-8CC3-376841BBBC96}" destId="{A46C110A-B523-4C0F-8897-080D2F67AF43}" srcOrd="2" destOrd="0" parTransId="{420A2913-7DB2-4642-A0FF-92CB88073262}" sibTransId="{93B38CC1-BA7E-4713-8946-206D882AD765}"/>
    <dgm:cxn modelId="{2674DD12-DAEE-40C2-909F-A96F1531ABE3}" srcId="{9F11122A-44D8-4F34-8CC3-376841BBBC96}" destId="{29237E93-43FD-4623-AFC9-285599333F61}" srcOrd="1" destOrd="0" parTransId="{2921F6F6-E5AD-4A6D-98C9-98A27C3620ED}" sibTransId="{24F15DFB-58D4-4711-AEE6-5526A240327A}"/>
    <dgm:cxn modelId="{13A83EDC-0159-43B1-A8CE-59D3D5E68BBC}" srcId="{9F11122A-44D8-4F34-8CC3-376841BBBC96}" destId="{402DD4F2-597E-4BAA-832C-A6A887AAE2A3}" srcOrd="3" destOrd="0" parTransId="{80A8DD5B-FF37-424B-A118-7E8978F22717}" sibTransId="{9036AC09-562C-4CAC-90EE-E5C06D6737E8}"/>
    <dgm:cxn modelId="{8455543C-4F04-4905-A1CF-11FF54898AE3}" type="presOf" srcId="{9F11122A-44D8-4F34-8CC3-376841BBBC96}" destId="{314506E5-E3A1-4A95-905D-A3BA73F97533}" srcOrd="0" destOrd="0" presId="urn:microsoft.com/office/officeart/2005/8/layout/vList2"/>
    <dgm:cxn modelId="{890A6EF4-6623-45C8-AAE0-F40B0260A8A5}" type="presParOf" srcId="{314506E5-E3A1-4A95-905D-A3BA73F97533}" destId="{3B955ADD-3ABE-4714-8972-0CC88F2F2AFC}" srcOrd="0" destOrd="0" presId="urn:microsoft.com/office/officeart/2005/8/layout/vList2"/>
    <dgm:cxn modelId="{93E3C12D-19A6-4167-9ABC-AFCDAF63C84B}" type="presParOf" srcId="{314506E5-E3A1-4A95-905D-A3BA73F97533}" destId="{54F216BF-2204-4476-BE8E-E1E12BDC925F}" srcOrd="1" destOrd="0" presId="urn:microsoft.com/office/officeart/2005/8/layout/vList2"/>
    <dgm:cxn modelId="{EADA02E0-CA5F-4F5E-A514-E03BAF5D6883}" type="presParOf" srcId="{314506E5-E3A1-4A95-905D-A3BA73F97533}" destId="{61AD21BC-A3D4-4A1E-9227-1B266BECD6DA}" srcOrd="2" destOrd="0" presId="urn:microsoft.com/office/officeart/2005/8/layout/vList2"/>
    <dgm:cxn modelId="{D50947F8-FB80-4C28-828B-C2B3B46E6FAA}" type="presParOf" srcId="{314506E5-E3A1-4A95-905D-A3BA73F97533}" destId="{CB09816F-3B79-4FBC-8B84-A4068CE59732}" srcOrd="3" destOrd="0" presId="urn:microsoft.com/office/officeart/2005/8/layout/vList2"/>
    <dgm:cxn modelId="{1226D7AD-C871-45E5-A0E3-CAAC7B20DEB4}" type="presParOf" srcId="{314506E5-E3A1-4A95-905D-A3BA73F97533}" destId="{2373ACCA-CBB7-4CDC-A27D-918D829795BE}" srcOrd="4" destOrd="0" presId="urn:microsoft.com/office/officeart/2005/8/layout/vList2"/>
    <dgm:cxn modelId="{C66AFB7D-2A7B-4FFD-804E-B54D5C02B28C}" type="presParOf" srcId="{314506E5-E3A1-4A95-905D-A3BA73F97533}" destId="{C192C68A-FCB9-4AB2-B311-26CF59F346B1}" srcOrd="5" destOrd="0" presId="urn:microsoft.com/office/officeart/2005/8/layout/vList2"/>
    <dgm:cxn modelId="{5E8474BA-1133-4CA9-952E-773FFDE286D8}" type="presParOf" srcId="{314506E5-E3A1-4A95-905D-A3BA73F97533}" destId="{D4A98197-403B-49E0-9909-E229C13D75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3DBF2-BD20-4476-BF2A-9F70AF2DC2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DCC32-7BB1-4C6A-9935-6D07F0057C04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Mỗi</a:t>
          </a:r>
          <a:r>
            <a:rPr lang="en-US" dirty="0" smtClean="0"/>
            <a:t> </a:t>
          </a:r>
          <a:r>
            <a:rPr lang="en-US" dirty="0" err="1" smtClean="0"/>
            <a:t>nhóm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5 </a:t>
          </a:r>
          <a:r>
            <a:rPr lang="en-US" dirty="0" err="1" smtClean="0"/>
            <a:t>phút</a:t>
          </a:r>
          <a:r>
            <a:rPr lang="en-US" dirty="0" smtClean="0"/>
            <a:t> </a:t>
          </a:r>
          <a:r>
            <a:rPr lang="en-US" dirty="0" err="1" smtClean="0"/>
            <a:t>để</a:t>
          </a:r>
          <a:r>
            <a:rPr lang="en-US" dirty="0" smtClean="0"/>
            <a:t> </a:t>
          </a:r>
          <a:r>
            <a:rPr lang="en-US" dirty="0" err="1" smtClean="0"/>
            <a:t>hoàn</a:t>
          </a:r>
          <a:r>
            <a:rPr lang="en-US" dirty="0" smtClean="0"/>
            <a:t> </a:t>
          </a:r>
          <a:r>
            <a:rPr lang="en-US" dirty="0" err="1" smtClean="0"/>
            <a:t>chỉnh</a:t>
          </a:r>
          <a:r>
            <a:rPr lang="en-US" dirty="0" smtClean="0"/>
            <a:t> </a:t>
          </a:r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</a:t>
          </a:r>
          <a:r>
            <a:rPr lang="en-US" dirty="0" err="1" smtClean="0"/>
            <a:t>đã</a:t>
          </a:r>
          <a:r>
            <a:rPr lang="en-US" dirty="0" smtClean="0"/>
            <a:t> </a:t>
          </a:r>
          <a:r>
            <a:rPr lang="en-US" dirty="0" err="1" smtClean="0"/>
            <a:t>chuẩn</a:t>
          </a:r>
          <a:r>
            <a:rPr lang="en-US" dirty="0" smtClean="0"/>
            <a:t> </a:t>
          </a:r>
          <a:r>
            <a:rPr lang="en-US" dirty="0" err="1" smtClean="0"/>
            <a:t>bị</a:t>
          </a:r>
          <a:r>
            <a:rPr lang="en-US" dirty="0" smtClean="0"/>
            <a:t>.</a:t>
          </a:r>
          <a:endParaRPr lang="en-US" dirty="0"/>
        </a:p>
      </dgm:t>
    </dgm:pt>
    <dgm:pt modelId="{0E925873-A607-456B-BEE2-CB9CB63A5DEA}" type="sibTrans" cxnId="{3F6A379C-1D8E-4EE3-9533-A701100C4D04}">
      <dgm:prSet/>
      <dgm:spPr/>
      <dgm:t>
        <a:bodyPr/>
        <a:lstStyle/>
        <a:p>
          <a:endParaRPr lang="en-US"/>
        </a:p>
      </dgm:t>
    </dgm:pt>
    <dgm:pt modelId="{B104734C-D6DA-4C45-8CBD-A23CC657FC87}" type="parTrans" cxnId="{3F6A379C-1D8E-4EE3-9533-A701100C4D04}">
      <dgm:prSet/>
      <dgm:spPr/>
      <dgm:t>
        <a:bodyPr/>
        <a:lstStyle/>
        <a:p>
          <a:endParaRPr lang="en-US"/>
        </a:p>
      </dgm:t>
    </dgm:pt>
    <dgm:pt modelId="{E4BCF7EE-026B-4C6A-B04D-B9DCFFBA35A3}">
      <dgm:prSet phldrT="[Text]" phldr="1"/>
      <dgm:spPr/>
      <dgm:t>
        <a:bodyPr/>
        <a:lstStyle/>
        <a:p>
          <a:endParaRPr lang="en-US"/>
        </a:p>
      </dgm:t>
    </dgm:pt>
    <dgm:pt modelId="{9F48F62B-95D1-4C07-AC61-6486E02FA582}" type="sibTrans" cxnId="{F615EE9E-FCCA-4B80-80F3-FC2D9983D1C6}">
      <dgm:prSet/>
      <dgm:spPr/>
      <dgm:t>
        <a:bodyPr/>
        <a:lstStyle/>
        <a:p>
          <a:endParaRPr lang="en-US"/>
        </a:p>
      </dgm:t>
    </dgm:pt>
    <dgm:pt modelId="{2E90A30C-19A1-42BB-BA86-A743045AEF72}" type="parTrans" cxnId="{F615EE9E-FCCA-4B80-80F3-FC2D9983D1C6}">
      <dgm:prSet/>
      <dgm:spPr/>
      <dgm:t>
        <a:bodyPr/>
        <a:lstStyle/>
        <a:p>
          <a:endParaRPr lang="en-US"/>
        </a:p>
      </dgm:t>
    </dgm:pt>
    <dgm:pt modelId="{243FF4E4-9DAD-4374-9B05-9EEAB54F04F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Đại</a:t>
          </a:r>
          <a:r>
            <a:rPr lang="en-US" dirty="0" smtClean="0"/>
            <a:t> </a:t>
          </a:r>
          <a:r>
            <a:rPr lang="en-US" dirty="0" err="1" smtClean="0"/>
            <a:t>diện</a:t>
          </a:r>
          <a:r>
            <a:rPr lang="en-US" dirty="0" smtClean="0"/>
            <a:t> 4 </a:t>
          </a:r>
          <a:r>
            <a:rPr lang="en-US" dirty="0" err="1" smtClean="0"/>
            <a:t>nhóm</a:t>
          </a:r>
          <a:r>
            <a:rPr lang="en-US" dirty="0" smtClean="0"/>
            <a:t> </a:t>
          </a:r>
          <a:r>
            <a:rPr lang="en-US" dirty="0" err="1" smtClean="0"/>
            <a:t>lên</a:t>
          </a:r>
          <a:r>
            <a:rPr lang="en-US" dirty="0" smtClean="0"/>
            <a:t> </a:t>
          </a:r>
          <a:r>
            <a:rPr lang="en-US" dirty="0" err="1" smtClean="0"/>
            <a:t>trình</a:t>
          </a:r>
          <a:r>
            <a:rPr lang="en-US" dirty="0" smtClean="0"/>
            <a:t> </a:t>
          </a:r>
          <a:r>
            <a:rPr lang="en-US" dirty="0" err="1" smtClean="0"/>
            <a:t>bày</a:t>
          </a:r>
          <a:r>
            <a:rPr lang="en-US" dirty="0" smtClean="0"/>
            <a:t> </a:t>
          </a:r>
          <a:r>
            <a:rPr lang="en-US" dirty="0" err="1" smtClean="0"/>
            <a:t>phần</a:t>
          </a:r>
          <a:r>
            <a:rPr lang="en-US" dirty="0" smtClean="0"/>
            <a:t> </a:t>
          </a:r>
          <a:r>
            <a:rPr lang="en-US" dirty="0" err="1" smtClean="0"/>
            <a:t>thảo</a:t>
          </a:r>
          <a:r>
            <a:rPr lang="en-US" dirty="0" smtClean="0"/>
            <a:t> </a:t>
          </a:r>
          <a:r>
            <a:rPr lang="en-US" dirty="0" err="1" smtClean="0"/>
            <a:t>luận</a:t>
          </a:r>
          <a:r>
            <a:rPr lang="en-US" dirty="0" smtClean="0"/>
            <a:t> </a:t>
          </a:r>
          <a:r>
            <a:rPr lang="en-US" dirty="0" err="1" smtClean="0"/>
            <a:t>nhóm</a:t>
          </a:r>
          <a:r>
            <a:rPr lang="en-US" dirty="0" smtClean="0"/>
            <a:t>.</a:t>
          </a:r>
          <a:endParaRPr lang="en-US" dirty="0"/>
        </a:p>
      </dgm:t>
    </dgm:pt>
    <dgm:pt modelId="{2E4CC961-42EF-459B-863B-4339061D21FA}" type="sibTrans" cxnId="{AD29FF06-F929-436A-89E0-43C0ECA3EFEB}">
      <dgm:prSet/>
      <dgm:spPr/>
      <dgm:t>
        <a:bodyPr/>
        <a:lstStyle/>
        <a:p>
          <a:endParaRPr lang="en-US"/>
        </a:p>
      </dgm:t>
    </dgm:pt>
    <dgm:pt modelId="{538CA3EB-2A44-4E2F-A12D-1CE4A9800262}" type="parTrans" cxnId="{AD29FF06-F929-436A-89E0-43C0ECA3EFEB}">
      <dgm:prSet/>
      <dgm:spPr/>
      <dgm:t>
        <a:bodyPr/>
        <a:lstStyle/>
        <a:p>
          <a:endParaRPr lang="en-US"/>
        </a:p>
      </dgm:t>
    </dgm:pt>
    <dgm:pt modelId="{CFA907A7-FD65-4DCD-ACD9-7FB175101E58}" type="pres">
      <dgm:prSet presAssocID="{A733DBF2-BD20-4476-BF2A-9F70AF2DC2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9928D-0C02-4C60-9D38-B7B91CD83F96}" type="pres">
      <dgm:prSet presAssocID="{243FF4E4-9DAD-4374-9B05-9EEAB54F04F6}" presName="parentText" presStyleLbl="node1" presStyleIdx="0" presStyleCnt="2" custScaleY="40586" custLinFactY="49751" custLinFactNeighborX="5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45248-BD71-4335-A113-3B7AF462707E}" type="pres">
      <dgm:prSet presAssocID="{243FF4E4-9DAD-4374-9B05-9EEAB54F04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678E4-5D02-4D0A-996D-183238D3D572}" type="pres">
      <dgm:prSet presAssocID="{2F0DCC32-7BB1-4C6A-9935-6D07F0057C04}" presName="parentText" presStyleLbl="node1" presStyleIdx="1" presStyleCnt="2" custScaleY="66999" custLinFactY="-38531" custLinFactNeighborX="-5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6A379C-1D8E-4EE3-9533-A701100C4D04}" srcId="{A733DBF2-BD20-4476-BF2A-9F70AF2DC253}" destId="{2F0DCC32-7BB1-4C6A-9935-6D07F0057C04}" srcOrd="1" destOrd="0" parTransId="{B104734C-D6DA-4C45-8CBD-A23CC657FC87}" sibTransId="{0E925873-A607-456B-BEE2-CB9CB63A5DEA}"/>
    <dgm:cxn modelId="{AD29FF06-F929-436A-89E0-43C0ECA3EFEB}" srcId="{A733DBF2-BD20-4476-BF2A-9F70AF2DC253}" destId="{243FF4E4-9DAD-4374-9B05-9EEAB54F04F6}" srcOrd="0" destOrd="0" parTransId="{538CA3EB-2A44-4E2F-A12D-1CE4A9800262}" sibTransId="{2E4CC961-42EF-459B-863B-4339061D21FA}"/>
    <dgm:cxn modelId="{EB4CEA0E-C266-49ED-A17B-AFA123A63674}" type="presOf" srcId="{E4BCF7EE-026B-4C6A-B04D-B9DCFFBA35A3}" destId="{EC345248-BD71-4335-A113-3B7AF462707E}" srcOrd="0" destOrd="0" presId="urn:microsoft.com/office/officeart/2005/8/layout/vList2"/>
    <dgm:cxn modelId="{C5B76D14-367E-41FB-8176-7B9D5D084669}" type="presOf" srcId="{A733DBF2-BD20-4476-BF2A-9F70AF2DC253}" destId="{CFA907A7-FD65-4DCD-ACD9-7FB175101E58}" srcOrd="0" destOrd="0" presId="urn:microsoft.com/office/officeart/2005/8/layout/vList2"/>
    <dgm:cxn modelId="{F615EE9E-FCCA-4B80-80F3-FC2D9983D1C6}" srcId="{243FF4E4-9DAD-4374-9B05-9EEAB54F04F6}" destId="{E4BCF7EE-026B-4C6A-B04D-B9DCFFBA35A3}" srcOrd="0" destOrd="0" parTransId="{2E90A30C-19A1-42BB-BA86-A743045AEF72}" sibTransId="{9F48F62B-95D1-4C07-AC61-6486E02FA582}"/>
    <dgm:cxn modelId="{AB1032A3-CEFA-47B8-A690-21DC3774B5CD}" type="presOf" srcId="{2F0DCC32-7BB1-4C6A-9935-6D07F0057C04}" destId="{0CA678E4-5D02-4D0A-996D-183238D3D572}" srcOrd="0" destOrd="0" presId="urn:microsoft.com/office/officeart/2005/8/layout/vList2"/>
    <dgm:cxn modelId="{A19350E1-89E3-4576-A09C-7389A3033D57}" type="presOf" srcId="{243FF4E4-9DAD-4374-9B05-9EEAB54F04F6}" destId="{2E49928D-0C02-4C60-9D38-B7B91CD83F96}" srcOrd="0" destOrd="0" presId="urn:microsoft.com/office/officeart/2005/8/layout/vList2"/>
    <dgm:cxn modelId="{FAD12949-2FF9-44B6-8D8F-7E76A6074BB5}" type="presParOf" srcId="{CFA907A7-FD65-4DCD-ACD9-7FB175101E58}" destId="{2E49928D-0C02-4C60-9D38-B7B91CD83F96}" srcOrd="0" destOrd="0" presId="urn:microsoft.com/office/officeart/2005/8/layout/vList2"/>
    <dgm:cxn modelId="{BF98B9CD-802E-4DD5-B721-32B8E3CCA2A0}" type="presParOf" srcId="{CFA907A7-FD65-4DCD-ACD9-7FB175101E58}" destId="{EC345248-BD71-4335-A113-3B7AF462707E}" srcOrd="1" destOrd="0" presId="urn:microsoft.com/office/officeart/2005/8/layout/vList2"/>
    <dgm:cxn modelId="{706A40AF-05E8-435E-B49D-55917BAD5F12}" type="presParOf" srcId="{CFA907A7-FD65-4DCD-ACD9-7FB175101E58}" destId="{0CA678E4-5D02-4D0A-996D-183238D3D5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55ADD-3ABE-4714-8972-0CC88F2F2AFC}">
      <dsp:nvSpPr>
        <dsp:cNvPr id="0" name=""/>
        <dsp:cNvSpPr/>
      </dsp:nvSpPr>
      <dsp:spPr>
        <a:xfrm>
          <a:off x="0" y="0"/>
          <a:ext cx="12618720" cy="1382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Chủ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đề</a:t>
          </a:r>
          <a:r>
            <a:rPr lang="en-US" sz="2900" kern="1200" dirty="0" smtClean="0"/>
            <a:t> 1:Em </a:t>
          </a:r>
          <a:r>
            <a:rPr lang="en-US" sz="2900" kern="1200" dirty="0" err="1" smtClean="0"/>
            <a:t>hãy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tìm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một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số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bài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thơ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ngợi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thành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phố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quê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hương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em</a:t>
          </a:r>
          <a:endParaRPr lang="en-US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509" y="67509"/>
        <a:ext cx="12483702" cy="1247912"/>
      </dsp:txXfrm>
    </dsp:sp>
    <dsp:sp modelId="{61AD21BC-A3D4-4A1E-9227-1B266BECD6DA}">
      <dsp:nvSpPr>
        <dsp:cNvPr id="0" name=""/>
        <dsp:cNvSpPr/>
      </dsp:nvSpPr>
      <dsp:spPr>
        <a:xfrm>
          <a:off x="0" y="1428702"/>
          <a:ext cx="1261872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Chủ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đề</a:t>
          </a:r>
          <a:r>
            <a:rPr lang="en-US" sz="2900" kern="1200" dirty="0" smtClean="0"/>
            <a:t> 2: </a:t>
          </a:r>
          <a:r>
            <a:rPr lang="en-US" sz="2900" kern="1200" dirty="0" err="1" smtClean="0"/>
            <a:t>Em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hãy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tìm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một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số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bài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hát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ngợi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quê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hương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em</a:t>
          </a:r>
          <a:r>
            <a:rPr lang="en-US" sz="2900" kern="1200" dirty="0" smtClean="0"/>
            <a:t>  </a:t>
          </a:r>
          <a:endParaRPr lang="en-US" sz="2900" kern="1200" dirty="0"/>
        </a:p>
      </dsp:txBody>
      <dsp:txXfrm>
        <a:off x="56237" y="1484939"/>
        <a:ext cx="12506246" cy="1039555"/>
      </dsp:txXfrm>
    </dsp:sp>
    <dsp:sp modelId="{2373ACCA-CBB7-4CDC-A27D-918D829795BE}">
      <dsp:nvSpPr>
        <dsp:cNvPr id="0" name=""/>
        <dsp:cNvSpPr/>
      </dsp:nvSpPr>
      <dsp:spPr>
        <a:xfrm>
          <a:off x="0" y="2626961"/>
          <a:ext cx="1261872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Chủ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đề</a:t>
          </a:r>
          <a:r>
            <a:rPr lang="en-US" sz="2900" kern="1200" dirty="0" smtClean="0"/>
            <a:t> 3: </a:t>
          </a:r>
          <a:r>
            <a:rPr lang="en-US" sz="2900" kern="1200" dirty="0" err="1" smtClean="0"/>
            <a:t>Em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hãy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tìm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hiểu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nguồn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gốc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tên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gọi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của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các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địa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của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Thành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phố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Đà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Nẵng</a:t>
          </a:r>
          <a:r>
            <a:rPr lang="en-US" sz="2900" kern="1200" dirty="0" smtClean="0"/>
            <a:t>.</a:t>
          </a:r>
          <a:endParaRPr lang="en-US" sz="2900" kern="1200" dirty="0"/>
        </a:p>
      </dsp:txBody>
      <dsp:txXfrm>
        <a:off x="56237" y="2683198"/>
        <a:ext cx="12506246" cy="1039555"/>
      </dsp:txXfrm>
    </dsp:sp>
    <dsp:sp modelId="{D4A98197-403B-49E0-9909-E229C13D75E7}">
      <dsp:nvSpPr>
        <dsp:cNvPr id="0" name=""/>
        <dsp:cNvSpPr/>
      </dsp:nvSpPr>
      <dsp:spPr>
        <a:xfrm>
          <a:off x="0" y="3753332"/>
          <a:ext cx="1261872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Chủ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đề</a:t>
          </a:r>
          <a:r>
            <a:rPr lang="en-US" sz="2900" kern="1200" dirty="0" smtClean="0"/>
            <a:t> 4: </a:t>
          </a:r>
          <a:r>
            <a:rPr lang="en-US" sz="2900" kern="1200" dirty="0" err="1" smtClean="0"/>
            <a:t>Thuyết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trình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về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vẻ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đẹp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thành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phố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quê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hương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em</a:t>
          </a:r>
          <a:r>
            <a:rPr lang="en-US" sz="2900" kern="1200" dirty="0" smtClean="0"/>
            <a:t>.</a:t>
          </a:r>
          <a:endParaRPr lang="en-US" sz="2900" kern="1200" dirty="0"/>
        </a:p>
      </dsp:txBody>
      <dsp:txXfrm>
        <a:off x="56237" y="3809569"/>
        <a:ext cx="12506246" cy="1039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9928D-0C02-4C60-9D38-B7B91CD83F96}">
      <dsp:nvSpPr>
        <dsp:cNvPr id="0" name=""/>
        <dsp:cNvSpPr/>
      </dsp:nvSpPr>
      <dsp:spPr>
        <a:xfrm>
          <a:off x="0" y="3037829"/>
          <a:ext cx="13337629" cy="103328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Đại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diện</a:t>
          </a:r>
          <a:r>
            <a:rPr lang="en-US" sz="4300" kern="1200" dirty="0" smtClean="0"/>
            <a:t> 4 </a:t>
          </a:r>
          <a:r>
            <a:rPr lang="en-US" sz="4300" kern="1200" dirty="0" err="1" smtClean="0"/>
            <a:t>nhóm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lên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trình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bày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phần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thảo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luận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nhóm</a:t>
          </a:r>
          <a:r>
            <a:rPr lang="en-US" sz="4300" kern="1200" dirty="0" smtClean="0"/>
            <a:t>.</a:t>
          </a:r>
          <a:endParaRPr lang="en-US" sz="4300" kern="1200" dirty="0"/>
        </a:p>
      </dsp:txBody>
      <dsp:txXfrm>
        <a:off x="50441" y="3088270"/>
        <a:ext cx="13236747" cy="932405"/>
      </dsp:txXfrm>
    </dsp:sp>
    <dsp:sp modelId="{EC345248-BD71-4335-A113-3B7AF462707E}">
      <dsp:nvSpPr>
        <dsp:cNvPr id="0" name=""/>
        <dsp:cNvSpPr/>
      </dsp:nvSpPr>
      <dsp:spPr>
        <a:xfrm>
          <a:off x="0" y="1744656"/>
          <a:ext cx="1333762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470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400" kern="1200"/>
        </a:p>
      </dsp:txBody>
      <dsp:txXfrm>
        <a:off x="0" y="1744656"/>
        <a:ext cx="13337629" cy="1059840"/>
      </dsp:txXfrm>
    </dsp:sp>
    <dsp:sp modelId="{0CA678E4-5D02-4D0A-996D-183238D3D572}">
      <dsp:nvSpPr>
        <dsp:cNvPr id="0" name=""/>
        <dsp:cNvSpPr/>
      </dsp:nvSpPr>
      <dsp:spPr>
        <a:xfrm>
          <a:off x="0" y="763687"/>
          <a:ext cx="13337629" cy="17057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Mỗi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nhóm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có</a:t>
          </a:r>
          <a:r>
            <a:rPr lang="en-US" sz="4300" kern="1200" dirty="0" smtClean="0"/>
            <a:t> 5 </a:t>
          </a:r>
          <a:r>
            <a:rPr lang="en-US" sz="4300" kern="1200" dirty="0" err="1" smtClean="0"/>
            <a:t>phút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để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hoàn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chỉnh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chủ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đề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đã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chuẩn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bị</a:t>
          </a:r>
          <a:r>
            <a:rPr lang="en-US" sz="4300" kern="1200" dirty="0" smtClean="0"/>
            <a:t>.</a:t>
          </a:r>
          <a:endParaRPr lang="en-US" sz="4300" kern="1200" dirty="0"/>
        </a:p>
      </dsp:txBody>
      <dsp:txXfrm>
        <a:off x="83267" y="846954"/>
        <a:ext cx="13171095" cy="1539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9E6D-077F-4F3A-8B81-C049807125B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43159-2129-42E3-85BF-A64865A74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D25ABC-CC81-4A40-8C6F-39E7C415D3B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7"/>
            <a:ext cx="10972800" cy="1986916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585" indent="0" algn="ctr">
              <a:buNone/>
              <a:defRPr sz="2400"/>
            </a:lvl2pPr>
            <a:lvl3pPr marL="1097171" indent="0" algn="ctr">
              <a:buNone/>
              <a:defRPr sz="2100"/>
            </a:lvl3pPr>
            <a:lvl4pPr marL="1645756" indent="0" algn="ctr">
              <a:buNone/>
              <a:defRPr sz="1900"/>
            </a:lvl4pPr>
            <a:lvl5pPr marL="2194340" indent="0" algn="ctr">
              <a:buNone/>
              <a:defRPr sz="1900"/>
            </a:lvl5pPr>
            <a:lvl6pPr marL="2742926" indent="0" algn="ctr">
              <a:buNone/>
              <a:defRPr sz="1900"/>
            </a:lvl6pPr>
            <a:lvl7pPr marL="3291511" indent="0" algn="ctr">
              <a:buNone/>
              <a:defRPr sz="1900"/>
            </a:lvl7pPr>
            <a:lvl8pPr marL="3840097" indent="0" algn="ctr">
              <a:buNone/>
              <a:defRPr sz="1900"/>
            </a:lvl8pPr>
            <a:lvl9pPr marL="4388682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2" y="438151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2" y="438151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6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1" y="5507359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1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45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3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9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5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86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3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85" indent="0">
              <a:buNone/>
              <a:defRPr sz="2400" b="1"/>
            </a:lvl2pPr>
            <a:lvl3pPr marL="1097171" indent="0">
              <a:buNone/>
              <a:defRPr sz="2100" b="1"/>
            </a:lvl3pPr>
            <a:lvl4pPr marL="1645756" indent="0">
              <a:buNone/>
              <a:defRPr sz="1900" b="1"/>
            </a:lvl4pPr>
            <a:lvl5pPr marL="2194340" indent="0">
              <a:buNone/>
              <a:defRPr sz="1900" b="1"/>
            </a:lvl5pPr>
            <a:lvl6pPr marL="2742926" indent="0">
              <a:buNone/>
              <a:defRPr sz="1900" b="1"/>
            </a:lvl6pPr>
            <a:lvl7pPr marL="3291511" indent="0">
              <a:buNone/>
              <a:defRPr sz="1900" b="1"/>
            </a:lvl7pPr>
            <a:lvl8pPr marL="3840097" indent="0">
              <a:buNone/>
              <a:defRPr sz="1900" b="1"/>
            </a:lvl8pPr>
            <a:lvl9pPr marL="4388682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2" y="2017395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85" indent="0">
              <a:buNone/>
              <a:defRPr sz="2400" b="1"/>
            </a:lvl2pPr>
            <a:lvl3pPr marL="1097171" indent="0">
              <a:buNone/>
              <a:defRPr sz="2100" b="1"/>
            </a:lvl3pPr>
            <a:lvl4pPr marL="1645756" indent="0">
              <a:buNone/>
              <a:defRPr sz="1900" b="1"/>
            </a:lvl4pPr>
            <a:lvl5pPr marL="2194340" indent="0">
              <a:buNone/>
              <a:defRPr sz="1900" b="1"/>
            </a:lvl5pPr>
            <a:lvl6pPr marL="2742926" indent="0">
              <a:buNone/>
              <a:defRPr sz="1900" b="1"/>
            </a:lvl6pPr>
            <a:lvl7pPr marL="3291511" indent="0">
              <a:buNone/>
              <a:defRPr sz="1900" b="1"/>
            </a:lvl7pPr>
            <a:lvl8pPr marL="3840097" indent="0">
              <a:buNone/>
              <a:defRPr sz="1900" b="1"/>
            </a:lvl8pPr>
            <a:lvl9pPr marL="4388682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3"/>
            <a:ext cx="7406640" cy="584835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1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85" indent="0">
              <a:buNone/>
              <a:defRPr sz="1900"/>
            </a:lvl2pPr>
            <a:lvl3pPr marL="1097171" indent="0">
              <a:buNone/>
              <a:defRPr sz="1400"/>
            </a:lvl3pPr>
            <a:lvl4pPr marL="1645756" indent="0">
              <a:buNone/>
              <a:defRPr sz="1300"/>
            </a:lvl4pPr>
            <a:lvl5pPr marL="2194340" indent="0">
              <a:buNone/>
              <a:defRPr sz="1300"/>
            </a:lvl5pPr>
            <a:lvl6pPr marL="2742926" indent="0">
              <a:buNone/>
              <a:defRPr sz="1300"/>
            </a:lvl6pPr>
            <a:lvl7pPr marL="3291511" indent="0">
              <a:buNone/>
              <a:defRPr sz="1300"/>
            </a:lvl7pPr>
            <a:lvl8pPr marL="3840097" indent="0">
              <a:buNone/>
              <a:defRPr sz="1300"/>
            </a:lvl8pPr>
            <a:lvl9pPr marL="4388682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3"/>
            <a:ext cx="7406640" cy="5848350"/>
          </a:xfrm>
        </p:spPr>
        <p:txBody>
          <a:bodyPr/>
          <a:lstStyle>
            <a:lvl1pPr marL="0" indent="0">
              <a:buNone/>
              <a:defRPr sz="3900"/>
            </a:lvl1pPr>
            <a:lvl2pPr marL="548585" indent="0">
              <a:buNone/>
              <a:defRPr sz="3400"/>
            </a:lvl2pPr>
            <a:lvl3pPr marL="1097171" indent="0">
              <a:buNone/>
              <a:defRPr sz="2900"/>
            </a:lvl3pPr>
            <a:lvl4pPr marL="1645756" indent="0">
              <a:buNone/>
              <a:defRPr sz="2400"/>
            </a:lvl4pPr>
            <a:lvl5pPr marL="2194340" indent="0">
              <a:buNone/>
              <a:defRPr sz="2400"/>
            </a:lvl5pPr>
            <a:lvl6pPr marL="2742926" indent="0">
              <a:buNone/>
              <a:defRPr sz="2400"/>
            </a:lvl6pPr>
            <a:lvl7pPr marL="3291511" indent="0">
              <a:buNone/>
              <a:defRPr sz="2400"/>
            </a:lvl7pPr>
            <a:lvl8pPr marL="3840097" indent="0">
              <a:buNone/>
              <a:defRPr sz="2400"/>
            </a:lvl8pPr>
            <a:lvl9pPr marL="43886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1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85" indent="0">
              <a:buNone/>
              <a:defRPr sz="1900"/>
            </a:lvl2pPr>
            <a:lvl3pPr marL="1097171" indent="0">
              <a:buNone/>
              <a:defRPr sz="1400"/>
            </a:lvl3pPr>
            <a:lvl4pPr marL="1645756" indent="0">
              <a:buNone/>
              <a:defRPr sz="1300"/>
            </a:lvl4pPr>
            <a:lvl5pPr marL="2194340" indent="0">
              <a:buNone/>
              <a:defRPr sz="1300"/>
            </a:lvl5pPr>
            <a:lvl6pPr marL="2742926" indent="0">
              <a:buNone/>
              <a:defRPr sz="1300"/>
            </a:lvl6pPr>
            <a:lvl7pPr marL="3291511" indent="0">
              <a:buNone/>
              <a:defRPr sz="1300"/>
            </a:lvl7pPr>
            <a:lvl8pPr marL="3840097" indent="0">
              <a:buNone/>
              <a:defRPr sz="1300"/>
            </a:lvl8pPr>
            <a:lvl9pPr marL="4388682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3"/>
            <a:ext cx="12618720" cy="1590676"/>
          </a:xfrm>
          <a:prstGeom prst="rect">
            <a:avLst/>
          </a:prstGeom>
        </p:spPr>
        <p:txBody>
          <a:bodyPr vert="horz" lIns="109717" tIns="54859" rIns="109717" bIns="548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vert="horz" lIns="109717" tIns="54859" rIns="109717" bIns="5485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vert="horz" lIns="109717" tIns="54859" rIns="109717" bIns="548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vert="horz" lIns="109717" tIns="54859" rIns="109717" bIns="548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vert="horz" lIns="109717" tIns="54859" rIns="109717" bIns="5485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171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92" indent="-274292" algn="l" defTabSz="1097171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877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63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48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634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218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803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89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974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85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71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56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40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26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11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97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682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5" descr="Paper bag"/>
          <p:cNvSpPr>
            <a:spLocks noChangeArrowheads="1" noChangeShapeType="1" noTextEdit="1"/>
          </p:cNvSpPr>
          <p:nvPr/>
        </p:nvSpPr>
        <p:spPr bwMode="auto">
          <a:xfrm>
            <a:off x="1835370" y="244366"/>
            <a:ext cx="10972800" cy="520262"/>
          </a:xfrm>
          <a:prstGeom prst="rect">
            <a:avLst/>
          </a:prstGeom>
        </p:spPr>
        <p:txBody>
          <a:bodyPr wrap="none" lIns="130609" tIns="65305" rIns="130609" bIns="65305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vi-VN" sz="4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THCS NGUYỄN TRÃI</a:t>
            </a:r>
            <a:endParaRPr lang="en-US" sz="4600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 rot="196989">
            <a:off x="2560320" y="1587096"/>
            <a:ext cx="9387840" cy="5189220"/>
          </a:xfrm>
          <a:prstGeom prst="rect">
            <a:avLst/>
          </a:prstGeom>
        </p:spPr>
        <p:txBody>
          <a:bodyPr spcFirstLastPara="1" wrap="none" lIns="130609" tIns="65305" rIns="130609" bIns="65305" fromWordArt="1">
            <a:prstTxWarp prst="textArchUp">
              <a:avLst>
                <a:gd name="adj" fmla="val 10395372"/>
              </a:avLst>
            </a:prstTxWarp>
          </a:bodyPr>
          <a:lstStyle/>
          <a:p>
            <a:pPr algn="ctr"/>
            <a:r>
              <a:rPr lang="en-US" sz="51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51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51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51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endParaRPr lang="en-US" sz="51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828800" y="5303520"/>
            <a:ext cx="11186160" cy="777240"/>
          </a:xfrm>
          <a:prstGeom prst="rect">
            <a:avLst/>
          </a:prstGeom>
        </p:spPr>
        <p:txBody>
          <a:bodyPr wrap="none" lIns="130609" tIns="65305" rIns="130609" bIns="6530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Qúy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6/2 </a:t>
            </a:r>
          </a:p>
        </p:txBody>
      </p:sp>
      <p:pic>
        <p:nvPicPr>
          <p:cNvPr id="2053" name="Picture 9" descr="003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2" y="2489836"/>
            <a:ext cx="406908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6" descr="Paper bag"/>
          <p:cNvSpPr>
            <a:spLocks noChangeArrowheads="1" noChangeShapeType="1" noTextEdit="1"/>
          </p:cNvSpPr>
          <p:nvPr/>
        </p:nvSpPr>
        <p:spPr bwMode="auto">
          <a:xfrm>
            <a:off x="3657600" y="6675120"/>
            <a:ext cx="7680960" cy="365760"/>
          </a:xfrm>
          <a:prstGeom prst="rect">
            <a:avLst/>
          </a:prstGeom>
        </p:spPr>
        <p:txBody>
          <a:bodyPr wrap="none" lIns="130609" tIns="65305" rIns="130609" bIns="65305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GV: NGÔ THỊ KIM LIÊN </a:t>
            </a:r>
          </a:p>
        </p:txBody>
      </p:sp>
    </p:spTree>
    <p:extLst>
      <p:ext uri="{BB962C8B-B14F-4D97-AF65-F5344CB8AC3E}">
        <p14:creationId xmlns:p14="http://schemas.microsoft.com/office/powerpoint/2010/main" val="37604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" y="0"/>
            <a:ext cx="14642811" cy="82296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1A05A6-1E70-453A-A673-F5D2DBF0B9B5}"/>
              </a:ext>
            </a:extLst>
          </p:cNvPr>
          <p:cNvSpPr/>
          <p:nvPr/>
        </p:nvSpPr>
        <p:spPr>
          <a:xfrm>
            <a:off x="490096" y="264123"/>
            <a:ext cx="8827475" cy="1126452"/>
          </a:xfrm>
          <a:prstGeom prst="rect">
            <a:avLst/>
          </a:prstGeom>
          <a:noFill/>
        </p:spPr>
        <p:txBody>
          <a:bodyPr wrap="square" lIns="109717" tIns="54859" rIns="109717" bIns="54859">
            <a:spAutoFit/>
          </a:bodyPr>
          <a:lstStyle/>
          <a:p>
            <a:pPr algn="ctr"/>
            <a:r>
              <a:rPr lang="en-US" sz="6600" b="1" spc="6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BabyShark-VA-54306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054" y="6785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hôm</a:t>
            </a:r>
            <a:r>
              <a:rPr lang="en-US" dirty="0" smtClean="0"/>
              <a:t> nay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nl-NL" dirty="0"/>
              <a:t> - Khởi động</a:t>
            </a:r>
            <a:endParaRPr lang="en-US" dirty="0"/>
          </a:p>
          <a:p>
            <a:r>
              <a:rPr lang="nl-NL" dirty="0"/>
              <a:t>   - Sơ kết công tác tuần 27.</a:t>
            </a:r>
            <a:endParaRPr lang="en-US" dirty="0"/>
          </a:p>
          <a:p>
            <a:r>
              <a:rPr lang="nl-NL" dirty="0"/>
              <a:t>   - Phổ biến công tác tuần 28 và phương hướng thực hiện. Thảo luận ý kiến.</a:t>
            </a:r>
            <a:endParaRPr lang="en-US" dirty="0"/>
          </a:p>
          <a:p>
            <a:r>
              <a:rPr lang="nl-NL" dirty="0"/>
              <a:t>   - Sinh hoạt chủ nhiệm chủ đề “ Tự hào quê hương em”</a:t>
            </a:r>
            <a:endParaRPr lang="en-US" dirty="0"/>
          </a:p>
          <a:p>
            <a:r>
              <a:rPr lang="nl-NL" dirty="0"/>
              <a:t>     + Tìm hiểu những nét đẹp văn hóa dân tộc.</a:t>
            </a:r>
            <a:endParaRPr lang="en-US" dirty="0"/>
          </a:p>
          <a:p>
            <a:r>
              <a:rPr lang="nl-NL" dirty="0"/>
              <a:t>     + Tìm hiểu những bài hát, bài thơ và những câu chuyện về nét đẹp quê hương.</a:t>
            </a:r>
            <a:endParaRPr lang="en-US" dirty="0"/>
          </a:p>
          <a:p>
            <a:r>
              <a:rPr lang="nl-NL" dirty="0"/>
              <a:t>     + Tìm hiểu vẻ đẹp của Thành Phố Đà Nẵng nơi mình sinh sống.</a:t>
            </a:r>
            <a:endParaRPr lang="en-US" dirty="0"/>
          </a:p>
          <a:p>
            <a:r>
              <a:rPr lang="nl-NL" dirty="0"/>
              <a:t> </a:t>
            </a:r>
            <a:r>
              <a:rPr lang="nl-NL" dirty="0" smtClean="0"/>
              <a:t>   -</a:t>
            </a:r>
            <a:r>
              <a:rPr lang="nl-NL" dirty="0"/>
              <a:t>Nhận xét giờ sinh hoạt và dặn dò của GVCN.</a:t>
            </a:r>
            <a:endParaRPr lang="en-US" dirty="0"/>
          </a:p>
          <a:p>
            <a:r>
              <a:rPr lang="nl-NL" dirty="0"/>
              <a:t>   </a:t>
            </a:r>
            <a:r>
              <a:rPr lang="nl-NL" dirty="0" smtClean="0"/>
              <a:t> </a:t>
            </a:r>
            <a:r>
              <a:rPr lang="nl-NL" dirty="0"/>
              <a:t>- Kết thúc buổi sinh hoạt.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54"/>
            <a:ext cx="14630400" cy="7642746"/>
          </a:xfrm>
        </p:spPr>
      </p:pic>
      <p:sp>
        <p:nvSpPr>
          <p:cNvPr id="5" name="TextBox 4"/>
          <p:cNvSpPr txBox="1"/>
          <p:nvPr/>
        </p:nvSpPr>
        <p:spPr>
          <a:xfrm>
            <a:off x="1282890" y="1160060"/>
            <a:ext cx="122556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HÀO QUÊ HƯƠNG EM!</a:t>
            </a:r>
            <a:endParaRPr lang="en-US" sz="6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54" y="274380"/>
            <a:ext cx="12618720" cy="1590676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“TỰ HÀO QUÊ HƯƠNG EM”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348516"/>
              </p:ext>
            </p:extLst>
          </p:nvPr>
        </p:nvGraphicFramePr>
        <p:xfrm>
          <a:off x="1005840" y="1740375"/>
          <a:ext cx="12618720" cy="52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900" b="1" dirty="0" err="1" smtClean="0">
                <a:solidFill>
                  <a:srgbClr val="FF0000"/>
                </a:solidFill>
              </a:rPr>
              <a:t>Hoạt</a:t>
            </a:r>
            <a:r>
              <a:rPr lang="en-US" sz="8900" b="1" dirty="0" smtClean="0">
                <a:solidFill>
                  <a:srgbClr val="FF0000"/>
                </a:solidFill>
              </a:rPr>
              <a:t> </a:t>
            </a:r>
            <a:r>
              <a:rPr lang="en-US" sz="8900" b="1" dirty="0" err="1" smtClean="0">
                <a:solidFill>
                  <a:srgbClr val="FF0000"/>
                </a:solidFill>
              </a:rPr>
              <a:t>động</a:t>
            </a:r>
            <a:r>
              <a:rPr lang="en-US" sz="8900" b="1" dirty="0" smtClean="0">
                <a:solidFill>
                  <a:srgbClr val="FF0000"/>
                </a:solidFill>
              </a:rPr>
              <a:t> </a:t>
            </a:r>
            <a:r>
              <a:rPr lang="en-US" sz="8900" b="1" dirty="0" err="1" smtClean="0">
                <a:solidFill>
                  <a:srgbClr val="FF0000"/>
                </a:solidFill>
              </a:rPr>
              <a:t>nhóm</a:t>
            </a:r>
            <a:endParaRPr lang="en-US" sz="89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86426"/>
              </p:ext>
            </p:extLst>
          </p:nvPr>
        </p:nvGraphicFramePr>
        <p:xfrm>
          <a:off x="583323" y="2064626"/>
          <a:ext cx="13337629" cy="52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354843"/>
            <a:ext cx="14725934" cy="8229600"/>
          </a:xfrm>
        </p:spPr>
      </p:pic>
    </p:spTree>
    <p:extLst>
      <p:ext uri="{BB962C8B-B14F-4D97-AF65-F5344CB8AC3E}">
        <p14:creationId xmlns:p14="http://schemas.microsoft.com/office/powerpoint/2010/main" val="41719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1706880" y="1097280"/>
            <a:ext cx="11216640" cy="6492240"/>
          </a:xfrm>
          <a:prstGeom prst="rect">
            <a:avLst/>
          </a:prstGeom>
        </p:spPr>
        <p:txBody>
          <a:bodyPr spcFirstLastPara="1" wrap="none" lIns="130609" tIns="65305" rIns="130609" bIns="65305" fromWordArt="1">
            <a:prstTxWarp prst="textArchUp">
              <a:avLst>
                <a:gd name="adj" fmla="val 10931550"/>
              </a:avLst>
            </a:prstTxWarp>
          </a:bodyPr>
          <a:lstStyle/>
          <a:p>
            <a:pPr algn="ctr"/>
            <a:r>
              <a:rPr lang="en-US" sz="63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TIẾT SINH HOẠT LỚP ĐẾN ĐÂY KẾT THÚC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706880" y="3840482"/>
            <a:ext cx="11640630" cy="190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09" tIns="65305" rIns="130609" bIns="6530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XIN CHÂN THÀNH CẢM ƠN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CÁC THẦY CÔ GIÁO!</a:t>
            </a:r>
          </a:p>
        </p:txBody>
      </p:sp>
      <p:pic>
        <p:nvPicPr>
          <p:cNvPr id="23556" name="Picture 4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5852160"/>
            <a:ext cx="6949440" cy="88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15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288</Words>
  <PresentationFormat>Custom</PresentationFormat>
  <Paragraphs>28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Nội dung của tiết sinh hoạt lớp hôm nay là:</vt:lpstr>
      <vt:lpstr>PowerPoint Presentation</vt:lpstr>
      <vt:lpstr>Chủ đề: “TỰ HÀO QUÊ HƯƠNG EM”</vt:lpstr>
      <vt:lpstr>Hoạt động nhóm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2018-01-28T07:11:08Z</dcterms:created>
  <dcterms:modified xsi:type="dcterms:W3CDTF">2021-03-24T00:57:52Z</dcterms:modified>
</cp:coreProperties>
</file>