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65" r:id="rId5"/>
    <p:sldId id="262" r:id="rId6"/>
    <p:sldId id="263" r:id="rId7"/>
    <p:sldId id="264" r:id="rId8"/>
    <p:sldId id="259" r:id="rId9"/>
    <p:sldId id="266" r:id="rId10"/>
    <p:sldId id="267" r:id="rId11"/>
    <p:sldId id="268" r:id="rId12"/>
    <p:sldId id="269" r:id="rId13"/>
    <p:sldId id="261" r:id="rId14"/>
    <p:sldId id="270" r:id="rId15"/>
    <p:sldId id="271" r:id="rId16"/>
    <p:sldId id="272" r:id="rId17"/>
    <p:sldId id="273" r:id="rId18"/>
    <p:sldId id="275" r:id="rId19"/>
    <p:sldId id="260" r:id="rId20"/>
    <p:sldId id="277" r:id="rId21"/>
    <p:sldId id="278" r:id="rId22"/>
    <p:sldId id="276" r:id="rId23"/>
    <p:sldId id="274" r:id="rId24"/>
    <p:sldId id="279" r:id="rId25"/>
    <p:sldId id="2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D806"/>
    <a:srgbClr val="312A29"/>
    <a:srgbClr val="333F50"/>
    <a:srgbClr val="E6E6E6"/>
    <a:srgbClr val="E4B90E"/>
    <a:srgbClr val="2318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75" autoAdjust="0"/>
    <p:restoredTop sz="94660"/>
  </p:normalViewPr>
  <p:slideViewPr>
    <p:cSldViewPr snapToGrid="0" showGuides="1">
      <p:cViewPr varScale="1">
        <p:scale>
          <a:sx n="74" d="100"/>
          <a:sy n="74" d="100"/>
        </p:scale>
        <p:origin x="570" y="72"/>
      </p:cViewPr>
      <p:guideLst>
        <p:guide orient="horz" pos="218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系列 1</c:v>
                </c:pt>
              </c:strCache>
            </c:strRef>
          </c:tx>
          <c:spPr>
            <a:solidFill>
              <a:srgbClr val="F7D806"/>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Sheet1!$B$2:$B$6</c:f>
              <c:numCache>
                <c:formatCode>General</c:formatCode>
                <c:ptCount val="5"/>
                <c:pt idx="0">
                  <c:v>32</c:v>
                </c:pt>
                <c:pt idx="1">
                  <c:v>32</c:v>
                </c:pt>
                <c:pt idx="2">
                  <c:v>28</c:v>
                </c:pt>
                <c:pt idx="3">
                  <c:v>12</c:v>
                </c:pt>
                <c:pt idx="4">
                  <c:v>15</c:v>
                </c:pt>
              </c:numCache>
            </c:numRef>
          </c:val>
          <c:extLst>
            <c:ext xmlns:c16="http://schemas.microsoft.com/office/drawing/2014/chart" uri="{C3380CC4-5D6E-409C-BE32-E72D297353CC}">
              <c16:uniqueId val="{00000000-9567-4C51-B3F2-3090D6AA03E3}"/>
            </c:ext>
          </c:extLst>
        </c:ser>
        <c:ser>
          <c:idx val="1"/>
          <c:order val="1"/>
          <c:tx>
            <c:strRef>
              <c:f>Sheet1!$C$1</c:f>
              <c:strCache>
                <c:ptCount val="1"/>
                <c:pt idx="0">
                  <c:v>系列 2</c:v>
                </c:pt>
              </c:strCache>
            </c:strRef>
          </c:tx>
          <c:spPr>
            <a:solidFill>
              <a:srgbClr val="312A29"/>
            </a:solidFill>
            <a:ln>
              <a:noFill/>
            </a:ln>
            <a:effectLst/>
          </c:spPr>
          <c:cat>
            <c:numRef>
              <c:f>Sheet1!$A$2:$A$6</c:f>
              <c:numCache>
                <c:formatCode>m/d/yyyy</c:formatCode>
                <c:ptCount val="5"/>
                <c:pt idx="0">
                  <c:v>37261</c:v>
                </c:pt>
                <c:pt idx="1">
                  <c:v>37262</c:v>
                </c:pt>
                <c:pt idx="2">
                  <c:v>37263</c:v>
                </c:pt>
                <c:pt idx="3">
                  <c:v>37264</c:v>
                </c:pt>
                <c:pt idx="4">
                  <c:v>37265</c:v>
                </c:pt>
              </c:numCache>
            </c:numRef>
          </c:cat>
          <c:val>
            <c:numRef>
              <c:f>Sheet1!$C$2:$C$6</c:f>
              <c:numCache>
                <c:formatCode>General</c:formatCode>
                <c:ptCount val="5"/>
                <c:pt idx="0">
                  <c:v>12</c:v>
                </c:pt>
                <c:pt idx="1">
                  <c:v>12</c:v>
                </c:pt>
                <c:pt idx="2">
                  <c:v>12</c:v>
                </c:pt>
                <c:pt idx="3">
                  <c:v>21</c:v>
                </c:pt>
                <c:pt idx="4">
                  <c:v>28</c:v>
                </c:pt>
              </c:numCache>
            </c:numRef>
          </c:val>
          <c:extLst>
            <c:ext xmlns:c16="http://schemas.microsoft.com/office/drawing/2014/chart" uri="{C3380CC4-5D6E-409C-BE32-E72D297353CC}">
              <c16:uniqueId val="{00000001-9567-4C51-B3F2-3090D6AA03E3}"/>
            </c:ext>
          </c:extLst>
        </c:ser>
        <c:dLbls>
          <c:showLegendKey val="0"/>
          <c:showVal val="0"/>
          <c:showCatName val="0"/>
          <c:showSerName val="0"/>
          <c:showPercent val="0"/>
          <c:showBubbleSize val="0"/>
        </c:dLbls>
        <c:axId val="435135808"/>
        <c:axId val="435136136"/>
      </c:areaChart>
      <c:dateAx>
        <c:axId val="435135808"/>
        <c:scaling>
          <c:orientation val="minMax"/>
        </c:scaling>
        <c:delete val="1"/>
        <c:axPos val="b"/>
        <c:numFmt formatCode="m/d/yyyy" sourceLinked="1"/>
        <c:majorTickMark val="out"/>
        <c:minorTickMark val="none"/>
        <c:tickLblPos val="nextTo"/>
        <c:crossAx val="435136136"/>
        <c:crosses val="autoZero"/>
        <c:auto val="1"/>
        <c:lblOffset val="100"/>
        <c:baseTimeUnit val="days"/>
      </c:dateAx>
      <c:valAx>
        <c:axId val="435136136"/>
        <c:scaling>
          <c:orientation val="minMax"/>
        </c:scaling>
        <c:delete val="1"/>
        <c:axPos val="l"/>
        <c:numFmt formatCode="General" sourceLinked="1"/>
        <c:majorTickMark val="none"/>
        <c:minorTickMark val="none"/>
        <c:tickLblPos val="nextTo"/>
        <c:crossAx val="43513580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legend>
    <c:plotVisOnly val="1"/>
    <c:dispBlanksAs val="zero"/>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dPt>
            <c:idx val="0"/>
            <c:bubble3D val="0"/>
            <c:spPr>
              <a:solidFill>
                <a:srgbClr val="F7D806"/>
              </a:solidFill>
              <a:ln>
                <a:noFill/>
              </a:ln>
              <a:effectLst/>
            </c:spPr>
            <c:extLst>
              <c:ext xmlns:c16="http://schemas.microsoft.com/office/drawing/2014/chart" uri="{C3380CC4-5D6E-409C-BE32-E72D297353CC}">
                <c16:uniqueId val="{00000001-53AC-4C83-B6C7-122FAD2C5273}"/>
              </c:ext>
            </c:extLst>
          </c:dPt>
          <c:dPt>
            <c:idx val="1"/>
            <c:bubble3D val="0"/>
            <c:spPr>
              <a:solidFill>
                <a:schemeClr val="tx2">
                  <a:lumMod val="75000"/>
                </a:schemeClr>
              </a:solidFill>
              <a:ln>
                <a:noFill/>
              </a:ln>
              <a:effectLst/>
            </c:spPr>
            <c:extLst>
              <c:ext xmlns:c16="http://schemas.microsoft.com/office/drawing/2014/chart" uri="{C3380CC4-5D6E-409C-BE32-E72D297353CC}">
                <c16:uniqueId val="{00000003-53AC-4C83-B6C7-122FAD2C5273}"/>
              </c:ext>
            </c:extLst>
          </c:dPt>
          <c:dPt>
            <c:idx val="2"/>
            <c:bubble3D val="0"/>
            <c:spPr>
              <a:solidFill>
                <a:schemeClr val="accent2"/>
              </a:solidFill>
              <a:ln>
                <a:noFill/>
              </a:ln>
              <a:effectLst/>
            </c:spPr>
            <c:extLst>
              <c:ext xmlns:c16="http://schemas.microsoft.com/office/drawing/2014/chart" uri="{C3380CC4-5D6E-409C-BE32-E72D297353CC}">
                <c16:uniqueId val="{00000005-53AC-4C83-B6C7-122FAD2C5273}"/>
              </c:ext>
            </c:extLst>
          </c:dPt>
          <c:dPt>
            <c:idx val="3"/>
            <c:bubble3D val="0"/>
            <c:spPr>
              <a:solidFill>
                <a:srgbClr val="312A29"/>
              </a:solidFill>
              <a:ln>
                <a:noFill/>
              </a:ln>
              <a:effectLst/>
            </c:spPr>
            <c:extLst>
              <c:ext xmlns:c16="http://schemas.microsoft.com/office/drawing/2014/chart" uri="{C3380CC4-5D6E-409C-BE32-E72D297353CC}">
                <c16:uniqueId val="{00000007-53AC-4C83-B6C7-122FAD2C5273}"/>
              </c:ext>
            </c:extLst>
          </c:dPt>
          <c:cat>
            <c:strRef>
              <c:f>Sheet1!$A$2:$A$5</c:f>
              <c:strCache>
                <c:ptCount val="4"/>
                <c:pt idx="0">
                  <c:v>红</c:v>
                </c:pt>
                <c:pt idx="1">
                  <c:v>蓝</c:v>
                </c:pt>
                <c:pt idx="2">
                  <c:v>青</c:v>
                </c:pt>
                <c:pt idx="3">
                  <c:v>橙</c:v>
                </c:pt>
              </c:strCache>
            </c:strRef>
          </c:cat>
          <c:val>
            <c:numRef>
              <c:f>Sheet1!$B$2:$B$5</c:f>
              <c:numCache>
                <c:formatCode>General</c:formatCode>
                <c:ptCount val="4"/>
                <c:pt idx="0">
                  <c:v>25</c:v>
                </c:pt>
                <c:pt idx="1">
                  <c:v>40</c:v>
                </c:pt>
                <c:pt idx="2">
                  <c:v>15</c:v>
                </c:pt>
                <c:pt idx="3">
                  <c:v>20</c:v>
                </c:pt>
              </c:numCache>
            </c:numRef>
          </c:val>
          <c:extLst>
            <c:ext xmlns:c16="http://schemas.microsoft.com/office/drawing/2014/chart" uri="{C3380CC4-5D6E-409C-BE32-E72D297353CC}">
              <c16:uniqueId val="{00000008-53AC-4C83-B6C7-122FAD2C5273}"/>
            </c:ext>
          </c:extLst>
        </c:ser>
        <c:dLbls>
          <c:showLegendKey val="0"/>
          <c:showVal val="0"/>
          <c:showCatName val="0"/>
          <c:showSerName val="0"/>
          <c:showPercent val="0"/>
          <c:showBubbleSize val="0"/>
          <c:showLeaderLines val="0"/>
        </c:dLbls>
        <c:firstSliceAng val="47"/>
        <c:holeSize val="90"/>
      </c:doughnutChart>
      <c:spPr>
        <a:noFill/>
        <a:ln>
          <a:noFill/>
        </a:ln>
        <a:effectLst/>
      </c:spPr>
    </c:plotArea>
    <c:plotVisOnly val="1"/>
    <c:dispBlanksAs val="zero"/>
    <c:showDLblsOverMax val="0"/>
  </c:chart>
  <c:spPr>
    <a:noFill/>
    <a:ln>
      <a:noFill/>
    </a:ln>
    <a:effectLst/>
  </c:spPr>
  <c:txPr>
    <a:bodyPr rot="0" spcFirstLastPara="0" vertOverflow="ellipsis" horzOverflow="overflow" vert="horz" wrap="square" anchor="ctr" anchorCtr="1"/>
    <a:lstStyle/>
    <a:p>
      <a:pPr>
        <a:defRPr lang="zh-CN"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系列 1</c:v>
                </c:pt>
              </c:strCache>
            </c:strRef>
          </c:tx>
          <c:spPr>
            <a:solidFill>
              <a:srgbClr val="F7D806"/>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9B6-41CA-AF84-09E14BA5E120}"/>
            </c:ext>
          </c:extLst>
        </c:ser>
        <c:ser>
          <c:idx val="1"/>
          <c:order val="1"/>
          <c:tx>
            <c:strRef>
              <c:f>Sheet1!$C$1</c:f>
              <c:strCache>
                <c:ptCount val="1"/>
                <c:pt idx="0">
                  <c:v>系列 2</c:v>
                </c:pt>
              </c:strCache>
            </c:strRef>
          </c:tx>
          <c:spPr>
            <a:solidFill>
              <a:srgbClr val="312A29"/>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9B6-41CA-AF84-09E14BA5E120}"/>
            </c:ext>
          </c:extLst>
        </c:ser>
        <c:ser>
          <c:idx val="2"/>
          <c:order val="2"/>
          <c:tx>
            <c:strRef>
              <c:f>Sheet1!$D$1</c:f>
              <c:strCache>
                <c:ptCount val="1"/>
                <c:pt idx="0">
                  <c:v>列1</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numCache>
            </c:numRef>
          </c:val>
          <c:extLst>
            <c:ext xmlns:c16="http://schemas.microsoft.com/office/drawing/2014/chart" uri="{C3380CC4-5D6E-409C-BE32-E72D297353CC}">
              <c16:uniqueId val="{00000002-A9B6-41CA-AF84-09E14BA5E120}"/>
            </c:ext>
          </c:extLst>
        </c:ser>
        <c:dLbls>
          <c:showLegendKey val="0"/>
          <c:showVal val="0"/>
          <c:showCatName val="0"/>
          <c:showSerName val="0"/>
          <c:showPercent val="0"/>
          <c:showBubbleSize val="0"/>
        </c:dLbls>
        <c:gapWidth val="150"/>
        <c:overlap val="100"/>
        <c:axId val="673465920"/>
        <c:axId val="673457064"/>
      </c:barChart>
      <c:catAx>
        <c:axId val="67346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3457064"/>
        <c:crosses val="autoZero"/>
        <c:auto val="1"/>
        <c:lblAlgn val="ctr"/>
        <c:lblOffset val="100"/>
        <c:noMultiLvlLbl val="0"/>
      </c:catAx>
      <c:valAx>
        <c:axId val="6734570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67346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A1512-B94B-413F-9F9A-53055B2DAE4B}" type="datetimeFigureOut">
              <a:rPr lang="zh-CN" altLang="en-US" smtClean="0"/>
              <a:t>2017/7/10 Monday</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6ABCB-76D0-4257-A274-34FFA5305BEF}" type="slidenum">
              <a:rPr lang="zh-CN" altLang="en-US" smtClean="0"/>
              <a:t>‹#›</a:t>
            </a:fld>
            <a:endParaRPr lang="zh-CN" altLang="en-US"/>
          </a:p>
        </p:txBody>
      </p:sp>
    </p:spTree>
    <p:extLst>
      <p:ext uri="{BB962C8B-B14F-4D97-AF65-F5344CB8AC3E}">
        <p14:creationId xmlns:p14="http://schemas.microsoft.com/office/powerpoint/2010/main" val="425855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a:t>
            </a:fld>
            <a:endParaRPr lang="zh-CN" altLang="en-US"/>
          </a:p>
        </p:txBody>
      </p:sp>
    </p:spTree>
    <p:extLst>
      <p:ext uri="{BB962C8B-B14F-4D97-AF65-F5344CB8AC3E}">
        <p14:creationId xmlns:p14="http://schemas.microsoft.com/office/powerpoint/2010/main" val="105438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10</a:t>
            </a:fld>
            <a:endParaRPr lang="zh-CN" altLang="en-US"/>
          </a:p>
        </p:txBody>
      </p:sp>
    </p:spTree>
    <p:extLst>
      <p:ext uri="{BB962C8B-B14F-4D97-AF65-F5344CB8AC3E}">
        <p14:creationId xmlns:p14="http://schemas.microsoft.com/office/powerpoint/2010/main" val="127572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11</a:t>
            </a:fld>
            <a:endParaRPr lang="zh-CN" altLang="en-US"/>
          </a:p>
        </p:txBody>
      </p:sp>
    </p:spTree>
    <p:extLst>
      <p:ext uri="{BB962C8B-B14F-4D97-AF65-F5344CB8AC3E}">
        <p14:creationId xmlns:p14="http://schemas.microsoft.com/office/powerpoint/2010/main" val="3981422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12</a:t>
            </a:fld>
            <a:endParaRPr lang="zh-CN" altLang="en-US"/>
          </a:p>
        </p:txBody>
      </p:sp>
    </p:spTree>
    <p:extLst>
      <p:ext uri="{BB962C8B-B14F-4D97-AF65-F5344CB8AC3E}">
        <p14:creationId xmlns:p14="http://schemas.microsoft.com/office/powerpoint/2010/main" val="289402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13</a:t>
            </a:fld>
            <a:endParaRPr lang="zh-CN" altLang="en-US"/>
          </a:p>
        </p:txBody>
      </p:sp>
    </p:spTree>
    <p:extLst>
      <p:ext uri="{BB962C8B-B14F-4D97-AF65-F5344CB8AC3E}">
        <p14:creationId xmlns:p14="http://schemas.microsoft.com/office/powerpoint/2010/main" val="398534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14</a:t>
            </a:fld>
            <a:endParaRPr lang="zh-CN" altLang="en-US"/>
          </a:p>
        </p:txBody>
      </p:sp>
    </p:spTree>
    <p:extLst>
      <p:ext uri="{BB962C8B-B14F-4D97-AF65-F5344CB8AC3E}">
        <p14:creationId xmlns:p14="http://schemas.microsoft.com/office/powerpoint/2010/main" val="2879838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15</a:t>
            </a:fld>
            <a:endParaRPr lang="zh-CN" altLang="en-US"/>
          </a:p>
        </p:txBody>
      </p:sp>
    </p:spTree>
    <p:extLst>
      <p:ext uri="{BB962C8B-B14F-4D97-AF65-F5344CB8AC3E}">
        <p14:creationId xmlns:p14="http://schemas.microsoft.com/office/powerpoint/2010/main" val="1271582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16</a:t>
            </a:fld>
            <a:endParaRPr lang="zh-CN" altLang="en-US"/>
          </a:p>
        </p:txBody>
      </p:sp>
    </p:spTree>
    <p:extLst>
      <p:ext uri="{BB962C8B-B14F-4D97-AF65-F5344CB8AC3E}">
        <p14:creationId xmlns:p14="http://schemas.microsoft.com/office/powerpoint/2010/main" val="30731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17</a:t>
            </a:fld>
            <a:endParaRPr lang="zh-CN" altLang="en-US"/>
          </a:p>
        </p:txBody>
      </p:sp>
    </p:spTree>
    <p:extLst>
      <p:ext uri="{BB962C8B-B14F-4D97-AF65-F5344CB8AC3E}">
        <p14:creationId xmlns:p14="http://schemas.microsoft.com/office/powerpoint/2010/main" val="947429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18</a:t>
            </a:fld>
            <a:endParaRPr lang="zh-CN" altLang="en-US"/>
          </a:p>
        </p:txBody>
      </p:sp>
    </p:spTree>
    <p:extLst>
      <p:ext uri="{BB962C8B-B14F-4D97-AF65-F5344CB8AC3E}">
        <p14:creationId xmlns:p14="http://schemas.microsoft.com/office/powerpoint/2010/main" val="598512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19</a:t>
            </a:fld>
            <a:endParaRPr lang="zh-CN" altLang="en-US"/>
          </a:p>
        </p:txBody>
      </p:sp>
    </p:spTree>
    <p:extLst>
      <p:ext uri="{BB962C8B-B14F-4D97-AF65-F5344CB8AC3E}">
        <p14:creationId xmlns:p14="http://schemas.microsoft.com/office/powerpoint/2010/main" val="4204778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a:t>
            </a:fld>
            <a:endParaRPr lang="zh-CN" altLang="en-US"/>
          </a:p>
        </p:txBody>
      </p:sp>
    </p:spTree>
    <p:extLst>
      <p:ext uri="{BB962C8B-B14F-4D97-AF65-F5344CB8AC3E}">
        <p14:creationId xmlns:p14="http://schemas.microsoft.com/office/powerpoint/2010/main" val="3057028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20</a:t>
            </a:fld>
            <a:endParaRPr lang="zh-CN" altLang="en-US"/>
          </a:p>
        </p:txBody>
      </p:sp>
    </p:spTree>
    <p:extLst>
      <p:ext uri="{BB962C8B-B14F-4D97-AF65-F5344CB8AC3E}">
        <p14:creationId xmlns:p14="http://schemas.microsoft.com/office/powerpoint/2010/main" val="329855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21</a:t>
            </a:fld>
            <a:endParaRPr lang="zh-CN" altLang="en-US"/>
          </a:p>
        </p:txBody>
      </p:sp>
    </p:spTree>
    <p:extLst>
      <p:ext uri="{BB962C8B-B14F-4D97-AF65-F5344CB8AC3E}">
        <p14:creationId xmlns:p14="http://schemas.microsoft.com/office/powerpoint/2010/main" val="90914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22</a:t>
            </a:fld>
            <a:endParaRPr lang="zh-CN" altLang="en-US"/>
          </a:p>
        </p:txBody>
      </p:sp>
    </p:spTree>
    <p:extLst>
      <p:ext uri="{BB962C8B-B14F-4D97-AF65-F5344CB8AC3E}">
        <p14:creationId xmlns:p14="http://schemas.microsoft.com/office/powerpoint/2010/main" val="3762020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23</a:t>
            </a:fld>
            <a:endParaRPr lang="zh-CN" altLang="en-US"/>
          </a:p>
        </p:txBody>
      </p:sp>
    </p:spTree>
    <p:extLst>
      <p:ext uri="{BB962C8B-B14F-4D97-AF65-F5344CB8AC3E}">
        <p14:creationId xmlns:p14="http://schemas.microsoft.com/office/powerpoint/2010/main" val="3892225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24</a:t>
            </a:fld>
            <a:endParaRPr lang="zh-CN" altLang="en-US"/>
          </a:p>
        </p:txBody>
      </p:sp>
    </p:spTree>
    <p:extLst>
      <p:ext uri="{BB962C8B-B14F-4D97-AF65-F5344CB8AC3E}">
        <p14:creationId xmlns:p14="http://schemas.microsoft.com/office/powerpoint/2010/main" val="2002447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25</a:t>
            </a:fld>
            <a:endParaRPr lang="zh-CN" altLang="en-US"/>
          </a:p>
        </p:txBody>
      </p:sp>
    </p:spTree>
    <p:extLst>
      <p:ext uri="{BB962C8B-B14F-4D97-AF65-F5344CB8AC3E}">
        <p14:creationId xmlns:p14="http://schemas.microsoft.com/office/powerpoint/2010/main" val="1932495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3</a:t>
            </a:fld>
            <a:endParaRPr lang="zh-CN" altLang="en-US"/>
          </a:p>
        </p:txBody>
      </p:sp>
    </p:spTree>
    <p:extLst>
      <p:ext uri="{BB962C8B-B14F-4D97-AF65-F5344CB8AC3E}">
        <p14:creationId xmlns:p14="http://schemas.microsoft.com/office/powerpoint/2010/main" val="261505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4</a:t>
            </a:fld>
            <a:endParaRPr lang="zh-CN" altLang="en-US"/>
          </a:p>
        </p:txBody>
      </p:sp>
    </p:spTree>
    <p:extLst>
      <p:ext uri="{BB962C8B-B14F-4D97-AF65-F5344CB8AC3E}">
        <p14:creationId xmlns:p14="http://schemas.microsoft.com/office/powerpoint/2010/main" val="153803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5</a:t>
            </a:fld>
            <a:endParaRPr lang="zh-CN" altLang="en-US"/>
          </a:p>
        </p:txBody>
      </p:sp>
    </p:spTree>
    <p:extLst>
      <p:ext uri="{BB962C8B-B14F-4D97-AF65-F5344CB8AC3E}">
        <p14:creationId xmlns:p14="http://schemas.microsoft.com/office/powerpoint/2010/main" val="3656073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6</a:t>
            </a:fld>
            <a:endParaRPr lang="zh-CN" altLang="en-US"/>
          </a:p>
        </p:txBody>
      </p:sp>
    </p:spTree>
    <p:extLst>
      <p:ext uri="{BB962C8B-B14F-4D97-AF65-F5344CB8AC3E}">
        <p14:creationId xmlns:p14="http://schemas.microsoft.com/office/powerpoint/2010/main" val="520421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7</a:t>
            </a:fld>
            <a:endParaRPr lang="zh-CN" altLang="en-US"/>
          </a:p>
        </p:txBody>
      </p:sp>
    </p:spTree>
    <p:extLst>
      <p:ext uri="{BB962C8B-B14F-4D97-AF65-F5344CB8AC3E}">
        <p14:creationId xmlns:p14="http://schemas.microsoft.com/office/powerpoint/2010/main" val="1526781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8</a:t>
            </a:fld>
            <a:endParaRPr lang="zh-CN" altLang="en-US"/>
          </a:p>
        </p:txBody>
      </p:sp>
    </p:spTree>
    <p:extLst>
      <p:ext uri="{BB962C8B-B14F-4D97-AF65-F5344CB8AC3E}">
        <p14:creationId xmlns:p14="http://schemas.microsoft.com/office/powerpoint/2010/main" val="180116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996ABCB-76D0-4257-A274-34FFA5305BEF}" type="slidenum">
              <a:rPr lang="zh-CN" altLang="en-US" smtClean="0"/>
              <a:t>9</a:t>
            </a:fld>
            <a:endParaRPr lang="zh-CN" altLang="en-US"/>
          </a:p>
        </p:txBody>
      </p:sp>
    </p:spTree>
    <p:extLst>
      <p:ext uri="{BB962C8B-B14F-4D97-AF65-F5344CB8AC3E}">
        <p14:creationId xmlns:p14="http://schemas.microsoft.com/office/powerpoint/2010/main" val="1571600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zh-CN" altLang="en-US"/>
          </a:p>
        </p:txBody>
      </p:sp>
      <p:sp>
        <p:nvSpPr>
          <p:cNvPr id="4" name="日期占位符 3"/>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361692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2356678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98129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21391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日期占位符 3"/>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33893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63728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20519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45333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319366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844329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日期占位符 4"/>
          <p:cNvSpPr>
            <a:spLocks noGrp="1"/>
          </p:cNvSpPr>
          <p:nvPr>
            <p:ph type="dt" sz="half" idx="10"/>
          </p:nvPr>
        </p:nvSpPr>
        <p:spPr/>
        <p:txBody>
          <a:bodyPr/>
          <a:lstStyle/>
          <a:p>
            <a:fld id="{958BEFEC-1BFA-4F99-B929-4C57F0BBC8A2}" type="datetimeFigureOut">
              <a:rPr lang="zh-CN" altLang="en-US" smtClean="0"/>
              <a:t>2017/7/10 Monday</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173487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7D806"/>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BEFEC-1BFA-4F99-B929-4C57F0BBC8A2}" type="datetimeFigureOut">
              <a:rPr lang="zh-CN" altLang="en-US" smtClean="0"/>
              <a:t>2017/7/10 Monday</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85D0D-2F19-4B6E-8F28-0768A24DBD5E}" type="slidenum">
              <a:rPr lang="zh-CN" altLang="en-US" smtClean="0"/>
              <a:t>‹#›</a:t>
            </a:fld>
            <a:endParaRPr lang="zh-CN" altLang="en-US"/>
          </a:p>
        </p:txBody>
      </p:sp>
    </p:spTree>
    <p:extLst>
      <p:ext uri="{BB962C8B-B14F-4D97-AF65-F5344CB8AC3E}">
        <p14:creationId xmlns:p14="http://schemas.microsoft.com/office/powerpoint/2010/main" val="369013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42" name="矩形 13541"/>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94" name="图片 6693"/>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113638" y="-7825"/>
            <a:ext cx="5078362" cy="6843252"/>
          </a:xfrm>
          <a:prstGeom prst="rect">
            <a:avLst/>
          </a:prstGeom>
        </p:spPr>
      </p:pic>
      <p:pic>
        <p:nvPicPr>
          <p:cNvPr id="13545" name="图片 1354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0" y="0"/>
            <a:ext cx="5791200" cy="6858000"/>
          </a:xfrm>
          <a:prstGeom prst="rect">
            <a:avLst/>
          </a:prstGeom>
        </p:spPr>
      </p:pic>
      <p:grpSp>
        <p:nvGrpSpPr>
          <p:cNvPr id="13547" name="组合 13546"/>
          <p:cNvGrpSpPr/>
          <p:nvPr/>
        </p:nvGrpSpPr>
        <p:grpSpPr>
          <a:xfrm>
            <a:off x="2193321" y="2103714"/>
            <a:ext cx="7805358" cy="2367234"/>
            <a:chOff x="2193321" y="2671967"/>
            <a:chExt cx="7805358" cy="2367234"/>
          </a:xfrm>
        </p:grpSpPr>
        <p:sp>
          <p:nvSpPr>
            <p:cNvPr id="13546" name="文本框 13545"/>
            <p:cNvSpPr txBox="1"/>
            <p:nvPr/>
          </p:nvSpPr>
          <p:spPr>
            <a:xfrm>
              <a:off x="2193321" y="2671967"/>
              <a:ext cx="7805358" cy="1200329"/>
            </a:xfrm>
            <a:prstGeom prst="rect">
              <a:avLst/>
            </a:prstGeom>
            <a:noFill/>
          </p:spPr>
          <p:txBody>
            <a:bodyPr wrap="square" rtlCol="0">
              <a:spAutoFit/>
            </a:bodyPr>
            <a:lstStyle/>
            <a:p>
              <a:pPr algn="ctr"/>
              <a:r>
                <a:rPr lang="zh-CN" altLang="en-US" sz="7200" spc="600" dirty="0" smtClean="0">
                  <a:solidFill>
                    <a:srgbClr val="312A29"/>
                  </a:solidFill>
                  <a:latin typeface="方正大标宋简体" panose="02010601030101010101" pitchFamily="2" charset="-122"/>
                  <a:ea typeface="方正大标宋简体" panose="02010601030101010101" pitchFamily="2" charset="-122"/>
                </a:rPr>
                <a:t>教师教学课件</a:t>
              </a:r>
              <a:endParaRPr lang="zh-CN" altLang="en-US" sz="7200" spc="600" dirty="0">
                <a:solidFill>
                  <a:srgbClr val="312A29"/>
                </a:solidFill>
                <a:latin typeface="方正大标宋简体" panose="02010601030101010101" pitchFamily="2" charset="-122"/>
                <a:ea typeface="方正大标宋简体" panose="02010601030101010101" pitchFamily="2" charset="-122"/>
              </a:endParaRPr>
            </a:p>
          </p:txBody>
        </p:sp>
        <p:grpSp>
          <p:nvGrpSpPr>
            <p:cNvPr id="6700" name="组合 6699"/>
            <p:cNvGrpSpPr/>
            <p:nvPr/>
          </p:nvGrpSpPr>
          <p:grpSpPr>
            <a:xfrm>
              <a:off x="3676622" y="3872296"/>
              <a:ext cx="4838757" cy="382395"/>
              <a:chOff x="3114267" y="3672685"/>
              <a:chExt cx="4838757" cy="382395"/>
            </a:xfrm>
          </p:grpSpPr>
          <p:sp>
            <p:nvSpPr>
              <p:cNvPr id="6701" name="文本框 6700"/>
              <p:cNvSpPr txBox="1"/>
              <p:nvPr/>
            </p:nvSpPr>
            <p:spPr>
              <a:xfrm>
                <a:off x="3114267" y="3685748"/>
                <a:ext cx="1283405" cy="369332"/>
              </a:xfrm>
              <a:prstGeom prst="rect">
                <a:avLst/>
              </a:prstGeom>
              <a:noFill/>
            </p:spPr>
            <p:txBody>
              <a:bodyPr wrap="square" rtlCol="0">
                <a:spAutoFit/>
              </a:bodyPr>
              <a:lstStyle/>
              <a:p>
                <a:pPr algn="ctr"/>
                <a:r>
                  <a:rPr lang="zh-CN" altLang="en-US" dirty="0" smtClean="0">
                    <a:latin typeface="+mn-ea"/>
                  </a:rPr>
                  <a:t>工作总结</a:t>
                </a:r>
                <a:r>
                  <a:rPr lang="en-US" altLang="zh-CN" dirty="0" smtClean="0">
                    <a:latin typeface="+mn-ea"/>
                  </a:rPr>
                  <a:t>/</a:t>
                </a:r>
                <a:endParaRPr lang="zh-CN" altLang="en-US" dirty="0">
                  <a:latin typeface="+mn-ea"/>
                </a:endParaRPr>
              </a:p>
            </p:txBody>
          </p:sp>
          <p:sp>
            <p:nvSpPr>
              <p:cNvPr id="6702" name="文本框 6701"/>
              <p:cNvSpPr txBox="1"/>
              <p:nvPr/>
            </p:nvSpPr>
            <p:spPr>
              <a:xfrm>
                <a:off x="4348364" y="3685748"/>
                <a:ext cx="1371746" cy="369332"/>
              </a:xfrm>
              <a:prstGeom prst="rect">
                <a:avLst/>
              </a:prstGeom>
              <a:noFill/>
            </p:spPr>
            <p:txBody>
              <a:bodyPr wrap="square" rtlCol="0">
                <a:spAutoFit/>
              </a:bodyPr>
              <a:lstStyle/>
              <a:p>
                <a:pPr algn="ctr"/>
                <a:r>
                  <a:rPr lang="zh-CN" altLang="en-US" dirty="0" smtClean="0">
                    <a:latin typeface="+mn-ea"/>
                  </a:rPr>
                  <a:t>课堂演讲</a:t>
                </a:r>
                <a:r>
                  <a:rPr lang="en-US" altLang="zh-CN" dirty="0" smtClean="0">
                    <a:latin typeface="+mn-ea"/>
                  </a:rPr>
                  <a:t>/</a:t>
                </a:r>
                <a:endParaRPr lang="zh-CN" altLang="en-US" dirty="0">
                  <a:latin typeface="+mn-ea"/>
                </a:endParaRPr>
              </a:p>
            </p:txBody>
          </p:sp>
          <p:sp>
            <p:nvSpPr>
              <p:cNvPr id="6703" name="文本框 6702"/>
              <p:cNvSpPr txBox="1"/>
              <p:nvPr/>
            </p:nvSpPr>
            <p:spPr>
              <a:xfrm>
                <a:off x="5582460" y="3685748"/>
                <a:ext cx="1234096" cy="369332"/>
              </a:xfrm>
              <a:prstGeom prst="rect">
                <a:avLst/>
              </a:prstGeom>
              <a:noFill/>
            </p:spPr>
            <p:txBody>
              <a:bodyPr wrap="square" rtlCol="0">
                <a:spAutoFit/>
              </a:bodyPr>
              <a:lstStyle/>
              <a:p>
                <a:pPr algn="ctr"/>
                <a:r>
                  <a:rPr lang="zh-CN" altLang="en-US" dirty="0" smtClean="0">
                    <a:latin typeface="+mn-ea"/>
                  </a:rPr>
                  <a:t>教学课件</a:t>
                </a:r>
                <a:r>
                  <a:rPr lang="en-US" altLang="zh-CN" dirty="0" smtClean="0">
                    <a:latin typeface="+mn-ea"/>
                  </a:rPr>
                  <a:t>/</a:t>
                </a:r>
                <a:endParaRPr lang="zh-CN" altLang="en-US" dirty="0">
                  <a:latin typeface="+mn-ea"/>
                </a:endParaRPr>
              </a:p>
            </p:txBody>
          </p:sp>
          <p:sp>
            <p:nvSpPr>
              <p:cNvPr id="6704" name="文本框 6703"/>
              <p:cNvSpPr txBox="1"/>
              <p:nvPr/>
            </p:nvSpPr>
            <p:spPr>
              <a:xfrm>
                <a:off x="6816556" y="3672685"/>
                <a:ext cx="1136468" cy="369332"/>
              </a:xfrm>
              <a:prstGeom prst="rect">
                <a:avLst/>
              </a:prstGeom>
              <a:noFill/>
            </p:spPr>
            <p:txBody>
              <a:bodyPr wrap="square" rtlCol="0">
                <a:spAutoFit/>
              </a:bodyPr>
              <a:lstStyle/>
              <a:p>
                <a:pPr algn="ctr"/>
                <a:r>
                  <a:rPr lang="zh-CN" altLang="en-US" dirty="0" smtClean="0">
                    <a:latin typeface="+mn-ea"/>
                  </a:rPr>
                  <a:t>教育通用</a:t>
                </a:r>
                <a:endParaRPr lang="zh-CN" altLang="en-US" dirty="0">
                  <a:latin typeface="+mn-ea"/>
                </a:endParaRPr>
              </a:p>
            </p:txBody>
          </p:sp>
        </p:grpSp>
        <p:sp>
          <p:nvSpPr>
            <p:cNvPr id="6705" name="矩形 6704"/>
            <p:cNvSpPr/>
            <p:nvPr/>
          </p:nvSpPr>
          <p:spPr>
            <a:xfrm>
              <a:off x="2476074" y="4333367"/>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pic>
        <p:nvPicPr>
          <p:cNvPr id="13548" name="Kevin Kern - Through the Arbo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82465" y="72330"/>
            <a:ext cx="609600" cy="609600"/>
          </a:xfrm>
          <a:prstGeom prst="rect">
            <a:avLst/>
          </a:prstGeom>
        </p:spPr>
      </p:pic>
      <p:sp>
        <p:nvSpPr>
          <p:cNvPr id="2" name="文本框 1"/>
          <p:cNvSpPr txBox="1"/>
          <p:nvPr/>
        </p:nvSpPr>
        <p:spPr>
          <a:xfrm>
            <a:off x="4211393" y="4675031"/>
            <a:ext cx="3736920" cy="369332"/>
          </a:xfrm>
          <a:prstGeom prst="rect">
            <a:avLst/>
          </a:prstGeom>
          <a:noFill/>
        </p:spPr>
        <p:txBody>
          <a:bodyPr wrap="none" rtlCol="0">
            <a:spAutoFit/>
          </a:bodyPr>
          <a:lstStyle/>
          <a:p>
            <a:r>
              <a:rPr lang="zh-CN" altLang="en-US" dirty="0"/>
              <a:t>汇报</a:t>
            </a:r>
            <a:r>
              <a:rPr lang="zh-CN" altLang="en-US" dirty="0" smtClean="0"/>
              <a:t>人：千库网    时间：</a:t>
            </a:r>
            <a:r>
              <a:rPr lang="en-US" altLang="zh-CN" dirty="0" smtClean="0"/>
              <a:t>XX</a:t>
            </a:r>
            <a:r>
              <a:rPr lang="zh-CN" altLang="en-US" dirty="0" smtClean="0"/>
              <a:t>年</a:t>
            </a:r>
            <a:r>
              <a:rPr lang="en-US" altLang="zh-CN" dirty="0" smtClean="0"/>
              <a:t>XX</a:t>
            </a:r>
            <a:r>
              <a:rPr lang="zh-CN" altLang="en-US" dirty="0" smtClean="0"/>
              <a:t>月</a:t>
            </a:r>
            <a:endParaRPr lang="zh-CN" altLang="en-US" dirty="0"/>
          </a:p>
        </p:txBody>
      </p:sp>
    </p:spTree>
    <p:extLst>
      <p:ext uri="{BB962C8B-B14F-4D97-AF65-F5344CB8AC3E}">
        <p14:creationId xmlns:p14="http://schemas.microsoft.com/office/powerpoint/2010/main" val="851184632"/>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548"/>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3542"/>
                                        </p:tgtEl>
                                        <p:attrNameLst>
                                          <p:attrName>style.visibility</p:attrName>
                                        </p:attrNameLst>
                                      </p:cBhvr>
                                      <p:to>
                                        <p:strVal val="visible"/>
                                      </p:to>
                                    </p:set>
                                    <p:animEffect transition="in" filter="fade">
                                      <p:cBhvr>
                                        <p:cTn id="10" dur="1000"/>
                                        <p:tgtEl>
                                          <p:spTgt spid="13542"/>
                                        </p:tgtEl>
                                      </p:cBhvr>
                                    </p:animEffect>
                                    <p:anim calcmode="lin" valueType="num">
                                      <p:cBhvr>
                                        <p:cTn id="11" dur="1000" fill="hold"/>
                                        <p:tgtEl>
                                          <p:spTgt spid="13542"/>
                                        </p:tgtEl>
                                        <p:attrNameLst>
                                          <p:attrName>ppt_x</p:attrName>
                                        </p:attrNameLst>
                                      </p:cBhvr>
                                      <p:tavLst>
                                        <p:tav tm="0">
                                          <p:val>
                                            <p:strVal val="#ppt_x"/>
                                          </p:val>
                                        </p:tav>
                                        <p:tav tm="100000">
                                          <p:val>
                                            <p:strVal val="#ppt_x"/>
                                          </p:val>
                                        </p:tav>
                                      </p:tavLst>
                                    </p:anim>
                                    <p:anim calcmode="lin" valueType="num">
                                      <p:cBhvr>
                                        <p:cTn id="12" dur="1000" fill="hold"/>
                                        <p:tgtEl>
                                          <p:spTgt spid="1354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547"/>
                                        </p:tgtEl>
                                        <p:attrNameLst>
                                          <p:attrName>style.visibility</p:attrName>
                                        </p:attrNameLst>
                                      </p:cBhvr>
                                      <p:to>
                                        <p:strVal val="visible"/>
                                      </p:to>
                                    </p:set>
                                    <p:animEffect transition="in" filter="fade">
                                      <p:cBhvr>
                                        <p:cTn id="16" dur="500"/>
                                        <p:tgtEl>
                                          <p:spTgt spid="1354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1" repeatCount="indefinite" fill="hold" display="0">
                  <p:stCondLst>
                    <p:cond delay="indefinite"/>
                  </p:stCondLst>
                  <p:endCondLst>
                    <p:cond evt="onStopAudio" delay="0">
                      <p:tgtEl>
                        <p:sldTgt/>
                      </p:tgtEl>
                    </p:cond>
                  </p:endCondLst>
                </p:cTn>
                <p:tgtEl>
                  <p:spTgt spid="13548"/>
                </p:tgtEl>
              </p:cMediaNode>
            </p:audio>
          </p:childTnLst>
        </p:cTn>
      </p:par>
    </p:tnLst>
    <p:bldLst>
      <p:bldP spid="13542"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0" y="1993100"/>
            <a:ext cx="11839491" cy="2774269"/>
          </a:xfrm>
          <a:prstGeom prst="rect">
            <a:avLst/>
          </a:prstGeom>
        </p:spPr>
      </p:pic>
      <p:sp>
        <p:nvSpPr>
          <p:cNvPr id="7" name="任意多边形 3"/>
          <p:cNvSpPr/>
          <p:nvPr/>
        </p:nvSpPr>
        <p:spPr>
          <a:xfrm rot="16200000" flipH="1">
            <a:off x="8636024" y="1388972"/>
            <a:ext cx="2774271" cy="3982522"/>
          </a:xfrm>
          <a:custGeom>
            <a:avLst/>
            <a:gdLst>
              <a:gd name="connsiteX0" fmla="*/ 0 w 1021607"/>
              <a:gd name="connsiteY0" fmla="*/ 1219907 h 1219907"/>
              <a:gd name="connsiteX1" fmla="*/ 0 w 1021607"/>
              <a:gd name="connsiteY1" fmla="*/ 116036 h 1219907"/>
              <a:gd name="connsiteX2" fmla="*/ 381631 w 1021607"/>
              <a:gd name="connsiteY2" fmla="*/ 116036 h 1219907"/>
              <a:gd name="connsiteX3" fmla="*/ 510804 w 1021607"/>
              <a:gd name="connsiteY3" fmla="*/ 0 h 1219907"/>
              <a:gd name="connsiteX4" fmla="*/ 639977 w 1021607"/>
              <a:gd name="connsiteY4" fmla="*/ 116036 h 1219907"/>
              <a:gd name="connsiteX5" fmla="*/ 1021607 w 1021607"/>
              <a:gd name="connsiteY5" fmla="*/ 116036 h 1219907"/>
              <a:gd name="connsiteX6" fmla="*/ 1021607 w 1021607"/>
              <a:gd name="connsiteY6" fmla="*/ 1219907 h 1219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607" h="1219907">
                <a:moveTo>
                  <a:pt x="0" y="1219907"/>
                </a:moveTo>
                <a:lnTo>
                  <a:pt x="0" y="116036"/>
                </a:lnTo>
                <a:lnTo>
                  <a:pt x="381631" y="116036"/>
                </a:lnTo>
                <a:lnTo>
                  <a:pt x="510804" y="0"/>
                </a:lnTo>
                <a:lnTo>
                  <a:pt x="639977" y="116036"/>
                </a:lnTo>
                <a:lnTo>
                  <a:pt x="1021607" y="116036"/>
                </a:lnTo>
                <a:lnTo>
                  <a:pt x="1021607" y="1219907"/>
                </a:lnTo>
                <a:close/>
              </a:path>
            </a:pathLst>
          </a:cu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KSO_Shape"/>
          <p:cNvSpPr>
            <a:spLocks/>
          </p:cNvSpPr>
          <p:nvPr/>
        </p:nvSpPr>
        <p:spPr bwMode="auto">
          <a:xfrm>
            <a:off x="9587804" y="2286549"/>
            <a:ext cx="1320800" cy="1306239"/>
          </a:xfrm>
          <a:custGeom>
            <a:avLst/>
            <a:gdLst>
              <a:gd name="T0" fmla="*/ 1456255 w 4409"/>
              <a:gd name="T1" fmla="*/ 872981 h 4408"/>
              <a:gd name="T2" fmla="*/ 1602959 w 4409"/>
              <a:gd name="T3" fmla="*/ 804266 h 4408"/>
              <a:gd name="T4" fmla="*/ 1713419 w 4409"/>
              <a:gd name="T5" fmla="*/ 710485 h 4408"/>
              <a:gd name="T6" fmla="*/ 1793674 w 4409"/>
              <a:gd name="T7" fmla="*/ 600715 h 4408"/>
              <a:gd name="T8" fmla="*/ 1847178 w 4409"/>
              <a:gd name="T9" fmla="*/ 482733 h 4408"/>
              <a:gd name="T10" fmla="*/ 1879971 w 4409"/>
              <a:gd name="T11" fmla="*/ 366047 h 4408"/>
              <a:gd name="T12" fmla="*/ 1901545 w 4409"/>
              <a:gd name="T13" fmla="*/ 180647 h 4408"/>
              <a:gd name="T14" fmla="*/ 1633594 w 4409"/>
              <a:gd name="T15" fmla="*/ 79087 h 4408"/>
              <a:gd name="T16" fmla="*/ 2589 w 4409"/>
              <a:gd name="T17" fmla="*/ 79087 h 4408"/>
              <a:gd name="T18" fmla="*/ 1726 w 4409"/>
              <a:gd name="T19" fmla="*/ 205280 h 4408"/>
              <a:gd name="T20" fmla="*/ 26320 w 4409"/>
              <a:gd name="T21" fmla="*/ 382902 h 4408"/>
              <a:gd name="T22" fmla="*/ 61271 w 4409"/>
              <a:gd name="T23" fmla="*/ 500451 h 4408"/>
              <a:gd name="T24" fmla="*/ 118658 w 4409"/>
              <a:gd name="T25" fmla="*/ 618001 h 4408"/>
              <a:gd name="T26" fmla="*/ 202797 w 4409"/>
              <a:gd name="T27" fmla="*/ 726476 h 4408"/>
              <a:gd name="T28" fmla="*/ 318434 w 4409"/>
              <a:gd name="T29" fmla="*/ 816799 h 4408"/>
              <a:gd name="T30" fmla="*/ 446585 w 4409"/>
              <a:gd name="T31" fmla="*/ 872981 h 4408"/>
              <a:gd name="T32" fmla="*/ 626513 w 4409"/>
              <a:gd name="T33" fmla="*/ 952068 h 4408"/>
              <a:gd name="T34" fmla="*/ 742151 w 4409"/>
              <a:gd name="T35" fmla="*/ 1047577 h 4408"/>
              <a:gd name="T36" fmla="*/ 872027 w 4409"/>
              <a:gd name="T37" fmla="*/ 1101598 h 4408"/>
              <a:gd name="T38" fmla="*/ 751212 w 4409"/>
              <a:gd name="T39" fmla="*/ 1683297 h 4408"/>
              <a:gd name="T40" fmla="*/ 603645 w 4409"/>
              <a:gd name="T41" fmla="*/ 1720032 h 4408"/>
              <a:gd name="T42" fmla="*/ 489302 w 4409"/>
              <a:gd name="T43" fmla="*/ 1773621 h 4408"/>
              <a:gd name="T44" fmla="*/ 417675 w 4409"/>
              <a:gd name="T45" fmla="*/ 1840607 h 4408"/>
              <a:gd name="T46" fmla="*/ 398690 w 4409"/>
              <a:gd name="T47" fmla="*/ 1883392 h 4408"/>
              <a:gd name="T48" fmla="*/ 1506307 w 4409"/>
              <a:gd name="T49" fmla="*/ 1899814 h 4408"/>
              <a:gd name="T50" fmla="*/ 1496814 w 4409"/>
              <a:gd name="T51" fmla="*/ 1861351 h 4408"/>
              <a:gd name="T52" fmla="*/ 1450214 w 4409"/>
              <a:gd name="T53" fmla="*/ 1800847 h 4408"/>
              <a:gd name="T54" fmla="*/ 1353130 w 4409"/>
              <a:gd name="T55" fmla="*/ 1741208 h 4408"/>
              <a:gd name="T56" fmla="*/ 1218076 w 4409"/>
              <a:gd name="T57" fmla="*/ 1696695 h 4408"/>
              <a:gd name="T58" fmla="*/ 1055839 w 4409"/>
              <a:gd name="T59" fmla="*/ 1671629 h 4408"/>
              <a:gd name="T60" fmla="*/ 1106754 w 4409"/>
              <a:gd name="T61" fmla="*/ 1076532 h 4408"/>
              <a:gd name="T62" fmla="*/ 1228000 w 4409"/>
              <a:gd name="T63" fmla="*/ 998310 h 4408"/>
              <a:gd name="T64" fmla="*/ 1506307 w 4409"/>
              <a:gd name="T65" fmla="*/ 158606 h 4408"/>
              <a:gd name="T66" fmla="*/ 1820858 w 4409"/>
              <a:gd name="T67" fmla="*/ 226889 h 4408"/>
              <a:gd name="T68" fmla="*/ 1797126 w 4409"/>
              <a:gd name="T69" fmla="*/ 377283 h 4408"/>
              <a:gd name="T70" fmla="*/ 1741896 w 4409"/>
              <a:gd name="T71" fmla="*/ 530271 h 4408"/>
              <a:gd name="T72" fmla="*/ 1694002 w 4409"/>
              <a:gd name="T73" fmla="*/ 610222 h 4408"/>
              <a:gd name="T74" fmla="*/ 1630574 w 4409"/>
              <a:gd name="T75" fmla="*/ 682395 h 4408"/>
              <a:gd name="T76" fmla="*/ 1549024 w 4409"/>
              <a:gd name="T77" fmla="*/ 744195 h 4408"/>
              <a:gd name="T78" fmla="*/ 1448488 w 4409"/>
              <a:gd name="T79" fmla="*/ 792165 h 4408"/>
              <a:gd name="T80" fmla="*/ 1419147 w 4409"/>
              <a:gd name="T81" fmla="*/ 734687 h 4408"/>
              <a:gd name="T82" fmla="*/ 1486890 w 4409"/>
              <a:gd name="T83" fmla="*/ 528542 h 4408"/>
              <a:gd name="T84" fmla="*/ 1505012 w 4409"/>
              <a:gd name="T85" fmla="*/ 388952 h 4408"/>
              <a:gd name="T86" fmla="*/ 454351 w 4409"/>
              <a:gd name="T87" fmla="*/ 792165 h 4408"/>
              <a:gd name="T88" fmla="*/ 353384 w 4409"/>
              <a:gd name="T89" fmla="*/ 744627 h 4408"/>
              <a:gd name="T90" fmla="*/ 271834 w 4409"/>
              <a:gd name="T91" fmla="*/ 682827 h 4408"/>
              <a:gd name="T92" fmla="*/ 208406 w 4409"/>
              <a:gd name="T93" fmla="*/ 610654 h 4408"/>
              <a:gd name="T94" fmla="*/ 160512 w 4409"/>
              <a:gd name="T95" fmla="*/ 531135 h 4408"/>
              <a:gd name="T96" fmla="*/ 105282 w 4409"/>
              <a:gd name="T97" fmla="*/ 377716 h 4408"/>
              <a:gd name="T98" fmla="*/ 81982 w 4409"/>
              <a:gd name="T99" fmla="*/ 226889 h 4408"/>
              <a:gd name="T100" fmla="*/ 396533 w 4409"/>
              <a:gd name="T101" fmla="*/ 341846 h 4408"/>
              <a:gd name="T102" fmla="*/ 401279 w 4409"/>
              <a:gd name="T103" fmla="*/ 435626 h 4408"/>
              <a:gd name="T104" fmla="*/ 439681 w 4409"/>
              <a:gd name="T105" fmla="*/ 618866 h 4408"/>
              <a:gd name="T106" fmla="*/ 525115 w 4409"/>
              <a:gd name="T107" fmla="*/ 814638 h 4408"/>
              <a:gd name="T108" fmla="*/ 853473 w 4409"/>
              <a:gd name="T109" fmla="*/ 400620 h 44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409" h="4408">
                <a:moveTo>
                  <a:pt x="3025" y="2127"/>
                </a:moveTo>
                <a:lnTo>
                  <a:pt x="3025" y="2127"/>
                </a:lnTo>
                <a:lnTo>
                  <a:pt x="3097" y="2107"/>
                </a:lnTo>
                <a:lnTo>
                  <a:pt x="3179" y="2081"/>
                </a:lnTo>
                <a:lnTo>
                  <a:pt x="3271" y="2053"/>
                </a:lnTo>
                <a:lnTo>
                  <a:pt x="3375" y="2020"/>
                </a:lnTo>
                <a:lnTo>
                  <a:pt x="3429" y="2002"/>
                </a:lnTo>
                <a:lnTo>
                  <a:pt x="3481" y="1982"/>
                </a:lnTo>
                <a:lnTo>
                  <a:pt x="3532" y="1961"/>
                </a:lnTo>
                <a:lnTo>
                  <a:pt x="3580" y="1938"/>
                </a:lnTo>
                <a:lnTo>
                  <a:pt x="3626" y="1914"/>
                </a:lnTo>
                <a:lnTo>
                  <a:pt x="3672" y="1889"/>
                </a:lnTo>
                <a:lnTo>
                  <a:pt x="3715" y="1861"/>
                </a:lnTo>
                <a:lnTo>
                  <a:pt x="3756" y="1834"/>
                </a:lnTo>
                <a:lnTo>
                  <a:pt x="3797" y="1804"/>
                </a:lnTo>
                <a:lnTo>
                  <a:pt x="3834" y="1774"/>
                </a:lnTo>
                <a:lnTo>
                  <a:pt x="3871" y="1744"/>
                </a:lnTo>
                <a:lnTo>
                  <a:pt x="3906" y="1711"/>
                </a:lnTo>
                <a:lnTo>
                  <a:pt x="3940" y="1679"/>
                </a:lnTo>
                <a:lnTo>
                  <a:pt x="3971" y="1644"/>
                </a:lnTo>
                <a:lnTo>
                  <a:pt x="4002" y="1610"/>
                </a:lnTo>
                <a:lnTo>
                  <a:pt x="4031" y="1575"/>
                </a:lnTo>
                <a:lnTo>
                  <a:pt x="4059" y="1539"/>
                </a:lnTo>
                <a:lnTo>
                  <a:pt x="4085" y="1502"/>
                </a:lnTo>
                <a:lnTo>
                  <a:pt x="4110" y="1466"/>
                </a:lnTo>
                <a:lnTo>
                  <a:pt x="4134" y="1428"/>
                </a:lnTo>
                <a:lnTo>
                  <a:pt x="4157" y="1390"/>
                </a:lnTo>
                <a:lnTo>
                  <a:pt x="4177" y="1351"/>
                </a:lnTo>
                <a:lnTo>
                  <a:pt x="4198" y="1312"/>
                </a:lnTo>
                <a:lnTo>
                  <a:pt x="4217" y="1274"/>
                </a:lnTo>
                <a:lnTo>
                  <a:pt x="4234" y="1235"/>
                </a:lnTo>
                <a:lnTo>
                  <a:pt x="4251" y="1196"/>
                </a:lnTo>
                <a:lnTo>
                  <a:pt x="4267" y="1156"/>
                </a:lnTo>
                <a:lnTo>
                  <a:pt x="4281" y="1117"/>
                </a:lnTo>
                <a:lnTo>
                  <a:pt x="4295" y="1078"/>
                </a:lnTo>
                <a:lnTo>
                  <a:pt x="4307" y="1039"/>
                </a:lnTo>
                <a:lnTo>
                  <a:pt x="4319" y="1000"/>
                </a:lnTo>
                <a:lnTo>
                  <a:pt x="4329" y="961"/>
                </a:lnTo>
                <a:lnTo>
                  <a:pt x="4340" y="923"/>
                </a:lnTo>
                <a:lnTo>
                  <a:pt x="4349" y="884"/>
                </a:lnTo>
                <a:lnTo>
                  <a:pt x="4357" y="847"/>
                </a:lnTo>
                <a:lnTo>
                  <a:pt x="4365" y="809"/>
                </a:lnTo>
                <a:lnTo>
                  <a:pt x="4377" y="736"/>
                </a:lnTo>
                <a:lnTo>
                  <a:pt x="4387" y="665"/>
                </a:lnTo>
                <a:lnTo>
                  <a:pt x="4395" y="598"/>
                </a:lnTo>
                <a:lnTo>
                  <a:pt x="4401" y="534"/>
                </a:lnTo>
                <a:lnTo>
                  <a:pt x="4405" y="474"/>
                </a:lnTo>
                <a:lnTo>
                  <a:pt x="4407" y="418"/>
                </a:lnTo>
                <a:lnTo>
                  <a:pt x="4409" y="367"/>
                </a:lnTo>
                <a:lnTo>
                  <a:pt x="4409" y="321"/>
                </a:lnTo>
                <a:lnTo>
                  <a:pt x="4409" y="281"/>
                </a:lnTo>
                <a:lnTo>
                  <a:pt x="4407" y="247"/>
                </a:lnTo>
                <a:lnTo>
                  <a:pt x="4404" y="201"/>
                </a:lnTo>
                <a:lnTo>
                  <a:pt x="4403" y="183"/>
                </a:lnTo>
                <a:lnTo>
                  <a:pt x="3786" y="183"/>
                </a:lnTo>
                <a:lnTo>
                  <a:pt x="3491" y="183"/>
                </a:lnTo>
                <a:lnTo>
                  <a:pt x="3491" y="0"/>
                </a:lnTo>
                <a:lnTo>
                  <a:pt x="919" y="0"/>
                </a:lnTo>
                <a:lnTo>
                  <a:pt x="919" y="183"/>
                </a:lnTo>
                <a:lnTo>
                  <a:pt x="624" y="183"/>
                </a:lnTo>
                <a:lnTo>
                  <a:pt x="6" y="183"/>
                </a:lnTo>
                <a:lnTo>
                  <a:pt x="5" y="201"/>
                </a:lnTo>
                <a:lnTo>
                  <a:pt x="2" y="247"/>
                </a:lnTo>
                <a:lnTo>
                  <a:pt x="1" y="282"/>
                </a:lnTo>
                <a:lnTo>
                  <a:pt x="0" y="321"/>
                </a:lnTo>
                <a:lnTo>
                  <a:pt x="1" y="367"/>
                </a:lnTo>
                <a:lnTo>
                  <a:pt x="2" y="419"/>
                </a:lnTo>
                <a:lnTo>
                  <a:pt x="4" y="475"/>
                </a:lnTo>
                <a:lnTo>
                  <a:pt x="8" y="535"/>
                </a:lnTo>
                <a:lnTo>
                  <a:pt x="14" y="599"/>
                </a:lnTo>
                <a:lnTo>
                  <a:pt x="22" y="667"/>
                </a:lnTo>
                <a:lnTo>
                  <a:pt x="32" y="737"/>
                </a:lnTo>
                <a:lnTo>
                  <a:pt x="45" y="811"/>
                </a:lnTo>
                <a:lnTo>
                  <a:pt x="52" y="848"/>
                </a:lnTo>
                <a:lnTo>
                  <a:pt x="61" y="886"/>
                </a:lnTo>
                <a:lnTo>
                  <a:pt x="69" y="924"/>
                </a:lnTo>
                <a:lnTo>
                  <a:pt x="79" y="962"/>
                </a:lnTo>
                <a:lnTo>
                  <a:pt x="91" y="1002"/>
                </a:lnTo>
                <a:lnTo>
                  <a:pt x="102" y="1041"/>
                </a:lnTo>
                <a:lnTo>
                  <a:pt x="115" y="1080"/>
                </a:lnTo>
                <a:lnTo>
                  <a:pt x="128" y="1120"/>
                </a:lnTo>
                <a:lnTo>
                  <a:pt x="142" y="1158"/>
                </a:lnTo>
                <a:lnTo>
                  <a:pt x="159" y="1198"/>
                </a:lnTo>
                <a:lnTo>
                  <a:pt x="175" y="1237"/>
                </a:lnTo>
                <a:lnTo>
                  <a:pt x="193" y="1276"/>
                </a:lnTo>
                <a:lnTo>
                  <a:pt x="211" y="1315"/>
                </a:lnTo>
                <a:lnTo>
                  <a:pt x="232" y="1354"/>
                </a:lnTo>
                <a:lnTo>
                  <a:pt x="253" y="1392"/>
                </a:lnTo>
                <a:lnTo>
                  <a:pt x="275" y="1430"/>
                </a:lnTo>
                <a:lnTo>
                  <a:pt x="299" y="1468"/>
                </a:lnTo>
                <a:lnTo>
                  <a:pt x="324" y="1504"/>
                </a:lnTo>
                <a:lnTo>
                  <a:pt x="350" y="1541"/>
                </a:lnTo>
                <a:lnTo>
                  <a:pt x="378" y="1577"/>
                </a:lnTo>
                <a:lnTo>
                  <a:pt x="407" y="1612"/>
                </a:lnTo>
                <a:lnTo>
                  <a:pt x="438" y="1646"/>
                </a:lnTo>
                <a:lnTo>
                  <a:pt x="470" y="1681"/>
                </a:lnTo>
                <a:lnTo>
                  <a:pt x="503" y="1713"/>
                </a:lnTo>
                <a:lnTo>
                  <a:pt x="538" y="1746"/>
                </a:lnTo>
                <a:lnTo>
                  <a:pt x="574" y="1776"/>
                </a:lnTo>
                <a:lnTo>
                  <a:pt x="613" y="1806"/>
                </a:lnTo>
                <a:lnTo>
                  <a:pt x="653" y="1835"/>
                </a:lnTo>
                <a:lnTo>
                  <a:pt x="694" y="1863"/>
                </a:lnTo>
                <a:lnTo>
                  <a:pt x="738" y="1890"/>
                </a:lnTo>
                <a:lnTo>
                  <a:pt x="782" y="1915"/>
                </a:lnTo>
                <a:lnTo>
                  <a:pt x="829" y="1939"/>
                </a:lnTo>
                <a:lnTo>
                  <a:pt x="878" y="1962"/>
                </a:lnTo>
                <a:lnTo>
                  <a:pt x="928" y="1983"/>
                </a:lnTo>
                <a:lnTo>
                  <a:pt x="981" y="2002"/>
                </a:lnTo>
                <a:lnTo>
                  <a:pt x="1035" y="2020"/>
                </a:lnTo>
                <a:lnTo>
                  <a:pt x="1137" y="2053"/>
                </a:lnTo>
                <a:lnTo>
                  <a:pt x="1230" y="2080"/>
                </a:lnTo>
                <a:lnTo>
                  <a:pt x="1311" y="2105"/>
                </a:lnTo>
                <a:lnTo>
                  <a:pt x="1384" y="2125"/>
                </a:lnTo>
                <a:lnTo>
                  <a:pt x="1417" y="2164"/>
                </a:lnTo>
                <a:lnTo>
                  <a:pt x="1452" y="2203"/>
                </a:lnTo>
                <a:lnTo>
                  <a:pt x="1488" y="2241"/>
                </a:lnTo>
                <a:lnTo>
                  <a:pt x="1525" y="2275"/>
                </a:lnTo>
                <a:lnTo>
                  <a:pt x="1562" y="2309"/>
                </a:lnTo>
                <a:lnTo>
                  <a:pt x="1600" y="2340"/>
                </a:lnTo>
                <a:lnTo>
                  <a:pt x="1639" y="2370"/>
                </a:lnTo>
                <a:lnTo>
                  <a:pt x="1679" y="2398"/>
                </a:lnTo>
                <a:lnTo>
                  <a:pt x="1720" y="2424"/>
                </a:lnTo>
                <a:lnTo>
                  <a:pt x="1761" y="2449"/>
                </a:lnTo>
                <a:lnTo>
                  <a:pt x="1803" y="2471"/>
                </a:lnTo>
                <a:lnTo>
                  <a:pt x="1845" y="2490"/>
                </a:lnTo>
                <a:lnTo>
                  <a:pt x="1888" y="2508"/>
                </a:lnTo>
                <a:lnTo>
                  <a:pt x="1933" y="2525"/>
                </a:lnTo>
                <a:lnTo>
                  <a:pt x="1976" y="2538"/>
                </a:lnTo>
                <a:lnTo>
                  <a:pt x="2021" y="2549"/>
                </a:lnTo>
                <a:lnTo>
                  <a:pt x="2021" y="3864"/>
                </a:lnTo>
                <a:lnTo>
                  <a:pt x="1963" y="3868"/>
                </a:lnTo>
                <a:lnTo>
                  <a:pt x="1906" y="3873"/>
                </a:lnTo>
                <a:lnTo>
                  <a:pt x="1850" y="3880"/>
                </a:lnTo>
                <a:lnTo>
                  <a:pt x="1795" y="3887"/>
                </a:lnTo>
                <a:lnTo>
                  <a:pt x="1741" y="3895"/>
                </a:lnTo>
                <a:lnTo>
                  <a:pt x="1688" y="3904"/>
                </a:lnTo>
                <a:lnTo>
                  <a:pt x="1636" y="3915"/>
                </a:lnTo>
                <a:lnTo>
                  <a:pt x="1587" y="3926"/>
                </a:lnTo>
                <a:lnTo>
                  <a:pt x="1537" y="3939"/>
                </a:lnTo>
                <a:lnTo>
                  <a:pt x="1489" y="3951"/>
                </a:lnTo>
                <a:lnTo>
                  <a:pt x="1444" y="3965"/>
                </a:lnTo>
                <a:lnTo>
                  <a:pt x="1399" y="3980"/>
                </a:lnTo>
                <a:lnTo>
                  <a:pt x="1355" y="3995"/>
                </a:lnTo>
                <a:lnTo>
                  <a:pt x="1314" y="4012"/>
                </a:lnTo>
                <a:lnTo>
                  <a:pt x="1274" y="4029"/>
                </a:lnTo>
                <a:lnTo>
                  <a:pt x="1237" y="4046"/>
                </a:lnTo>
                <a:lnTo>
                  <a:pt x="1200" y="4065"/>
                </a:lnTo>
                <a:lnTo>
                  <a:pt x="1166" y="4085"/>
                </a:lnTo>
                <a:lnTo>
                  <a:pt x="1134" y="4104"/>
                </a:lnTo>
                <a:lnTo>
                  <a:pt x="1104" y="4124"/>
                </a:lnTo>
                <a:lnTo>
                  <a:pt x="1076" y="4146"/>
                </a:lnTo>
                <a:lnTo>
                  <a:pt x="1049" y="4167"/>
                </a:lnTo>
                <a:lnTo>
                  <a:pt x="1026" y="4189"/>
                </a:lnTo>
                <a:lnTo>
                  <a:pt x="1004" y="4211"/>
                </a:lnTo>
                <a:lnTo>
                  <a:pt x="984" y="4235"/>
                </a:lnTo>
                <a:lnTo>
                  <a:pt x="968" y="4259"/>
                </a:lnTo>
                <a:lnTo>
                  <a:pt x="953" y="4282"/>
                </a:lnTo>
                <a:lnTo>
                  <a:pt x="947" y="4295"/>
                </a:lnTo>
                <a:lnTo>
                  <a:pt x="941" y="4307"/>
                </a:lnTo>
                <a:lnTo>
                  <a:pt x="936" y="4320"/>
                </a:lnTo>
                <a:lnTo>
                  <a:pt x="931" y="4332"/>
                </a:lnTo>
                <a:lnTo>
                  <a:pt x="927" y="4344"/>
                </a:lnTo>
                <a:lnTo>
                  <a:pt x="924" y="4358"/>
                </a:lnTo>
                <a:lnTo>
                  <a:pt x="922" y="4370"/>
                </a:lnTo>
                <a:lnTo>
                  <a:pt x="920" y="4383"/>
                </a:lnTo>
                <a:lnTo>
                  <a:pt x="919" y="4396"/>
                </a:lnTo>
                <a:lnTo>
                  <a:pt x="919" y="4408"/>
                </a:lnTo>
                <a:lnTo>
                  <a:pt x="3491" y="4408"/>
                </a:lnTo>
                <a:lnTo>
                  <a:pt x="3491" y="4396"/>
                </a:lnTo>
                <a:lnTo>
                  <a:pt x="3490" y="4383"/>
                </a:lnTo>
                <a:lnTo>
                  <a:pt x="3488" y="4370"/>
                </a:lnTo>
                <a:lnTo>
                  <a:pt x="3486" y="4358"/>
                </a:lnTo>
                <a:lnTo>
                  <a:pt x="3482" y="4344"/>
                </a:lnTo>
                <a:lnTo>
                  <a:pt x="3478" y="4332"/>
                </a:lnTo>
                <a:lnTo>
                  <a:pt x="3474" y="4320"/>
                </a:lnTo>
                <a:lnTo>
                  <a:pt x="3469" y="4307"/>
                </a:lnTo>
                <a:lnTo>
                  <a:pt x="3463" y="4295"/>
                </a:lnTo>
                <a:lnTo>
                  <a:pt x="3457" y="4282"/>
                </a:lnTo>
                <a:lnTo>
                  <a:pt x="3443" y="4259"/>
                </a:lnTo>
                <a:lnTo>
                  <a:pt x="3426" y="4235"/>
                </a:lnTo>
                <a:lnTo>
                  <a:pt x="3406" y="4211"/>
                </a:lnTo>
                <a:lnTo>
                  <a:pt x="3384" y="4189"/>
                </a:lnTo>
                <a:lnTo>
                  <a:pt x="3361" y="4167"/>
                </a:lnTo>
                <a:lnTo>
                  <a:pt x="3334" y="4146"/>
                </a:lnTo>
                <a:lnTo>
                  <a:pt x="3306" y="4124"/>
                </a:lnTo>
                <a:lnTo>
                  <a:pt x="3276" y="4104"/>
                </a:lnTo>
                <a:lnTo>
                  <a:pt x="3244" y="4085"/>
                </a:lnTo>
                <a:lnTo>
                  <a:pt x="3210" y="4065"/>
                </a:lnTo>
                <a:lnTo>
                  <a:pt x="3173" y="4046"/>
                </a:lnTo>
                <a:lnTo>
                  <a:pt x="3136" y="4029"/>
                </a:lnTo>
                <a:lnTo>
                  <a:pt x="3096" y="4012"/>
                </a:lnTo>
                <a:lnTo>
                  <a:pt x="3054" y="3995"/>
                </a:lnTo>
                <a:lnTo>
                  <a:pt x="3011" y="3980"/>
                </a:lnTo>
                <a:lnTo>
                  <a:pt x="2966" y="3965"/>
                </a:lnTo>
                <a:lnTo>
                  <a:pt x="2921" y="3951"/>
                </a:lnTo>
                <a:lnTo>
                  <a:pt x="2873" y="3939"/>
                </a:lnTo>
                <a:lnTo>
                  <a:pt x="2823" y="3926"/>
                </a:lnTo>
                <a:lnTo>
                  <a:pt x="2773" y="3915"/>
                </a:lnTo>
                <a:lnTo>
                  <a:pt x="2722" y="3904"/>
                </a:lnTo>
                <a:lnTo>
                  <a:pt x="2669" y="3895"/>
                </a:lnTo>
                <a:lnTo>
                  <a:pt x="2615" y="3887"/>
                </a:lnTo>
                <a:lnTo>
                  <a:pt x="2559" y="3880"/>
                </a:lnTo>
                <a:lnTo>
                  <a:pt x="2504" y="3873"/>
                </a:lnTo>
                <a:lnTo>
                  <a:pt x="2447" y="3868"/>
                </a:lnTo>
                <a:lnTo>
                  <a:pt x="2389" y="3864"/>
                </a:lnTo>
                <a:lnTo>
                  <a:pt x="2389" y="2549"/>
                </a:lnTo>
                <a:lnTo>
                  <a:pt x="2434" y="2538"/>
                </a:lnTo>
                <a:lnTo>
                  <a:pt x="2477" y="2525"/>
                </a:lnTo>
                <a:lnTo>
                  <a:pt x="2521" y="2508"/>
                </a:lnTo>
                <a:lnTo>
                  <a:pt x="2565" y="2491"/>
                </a:lnTo>
                <a:lnTo>
                  <a:pt x="2607" y="2471"/>
                </a:lnTo>
                <a:lnTo>
                  <a:pt x="2649" y="2449"/>
                </a:lnTo>
                <a:lnTo>
                  <a:pt x="2689" y="2425"/>
                </a:lnTo>
                <a:lnTo>
                  <a:pt x="2730" y="2399"/>
                </a:lnTo>
                <a:lnTo>
                  <a:pt x="2769" y="2370"/>
                </a:lnTo>
                <a:lnTo>
                  <a:pt x="2809" y="2341"/>
                </a:lnTo>
                <a:lnTo>
                  <a:pt x="2846" y="2310"/>
                </a:lnTo>
                <a:lnTo>
                  <a:pt x="2884" y="2276"/>
                </a:lnTo>
                <a:lnTo>
                  <a:pt x="2921" y="2242"/>
                </a:lnTo>
                <a:lnTo>
                  <a:pt x="2956" y="2205"/>
                </a:lnTo>
                <a:lnTo>
                  <a:pt x="2992" y="2167"/>
                </a:lnTo>
                <a:lnTo>
                  <a:pt x="3025" y="2127"/>
                </a:lnTo>
                <a:close/>
                <a:moveTo>
                  <a:pt x="3491" y="791"/>
                </a:moveTo>
                <a:lnTo>
                  <a:pt x="3491" y="367"/>
                </a:lnTo>
                <a:lnTo>
                  <a:pt x="3786" y="367"/>
                </a:lnTo>
                <a:lnTo>
                  <a:pt x="4226" y="367"/>
                </a:lnTo>
                <a:lnTo>
                  <a:pt x="4226" y="403"/>
                </a:lnTo>
                <a:lnTo>
                  <a:pt x="4225" y="441"/>
                </a:lnTo>
                <a:lnTo>
                  <a:pt x="4223" y="482"/>
                </a:lnTo>
                <a:lnTo>
                  <a:pt x="4220" y="525"/>
                </a:lnTo>
                <a:lnTo>
                  <a:pt x="4216" y="570"/>
                </a:lnTo>
                <a:lnTo>
                  <a:pt x="4211" y="617"/>
                </a:lnTo>
                <a:lnTo>
                  <a:pt x="4205" y="665"/>
                </a:lnTo>
                <a:lnTo>
                  <a:pt x="4198" y="716"/>
                </a:lnTo>
                <a:lnTo>
                  <a:pt x="4188" y="767"/>
                </a:lnTo>
                <a:lnTo>
                  <a:pt x="4177" y="819"/>
                </a:lnTo>
                <a:lnTo>
                  <a:pt x="4165" y="873"/>
                </a:lnTo>
                <a:lnTo>
                  <a:pt x="4152" y="927"/>
                </a:lnTo>
                <a:lnTo>
                  <a:pt x="4136" y="982"/>
                </a:lnTo>
                <a:lnTo>
                  <a:pt x="4117" y="1037"/>
                </a:lnTo>
                <a:lnTo>
                  <a:pt x="4097" y="1091"/>
                </a:lnTo>
                <a:lnTo>
                  <a:pt x="4075" y="1146"/>
                </a:lnTo>
                <a:lnTo>
                  <a:pt x="4050" y="1201"/>
                </a:lnTo>
                <a:lnTo>
                  <a:pt x="4037" y="1227"/>
                </a:lnTo>
                <a:lnTo>
                  <a:pt x="4023" y="1255"/>
                </a:lnTo>
                <a:lnTo>
                  <a:pt x="4009" y="1281"/>
                </a:lnTo>
                <a:lnTo>
                  <a:pt x="3994" y="1307"/>
                </a:lnTo>
                <a:lnTo>
                  <a:pt x="3977" y="1334"/>
                </a:lnTo>
                <a:lnTo>
                  <a:pt x="3961" y="1360"/>
                </a:lnTo>
                <a:lnTo>
                  <a:pt x="3944" y="1385"/>
                </a:lnTo>
                <a:lnTo>
                  <a:pt x="3926" y="1412"/>
                </a:lnTo>
                <a:lnTo>
                  <a:pt x="3907" y="1436"/>
                </a:lnTo>
                <a:lnTo>
                  <a:pt x="3887" y="1462"/>
                </a:lnTo>
                <a:lnTo>
                  <a:pt x="3867" y="1486"/>
                </a:lnTo>
                <a:lnTo>
                  <a:pt x="3847" y="1510"/>
                </a:lnTo>
                <a:lnTo>
                  <a:pt x="3824" y="1534"/>
                </a:lnTo>
                <a:lnTo>
                  <a:pt x="3802" y="1557"/>
                </a:lnTo>
                <a:lnTo>
                  <a:pt x="3779" y="1579"/>
                </a:lnTo>
                <a:lnTo>
                  <a:pt x="3754" y="1602"/>
                </a:lnTo>
                <a:lnTo>
                  <a:pt x="3729" y="1623"/>
                </a:lnTo>
                <a:lnTo>
                  <a:pt x="3703" y="1644"/>
                </a:lnTo>
                <a:lnTo>
                  <a:pt x="3676" y="1664"/>
                </a:lnTo>
                <a:lnTo>
                  <a:pt x="3649" y="1685"/>
                </a:lnTo>
                <a:lnTo>
                  <a:pt x="3619" y="1704"/>
                </a:lnTo>
                <a:lnTo>
                  <a:pt x="3590" y="1722"/>
                </a:lnTo>
                <a:lnTo>
                  <a:pt x="3560" y="1740"/>
                </a:lnTo>
                <a:lnTo>
                  <a:pt x="3528" y="1758"/>
                </a:lnTo>
                <a:lnTo>
                  <a:pt x="3496" y="1775"/>
                </a:lnTo>
                <a:lnTo>
                  <a:pt x="3462" y="1790"/>
                </a:lnTo>
                <a:lnTo>
                  <a:pt x="3428" y="1805"/>
                </a:lnTo>
                <a:lnTo>
                  <a:pt x="3392" y="1820"/>
                </a:lnTo>
                <a:lnTo>
                  <a:pt x="3357" y="1833"/>
                </a:lnTo>
                <a:lnTo>
                  <a:pt x="3319" y="1846"/>
                </a:lnTo>
                <a:lnTo>
                  <a:pt x="3192" y="1886"/>
                </a:lnTo>
                <a:lnTo>
                  <a:pt x="3227" y="1825"/>
                </a:lnTo>
                <a:lnTo>
                  <a:pt x="3258" y="1763"/>
                </a:lnTo>
                <a:lnTo>
                  <a:pt x="3289" y="1700"/>
                </a:lnTo>
                <a:lnTo>
                  <a:pt x="3317" y="1635"/>
                </a:lnTo>
                <a:lnTo>
                  <a:pt x="3345" y="1569"/>
                </a:lnTo>
                <a:lnTo>
                  <a:pt x="3369" y="1501"/>
                </a:lnTo>
                <a:lnTo>
                  <a:pt x="3391" y="1433"/>
                </a:lnTo>
                <a:lnTo>
                  <a:pt x="3411" y="1364"/>
                </a:lnTo>
                <a:lnTo>
                  <a:pt x="3430" y="1294"/>
                </a:lnTo>
                <a:lnTo>
                  <a:pt x="3446" y="1223"/>
                </a:lnTo>
                <a:lnTo>
                  <a:pt x="3459" y="1152"/>
                </a:lnTo>
                <a:lnTo>
                  <a:pt x="3470" y="1080"/>
                </a:lnTo>
                <a:lnTo>
                  <a:pt x="3475" y="1044"/>
                </a:lnTo>
                <a:lnTo>
                  <a:pt x="3479" y="1008"/>
                </a:lnTo>
                <a:lnTo>
                  <a:pt x="3482" y="972"/>
                </a:lnTo>
                <a:lnTo>
                  <a:pt x="3486" y="936"/>
                </a:lnTo>
                <a:lnTo>
                  <a:pt x="3488" y="900"/>
                </a:lnTo>
                <a:lnTo>
                  <a:pt x="3490" y="863"/>
                </a:lnTo>
                <a:lnTo>
                  <a:pt x="3491" y="828"/>
                </a:lnTo>
                <a:lnTo>
                  <a:pt x="3491" y="791"/>
                </a:lnTo>
                <a:close/>
                <a:moveTo>
                  <a:pt x="1091" y="1846"/>
                </a:moveTo>
                <a:lnTo>
                  <a:pt x="1091" y="1846"/>
                </a:lnTo>
                <a:lnTo>
                  <a:pt x="1053" y="1833"/>
                </a:lnTo>
                <a:lnTo>
                  <a:pt x="1017" y="1820"/>
                </a:lnTo>
                <a:lnTo>
                  <a:pt x="981" y="1805"/>
                </a:lnTo>
                <a:lnTo>
                  <a:pt x="947" y="1791"/>
                </a:lnTo>
                <a:lnTo>
                  <a:pt x="913" y="1775"/>
                </a:lnTo>
                <a:lnTo>
                  <a:pt x="881" y="1759"/>
                </a:lnTo>
                <a:lnTo>
                  <a:pt x="849" y="1741"/>
                </a:lnTo>
                <a:lnTo>
                  <a:pt x="819" y="1723"/>
                </a:lnTo>
                <a:lnTo>
                  <a:pt x="789" y="1705"/>
                </a:lnTo>
                <a:lnTo>
                  <a:pt x="760" y="1686"/>
                </a:lnTo>
                <a:lnTo>
                  <a:pt x="733" y="1665"/>
                </a:lnTo>
                <a:lnTo>
                  <a:pt x="705" y="1645"/>
                </a:lnTo>
                <a:lnTo>
                  <a:pt x="680" y="1624"/>
                </a:lnTo>
                <a:lnTo>
                  <a:pt x="655" y="1603"/>
                </a:lnTo>
                <a:lnTo>
                  <a:pt x="630" y="1580"/>
                </a:lnTo>
                <a:lnTo>
                  <a:pt x="607" y="1558"/>
                </a:lnTo>
                <a:lnTo>
                  <a:pt x="585" y="1535"/>
                </a:lnTo>
                <a:lnTo>
                  <a:pt x="562" y="1511"/>
                </a:lnTo>
                <a:lnTo>
                  <a:pt x="541" y="1487"/>
                </a:lnTo>
                <a:lnTo>
                  <a:pt x="521" y="1463"/>
                </a:lnTo>
                <a:lnTo>
                  <a:pt x="501" y="1438"/>
                </a:lnTo>
                <a:lnTo>
                  <a:pt x="483" y="1413"/>
                </a:lnTo>
                <a:lnTo>
                  <a:pt x="465" y="1387"/>
                </a:lnTo>
                <a:lnTo>
                  <a:pt x="448" y="1361"/>
                </a:lnTo>
                <a:lnTo>
                  <a:pt x="431" y="1336"/>
                </a:lnTo>
                <a:lnTo>
                  <a:pt x="415" y="1309"/>
                </a:lnTo>
                <a:lnTo>
                  <a:pt x="400" y="1283"/>
                </a:lnTo>
                <a:lnTo>
                  <a:pt x="386" y="1256"/>
                </a:lnTo>
                <a:lnTo>
                  <a:pt x="372" y="1229"/>
                </a:lnTo>
                <a:lnTo>
                  <a:pt x="358" y="1202"/>
                </a:lnTo>
                <a:lnTo>
                  <a:pt x="334" y="1147"/>
                </a:lnTo>
                <a:lnTo>
                  <a:pt x="312" y="1092"/>
                </a:lnTo>
                <a:lnTo>
                  <a:pt x="291" y="1038"/>
                </a:lnTo>
                <a:lnTo>
                  <a:pt x="273" y="983"/>
                </a:lnTo>
                <a:lnTo>
                  <a:pt x="258" y="928"/>
                </a:lnTo>
                <a:lnTo>
                  <a:pt x="244" y="874"/>
                </a:lnTo>
                <a:lnTo>
                  <a:pt x="232" y="820"/>
                </a:lnTo>
                <a:lnTo>
                  <a:pt x="221" y="768"/>
                </a:lnTo>
                <a:lnTo>
                  <a:pt x="212" y="716"/>
                </a:lnTo>
                <a:lnTo>
                  <a:pt x="204" y="666"/>
                </a:lnTo>
                <a:lnTo>
                  <a:pt x="198" y="618"/>
                </a:lnTo>
                <a:lnTo>
                  <a:pt x="194" y="570"/>
                </a:lnTo>
                <a:lnTo>
                  <a:pt x="190" y="525"/>
                </a:lnTo>
                <a:lnTo>
                  <a:pt x="187" y="482"/>
                </a:lnTo>
                <a:lnTo>
                  <a:pt x="185" y="441"/>
                </a:lnTo>
                <a:lnTo>
                  <a:pt x="184" y="404"/>
                </a:lnTo>
                <a:lnTo>
                  <a:pt x="184" y="367"/>
                </a:lnTo>
                <a:lnTo>
                  <a:pt x="624" y="367"/>
                </a:lnTo>
                <a:lnTo>
                  <a:pt x="919" y="367"/>
                </a:lnTo>
                <a:lnTo>
                  <a:pt x="919" y="791"/>
                </a:lnTo>
                <a:lnTo>
                  <a:pt x="919" y="828"/>
                </a:lnTo>
                <a:lnTo>
                  <a:pt x="920" y="863"/>
                </a:lnTo>
                <a:lnTo>
                  <a:pt x="922" y="900"/>
                </a:lnTo>
                <a:lnTo>
                  <a:pt x="924" y="936"/>
                </a:lnTo>
                <a:lnTo>
                  <a:pt x="927" y="972"/>
                </a:lnTo>
                <a:lnTo>
                  <a:pt x="930" y="1008"/>
                </a:lnTo>
                <a:lnTo>
                  <a:pt x="935" y="1044"/>
                </a:lnTo>
                <a:lnTo>
                  <a:pt x="940" y="1080"/>
                </a:lnTo>
                <a:lnTo>
                  <a:pt x="951" y="1151"/>
                </a:lnTo>
                <a:lnTo>
                  <a:pt x="964" y="1223"/>
                </a:lnTo>
                <a:lnTo>
                  <a:pt x="980" y="1293"/>
                </a:lnTo>
                <a:lnTo>
                  <a:pt x="998" y="1363"/>
                </a:lnTo>
                <a:lnTo>
                  <a:pt x="1019" y="1432"/>
                </a:lnTo>
                <a:lnTo>
                  <a:pt x="1041" y="1501"/>
                </a:lnTo>
                <a:lnTo>
                  <a:pt x="1065" y="1568"/>
                </a:lnTo>
                <a:lnTo>
                  <a:pt x="1092" y="1634"/>
                </a:lnTo>
                <a:lnTo>
                  <a:pt x="1120" y="1699"/>
                </a:lnTo>
                <a:lnTo>
                  <a:pt x="1151" y="1763"/>
                </a:lnTo>
                <a:lnTo>
                  <a:pt x="1183" y="1825"/>
                </a:lnTo>
                <a:lnTo>
                  <a:pt x="1217" y="1885"/>
                </a:lnTo>
                <a:lnTo>
                  <a:pt x="1091" y="1846"/>
                </a:lnTo>
                <a:close/>
                <a:moveTo>
                  <a:pt x="2205" y="1626"/>
                </a:moveTo>
                <a:lnTo>
                  <a:pt x="1637" y="2020"/>
                </a:lnTo>
                <a:lnTo>
                  <a:pt x="1837" y="1359"/>
                </a:lnTo>
                <a:lnTo>
                  <a:pt x="1287" y="940"/>
                </a:lnTo>
                <a:lnTo>
                  <a:pt x="1978" y="927"/>
                </a:lnTo>
                <a:lnTo>
                  <a:pt x="2205" y="274"/>
                </a:lnTo>
                <a:lnTo>
                  <a:pt x="2433" y="927"/>
                </a:lnTo>
                <a:lnTo>
                  <a:pt x="3123" y="940"/>
                </a:lnTo>
                <a:lnTo>
                  <a:pt x="2573" y="1359"/>
                </a:lnTo>
                <a:lnTo>
                  <a:pt x="2772" y="2020"/>
                </a:lnTo>
                <a:lnTo>
                  <a:pt x="2205" y="1626"/>
                </a:lnTo>
                <a:close/>
              </a:path>
            </a:pathLst>
          </a:custGeom>
          <a:solidFill>
            <a:schemeClr val="bg1"/>
          </a:solidFill>
          <a:ln>
            <a:noFill/>
          </a:ln>
        </p:spPr>
        <p:txBody>
          <a:bodyPr/>
          <a:lstStyle/>
          <a:p>
            <a:endParaRPr lang="zh-CN" altLang="en-US">
              <a:solidFill>
                <a:schemeClr val="bg1"/>
              </a:solidFill>
            </a:endParaRPr>
          </a:p>
        </p:txBody>
      </p:sp>
      <p:sp>
        <p:nvSpPr>
          <p:cNvPr id="9" name="Rectangle 24"/>
          <p:cNvSpPr>
            <a:spLocks noChangeArrowheads="1"/>
          </p:cNvSpPr>
          <p:nvPr/>
        </p:nvSpPr>
        <p:spPr bwMode="auto">
          <a:xfrm>
            <a:off x="8900459" y="3828443"/>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smtClean="0">
                <a:solidFill>
                  <a:schemeClr val="bg1"/>
                </a:solidFill>
              </a:rPr>
              <a:t>点击此处替换标题</a:t>
            </a:r>
            <a:endParaRPr lang="zh-CN" altLang="en-US" sz="1400" dirty="0">
              <a:solidFill>
                <a:schemeClr val="bg1"/>
              </a:solidFill>
            </a:endParaRPr>
          </a:p>
          <a:p>
            <a:pPr algn="ctr">
              <a:lnSpc>
                <a:spcPct val="120000"/>
              </a:lnSpc>
              <a:spcBef>
                <a:spcPts val="300"/>
              </a:spcBef>
            </a:pPr>
            <a:r>
              <a:rPr lang="en-US" altLang="zh-CN" sz="1100" dirty="0">
                <a:solidFill>
                  <a:schemeClr val="bg1"/>
                </a:solidFill>
              </a:rPr>
              <a:t>We have many PowerPoint </a:t>
            </a:r>
            <a:r>
              <a:rPr lang="zh-CN" altLang="en-US" sz="1100" dirty="0">
                <a:solidFill>
                  <a:schemeClr val="bg1"/>
                </a:solidFill>
              </a:rPr>
              <a:t>templates</a:t>
            </a:r>
            <a:r>
              <a:rPr lang="en-US" altLang="zh-CN" sz="1100" dirty="0">
                <a:solidFill>
                  <a:schemeClr val="bg1"/>
                </a:solidFill>
              </a:rPr>
              <a:t> that has been specifically designed.</a:t>
            </a:r>
            <a:endParaRPr lang="zh-CN" altLang="en-US" sz="1100" dirty="0">
              <a:solidFill>
                <a:schemeClr val="bg1"/>
              </a:solidFill>
            </a:endParaRPr>
          </a:p>
        </p:txBody>
      </p:sp>
    </p:spTree>
    <p:extLst>
      <p:ext uri="{BB962C8B-B14F-4D97-AF65-F5344CB8AC3E}">
        <p14:creationId xmlns:p14="http://schemas.microsoft.com/office/powerpoint/2010/main" val="455896722"/>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p:cNvGrpSpPr/>
          <p:nvPr/>
        </p:nvGrpSpPr>
        <p:grpSpPr>
          <a:xfrm>
            <a:off x="1480458" y="2293258"/>
            <a:ext cx="9231084" cy="203200"/>
            <a:chOff x="1045029" y="2641600"/>
            <a:chExt cx="9231084" cy="203200"/>
          </a:xfrm>
        </p:grpSpPr>
        <p:sp>
          <p:nvSpPr>
            <p:cNvPr id="6" name="矩形 5"/>
            <p:cNvSpPr/>
            <p:nvPr/>
          </p:nvSpPr>
          <p:spPr>
            <a:xfrm>
              <a:off x="1045029" y="2641600"/>
              <a:ext cx="2307771" cy="20320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3352800" y="2641600"/>
              <a:ext cx="2307771" cy="203200"/>
            </a:xfrm>
            <a:prstGeom prst="rect">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660571" y="2641600"/>
              <a:ext cx="2307771" cy="20320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968342" y="2641600"/>
              <a:ext cx="2307771" cy="203200"/>
            </a:xfrm>
            <a:prstGeom prst="rect">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1794724" y="2837542"/>
            <a:ext cx="1679237" cy="1132114"/>
            <a:chOff x="1794724" y="2837542"/>
            <a:chExt cx="1679237" cy="1132114"/>
          </a:xfrm>
        </p:grpSpPr>
        <p:sp>
          <p:nvSpPr>
            <p:cNvPr id="10" name="椭圆 9"/>
            <p:cNvSpPr/>
            <p:nvPr/>
          </p:nvSpPr>
          <p:spPr>
            <a:xfrm>
              <a:off x="2068286" y="2837542"/>
              <a:ext cx="1132114" cy="1132114"/>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794724" y="3172766"/>
              <a:ext cx="1679237" cy="461665"/>
            </a:xfrm>
            <a:prstGeom prst="rect">
              <a:avLst/>
            </a:prstGeom>
            <a:noFill/>
          </p:spPr>
          <p:txBody>
            <a:bodyPr wrap="square" rtlCol="0">
              <a:spAutoFit/>
            </a:bodyPr>
            <a:lstStyle/>
            <a:p>
              <a:pPr algn="ctr"/>
              <a:r>
                <a:rPr lang="zh-CN" altLang="en-US" sz="2400" b="1" dirty="0">
                  <a:solidFill>
                    <a:schemeClr val="bg1"/>
                  </a:solidFill>
                  <a:latin typeface="方正大标宋简体" panose="02010601030101010101" pitchFamily="2" charset="-122"/>
                  <a:ea typeface="方正大标宋简体" panose="02010601030101010101" pitchFamily="2" charset="-122"/>
                </a:rPr>
                <a:t>标题</a:t>
              </a:r>
            </a:p>
          </p:txBody>
        </p:sp>
      </p:grpSp>
      <p:grpSp>
        <p:nvGrpSpPr>
          <p:cNvPr id="23" name="组合 22"/>
          <p:cNvGrpSpPr/>
          <p:nvPr/>
        </p:nvGrpSpPr>
        <p:grpSpPr>
          <a:xfrm>
            <a:off x="4102495" y="2837542"/>
            <a:ext cx="1679237" cy="1132114"/>
            <a:chOff x="4102495" y="2837542"/>
            <a:chExt cx="1679237" cy="1132114"/>
          </a:xfrm>
        </p:grpSpPr>
        <p:sp>
          <p:nvSpPr>
            <p:cNvPr id="11" name="椭圆 10"/>
            <p:cNvSpPr/>
            <p:nvPr/>
          </p:nvSpPr>
          <p:spPr>
            <a:xfrm>
              <a:off x="4376057" y="2837542"/>
              <a:ext cx="1132114" cy="1132114"/>
            </a:xfrm>
            <a:prstGeom prst="ellips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102495" y="3198167"/>
              <a:ext cx="1679237" cy="461665"/>
            </a:xfrm>
            <a:prstGeom prst="rect">
              <a:avLst/>
            </a:prstGeom>
            <a:noFill/>
          </p:spPr>
          <p:txBody>
            <a:bodyPr wrap="square" rtlCol="0">
              <a:spAutoFit/>
            </a:bodyPr>
            <a:lstStyle/>
            <a:p>
              <a:pPr algn="ctr"/>
              <a:r>
                <a:rPr lang="zh-CN" altLang="en-US" sz="2400" b="1" dirty="0">
                  <a:solidFill>
                    <a:schemeClr val="bg1"/>
                  </a:solidFill>
                  <a:latin typeface="方正大标宋简体" panose="02010601030101010101" pitchFamily="2" charset="-122"/>
                  <a:ea typeface="方正大标宋简体" panose="02010601030101010101" pitchFamily="2" charset="-122"/>
                </a:rPr>
                <a:t>标题</a:t>
              </a:r>
            </a:p>
          </p:txBody>
        </p:sp>
      </p:grpSp>
      <p:grpSp>
        <p:nvGrpSpPr>
          <p:cNvPr id="24" name="组合 23"/>
          <p:cNvGrpSpPr/>
          <p:nvPr/>
        </p:nvGrpSpPr>
        <p:grpSpPr>
          <a:xfrm>
            <a:off x="6410266" y="2837542"/>
            <a:ext cx="1679237" cy="1132114"/>
            <a:chOff x="6410266" y="2837542"/>
            <a:chExt cx="1679237" cy="1132114"/>
          </a:xfrm>
        </p:grpSpPr>
        <p:sp>
          <p:nvSpPr>
            <p:cNvPr id="12" name="椭圆 11"/>
            <p:cNvSpPr/>
            <p:nvPr/>
          </p:nvSpPr>
          <p:spPr>
            <a:xfrm>
              <a:off x="6683828" y="2837542"/>
              <a:ext cx="1132114" cy="1132114"/>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410266" y="3172765"/>
              <a:ext cx="1679237" cy="461665"/>
            </a:xfrm>
            <a:prstGeom prst="rect">
              <a:avLst/>
            </a:prstGeom>
            <a:noFill/>
          </p:spPr>
          <p:txBody>
            <a:bodyPr wrap="square" rtlCol="0">
              <a:spAutoFit/>
            </a:bodyPr>
            <a:lstStyle/>
            <a:p>
              <a:pPr algn="ctr"/>
              <a:r>
                <a:rPr lang="zh-CN" altLang="en-US" sz="2400" b="1" dirty="0">
                  <a:solidFill>
                    <a:schemeClr val="bg1"/>
                  </a:solidFill>
                  <a:latin typeface="方正大标宋简体" panose="02010601030101010101" pitchFamily="2" charset="-122"/>
                  <a:ea typeface="方正大标宋简体" panose="02010601030101010101" pitchFamily="2" charset="-122"/>
                </a:rPr>
                <a:t>标题</a:t>
              </a:r>
            </a:p>
          </p:txBody>
        </p:sp>
      </p:grpSp>
      <p:grpSp>
        <p:nvGrpSpPr>
          <p:cNvPr id="25" name="组合 24"/>
          <p:cNvGrpSpPr/>
          <p:nvPr/>
        </p:nvGrpSpPr>
        <p:grpSpPr>
          <a:xfrm>
            <a:off x="8739808" y="2837542"/>
            <a:ext cx="1679237" cy="1132114"/>
            <a:chOff x="8739808" y="2837542"/>
            <a:chExt cx="1679237" cy="1132114"/>
          </a:xfrm>
        </p:grpSpPr>
        <p:sp>
          <p:nvSpPr>
            <p:cNvPr id="13" name="椭圆 12"/>
            <p:cNvSpPr/>
            <p:nvPr/>
          </p:nvSpPr>
          <p:spPr>
            <a:xfrm>
              <a:off x="8991599" y="2837542"/>
              <a:ext cx="1132114" cy="1132114"/>
            </a:xfrm>
            <a:prstGeom prst="ellips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8739808" y="3194533"/>
              <a:ext cx="1679237" cy="461665"/>
            </a:xfrm>
            <a:prstGeom prst="rect">
              <a:avLst/>
            </a:prstGeom>
            <a:noFill/>
          </p:spPr>
          <p:txBody>
            <a:bodyPr wrap="square" rtlCol="0">
              <a:spAutoFit/>
            </a:bodyPr>
            <a:lstStyle/>
            <a:p>
              <a:pPr algn="ctr"/>
              <a:r>
                <a:rPr lang="zh-CN" altLang="en-US" sz="2400" b="1" dirty="0">
                  <a:solidFill>
                    <a:schemeClr val="bg1"/>
                  </a:solidFill>
                  <a:latin typeface="方正大标宋简体" panose="02010601030101010101" pitchFamily="2" charset="-122"/>
                  <a:ea typeface="方正大标宋简体" panose="02010601030101010101" pitchFamily="2" charset="-122"/>
                </a:rPr>
                <a:t>标题</a:t>
              </a:r>
            </a:p>
          </p:txBody>
        </p:sp>
      </p:grpSp>
      <p:sp>
        <p:nvSpPr>
          <p:cNvPr id="18" name="文本框 17"/>
          <p:cNvSpPr txBox="1"/>
          <p:nvPr/>
        </p:nvSpPr>
        <p:spPr>
          <a:xfrm>
            <a:off x="1648788" y="4304880"/>
            <a:ext cx="1971108" cy="738664"/>
          </a:xfrm>
          <a:prstGeom prst="rect">
            <a:avLst/>
          </a:prstGeom>
          <a:noFill/>
        </p:spPr>
        <p:txBody>
          <a:bodyPr wrap="square" rtlCol="0">
            <a:spAutoFit/>
          </a:bodyPr>
          <a:lstStyle/>
          <a:p>
            <a:r>
              <a:rPr lang="zh-CN" altLang="en-US" sz="1400" dirty="0" smtClean="0">
                <a:solidFill>
                  <a:schemeClr val="tx1">
                    <a:lumMod val="75000"/>
                    <a:lumOff val="25000"/>
                  </a:schemeClr>
                </a:solidFill>
              </a:rPr>
              <a:t>输入你需要的</a:t>
            </a:r>
            <a:r>
              <a:rPr lang="zh-CN" altLang="en-US" sz="1400" dirty="0">
                <a:solidFill>
                  <a:schemeClr val="tx1">
                    <a:lumMod val="75000"/>
                    <a:lumOff val="25000"/>
                  </a:schemeClr>
                </a:solidFill>
              </a:rPr>
              <a:t>内容输入你的</a:t>
            </a:r>
            <a:r>
              <a:rPr lang="zh-CN" altLang="en-US" sz="1400" dirty="0" smtClean="0">
                <a:solidFill>
                  <a:schemeClr val="tx1">
                    <a:lumMod val="75000"/>
                    <a:lumOff val="25000"/>
                  </a:schemeClr>
                </a:solidFill>
              </a:rPr>
              <a:t>内容</a:t>
            </a:r>
            <a:r>
              <a:rPr lang="zh-CN" altLang="en-US" sz="1400" dirty="0">
                <a:solidFill>
                  <a:schemeClr val="tx1">
                    <a:lumMod val="75000"/>
                    <a:lumOff val="25000"/>
                  </a:schemeClr>
                </a:solidFill>
              </a:rPr>
              <a:t>输入你的内容</a:t>
            </a:r>
          </a:p>
          <a:p>
            <a:endParaRPr lang="zh-CN" altLang="en-US" sz="1400" dirty="0">
              <a:solidFill>
                <a:schemeClr val="tx1">
                  <a:lumMod val="75000"/>
                  <a:lumOff val="25000"/>
                </a:schemeClr>
              </a:solidFill>
            </a:endParaRPr>
          </a:p>
        </p:txBody>
      </p:sp>
      <p:sp>
        <p:nvSpPr>
          <p:cNvPr id="19" name="文本框 18"/>
          <p:cNvSpPr txBox="1"/>
          <p:nvPr/>
        </p:nvSpPr>
        <p:spPr>
          <a:xfrm>
            <a:off x="3956559" y="4330281"/>
            <a:ext cx="1971108" cy="738664"/>
          </a:xfrm>
          <a:prstGeom prst="rect">
            <a:avLst/>
          </a:prstGeom>
          <a:noFill/>
        </p:spPr>
        <p:txBody>
          <a:bodyPr wrap="square" rtlCol="0">
            <a:spAutoFit/>
          </a:bodyPr>
          <a:lstStyle/>
          <a:p>
            <a:r>
              <a:rPr lang="zh-CN" altLang="en-US" sz="1400" dirty="0" smtClean="0">
                <a:solidFill>
                  <a:schemeClr val="tx1">
                    <a:lumMod val="75000"/>
                    <a:lumOff val="25000"/>
                  </a:schemeClr>
                </a:solidFill>
              </a:rPr>
              <a:t>输入你需要的</a:t>
            </a:r>
            <a:r>
              <a:rPr lang="zh-CN" altLang="en-US" sz="1400" dirty="0">
                <a:solidFill>
                  <a:schemeClr val="tx1">
                    <a:lumMod val="75000"/>
                    <a:lumOff val="25000"/>
                  </a:schemeClr>
                </a:solidFill>
              </a:rPr>
              <a:t>内容输入你的</a:t>
            </a:r>
            <a:r>
              <a:rPr lang="zh-CN" altLang="en-US" sz="1400" dirty="0" smtClean="0">
                <a:solidFill>
                  <a:schemeClr val="tx1">
                    <a:lumMod val="75000"/>
                    <a:lumOff val="25000"/>
                  </a:schemeClr>
                </a:solidFill>
              </a:rPr>
              <a:t>内容</a:t>
            </a:r>
            <a:r>
              <a:rPr lang="zh-CN" altLang="en-US" sz="1400" dirty="0">
                <a:solidFill>
                  <a:schemeClr val="tx1">
                    <a:lumMod val="75000"/>
                    <a:lumOff val="25000"/>
                  </a:schemeClr>
                </a:solidFill>
              </a:rPr>
              <a:t>输入你的内容</a:t>
            </a:r>
          </a:p>
          <a:p>
            <a:endParaRPr lang="zh-CN" altLang="en-US" sz="1400" dirty="0">
              <a:solidFill>
                <a:schemeClr val="tx1">
                  <a:lumMod val="75000"/>
                  <a:lumOff val="25000"/>
                </a:schemeClr>
              </a:solidFill>
            </a:endParaRPr>
          </a:p>
        </p:txBody>
      </p:sp>
      <p:sp>
        <p:nvSpPr>
          <p:cNvPr id="20" name="文本框 19"/>
          <p:cNvSpPr txBox="1"/>
          <p:nvPr/>
        </p:nvSpPr>
        <p:spPr>
          <a:xfrm>
            <a:off x="6410266" y="4304879"/>
            <a:ext cx="1971108" cy="738664"/>
          </a:xfrm>
          <a:prstGeom prst="rect">
            <a:avLst/>
          </a:prstGeom>
          <a:noFill/>
        </p:spPr>
        <p:txBody>
          <a:bodyPr wrap="square" rtlCol="0">
            <a:spAutoFit/>
          </a:bodyPr>
          <a:lstStyle/>
          <a:p>
            <a:r>
              <a:rPr lang="zh-CN" altLang="en-US" sz="1400" dirty="0" smtClean="0">
                <a:solidFill>
                  <a:schemeClr val="tx1">
                    <a:lumMod val="75000"/>
                    <a:lumOff val="25000"/>
                  </a:schemeClr>
                </a:solidFill>
              </a:rPr>
              <a:t>输入你需要的</a:t>
            </a:r>
            <a:r>
              <a:rPr lang="zh-CN" altLang="en-US" sz="1400" dirty="0">
                <a:solidFill>
                  <a:schemeClr val="tx1">
                    <a:lumMod val="75000"/>
                    <a:lumOff val="25000"/>
                  </a:schemeClr>
                </a:solidFill>
              </a:rPr>
              <a:t>内容输入你的</a:t>
            </a:r>
            <a:r>
              <a:rPr lang="zh-CN" altLang="en-US" sz="1400" dirty="0" smtClean="0">
                <a:solidFill>
                  <a:schemeClr val="tx1">
                    <a:lumMod val="75000"/>
                    <a:lumOff val="25000"/>
                  </a:schemeClr>
                </a:solidFill>
              </a:rPr>
              <a:t>内容</a:t>
            </a:r>
            <a:r>
              <a:rPr lang="zh-CN" altLang="en-US" sz="1400" dirty="0">
                <a:solidFill>
                  <a:schemeClr val="tx1">
                    <a:lumMod val="75000"/>
                    <a:lumOff val="25000"/>
                  </a:schemeClr>
                </a:solidFill>
              </a:rPr>
              <a:t>输入你的内容</a:t>
            </a:r>
          </a:p>
          <a:p>
            <a:endParaRPr lang="zh-CN" altLang="en-US" sz="1400" dirty="0">
              <a:solidFill>
                <a:schemeClr val="tx1">
                  <a:lumMod val="75000"/>
                  <a:lumOff val="25000"/>
                </a:schemeClr>
              </a:solidFill>
            </a:endParaRPr>
          </a:p>
        </p:txBody>
      </p:sp>
      <p:sp>
        <p:nvSpPr>
          <p:cNvPr id="21" name="文本框 20"/>
          <p:cNvSpPr txBox="1"/>
          <p:nvPr/>
        </p:nvSpPr>
        <p:spPr>
          <a:xfrm>
            <a:off x="8572102" y="4304879"/>
            <a:ext cx="1971108" cy="738664"/>
          </a:xfrm>
          <a:prstGeom prst="rect">
            <a:avLst/>
          </a:prstGeom>
          <a:noFill/>
        </p:spPr>
        <p:txBody>
          <a:bodyPr wrap="square" rtlCol="0">
            <a:spAutoFit/>
          </a:bodyPr>
          <a:lstStyle/>
          <a:p>
            <a:r>
              <a:rPr lang="zh-CN" altLang="en-US" sz="1400" dirty="0" smtClean="0">
                <a:solidFill>
                  <a:schemeClr val="tx1">
                    <a:lumMod val="75000"/>
                    <a:lumOff val="25000"/>
                  </a:schemeClr>
                </a:solidFill>
              </a:rPr>
              <a:t>输入你需要的</a:t>
            </a:r>
            <a:r>
              <a:rPr lang="zh-CN" altLang="en-US" sz="1400" dirty="0">
                <a:solidFill>
                  <a:schemeClr val="tx1">
                    <a:lumMod val="75000"/>
                    <a:lumOff val="25000"/>
                  </a:schemeClr>
                </a:solidFill>
              </a:rPr>
              <a:t>内容输入你的</a:t>
            </a:r>
            <a:r>
              <a:rPr lang="zh-CN" altLang="en-US" sz="1400" dirty="0" smtClean="0">
                <a:solidFill>
                  <a:schemeClr val="tx1">
                    <a:lumMod val="75000"/>
                    <a:lumOff val="25000"/>
                  </a:schemeClr>
                </a:solidFill>
              </a:rPr>
              <a:t>内容</a:t>
            </a:r>
            <a:r>
              <a:rPr lang="zh-CN" altLang="en-US" sz="1400" dirty="0">
                <a:solidFill>
                  <a:schemeClr val="tx1">
                    <a:lumMod val="75000"/>
                    <a:lumOff val="25000"/>
                  </a:schemeClr>
                </a:solidFill>
              </a:rPr>
              <a:t>输入你的内容</a:t>
            </a:r>
          </a:p>
          <a:p>
            <a:endParaRPr lang="zh-CN" altLang="en-US" sz="1400" dirty="0">
              <a:solidFill>
                <a:schemeClr val="tx1">
                  <a:lumMod val="75000"/>
                  <a:lumOff val="25000"/>
                </a:schemeClr>
              </a:solidFill>
            </a:endParaRPr>
          </a:p>
        </p:txBody>
      </p:sp>
    </p:spTree>
    <p:extLst>
      <p:ext uri="{BB962C8B-B14F-4D97-AF65-F5344CB8AC3E}">
        <p14:creationId xmlns:p14="http://schemas.microsoft.com/office/powerpoint/2010/main" val="2401066367"/>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5000"/>
                            </p:stCondLst>
                            <p:childTnLst>
                              <p:par>
                                <p:cTn id="39" presetID="42"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childTnLst>
                          </p:cTn>
                        </p:par>
                        <p:par>
                          <p:cTn id="44" fill="hold">
                            <p:stCondLst>
                              <p:cond delay="6000"/>
                            </p:stCondLst>
                            <p:childTnLst>
                              <p:par>
                                <p:cTn id="45" presetID="22" presetClass="entr" presetSubtype="8"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6101958" y="1775692"/>
            <a:ext cx="5914896" cy="2818427"/>
          </a:xfrm>
          <a:prstGeom prst="rect">
            <a:avLst/>
          </a:prstGeom>
        </p:spPr>
      </p:pic>
      <p:sp>
        <p:nvSpPr>
          <p:cNvPr id="5" name="矩形 4"/>
          <p:cNvSpPr/>
          <p:nvPr/>
        </p:nvSpPr>
        <p:spPr>
          <a:xfrm>
            <a:off x="156948" y="1775692"/>
            <a:ext cx="5945009" cy="2818427"/>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298006" y="1861466"/>
            <a:ext cx="4217821" cy="2646878"/>
          </a:xfrm>
          <a:prstGeom prst="rect">
            <a:avLst/>
          </a:prstGeom>
        </p:spPr>
        <p:txBody>
          <a:bodyPr wrap="none">
            <a:spAutoFit/>
          </a:bodyPr>
          <a:lstStyle/>
          <a:p>
            <a:pPr algn="ctr"/>
            <a:r>
              <a:rPr lang="en-US" altLang="zh-CN" sz="16600" dirty="0" smtClean="0">
                <a:solidFill>
                  <a:schemeClr val="bg1"/>
                </a:solidFill>
                <a:latin typeface="方正大标宋简体" panose="02010601030101010101" pitchFamily="2" charset="-122"/>
                <a:ea typeface="方正大标宋简体" panose="02010601030101010101" pitchFamily="2" charset="-122"/>
              </a:rPr>
              <a:t>90%</a:t>
            </a:r>
            <a:endParaRPr lang="zh-CN" altLang="en-US" sz="16600" dirty="0">
              <a:solidFill>
                <a:schemeClr val="bg1"/>
              </a:solidFill>
              <a:latin typeface="方正大标宋简体" panose="02010601030101010101" pitchFamily="2" charset="-122"/>
              <a:ea typeface="方正大标宋简体" panose="02010601030101010101" pitchFamily="2" charset="-122"/>
            </a:endParaRPr>
          </a:p>
        </p:txBody>
      </p:sp>
      <p:grpSp>
        <p:nvGrpSpPr>
          <p:cNvPr id="7" name="组合 6"/>
          <p:cNvGrpSpPr/>
          <p:nvPr/>
        </p:nvGrpSpPr>
        <p:grpSpPr>
          <a:xfrm>
            <a:off x="1846761" y="5009047"/>
            <a:ext cx="8498479" cy="785170"/>
            <a:chOff x="1082183" y="5195657"/>
            <a:chExt cx="8498479" cy="785170"/>
          </a:xfrm>
        </p:grpSpPr>
        <p:grpSp>
          <p:nvGrpSpPr>
            <p:cNvPr id="8" name="组合 7"/>
            <p:cNvGrpSpPr/>
            <p:nvPr/>
          </p:nvGrpSpPr>
          <p:grpSpPr>
            <a:xfrm>
              <a:off x="1082183" y="5195657"/>
              <a:ext cx="5509118" cy="785170"/>
              <a:chOff x="711876" y="5142879"/>
              <a:chExt cx="6249731" cy="890725"/>
            </a:xfrm>
          </p:grpSpPr>
          <p:sp>
            <p:nvSpPr>
              <p:cNvPr id="11" name="Rectangle 58"/>
              <p:cNvSpPr>
                <a:spLocks noChangeAspect="1"/>
              </p:cNvSpPr>
              <p:nvPr/>
            </p:nvSpPr>
            <p:spPr>
              <a:xfrm>
                <a:off x="711876" y="5172236"/>
                <a:ext cx="859649" cy="861368"/>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方正大标宋简体" panose="02010601030101010101" pitchFamily="2" charset="-122"/>
                    <a:ea typeface="方正大标宋简体" panose="02010601030101010101" pitchFamily="2" charset="-122"/>
                    <a:sym typeface="微软雅黑" panose="020B0503020204020204" pitchFamily="34" charset="-122"/>
                  </a:rPr>
                  <a:t>01</a:t>
                </a:r>
              </a:p>
            </p:txBody>
          </p:sp>
          <p:sp>
            <p:nvSpPr>
              <p:cNvPr id="12" name="Rectangle 58"/>
              <p:cNvSpPr>
                <a:spLocks noChangeAspect="1"/>
              </p:cNvSpPr>
              <p:nvPr/>
            </p:nvSpPr>
            <p:spPr>
              <a:xfrm>
                <a:off x="6101958" y="5142879"/>
                <a:ext cx="859649" cy="861368"/>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方正大标宋简体" panose="02010601030101010101" pitchFamily="2" charset="-122"/>
                    <a:ea typeface="方正大标宋简体" panose="02010601030101010101" pitchFamily="2" charset="-122"/>
                    <a:sym typeface="微软雅黑" panose="020B0503020204020204" pitchFamily="34" charset="-122"/>
                  </a:rPr>
                  <a:t>02</a:t>
                </a:r>
              </a:p>
            </p:txBody>
          </p:sp>
        </p:grpSp>
        <p:sp>
          <p:nvSpPr>
            <p:cNvPr id="9" name="Rectangle 24"/>
            <p:cNvSpPr>
              <a:spLocks noChangeArrowheads="1"/>
            </p:cNvSpPr>
            <p:nvPr/>
          </p:nvSpPr>
          <p:spPr bwMode="auto">
            <a:xfrm>
              <a:off x="2059172" y="5251285"/>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400" b="1" dirty="0" smtClean="0">
                  <a:solidFill>
                    <a:schemeClr val="tx1">
                      <a:lumMod val="75000"/>
                      <a:lumOff val="25000"/>
                    </a:schemeClr>
                  </a:solidFill>
                </a:rPr>
                <a:t>点击此处替换标题</a:t>
              </a:r>
              <a:endParaRPr lang="zh-CN" altLang="en-US" sz="1400" dirty="0">
                <a:solidFill>
                  <a:schemeClr val="tx1">
                    <a:lumMod val="75000"/>
                    <a:lumOff val="25000"/>
                  </a:schemeClr>
                </a:solidFill>
              </a:endParaRPr>
            </a:p>
            <a:p>
              <a:pPr>
                <a:lnSpc>
                  <a:spcPct val="120000"/>
                </a:lnSpc>
                <a:spcBef>
                  <a:spcPts val="300"/>
                </a:spcBef>
              </a:pPr>
              <a:r>
                <a:rPr lang="en-US" altLang="zh-CN" sz="1100" dirty="0">
                  <a:solidFill>
                    <a:schemeClr val="tx1">
                      <a:lumMod val="75000"/>
                      <a:lumOff val="25000"/>
                    </a:schemeClr>
                  </a:solidFill>
                </a:rPr>
                <a:t>We have many PowerPoint </a:t>
              </a:r>
              <a:r>
                <a:rPr lang="zh-CN" altLang="en-US" sz="1100" dirty="0">
                  <a:solidFill>
                    <a:schemeClr val="tx1">
                      <a:lumMod val="75000"/>
                      <a:lumOff val="25000"/>
                    </a:schemeClr>
                  </a:solidFill>
                </a:rPr>
                <a:t>templates</a:t>
              </a:r>
              <a:r>
                <a:rPr lang="en-US" altLang="zh-CN" sz="1100" dirty="0">
                  <a:solidFill>
                    <a:schemeClr val="tx1">
                      <a:lumMod val="75000"/>
                      <a:lumOff val="25000"/>
                    </a:schemeClr>
                  </a:solidFill>
                </a:rPr>
                <a:t> that has been specifically designed.</a:t>
              </a:r>
              <a:endParaRPr lang="zh-CN" altLang="en-US" sz="1100" dirty="0">
                <a:solidFill>
                  <a:schemeClr val="tx1">
                    <a:lumMod val="75000"/>
                    <a:lumOff val="25000"/>
                  </a:schemeClr>
                </a:solidFill>
              </a:endParaRPr>
            </a:p>
          </p:txBody>
        </p:sp>
        <p:sp>
          <p:nvSpPr>
            <p:cNvPr id="10" name="Rectangle 24"/>
            <p:cNvSpPr>
              <a:spLocks noChangeArrowheads="1"/>
            </p:cNvSpPr>
            <p:nvPr/>
          </p:nvSpPr>
          <p:spPr bwMode="auto">
            <a:xfrm>
              <a:off x="6885172" y="5251285"/>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400" b="1" dirty="0" smtClean="0">
                  <a:solidFill>
                    <a:schemeClr val="tx1">
                      <a:lumMod val="75000"/>
                      <a:lumOff val="25000"/>
                    </a:schemeClr>
                  </a:solidFill>
                </a:rPr>
                <a:t>点击此处替换标题</a:t>
              </a:r>
              <a:endParaRPr lang="zh-CN" altLang="en-US" sz="1400" dirty="0">
                <a:solidFill>
                  <a:schemeClr val="tx1">
                    <a:lumMod val="75000"/>
                    <a:lumOff val="25000"/>
                  </a:schemeClr>
                </a:solidFill>
              </a:endParaRPr>
            </a:p>
            <a:p>
              <a:pPr>
                <a:lnSpc>
                  <a:spcPct val="120000"/>
                </a:lnSpc>
                <a:spcBef>
                  <a:spcPts val="300"/>
                </a:spcBef>
              </a:pPr>
              <a:r>
                <a:rPr lang="en-US" altLang="zh-CN" sz="1100" dirty="0">
                  <a:solidFill>
                    <a:schemeClr val="tx1">
                      <a:lumMod val="75000"/>
                      <a:lumOff val="25000"/>
                    </a:schemeClr>
                  </a:solidFill>
                </a:rPr>
                <a:t>We have many PowerPoint </a:t>
              </a:r>
              <a:r>
                <a:rPr lang="zh-CN" altLang="en-US" sz="1100" dirty="0">
                  <a:solidFill>
                    <a:schemeClr val="tx1">
                      <a:lumMod val="75000"/>
                      <a:lumOff val="25000"/>
                    </a:schemeClr>
                  </a:solidFill>
                </a:rPr>
                <a:t>templates</a:t>
              </a:r>
              <a:r>
                <a:rPr lang="en-US" altLang="zh-CN" sz="1100" dirty="0">
                  <a:solidFill>
                    <a:schemeClr val="tx1">
                      <a:lumMod val="75000"/>
                      <a:lumOff val="25000"/>
                    </a:schemeClr>
                  </a:solidFill>
                </a:rPr>
                <a:t> that has been specifically designed.</a:t>
              </a:r>
              <a:endParaRPr lang="zh-CN" altLang="en-US" sz="1100" dirty="0">
                <a:solidFill>
                  <a:schemeClr val="tx1">
                    <a:lumMod val="75000"/>
                    <a:lumOff val="25000"/>
                  </a:schemeClr>
                </a:solidFill>
              </a:endParaRPr>
            </a:p>
          </p:txBody>
        </p:sp>
      </p:grpSp>
    </p:spTree>
    <p:extLst>
      <p:ext uri="{BB962C8B-B14F-4D97-AF65-F5344CB8AC3E}">
        <p14:creationId xmlns:p14="http://schemas.microsoft.com/office/powerpoint/2010/main" val="1304624923"/>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654726" y="-1950756"/>
            <a:ext cx="5139279" cy="12507730"/>
          </a:xfrm>
          <a:prstGeom prst="rect">
            <a:avLst/>
          </a:prstGeom>
        </p:spPr>
      </p:pic>
      <p:grpSp>
        <p:nvGrpSpPr>
          <p:cNvPr id="11" name="组合 10"/>
          <p:cNvGrpSpPr/>
          <p:nvPr/>
        </p:nvGrpSpPr>
        <p:grpSpPr>
          <a:xfrm>
            <a:off x="2476074" y="2205191"/>
            <a:ext cx="7239852" cy="2447618"/>
            <a:chOff x="2476074" y="2357599"/>
            <a:chExt cx="7239852" cy="2447618"/>
          </a:xfrm>
        </p:grpSpPr>
        <p:sp>
          <p:nvSpPr>
            <p:cNvPr id="8" name="文本框 7"/>
            <p:cNvSpPr txBox="1"/>
            <p:nvPr/>
          </p:nvSpPr>
          <p:spPr>
            <a:xfrm>
              <a:off x="5148837" y="2357599"/>
              <a:ext cx="1894327" cy="1446550"/>
            </a:xfrm>
            <a:prstGeom prst="rect">
              <a:avLst/>
            </a:prstGeom>
            <a:noFill/>
          </p:spPr>
          <p:txBody>
            <a:bodyPr wrap="square" rtlCol="0">
              <a:spAutoFit/>
            </a:bodyPr>
            <a:lstStyle/>
            <a:p>
              <a:pPr algn="ctr"/>
              <a:r>
                <a:rPr lang="en-US" altLang="zh-CN" sz="8800" spc="600" dirty="0" smtClean="0">
                  <a:solidFill>
                    <a:srgbClr val="312A29"/>
                  </a:solidFill>
                  <a:latin typeface="方正大标宋简体" panose="02010601030101010101" pitchFamily="2" charset="-122"/>
                  <a:ea typeface="方正大标宋简体" panose="02010601030101010101" pitchFamily="2" charset="-122"/>
                </a:rPr>
                <a:t>03</a:t>
              </a:r>
              <a:endParaRPr lang="zh-CN" altLang="en-US" sz="4400" spc="600" dirty="0">
                <a:solidFill>
                  <a:srgbClr val="312A29"/>
                </a:solidFill>
                <a:latin typeface="方正大标宋简体" panose="02010601030101010101" pitchFamily="2" charset="-122"/>
                <a:ea typeface="方正大标宋简体" panose="02010601030101010101" pitchFamily="2" charset="-122"/>
              </a:endParaRPr>
            </a:p>
          </p:txBody>
        </p:sp>
        <p:sp>
          <p:nvSpPr>
            <p:cNvPr id="9" name="矩形 8"/>
            <p:cNvSpPr/>
            <p:nvPr/>
          </p:nvSpPr>
          <p:spPr>
            <a:xfrm>
              <a:off x="4695617" y="3693916"/>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0" name="矩形 9"/>
            <p:cNvSpPr/>
            <p:nvPr/>
          </p:nvSpPr>
          <p:spPr>
            <a:xfrm>
              <a:off x="2476074" y="4099383"/>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spTree>
    <p:extLst>
      <p:ext uri="{BB962C8B-B14F-4D97-AF65-F5344CB8AC3E}">
        <p14:creationId xmlns:p14="http://schemas.microsoft.com/office/powerpoint/2010/main" val="3850824228"/>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Group 33"/>
          <p:cNvGrpSpPr/>
          <p:nvPr/>
        </p:nvGrpSpPr>
        <p:grpSpPr>
          <a:xfrm>
            <a:off x="3046687" y="1891399"/>
            <a:ext cx="2860104" cy="2465608"/>
            <a:chOff x="2285015" y="2004337"/>
            <a:chExt cx="2145078" cy="1849206"/>
          </a:xfrm>
        </p:grpSpPr>
        <p:sp>
          <p:nvSpPr>
            <p:cNvPr id="6" name="Isosceles Triangle 7"/>
            <p:cNvSpPr/>
            <p:nvPr/>
          </p:nvSpPr>
          <p:spPr>
            <a:xfrm>
              <a:off x="2285015" y="2004337"/>
              <a:ext cx="2145078" cy="1849206"/>
            </a:xfrm>
            <a:prstGeom prst="triangl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7" name="AutoShape 112"/>
            <p:cNvSpPr>
              <a:spLocks/>
            </p:cNvSpPr>
            <p:nvPr/>
          </p:nvSpPr>
          <p:spPr bwMode="auto">
            <a:xfrm>
              <a:off x="3143240" y="2857502"/>
              <a:ext cx="366050" cy="366676"/>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rgbClr val="312A29"/>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sp>
          <p:nvSpPr>
            <p:cNvPr id="8" name="Rectangle 39"/>
            <p:cNvSpPr/>
            <p:nvPr/>
          </p:nvSpPr>
          <p:spPr>
            <a:xfrm>
              <a:off x="2591925" y="3429006"/>
              <a:ext cx="1369606" cy="253916"/>
            </a:xfrm>
            <a:prstGeom prst="rect">
              <a:avLst/>
            </a:prstGeom>
          </p:spPr>
          <p:txBody>
            <a:bodyPr wrap="none">
              <a:spAutoFit/>
            </a:bodyPr>
            <a:lstStyle/>
            <a:p>
              <a:pPr algn="ctr"/>
              <a:r>
                <a:rPr lang="zh-CN" altLang="en-US" sz="1600" dirty="0" smtClean="0">
                  <a:solidFill>
                    <a:srgbClr val="312A29"/>
                  </a:solidFill>
                  <a:latin typeface="Open Sans" pitchFamily="34" charset="0"/>
                  <a:ea typeface="Open Sans" pitchFamily="34" charset="0"/>
                  <a:cs typeface="Open Sans" pitchFamily="34" charset="0"/>
                </a:rPr>
                <a:t>点击此处替换标题</a:t>
              </a:r>
              <a:endParaRPr lang="en-US" sz="1600" dirty="0">
                <a:solidFill>
                  <a:srgbClr val="312A29"/>
                </a:solidFill>
                <a:latin typeface="Open Sans" pitchFamily="34" charset="0"/>
                <a:ea typeface="Open Sans" pitchFamily="34" charset="0"/>
                <a:cs typeface="Open Sans" pitchFamily="34" charset="0"/>
              </a:endParaRPr>
            </a:p>
          </p:txBody>
        </p:sp>
      </p:grpSp>
      <p:grpSp>
        <p:nvGrpSpPr>
          <p:cNvPr id="9" name="Group 31"/>
          <p:cNvGrpSpPr/>
          <p:nvPr/>
        </p:nvGrpSpPr>
        <p:grpSpPr>
          <a:xfrm>
            <a:off x="6096000" y="1891400"/>
            <a:ext cx="2860104" cy="2465608"/>
            <a:chOff x="4572000" y="2004337"/>
            <a:chExt cx="2145078" cy="1849206"/>
          </a:xfrm>
        </p:grpSpPr>
        <p:sp>
          <p:nvSpPr>
            <p:cNvPr id="10" name="Isosceles Triangle 9"/>
            <p:cNvSpPr/>
            <p:nvPr/>
          </p:nvSpPr>
          <p:spPr>
            <a:xfrm>
              <a:off x="4572000" y="2004337"/>
              <a:ext cx="2145078" cy="1849206"/>
            </a:xfrm>
            <a:prstGeom prst="triangl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1" name="AutoShape 59"/>
            <p:cNvSpPr>
              <a:spLocks/>
            </p:cNvSpPr>
            <p:nvPr/>
          </p:nvSpPr>
          <p:spPr bwMode="auto">
            <a:xfrm>
              <a:off x="5429256" y="2786064"/>
              <a:ext cx="366676" cy="366050"/>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rgbClr val="312A29"/>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grpSp>
      <p:grpSp>
        <p:nvGrpSpPr>
          <p:cNvPr id="12" name="Group 32"/>
          <p:cNvGrpSpPr/>
          <p:nvPr/>
        </p:nvGrpSpPr>
        <p:grpSpPr>
          <a:xfrm>
            <a:off x="5238744" y="3064926"/>
            <a:ext cx="1501467" cy="1294368"/>
            <a:chOff x="3929058" y="2884482"/>
            <a:chExt cx="1126100" cy="970776"/>
          </a:xfrm>
        </p:grpSpPr>
        <p:sp>
          <p:nvSpPr>
            <p:cNvPr id="13" name="Isosceles Triangle 8"/>
            <p:cNvSpPr/>
            <p:nvPr/>
          </p:nvSpPr>
          <p:spPr>
            <a:xfrm>
              <a:off x="3929058" y="2884482"/>
              <a:ext cx="1126100" cy="970776"/>
            </a:xfrm>
            <a:prstGeom prst="triangl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grpSp>
          <p:nvGrpSpPr>
            <p:cNvPr id="14" name="Group 26"/>
            <p:cNvGrpSpPr/>
            <p:nvPr/>
          </p:nvGrpSpPr>
          <p:grpSpPr>
            <a:xfrm>
              <a:off x="4286248" y="3429006"/>
              <a:ext cx="366051" cy="297846"/>
              <a:chOff x="7730164" y="3530664"/>
              <a:chExt cx="366051" cy="297846"/>
            </a:xfrm>
            <a:solidFill>
              <a:schemeClr val="bg1"/>
            </a:solidFill>
          </p:grpSpPr>
          <p:sp>
            <p:nvSpPr>
              <p:cNvPr id="15" name="AutoShape 5"/>
              <p:cNvSpPr>
                <a:spLocks/>
              </p:cNvSpPr>
              <p:nvPr/>
            </p:nvSpPr>
            <p:spPr bwMode="auto">
              <a:xfrm>
                <a:off x="7981704" y="3622021"/>
                <a:ext cx="68830" cy="919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999" y="18900"/>
                    </a:moveTo>
                    <a:lnTo>
                      <a:pt x="3600" y="18900"/>
                    </a:lnTo>
                    <a:lnTo>
                      <a:pt x="3600" y="2700"/>
                    </a:lnTo>
                    <a:lnTo>
                      <a:pt x="7200" y="2700"/>
                    </a:lnTo>
                    <a:lnTo>
                      <a:pt x="17999" y="14850"/>
                    </a:lnTo>
                    <a:cubicBezTo>
                      <a:pt x="17999" y="14850"/>
                      <a:pt x="17999" y="18900"/>
                      <a:pt x="17999" y="18900"/>
                    </a:cubicBezTo>
                    <a:close/>
                    <a:moveTo>
                      <a:pt x="10195" y="1202"/>
                    </a:moveTo>
                    <a:cubicBezTo>
                      <a:pt x="9527" y="450"/>
                      <a:pt x="8402" y="0"/>
                      <a:pt x="7200" y="0"/>
                    </a:cubicBezTo>
                    <a:lnTo>
                      <a:pt x="3600" y="0"/>
                    </a:lnTo>
                    <a:cubicBezTo>
                      <a:pt x="1610" y="0"/>
                      <a:pt x="0" y="1207"/>
                      <a:pt x="0" y="2700"/>
                    </a:cubicBezTo>
                    <a:lnTo>
                      <a:pt x="0" y="18900"/>
                    </a:lnTo>
                    <a:cubicBezTo>
                      <a:pt x="0" y="20392"/>
                      <a:pt x="1610" y="21599"/>
                      <a:pt x="3600" y="21599"/>
                    </a:cubicBezTo>
                    <a:lnTo>
                      <a:pt x="17999" y="21599"/>
                    </a:lnTo>
                    <a:cubicBezTo>
                      <a:pt x="19989" y="21599"/>
                      <a:pt x="21600" y="20392"/>
                      <a:pt x="21600" y="18900"/>
                    </a:cubicBezTo>
                    <a:lnTo>
                      <a:pt x="21600" y="14850"/>
                    </a:lnTo>
                    <a:cubicBezTo>
                      <a:pt x="21600" y="14317"/>
                      <a:pt x="21389" y="13795"/>
                      <a:pt x="20995" y="13352"/>
                    </a:cubicBezTo>
                    <a:cubicBezTo>
                      <a:pt x="20995" y="13352"/>
                      <a:pt x="10195" y="1202"/>
                      <a:pt x="10195" y="1202"/>
                    </a:cubicBezTo>
                    <a:close/>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sp>
            <p:nvSpPr>
              <p:cNvPr id="16" name="AutoShape 6"/>
              <p:cNvSpPr>
                <a:spLocks/>
              </p:cNvSpPr>
              <p:nvPr/>
            </p:nvSpPr>
            <p:spPr bwMode="auto">
              <a:xfrm>
                <a:off x="7730164" y="3530664"/>
                <a:ext cx="366051" cy="2978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50" y="16615"/>
                    </a:moveTo>
                    <a:cubicBezTo>
                      <a:pt x="20250" y="17074"/>
                      <a:pt x="19948" y="17446"/>
                      <a:pt x="19575" y="17446"/>
                    </a:cubicBezTo>
                    <a:lnTo>
                      <a:pt x="18803" y="17446"/>
                    </a:lnTo>
                    <a:cubicBezTo>
                      <a:pt x="18501" y="16016"/>
                      <a:pt x="17453" y="14953"/>
                      <a:pt x="16200" y="14953"/>
                    </a:cubicBezTo>
                    <a:cubicBezTo>
                      <a:pt x="14945" y="14953"/>
                      <a:pt x="13897" y="16016"/>
                      <a:pt x="13595" y="17446"/>
                    </a:cubicBezTo>
                    <a:lnTo>
                      <a:pt x="10029" y="17446"/>
                    </a:lnTo>
                    <a:cubicBezTo>
                      <a:pt x="9727" y="16016"/>
                      <a:pt x="8679" y="14953"/>
                      <a:pt x="7425" y="14953"/>
                    </a:cubicBezTo>
                    <a:cubicBezTo>
                      <a:pt x="6170" y="14953"/>
                      <a:pt x="5122" y="16016"/>
                      <a:pt x="4820" y="17446"/>
                    </a:cubicBezTo>
                    <a:lnTo>
                      <a:pt x="4050" y="17446"/>
                    </a:lnTo>
                    <a:cubicBezTo>
                      <a:pt x="3677" y="17446"/>
                      <a:pt x="3375" y="17074"/>
                      <a:pt x="3375" y="16615"/>
                    </a:cubicBezTo>
                    <a:lnTo>
                      <a:pt x="3375" y="14123"/>
                    </a:lnTo>
                    <a:lnTo>
                      <a:pt x="12150" y="14123"/>
                    </a:lnTo>
                    <a:cubicBezTo>
                      <a:pt x="13266" y="14123"/>
                      <a:pt x="14175" y="13005"/>
                      <a:pt x="14175" y="11630"/>
                    </a:cubicBezTo>
                    <a:lnTo>
                      <a:pt x="14175" y="5815"/>
                    </a:lnTo>
                    <a:lnTo>
                      <a:pt x="16875" y="5815"/>
                    </a:lnTo>
                    <a:cubicBezTo>
                      <a:pt x="17100" y="5815"/>
                      <a:pt x="17311" y="5954"/>
                      <a:pt x="17436" y="6185"/>
                    </a:cubicBezTo>
                    <a:lnTo>
                      <a:pt x="20136" y="11169"/>
                    </a:lnTo>
                    <a:cubicBezTo>
                      <a:pt x="20210" y="11306"/>
                      <a:pt x="20250" y="11466"/>
                      <a:pt x="20250" y="11630"/>
                    </a:cubicBezTo>
                    <a:cubicBezTo>
                      <a:pt x="20250" y="11630"/>
                      <a:pt x="20250" y="16615"/>
                      <a:pt x="20250" y="16615"/>
                    </a:cubicBezTo>
                    <a:close/>
                    <a:moveTo>
                      <a:pt x="16200" y="19938"/>
                    </a:moveTo>
                    <a:cubicBezTo>
                      <a:pt x="15454" y="19938"/>
                      <a:pt x="14850" y="19193"/>
                      <a:pt x="14850" y="18276"/>
                    </a:cubicBezTo>
                    <a:cubicBezTo>
                      <a:pt x="14850" y="17360"/>
                      <a:pt x="15454" y="16615"/>
                      <a:pt x="16200" y="16615"/>
                    </a:cubicBezTo>
                    <a:cubicBezTo>
                      <a:pt x="16945" y="16615"/>
                      <a:pt x="17550" y="17360"/>
                      <a:pt x="17550" y="18276"/>
                    </a:cubicBezTo>
                    <a:cubicBezTo>
                      <a:pt x="17550" y="19193"/>
                      <a:pt x="16945" y="19938"/>
                      <a:pt x="16200" y="19938"/>
                    </a:cubicBezTo>
                    <a:moveTo>
                      <a:pt x="7425" y="19938"/>
                    </a:moveTo>
                    <a:cubicBezTo>
                      <a:pt x="6679" y="19938"/>
                      <a:pt x="6075" y="19193"/>
                      <a:pt x="6075" y="18276"/>
                    </a:cubicBezTo>
                    <a:cubicBezTo>
                      <a:pt x="6075" y="17360"/>
                      <a:pt x="6679" y="16615"/>
                      <a:pt x="7425" y="16615"/>
                    </a:cubicBezTo>
                    <a:cubicBezTo>
                      <a:pt x="8170" y="16615"/>
                      <a:pt x="8775" y="17360"/>
                      <a:pt x="8775" y="18276"/>
                    </a:cubicBezTo>
                    <a:cubicBezTo>
                      <a:pt x="8775" y="19193"/>
                      <a:pt x="8170" y="19938"/>
                      <a:pt x="7425" y="19938"/>
                    </a:cubicBezTo>
                    <a:moveTo>
                      <a:pt x="2024" y="12461"/>
                    </a:moveTo>
                    <a:cubicBezTo>
                      <a:pt x="1652" y="12461"/>
                      <a:pt x="1349" y="12089"/>
                      <a:pt x="1349" y="11630"/>
                    </a:cubicBezTo>
                    <a:lnTo>
                      <a:pt x="1349" y="2492"/>
                    </a:lnTo>
                    <a:cubicBezTo>
                      <a:pt x="1349" y="2033"/>
                      <a:pt x="1652" y="1661"/>
                      <a:pt x="2024" y="1661"/>
                    </a:cubicBezTo>
                    <a:lnTo>
                      <a:pt x="12150" y="1661"/>
                    </a:lnTo>
                    <a:cubicBezTo>
                      <a:pt x="12523" y="1661"/>
                      <a:pt x="12825" y="2033"/>
                      <a:pt x="12825" y="2492"/>
                    </a:cubicBezTo>
                    <a:lnTo>
                      <a:pt x="12825" y="4153"/>
                    </a:lnTo>
                    <a:lnTo>
                      <a:pt x="12825" y="5815"/>
                    </a:lnTo>
                    <a:lnTo>
                      <a:pt x="12825" y="11630"/>
                    </a:lnTo>
                    <a:cubicBezTo>
                      <a:pt x="12825" y="12089"/>
                      <a:pt x="12523" y="12461"/>
                      <a:pt x="12150" y="12461"/>
                    </a:cubicBezTo>
                    <a:cubicBezTo>
                      <a:pt x="12150" y="12461"/>
                      <a:pt x="2024" y="12461"/>
                      <a:pt x="2024" y="12461"/>
                    </a:cubicBezTo>
                    <a:close/>
                    <a:moveTo>
                      <a:pt x="21259" y="10248"/>
                    </a:moveTo>
                    <a:lnTo>
                      <a:pt x="18559" y="5263"/>
                    </a:lnTo>
                    <a:cubicBezTo>
                      <a:pt x="18182" y="4568"/>
                      <a:pt x="17552" y="4153"/>
                      <a:pt x="16875" y="4153"/>
                    </a:cubicBezTo>
                    <a:lnTo>
                      <a:pt x="14175" y="4153"/>
                    </a:lnTo>
                    <a:lnTo>
                      <a:pt x="14175" y="2492"/>
                    </a:lnTo>
                    <a:cubicBezTo>
                      <a:pt x="14175" y="1117"/>
                      <a:pt x="13266" y="0"/>
                      <a:pt x="12150" y="0"/>
                    </a:cubicBezTo>
                    <a:lnTo>
                      <a:pt x="2024" y="0"/>
                    </a:lnTo>
                    <a:cubicBezTo>
                      <a:pt x="908" y="0"/>
                      <a:pt x="0" y="1117"/>
                      <a:pt x="0" y="2492"/>
                    </a:cubicBezTo>
                    <a:lnTo>
                      <a:pt x="0" y="11630"/>
                    </a:lnTo>
                    <a:cubicBezTo>
                      <a:pt x="0" y="13005"/>
                      <a:pt x="908" y="14123"/>
                      <a:pt x="2024" y="14123"/>
                    </a:cubicBezTo>
                    <a:lnTo>
                      <a:pt x="2025" y="14123"/>
                    </a:lnTo>
                    <a:lnTo>
                      <a:pt x="2025" y="16615"/>
                    </a:lnTo>
                    <a:cubicBezTo>
                      <a:pt x="2025" y="17989"/>
                      <a:pt x="2933" y="19107"/>
                      <a:pt x="4050" y="19107"/>
                    </a:cubicBezTo>
                    <a:lnTo>
                      <a:pt x="4820" y="19107"/>
                    </a:lnTo>
                    <a:cubicBezTo>
                      <a:pt x="5122" y="20537"/>
                      <a:pt x="6170" y="21600"/>
                      <a:pt x="7425" y="21600"/>
                    </a:cubicBezTo>
                    <a:cubicBezTo>
                      <a:pt x="8679" y="21600"/>
                      <a:pt x="9727" y="20537"/>
                      <a:pt x="10029" y="19107"/>
                    </a:cubicBezTo>
                    <a:lnTo>
                      <a:pt x="13595" y="19107"/>
                    </a:lnTo>
                    <a:cubicBezTo>
                      <a:pt x="13897" y="20537"/>
                      <a:pt x="14945" y="21600"/>
                      <a:pt x="16200" y="21600"/>
                    </a:cubicBezTo>
                    <a:cubicBezTo>
                      <a:pt x="17453" y="21600"/>
                      <a:pt x="18501" y="20537"/>
                      <a:pt x="18803" y="19107"/>
                    </a:cubicBezTo>
                    <a:lnTo>
                      <a:pt x="19575" y="19107"/>
                    </a:lnTo>
                    <a:cubicBezTo>
                      <a:pt x="20691" y="19107"/>
                      <a:pt x="21599" y="17989"/>
                      <a:pt x="21599" y="16615"/>
                    </a:cubicBezTo>
                    <a:lnTo>
                      <a:pt x="21599" y="11630"/>
                    </a:lnTo>
                    <a:cubicBezTo>
                      <a:pt x="21599" y="11137"/>
                      <a:pt x="21482" y="10658"/>
                      <a:pt x="21259" y="1024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pPr defTabSz="609585"/>
                <a:endParaRPr lang="en-US" sz="4000">
                  <a:solidFill>
                    <a:srgbClr val="FFFFFF"/>
                  </a:solidFill>
                  <a:effectLst>
                    <a:outerShdw blurRad="38100" dist="38100" dir="2700000" algn="tl">
                      <a:srgbClr val="000000"/>
                    </a:outerShdw>
                  </a:effectLst>
                </a:endParaRPr>
              </a:p>
            </p:txBody>
          </p:sp>
        </p:grpSp>
      </p:grpSp>
      <p:sp>
        <p:nvSpPr>
          <p:cNvPr id="17" name="Rectangle 39"/>
          <p:cNvSpPr/>
          <p:nvPr/>
        </p:nvSpPr>
        <p:spPr>
          <a:xfrm>
            <a:off x="6650788" y="4572266"/>
            <a:ext cx="1826141" cy="338554"/>
          </a:xfrm>
          <a:prstGeom prst="rect">
            <a:avLst/>
          </a:prstGeom>
        </p:spPr>
        <p:txBody>
          <a:bodyPr wrap="none">
            <a:spAutoFit/>
          </a:bodyPr>
          <a:lstStyle/>
          <a:p>
            <a:pPr algn="ctr"/>
            <a:r>
              <a:rPr lang="zh-CN" altLang="en-US" sz="1600" dirty="0" smtClean="0">
                <a:solidFill>
                  <a:srgbClr val="312A29"/>
                </a:solidFill>
                <a:latin typeface="Open Sans" pitchFamily="34" charset="0"/>
                <a:ea typeface="Open Sans" pitchFamily="34" charset="0"/>
                <a:cs typeface="Open Sans" pitchFamily="34" charset="0"/>
              </a:rPr>
              <a:t>点击此处替换标题</a:t>
            </a:r>
            <a:endParaRPr lang="en-US" sz="1600" dirty="0">
              <a:solidFill>
                <a:srgbClr val="312A29"/>
              </a:solidFill>
              <a:latin typeface="Open Sans" pitchFamily="34" charset="0"/>
              <a:ea typeface="Open Sans" pitchFamily="34" charset="0"/>
              <a:cs typeface="Open Sans" pitchFamily="34" charset="0"/>
            </a:endParaRPr>
          </a:p>
        </p:txBody>
      </p:sp>
      <p:sp>
        <p:nvSpPr>
          <p:cNvPr id="19" name="矩形 18"/>
          <p:cNvSpPr/>
          <p:nvPr/>
        </p:nvSpPr>
        <p:spPr>
          <a:xfrm>
            <a:off x="1268325" y="5003266"/>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20" name="矩形 19"/>
          <p:cNvSpPr/>
          <p:nvPr/>
        </p:nvSpPr>
        <p:spPr>
          <a:xfrm>
            <a:off x="1268324" y="5461559"/>
            <a:ext cx="9494926" cy="415498"/>
          </a:xfrm>
          <a:prstGeom prst="rect">
            <a:avLst/>
          </a:prstGeom>
        </p:spPr>
        <p:txBody>
          <a:bodyPr wrap="square">
            <a:spAutoFit/>
          </a:bodyPr>
          <a:lstStyle/>
          <a:p>
            <a:pPr>
              <a:lnSpc>
                <a:spcPct val="150000"/>
              </a:lnSpc>
            </a:pPr>
            <a:r>
              <a:rPr lang="en-US" altLang="zh-CN" sz="1400" spc="300" noProof="1" smtClean="0">
                <a:latin typeface="+mn-ea"/>
              </a:rPr>
              <a:t>Lorem ipsum dolor sit er elit lamet, consectetaur cillium adipisicing pecu, sed do</a:t>
            </a:r>
            <a:endParaRPr lang="zh-CN" altLang="en-US" sz="1400" spc="300" dirty="0">
              <a:latin typeface="+mn-ea"/>
            </a:endParaRPr>
          </a:p>
        </p:txBody>
      </p:sp>
    </p:spTree>
    <p:extLst>
      <p:ext uri="{BB962C8B-B14F-4D97-AF65-F5344CB8AC3E}">
        <p14:creationId xmlns:p14="http://schemas.microsoft.com/office/powerpoint/2010/main" val="1706086221"/>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Group 21"/>
          <p:cNvGrpSpPr/>
          <p:nvPr/>
        </p:nvGrpSpPr>
        <p:grpSpPr bwMode="auto">
          <a:xfrm>
            <a:off x="3945208" y="2000037"/>
            <a:ext cx="4297386" cy="2781767"/>
            <a:chOff x="0" y="0"/>
            <a:chExt cx="2046" cy="1324"/>
          </a:xfrm>
        </p:grpSpPr>
        <p:sp>
          <p:nvSpPr>
            <p:cNvPr id="22" name="Freeform 22"/>
            <p:cNvSpPr/>
            <p:nvPr/>
          </p:nvSpPr>
          <p:spPr bwMode="auto">
            <a:xfrm>
              <a:off x="1023" y="0"/>
              <a:ext cx="664" cy="1324"/>
            </a:xfrm>
            <a:custGeom>
              <a:avLst/>
              <a:gdLst>
                <a:gd name="T0" fmla="*/ 0 w 347"/>
                <a:gd name="T1" fmla="*/ 0 h 693"/>
                <a:gd name="T2" fmla="*/ 0 w 347"/>
                <a:gd name="T3" fmla="*/ 122 h 693"/>
                <a:gd name="T4" fmla="*/ 225 w 347"/>
                <a:gd name="T5" fmla="*/ 347 h 693"/>
                <a:gd name="T6" fmla="*/ 0 w 347"/>
                <a:gd name="T7" fmla="*/ 572 h 693"/>
                <a:gd name="T8" fmla="*/ 0 w 347"/>
                <a:gd name="T9" fmla="*/ 693 h 693"/>
                <a:gd name="T10" fmla="*/ 347 w 347"/>
                <a:gd name="T11" fmla="*/ 347 h 693"/>
                <a:gd name="T12" fmla="*/ 0 w 347"/>
                <a:gd name="T13" fmla="*/ 0 h 693"/>
              </a:gdLst>
              <a:ahLst/>
              <a:cxnLst>
                <a:cxn ang="0">
                  <a:pos x="T0" y="T1"/>
                </a:cxn>
                <a:cxn ang="0">
                  <a:pos x="T2" y="T3"/>
                </a:cxn>
                <a:cxn ang="0">
                  <a:pos x="T4" y="T5"/>
                </a:cxn>
                <a:cxn ang="0">
                  <a:pos x="T6" y="T7"/>
                </a:cxn>
                <a:cxn ang="0">
                  <a:pos x="T8" y="T9"/>
                </a:cxn>
                <a:cxn ang="0">
                  <a:pos x="T10" y="T11"/>
                </a:cxn>
                <a:cxn ang="0">
                  <a:pos x="T12" y="T13"/>
                </a:cxn>
              </a:cxnLst>
              <a:rect l="0" t="0" r="r" b="b"/>
              <a:pathLst>
                <a:path w="347" h="693">
                  <a:moveTo>
                    <a:pt x="0" y="0"/>
                  </a:moveTo>
                  <a:cubicBezTo>
                    <a:pt x="0" y="122"/>
                    <a:pt x="0" y="122"/>
                    <a:pt x="0" y="122"/>
                  </a:cubicBezTo>
                  <a:cubicBezTo>
                    <a:pt x="125" y="122"/>
                    <a:pt x="225" y="222"/>
                    <a:pt x="225" y="347"/>
                  </a:cubicBezTo>
                  <a:cubicBezTo>
                    <a:pt x="225" y="471"/>
                    <a:pt x="125" y="572"/>
                    <a:pt x="0" y="572"/>
                  </a:cubicBezTo>
                  <a:cubicBezTo>
                    <a:pt x="0" y="693"/>
                    <a:pt x="0" y="693"/>
                    <a:pt x="0" y="693"/>
                  </a:cubicBezTo>
                  <a:cubicBezTo>
                    <a:pt x="192" y="693"/>
                    <a:pt x="347" y="538"/>
                    <a:pt x="347" y="347"/>
                  </a:cubicBezTo>
                  <a:cubicBezTo>
                    <a:pt x="347" y="155"/>
                    <a:pt x="192" y="0"/>
                    <a:pt x="0" y="0"/>
                  </a:cubicBezTo>
                  <a:close/>
                </a:path>
              </a:pathLst>
            </a:custGeom>
            <a:solidFill>
              <a:srgbClr val="F7D8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3" name="Freeform 23"/>
            <p:cNvSpPr/>
            <p:nvPr/>
          </p:nvSpPr>
          <p:spPr bwMode="auto">
            <a:xfrm>
              <a:off x="361" y="0"/>
              <a:ext cx="662" cy="1324"/>
            </a:xfrm>
            <a:custGeom>
              <a:avLst/>
              <a:gdLst>
                <a:gd name="T0" fmla="*/ 121 w 346"/>
                <a:gd name="T1" fmla="*/ 347 h 693"/>
                <a:gd name="T2" fmla="*/ 346 w 346"/>
                <a:gd name="T3" fmla="*/ 122 h 693"/>
                <a:gd name="T4" fmla="*/ 346 w 346"/>
                <a:gd name="T5" fmla="*/ 0 h 693"/>
                <a:gd name="T6" fmla="*/ 0 w 346"/>
                <a:gd name="T7" fmla="*/ 347 h 693"/>
                <a:gd name="T8" fmla="*/ 346 w 346"/>
                <a:gd name="T9" fmla="*/ 693 h 693"/>
                <a:gd name="T10" fmla="*/ 346 w 346"/>
                <a:gd name="T11" fmla="*/ 572 h 693"/>
                <a:gd name="T12" fmla="*/ 121 w 346"/>
                <a:gd name="T13" fmla="*/ 347 h 693"/>
              </a:gdLst>
              <a:ahLst/>
              <a:cxnLst>
                <a:cxn ang="0">
                  <a:pos x="T0" y="T1"/>
                </a:cxn>
                <a:cxn ang="0">
                  <a:pos x="T2" y="T3"/>
                </a:cxn>
                <a:cxn ang="0">
                  <a:pos x="T4" y="T5"/>
                </a:cxn>
                <a:cxn ang="0">
                  <a:pos x="T6" y="T7"/>
                </a:cxn>
                <a:cxn ang="0">
                  <a:pos x="T8" y="T9"/>
                </a:cxn>
                <a:cxn ang="0">
                  <a:pos x="T10" y="T11"/>
                </a:cxn>
                <a:cxn ang="0">
                  <a:pos x="T12" y="T13"/>
                </a:cxn>
              </a:cxnLst>
              <a:rect l="0" t="0" r="r" b="b"/>
              <a:pathLst>
                <a:path w="346" h="693">
                  <a:moveTo>
                    <a:pt x="121" y="347"/>
                  </a:moveTo>
                  <a:cubicBezTo>
                    <a:pt x="121" y="222"/>
                    <a:pt x="222" y="122"/>
                    <a:pt x="346" y="122"/>
                  </a:cubicBezTo>
                  <a:cubicBezTo>
                    <a:pt x="346" y="0"/>
                    <a:pt x="346" y="0"/>
                    <a:pt x="346" y="0"/>
                  </a:cubicBezTo>
                  <a:cubicBezTo>
                    <a:pt x="155" y="0"/>
                    <a:pt x="0" y="155"/>
                    <a:pt x="0" y="347"/>
                  </a:cubicBezTo>
                  <a:cubicBezTo>
                    <a:pt x="0" y="538"/>
                    <a:pt x="155" y="693"/>
                    <a:pt x="346" y="693"/>
                  </a:cubicBezTo>
                  <a:cubicBezTo>
                    <a:pt x="346" y="572"/>
                    <a:pt x="346" y="572"/>
                    <a:pt x="346" y="572"/>
                  </a:cubicBezTo>
                  <a:cubicBezTo>
                    <a:pt x="222" y="572"/>
                    <a:pt x="121" y="471"/>
                    <a:pt x="121" y="347"/>
                  </a:cubicBezTo>
                  <a:close/>
                </a:path>
              </a:pathLst>
            </a:custGeom>
            <a:solidFill>
              <a:srgbClr val="F7D8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4" name="Freeform 24"/>
            <p:cNvSpPr/>
            <p:nvPr/>
          </p:nvSpPr>
          <p:spPr bwMode="auto">
            <a:xfrm>
              <a:off x="593" y="233"/>
              <a:ext cx="430" cy="860"/>
            </a:xfrm>
            <a:custGeom>
              <a:avLst/>
              <a:gdLst>
                <a:gd name="T0" fmla="*/ 0 w 225"/>
                <a:gd name="T1" fmla="*/ 225 h 450"/>
                <a:gd name="T2" fmla="*/ 225 w 225"/>
                <a:gd name="T3" fmla="*/ 450 h 450"/>
                <a:gd name="T4" fmla="*/ 225 w 225"/>
                <a:gd name="T5" fmla="*/ 0 h 450"/>
                <a:gd name="T6" fmla="*/ 0 w 225"/>
                <a:gd name="T7" fmla="*/ 225 h 450"/>
              </a:gdLst>
              <a:ahLst/>
              <a:cxnLst>
                <a:cxn ang="0">
                  <a:pos x="T0" y="T1"/>
                </a:cxn>
                <a:cxn ang="0">
                  <a:pos x="T2" y="T3"/>
                </a:cxn>
                <a:cxn ang="0">
                  <a:pos x="T4" y="T5"/>
                </a:cxn>
                <a:cxn ang="0">
                  <a:pos x="T6" y="T7"/>
                </a:cxn>
              </a:cxnLst>
              <a:rect l="0" t="0" r="r" b="b"/>
              <a:pathLst>
                <a:path w="225" h="450">
                  <a:moveTo>
                    <a:pt x="0" y="225"/>
                  </a:moveTo>
                  <a:cubicBezTo>
                    <a:pt x="0" y="349"/>
                    <a:pt x="101" y="450"/>
                    <a:pt x="225" y="450"/>
                  </a:cubicBezTo>
                  <a:cubicBezTo>
                    <a:pt x="225" y="0"/>
                    <a:pt x="225" y="0"/>
                    <a:pt x="225" y="0"/>
                  </a:cubicBezTo>
                  <a:cubicBezTo>
                    <a:pt x="101" y="0"/>
                    <a:pt x="0" y="100"/>
                    <a:pt x="0" y="225"/>
                  </a:cubicBez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5" name="Freeform 25"/>
            <p:cNvSpPr/>
            <p:nvPr/>
          </p:nvSpPr>
          <p:spPr bwMode="auto">
            <a:xfrm>
              <a:off x="1023" y="233"/>
              <a:ext cx="430" cy="860"/>
            </a:xfrm>
            <a:custGeom>
              <a:avLst/>
              <a:gdLst>
                <a:gd name="T0" fmla="*/ 225 w 225"/>
                <a:gd name="T1" fmla="*/ 225 h 450"/>
                <a:gd name="T2" fmla="*/ 0 w 225"/>
                <a:gd name="T3" fmla="*/ 0 h 450"/>
                <a:gd name="T4" fmla="*/ 0 w 225"/>
                <a:gd name="T5" fmla="*/ 450 h 450"/>
                <a:gd name="T6" fmla="*/ 225 w 225"/>
                <a:gd name="T7" fmla="*/ 225 h 450"/>
              </a:gdLst>
              <a:ahLst/>
              <a:cxnLst>
                <a:cxn ang="0">
                  <a:pos x="T0" y="T1"/>
                </a:cxn>
                <a:cxn ang="0">
                  <a:pos x="T2" y="T3"/>
                </a:cxn>
                <a:cxn ang="0">
                  <a:pos x="T4" y="T5"/>
                </a:cxn>
                <a:cxn ang="0">
                  <a:pos x="T6" y="T7"/>
                </a:cxn>
              </a:cxnLst>
              <a:rect l="0" t="0" r="r" b="b"/>
              <a:pathLst>
                <a:path w="225" h="450">
                  <a:moveTo>
                    <a:pt x="225" y="225"/>
                  </a:moveTo>
                  <a:cubicBezTo>
                    <a:pt x="225" y="100"/>
                    <a:pt x="125" y="0"/>
                    <a:pt x="0" y="0"/>
                  </a:cubicBezTo>
                  <a:cubicBezTo>
                    <a:pt x="0" y="450"/>
                    <a:pt x="0" y="450"/>
                    <a:pt x="0" y="450"/>
                  </a:cubicBezTo>
                  <a:cubicBezTo>
                    <a:pt x="125" y="450"/>
                    <a:pt x="225" y="349"/>
                    <a:pt x="225" y="225"/>
                  </a:cubicBez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6" name="Oval 26"/>
            <p:cNvSpPr>
              <a:spLocks noChangeArrowheads="1"/>
            </p:cNvSpPr>
            <p:nvPr/>
          </p:nvSpPr>
          <p:spPr bwMode="auto">
            <a:xfrm>
              <a:off x="824" y="464"/>
              <a:ext cx="398" cy="397"/>
            </a:xfrm>
            <a:prstGeom prst="ellipse">
              <a:avLst/>
            </a:prstGeom>
            <a:solidFill>
              <a:srgbClr val="FAFAF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7" name="Freeform 27"/>
            <p:cNvSpPr>
              <a:spLocks noEditPoints="1"/>
            </p:cNvSpPr>
            <p:nvPr/>
          </p:nvSpPr>
          <p:spPr bwMode="auto">
            <a:xfrm>
              <a:off x="924" y="561"/>
              <a:ext cx="201" cy="201"/>
            </a:xfrm>
            <a:custGeom>
              <a:avLst/>
              <a:gdLst>
                <a:gd name="T0" fmla="*/ 87 w 105"/>
                <a:gd name="T1" fmla="*/ 1 h 105"/>
                <a:gd name="T2" fmla="*/ 91 w 105"/>
                <a:gd name="T3" fmla="*/ 2 h 105"/>
                <a:gd name="T4" fmla="*/ 91 w 105"/>
                <a:gd name="T5" fmla="*/ 2 h 105"/>
                <a:gd name="T6" fmla="*/ 103 w 105"/>
                <a:gd name="T7" fmla="*/ 14 h 105"/>
                <a:gd name="T8" fmla="*/ 103 w 105"/>
                <a:gd name="T9" fmla="*/ 14 h 105"/>
                <a:gd name="T10" fmla="*/ 104 w 105"/>
                <a:gd name="T11" fmla="*/ 18 h 105"/>
                <a:gd name="T12" fmla="*/ 88 w 105"/>
                <a:gd name="T13" fmla="*/ 32 h 105"/>
                <a:gd name="T14" fmla="*/ 77 w 105"/>
                <a:gd name="T15" fmla="*/ 34 h 105"/>
                <a:gd name="T16" fmla="*/ 74 w 105"/>
                <a:gd name="T17" fmla="*/ 76 h 105"/>
                <a:gd name="T18" fmla="*/ 51 w 105"/>
                <a:gd name="T19" fmla="*/ 85 h 105"/>
                <a:gd name="T20" fmla="*/ 19 w 105"/>
                <a:gd name="T21" fmla="*/ 53 h 105"/>
                <a:gd name="T22" fmla="*/ 51 w 105"/>
                <a:gd name="T23" fmla="*/ 21 h 105"/>
                <a:gd name="T24" fmla="*/ 75 w 105"/>
                <a:gd name="T25" fmla="*/ 24 h 105"/>
                <a:gd name="T26" fmla="*/ 73 w 105"/>
                <a:gd name="T27" fmla="*/ 14 h 105"/>
                <a:gd name="T28" fmla="*/ 93 w 105"/>
                <a:gd name="T29" fmla="*/ 41 h 105"/>
                <a:gd name="T30" fmla="*/ 101 w 105"/>
                <a:gd name="T31" fmla="*/ 38 h 105"/>
                <a:gd name="T32" fmla="*/ 103 w 105"/>
                <a:gd name="T33" fmla="*/ 53 h 105"/>
                <a:gd name="T34" fmla="*/ 51 w 105"/>
                <a:gd name="T35" fmla="*/ 105 h 105"/>
                <a:gd name="T36" fmla="*/ 0 w 105"/>
                <a:gd name="T37" fmla="*/ 53 h 105"/>
                <a:gd name="T38" fmla="*/ 51 w 105"/>
                <a:gd name="T39" fmla="*/ 2 h 105"/>
                <a:gd name="T40" fmla="*/ 66 w 105"/>
                <a:gd name="T41" fmla="*/ 4 h 105"/>
                <a:gd name="T42" fmla="*/ 64 w 105"/>
                <a:gd name="T43" fmla="*/ 12 h 105"/>
                <a:gd name="T44" fmla="*/ 51 w 105"/>
                <a:gd name="T45" fmla="*/ 10 h 105"/>
                <a:gd name="T46" fmla="*/ 8 w 105"/>
                <a:gd name="T47" fmla="*/ 53 h 105"/>
                <a:gd name="T48" fmla="*/ 51 w 105"/>
                <a:gd name="T49" fmla="*/ 97 h 105"/>
                <a:gd name="T50" fmla="*/ 95 w 105"/>
                <a:gd name="T51" fmla="*/ 53 h 105"/>
                <a:gd name="T52" fmla="*/ 93 w 105"/>
                <a:gd name="T53" fmla="*/ 41 h 105"/>
                <a:gd name="T54" fmla="*/ 51 w 105"/>
                <a:gd name="T55" fmla="*/ 39 h 105"/>
                <a:gd name="T56" fmla="*/ 67 w 105"/>
                <a:gd name="T57" fmla="*/ 32 h 105"/>
                <a:gd name="T58" fmla="*/ 32 w 105"/>
                <a:gd name="T59" fmla="*/ 34 h 105"/>
                <a:gd name="T60" fmla="*/ 32 w 105"/>
                <a:gd name="T61" fmla="*/ 34 h 105"/>
                <a:gd name="T62" fmla="*/ 32 w 105"/>
                <a:gd name="T63" fmla="*/ 73 h 105"/>
                <a:gd name="T64" fmla="*/ 71 w 105"/>
                <a:gd name="T65" fmla="*/ 73 h 105"/>
                <a:gd name="T66" fmla="*/ 79 w 105"/>
                <a:gd name="T67" fmla="*/ 53 h 105"/>
                <a:gd name="T68" fmla="*/ 64 w 105"/>
                <a:gd name="T69" fmla="*/ 46 h 105"/>
                <a:gd name="T70" fmla="*/ 62 w 105"/>
                <a:gd name="T71" fmla="*/ 64 h 105"/>
                <a:gd name="T72" fmla="*/ 51 w 105"/>
                <a:gd name="T73" fmla="*/ 68 h 105"/>
                <a:gd name="T74" fmla="*/ 37 w 105"/>
                <a:gd name="T75" fmla="*/ 53 h 105"/>
                <a:gd name="T76" fmla="*/ 41 w 105"/>
                <a:gd name="T77" fmla="*/ 43 h 105"/>
                <a:gd name="T78" fmla="*/ 55 w 105"/>
                <a:gd name="T79" fmla="*/ 44 h 105"/>
                <a:gd name="T80" fmla="*/ 51 w 105"/>
                <a:gd name="T81" fmla="*/ 44 h 105"/>
                <a:gd name="T82" fmla="*/ 42 w 105"/>
                <a:gd name="T83" fmla="*/ 53 h 105"/>
                <a:gd name="T84" fmla="*/ 51 w 105"/>
                <a:gd name="T85" fmla="*/ 63 h 105"/>
                <a:gd name="T86" fmla="*/ 58 w 105"/>
                <a:gd name="T87" fmla="*/ 60 h 105"/>
                <a:gd name="T88" fmla="*/ 61 w 105"/>
                <a:gd name="T89" fmla="*/ 50 h 105"/>
                <a:gd name="T90" fmla="*/ 49 w 105"/>
                <a:gd name="T91" fmla="*/ 56 h 105"/>
                <a:gd name="T92" fmla="*/ 55 w 105"/>
                <a:gd name="T93" fmla="*/ 44 h 105"/>
                <a:gd name="T94" fmla="*/ 87 w 105"/>
                <a:gd name="T95" fmla="*/ 7 h 105"/>
                <a:gd name="T96" fmla="*/ 79 w 105"/>
                <a:gd name="T97" fmla="*/ 22 h 105"/>
                <a:gd name="T98" fmla="*/ 87 w 105"/>
                <a:gd name="T99" fmla="*/ 7 h 105"/>
                <a:gd name="T100" fmla="*/ 92 w 105"/>
                <a:gd name="T101" fmla="*/ 16 h 105"/>
                <a:gd name="T102" fmla="*/ 88 w 105"/>
                <a:gd name="T103" fmla="*/ 27 h 105"/>
                <a:gd name="T104" fmla="*/ 92 w 105"/>
                <a:gd name="T105"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5" h="105">
                  <a:moveTo>
                    <a:pt x="73" y="14"/>
                  </a:moveTo>
                  <a:cubicBezTo>
                    <a:pt x="87" y="1"/>
                    <a:pt x="87" y="1"/>
                    <a:pt x="87" y="1"/>
                  </a:cubicBezTo>
                  <a:cubicBezTo>
                    <a:pt x="88" y="0"/>
                    <a:pt x="89" y="0"/>
                    <a:pt x="90" y="1"/>
                  </a:cubicBezTo>
                  <a:cubicBezTo>
                    <a:pt x="91" y="1"/>
                    <a:pt x="91" y="2"/>
                    <a:pt x="91" y="2"/>
                  </a:cubicBezTo>
                  <a:cubicBezTo>
                    <a:pt x="91" y="2"/>
                    <a:pt x="91" y="2"/>
                    <a:pt x="91" y="2"/>
                  </a:cubicBezTo>
                  <a:cubicBezTo>
                    <a:pt x="91" y="2"/>
                    <a:pt x="91" y="2"/>
                    <a:pt x="91" y="2"/>
                  </a:cubicBezTo>
                  <a:cubicBezTo>
                    <a:pt x="94" y="11"/>
                    <a:pt x="94" y="11"/>
                    <a:pt x="94" y="11"/>
                  </a:cubicBezTo>
                  <a:cubicBezTo>
                    <a:pt x="103" y="14"/>
                    <a:pt x="103" y="14"/>
                    <a:pt x="103" y="14"/>
                  </a:cubicBezTo>
                  <a:cubicBezTo>
                    <a:pt x="103" y="14"/>
                    <a:pt x="103" y="14"/>
                    <a:pt x="103" y="14"/>
                  </a:cubicBezTo>
                  <a:cubicBezTo>
                    <a:pt x="103" y="14"/>
                    <a:pt x="103" y="14"/>
                    <a:pt x="103" y="14"/>
                  </a:cubicBezTo>
                  <a:cubicBezTo>
                    <a:pt x="103" y="14"/>
                    <a:pt x="104" y="14"/>
                    <a:pt x="104" y="14"/>
                  </a:cubicBezTo>
                  <a:cubicBezTo>
                    <a:pt x="105" y="15"/>
                    <a:pt x="105" y="17"/>
                    <a:pt x="104" y="18"/>
                  </a:cubicBezTo>
                  <a:cubicBezTo>
                    <a:pt x="91" y="31"/>
                    <a:pt x="91" y="31"/>
                    <a:pt x="91" y="31"/>
                  </a:cubicBezTo>
                  <a:cubicBezTo>
                    <a:pt x="90" y="32"/>
                    <a:pt x="89" y="32"/>
                    <a:pt x="88" y="32"/>
                  </a:cubicBezTo>
                  <a:cubicBezTo>
                    <a:pt x="81" y="30"/>
                    <a:pt x="81" y="30"/>
                    <a:pt x="81" y="30"/>
                  </a:cubicBezTo>
                  <a:cubicBezTo>
                    <a:pt x="77" y="34"/>
                    <a:pt x="77" y="34"/>
                    <a:pt x="77" y="34"/>
                  </a:cubicBezTo>
                  <a:cubicBezTo>
                    <a:pt x="81" y="39"/>
                    <a:pt x="83" y="46"/>
                    <a:pt x="83" y="53"/>
                  </a:cubicBezTo>
                  <a:cubicBezTo>
                    <a:pt x="83" y="62"/>
                    <a:pt x="80" y="70"/>
                    <a:pt x="74" y="76"/>
                  </a:cubicBezTo>
                  <a:cubicBezTo>
                    <a:pt x="74" y="76"/>
                    <a:pt x="74" y="76"/>
                    <a:pt x="74" y="76"/>
                  </a:cubicBezTo>
                  <a:cubicBezTo>
                    <a:pt x="68" y="82"/>
                    <a:pt x="60" y="85"/>
                    <a:pt x="51" y="85"/>
                  </a:cubicBezTo>
                  <a:cubicBezTo>
                    <a:pt x="43" y="85"/>
                    <a:pt x="35" y="82"/>
                    <a:pt x="29" y="76"/>
                  </a:cubicBezTo>
                  <a:cubicBezTo>
                    <a:pt x="23" y="70"/>
                    <a:pt x="19" y="62"/>
                    <a:pt x="19" y="53"/>
                  </a:cubicBezTo>
                  <a:cubicBezTo>
                    <a:pt x="19" y="45"/>
                    <a:pt x="23" y="37"/>
                    <a:pt x="29" y="31"/>
                  </a:cubicBezTo>
                  <a:cubicBezTo>
                    <a:pt x="35" y="25"/>
                    <a:pt x="43" y="21"/>
                    <a:pt x="51" y="21"/>
                  </a:cubicBezTo>
                  <a:cubicBezTo>
                    <a:pt x="59" y="21"/>
                    <a:pt x="66" y="24"/>
                    <a:pt x="71" y="28"/>
                  </a:cubicBezTo>
                  <a:cubicBezTo>
                    <a:pt x="75" y="24"/>
                    <a:pt x="75" y="24"/>
                    <a:pt x="75" y="24"/>
                  </a:cubicBezTo>
                  <a:cubicBezTo>
                    <a:pt x="73" y="17"/>
                    <a:pt x="73" y="17"/>
                    <a:pt x="73" y="17"/>
                  </a:cubicBezTo>
                  <a:cubicBezTo>
                    <a:pt x="73" y="16"/>
                    <a:pt x="73" y="15"/>
                    <a:pt x="73" y="14"/>
                  </a:cubicBezTo>
                  <a:close/>
                  <a:moveTo>
                    <a:pt x="93" y="41"/>
                  </a:moveTo>
                  <a:cubicBezTo>
                    <a:pt x="93" y="41"/>
                    <a:pt x="93" y="41"/>
                    <a:pt x="93" y="41"/>
                  </a:cubicBezTo>
                  <a:cubicBezTo>
                    <a:pt x="92" y="39"/>
                    <a:pt x="94" y="36"/>
                    <a:pt x="96" y="36"/>
                  </a:cubicBezTo>
                  <a:cubicBezTo>
                    <a:pt x="98" y="35"/>
                    <a:pt x="100" y="36"/>
                    <a:pt x="101" y="38"/>
                  </a:cubicBezTo>
                  <a:cubicBezTo>
                    <a:pt x="102" y="41"/>
                    <a:pt x="102" y="43"/>
                    <a:pt x="102" y="46"/>
                  </a:cubicBezTo>
                  <a:cubicBezTo>
                    <a:pt x="103" y="48"/>
                    <a:pt x="103" y="51"/>
                    <a:pt x="103" y="53"/>
                  </a:cubicBezTo>
                  <a:cubicBezTo>
                    <a:pt x="103" y="68"/>
                    <a:pt x="97" y="81"/>
                    <a:pt x="88" y="90"/>
                  </a:cubicBezTo>
                  <a:cubicBezTo>
                    <a:pt x="79" y="99"/>
                    <a:pt x="66" y="105"/>
                    <a:pt x="51" y="105"/>
                  </a:cubicBezTo>
                  <a:cubicBezTo>
                    <a:pt x="37" y="105"/>
                    <a:pt x="24" y="99"/>
                    <a:pt x="15" y="90"/>
                  </a:cubicBezTo>
                  <a:cubicBezTo>
                    <a:pt x="6" y="81"/>
                    <a:pt x="0" y="68"/>
                    <a:pt x="0" y="53"/>
                  </a:cubicBezTo>
                  <a:cubicBezTo>
                    <a:pt x="0" y="39"/>
                    <a:pt x="6" y="26"/>
                    <a:pt x="15" y="17"/>
                  </a:cubicBezTo>
                  <a:cubicBezTo>
                    <a:pt x="24" y="8"/>
                    <a:pt x="37" y="2"/>
                    <a:pt x="51" y="2"/>
                  </a:cubicBezTo>
                  <a:cubicBezTo>
                    <a:pt x="54" y="2"/>
                    <a:pt x="57" y="2"/>
                    <a:pt x="59" y="2"/>
                  </a:cubicBezTo>
                  <a:cubicBezTo>
                    <a:pt x="62" y="3"/>
                    <a:pt x="64" y="3"/>
                    <a:pt x="66" y="4"/>
                  </a:cubicBezTo>
                  <a:cubicBezTo>
                    <a:pt x="69" y="5"/>
                    <a:pt x="70" y="7"/>
                    <a:pt x="69" y="9"/>
                  </a:cubicBezTo>
                  <a:cubicBezTo>
                    <a:pt x="69" y="11"/>
                    <a:pt x="66" y="13"/>
                    <a:pt x="64" y="12"/>
                  </a:cubicBezTo>
                  <a:cubicBezTo>
                    <a:pt x="62" y="11"/>
                    <a:pt x="60" y="11"/>
                    <a:pt x="58" y="11"/>
                  </a:cubicBezTo>
                  <a:cubicBezTo>
                    <a:pt x="56" y="10"/>
                    <a:pt x="54" y="10"/>
                    <a:pt x="51" y="10"/>
                  </a:cubicBezTo>
                  <a:cubicBezTo>
                    <a:pt x="39" y="10"/>
                    <a:pt x="29" y="15"/>
                    <a:pt x="21" y="23"/>
                  </a:cubicBezTo>
                  <a:cubicBezTo>
                    <a:pt x="13" y="31"/>
                    <a:pt x="8" y="41"/>
                    <a:pt x="8" y="53"/>
                  </a:cubicBezTo>
                  <a:cubicBezTo>
                    <a:pt x="8" y="65"/>
                    <a:pt x="13" y="76"/>
                    <a:pt x="21" y="84"/>
                  </a:cubicBezTo>
                  <a:cubicBezTo>
                    <a:pt x="29" y="92"/>
                    <a:pt x="39" y="97"/>
                    <a:pt x="51" y="97"/>
                  </a:cubicBezTo>
                  <a:cubicBezTo>
                    <a:pt x="63" y="97"/>
                    <a:pt x="74" y="92"/>
                    <a:pt x="82" y="84"/>
                  </a:cubicBezTo>
                  <a:cubicBezTo>
                    <a:pt x="90" y="76"/>
                    <a:pt x="95" y="65"/>
                    <a:pt x="95" y="53"/>
                  </a:cubicBezTo>
                  <a:cubicBezTo>
                    <a:pt x="95" y="51"/>
                    <a:pt x="95" y="49"/>
                    <a:pt x="94" y="47"/>
                  </a:cubicBezTo>
                  <a:cubicBezTo>
                    <a:pt x="94" y="45"/>
                    <a:pt x="94" y="43"/>
                    <a:pt x="93" y="41"/>
                  </a:cubicBezTo>
                  <a:close/>
                  <a:moveTo>
                    <a:pt x="51" y="39"/>
                  </a:moveTo>
                  <a:cubicBezTo>
                    <a:pt x="51" y="39"/>
                    <a:pt x="51" y="39"/>
                    <a:pt x="51" y="39"/>
                  </a:cubicBezTo>
                  <a:cubicBezTo>
                    <a:pt x="54" y="39"/>
                    <a:pt x="56" y="39"/>
                    <a:pt x="59" y="41"/>
                  </a:cubicBezTo>
                  <a:cubicBezTo>
                    <a:pt x="67" y="32"/>
                    <a:pt x="67" y="32"/>
                    <a:pt x="67" y="32"/>
                  </a:cubicBezTo>
                  <a:cubicBezTo>
                    <a:pt x="63" y="28"/>
                    <a:pt x="57" y="26"/>
                    <a:pt x="51" y="26"/>
                  </a:cubicBezTo>
                  <a:cubicBezTo>
                    <a:pt x="44" y="26"/>
                    <a:pt x="37" y="29"/>
                    <a:pt x="32" y="34"/>
                  </a:cubicBezTo>
                  <a:cubicBezTo>
                    <a:pt x="32" y="34"/>
                    <a:pt x="32" y="34"/>
                    <a:pt x="32" y="34"/>
                  </a:cubicBezTo>
                  <a:cubicBezTo>
                    <a:pt x="32" y="34"/>
                    <a:pt x="32" y="34"/>
                    <a:pt x="32" y="34"/>
                  </a:cubicBezTo>
                  <a:cubicBezTo>
                    <a:pt x="27" y="39"/>
                    <a:pt x="24" y="46"/>
                    <a:pt x="24" y="53"/>
                  </a:cubicBezTo>
                  <a:cubicBezTo>
                    <a:pt x="24" y="61"/>
                    <a:pt x="27" y="68"/>
                    <a:pt x="32" y="73"/>
                  </a:cubicBezTo>
                  <a:cubicBezTo>
                    <a:pt x="37" y="78"/>
                    <a:pt x="44" y="81"/>
                    <a:pt x="51" y="81"/>
                  </a:cubicBezTo>
                  <a:cubicBezTo>
                    <a:pt x="59" y="81"/>
                    <a:pt x="66" y="78"/>
                    <a:pt x="71" y="73"/>
                  </a:cubicBezTo>
                  <a:cubicBezTo>
                    <a:pt x="71" y="73"/>
                    <a:pt x="71" y="73"/>
                    <a:pt x="71" y="73"/>
                  </a:cubicBezTo>
                  <a:cubicBezTo>
                    <a:pt x="76" y="68"/>
                    <a:pt x="79" y="61"/>
                    <a:pt x="79" y="53"/>
                  </a:cubicBezTo>
                  <a:cubicBezTo>
                    <a:pt x="79" y="47"/>
                    <a:pt x="77" y="42"/>
                    <a:pt x="73" y="37"/>
                  </a:cubicBezTo>
                  <a:cubicBezTo>
                    <a:pt x="64" y="46"/>
                    <a:pt x="64" y="46"/>
                    <a:pt x="64" y="46"/>
                  </a:cubicBezTo>
                  <a:cubicBezTo>
                    <a:pt x="65" y="48"/>
                    <a:pt x="66" y="51"/>
                    <a:pt x="66" y="53"/>
                  </a:cubicBezTo>
                  <a:cubicBezTo>
                    <a:pt x="66" y="57"/>
                    <a:pt x="64" y="61"/>
                    <a:pt x="62" y="64"/>
                  </a:cubicBezTo>
                  <a:cubicBezTo>
                    <a:pt x="62" y="64"/>
                    <a:pt x="62" y="64"/>
                    <a:pt x="62" y="64"/>
                  </a:cubicBezTo>
                  <a:cubicBezTo>
                    <a:pt x="59" y="66"/>
                    <a:pt x="55" y="68"/>
                    <a:pt x="51" y="68"/>
                  </a:cubicBezTo>
                  <a:cubicBezTo>
                    <a:pt x="47" y="68"/>
                    <a:pt x="44" y="66"/>
                    <a:pt x="41" y="64"/>
                  </a:cubicBezTo>
                  <a:cubicBezTo>
                    <a:pt x="38" y="61"/>
                    <a:pt x="37" y="57"/>
                    <a:pt x="37" y="53"/>
                  </a:cubicBezTo>
                  <a:cubicBezTo>
                    <a:pt x="37" y="49"/>
                    <a:pt x="38" y="46"/>
                    <a:pt x="41" y="43"/>
                  </a:cubicBezTo>
                  <a:cubicBezTo>
                    <a:pt x="41" y="43"/>
                    <a:pt x="41" y="43"/>
                    <a:pt x="41" y="43"/>
                  </a:cubicBezTo>
                  <a:cubicBezTo>
                    <a:pt x="44" y="40"/>
                    <a:pt x="47" y="39"/>
                    <a:pt x="51" y="39"/>
                  </a:cubicBezTo>
                  <a:close/>
                  <a:moveTo>
                    <a:pt x="55" y="44"/>
                  </a:moveTo>
                  <a:cubicBezTo>
                    <a:pt x="55" y="44"/>
                    <a:pt x="55" y="44"/>
                    <a:pt x="55" y="44"/>
                  </a:cubicBezTo>
                  <a:cubicBezTo>
                    <a:pt x="54" y="44"/>
                    <a:pt x="53" y="44"/>
                    <a:pt x="51" y="44"/>
                  </a:cubicBezTo>
                  <a:cubicBezTo>
                    <a:pt x="49" y="44"/>
                    <a:pt x="46" y="45"/>
                    <a:pt x="45" y="46"/>
                  </a:cubicBezTo>
                  <a:cubicBezTo>
                    <a:pt x="43" y="48"/>
                    <a:pt x="42" y="51"/>
                    <a:pt x="42" y="53"/>
                  </a:cubicBezTo>
                  <a:cubicBezTo>
                    <a:pt x="42" y="56"/>
                    <a:pt x="43" y="59"/>
                    <a:pt x="45" y="60"/>
                  </a:cubicBezTo>
                  <a:cubicBezTo>
                    <a:pt x="46" y="62"/>
                    <a:pt x="49" y="63"/>
                    <a:pt x="51" y="63"/>
                  </a:cubicBezTo>
                  <a:cubicBezTo>
                    <a:pt x="54" y="63"/>
                    <a:pt x="57" y="62"/>
                    <a:pt x="58" y="60"/>
                  </a:cubicBezTo>
                  <a:cubicBezTo>
                    <a:pt x="58" y="60"/>
                    <a:pt x="58" y="60"/>
                    <a:pt x="58" y="60"/>
                  </a:cubicBezTo>
                  <a:cubicBezTo>
                    <a:pt x="60" y="59"/>
                    <a:pt x="61" y="56"/>
                    <a:pt x="61" y="53"/>
                  </a:cubicBezTo>
                  <a:cubicBezTo>
                    <a:pt x="61" y="52"/>
                    <a:pt x="61" y="51"/>
                    <a:pt x="61" y="50"/>
                  </a:cubicBezTo>
                  <a:cubicBezTo>
                    <a:pt x="54" y="56"/>
                    <a:pt x="54" y="56"/>
                    <a:pt x="54" y="56"/>
                  </a:cubicBezTo>
                  <a:cubicBezTo>
                    <a:pt x="53" y="58"/>
                    <a:pt x="50" y="58"/>
                    <a:pt x="49" y="56"/>
                  </a:cubicBezTo>
                  <a:cubicBezTo>
                    <a:pt x="47" y="55"/>
                    <a:pt x="47" y="52"/>
                    <a:pt x="49" y="51"/>
                  </a:cubicBezTo>
                  <a:cubicBezTo>
                    <a:pt x="55" y="44"/>
                    <a:pt x="55" y="44"/>
                    <a:pt x="55" y="44"/>
                  </a:cubicBezTo>
                  <a:close/>
                  <a:moveTo>
                    <a:pt x="87" y="7"/>
                  </a:moveTo>
                  <a:cubicBezTo>
                    <a:pt x="87" y="7"/>
                    <a:pt x="87" y="7"/>
                    <a:pt x="87" y="7"/>
                  </a:cubicBezTo>
                  <a:cubicBezTo>
                    <a:pt x="78" y="17"/>
                    <a:pt x="78" y="17"/>
                    <a:pt x="78" y="17"/>
                  </a:cubicBezTo>
                  <a:cubicBezTo>
                    <a:pt x="79" y="22"/>
                    <a:pt x="79" y="22"/>
                    <a:pt x="79" y="22"/>
                  </a:cubicBezTo>
                  <a:cubicBezTo>
                    <a:pt x="89" y="13"/>
                    <a:pt x="89" y="13"/>
                    <a:pt x="89" y="13"/>
                  </a:cubicBezTo>
                  <a:cubicBezTo>
                    <a:pt x="87" y="7"/>
                    <a:pt x="87" y="7"/>
                    <a:pt x="87" y="7"/>
                  </a:cubicBezTo>
                  <a:close/>
                  <a:moveTo>
                    <a:pt x="92" y="16"/>
                  </a:moveTo>
                  <a:cubicBezTo>
                    <a:pt x="92" y="16"/>
                    <a:pt x="92" y="16"/>
                    <a:pt x="92" y="16"/>
                  </a:cubicBezTo>
                  <a:cubicBezTo>
                    <a:pt x="83" y="25"/>
                    <a:pt x="83" y="25"/>
                    <a:pt x="83" y="25"/>
                  </a:cubicBezTo>
                  <a:cubicBezTo>
                    <a:pt x="88" y="27"/>
                    <a:pt x="88" y="27"/>
                    <a:pt x="88" y="27"/>
                  </a:cubicBezTo>
                  <a:cubicBezTo>
                    <a:pt x="97" y="18"/>
                    <a:pt x="97" y="18"/>
                    <a:pt x="97" y="18"/>
                  </a:cubicBezTo>
                  <a:cubicBezTo>
                    <a:pt x="92" y="16"/>
                    <a:pt x="92" y="16"/>
                    <a:pt x="92" y="16"/>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8" name="Freeform 28"/>
            <p:cNvSpPr/>
            <p:nvPr/>
          </p:nvSpPr>
          <p:spPr bwMode="auto">
            <a:xfrm>
              <a:off x="0" y="861"/>
              <a:ext cx="1051" cy="232"/>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29" name="Freeform 29"/>
            <p:cNvSpPr/>
            <p:nvPr/>
          </p:nvSpPr>
          <p:spPr bwMode="auto">
            <a:xfrm>
              <a:off x="0" y="1093"/>
              <a:ext cx="1051" cy="231"/>
            </a:xfrm>
            <a:custGeom>
              <a:avLst/>
              <a:gdLst>
                <a:gd name="T0" fmla="*/ 61 w 535"/>
                <a:gd name="T1" fmla="*/ 0 h 121"/>
                <a:gd name="T2" fmla="*/ 0 w 535"/>
                <a:gd name="T3" fmla="*/ 60 h 121"/>
                <a:gd name="T4" fmla="*/ 61 w 535"/>
                <a:gd name="T5" fmla="*/ 121 h 121"/>
                <a:gd name="T6" fmla="*/ 535 w 535"/>
                <a:gd name="T7" fmla="*/ 121 h 121"/>
                <a:gd name="T8" fmla="*/ 535 w 535"/>
                <a:gd name="T9" fmla="*/ 0 h 121"/>
                <a:gd name="T10" fmla="*/ 61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61" y="0"/>
                  </a:moveTo>
                  <a:cubicBezTo>
                    <a:pt x="27" y="0"/>
                    <a:pt x="0" y="27"/>
                    <a:pt x="0" y="60"/>
                  </a:cubicBezTo>
                  <a:cubicBezTo>
                    <a:pt x="0" y="93"/>
                    <a:pt x="27" y="121"/>
                    <a:pt x="61" y="121"/>
                  </a:cubicBezTo>
                  <a:cubicBezTo>
                    <a:pt x="535" y="121"/>
                    <a:pt x="535" y="121"/>
                    <a:pt x="535" y="121"/>
                  </a:cubicBezTo>
                  <a:cubicBezTo>
                    <a:pt x="535" y="0"/>
                    <a:pt x="535" y="0"/>
                    <a:pt x="535" y="0"/>
                  </a:cubicBezTo>
                  <a:lnTo>
                    <a:pt x="61" y="0"/>
                  </a:lnTo>
                  <a:close/>
                </a:path>
              </a:pathLst>
            </a:custGeom>
            <a:solidFill>
              <a:srgbClr val="F7D8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0" name="Freeform 30"/>
            <p:cNvSpPr/>
            <p:nvPr/>
          </p:nvSpPr>
          <p:spPr bwMode="auto">
            <a:xfrm>
              <a:off x="983" y="2"/>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rgbClr val="F7D806"/>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1" name="Freeform 31"/>
            <p:cNvSpPr/>
            <p:nvPr/>
          </p:nvSpPr>
          <p:spPr bwMode="auto">
            <a:xfrm>
              <a:off x="983" y="233"/>
              <a:ext cx="1063" cy="231"/>
            </a:xfrm>
            <a:custGeom>
              <a:avLst/>
              <a:gdLst>
                <a:gd name="T0" fmla="*/ 475 w 535"/>
                <a:gd name="T1" fmla="*/ 0 h 121"/>
                <a:gd name="T2" fmla="*/ 0 w 535"/>
                <a:gd name="T3" fmla="*/ 0 h 121"/>
                <a:gd name="T4" fmla="*/ 0 w 535"/>
                <a:gd name="T5" fmla="*/ 121 h 121"/>
                <a:gd name="T6" fmla="*/ 475 w 535"/>
                <a:gd name="T7" fmla="*/ 121 h 121"/>
                <a:gd name="T8" fmla="*/ 535 w 535"/>
                <a:gd name="T9" fmla="*/ 60 h 121"/>
                <a:gd name="T10" fmla="*/ 475 w 535"/>
                <a:gd name="T11" fmla="*/ 0 h 121"/>
              </a:gdLst>
              <a:ahLst/>
              <a:cxnLst>
                <a:cxn ang="0">
                  <a:pos x="T0" y="T1"/>
                </a:cxn>
                <a:cxn ang="0">
                  <a:pos x="T2" y="T3"/>
                </a:cxn>
                <a:cxn ang="0">
                  <a:pos x="T4" y="T5"/>
                </a:cxn>
                <a:cxn ang="0">
                  <a:pos x="T6" y="T7"/>
                </a:cxn>
                <a:cxn ang="0">
                  <a:pos x="T8" y="T9"/>
                </a:cxn>
                <a:cxn ang="0">
                  <a:pos x="T10" y="T11"/>
                </a:cxn>
              </a:cxnLst>
              <a:rect l="0" t="0" r="r" b="b"/>
              <a:pathLst>
                <a:path w="535" h="121">
                  <a:moveTo>
                    <a:pt x="475" y="0"/>
                  </a:moveTo>
                  <a:cubicBezTo>
                    <a:pt x="0" y="0"/>
                    <a:pt x="0" y="0"/>
                    <a:pt x="0" y="0"/>
                  </a:cubicBezTo>
                  <a:cubicBezTo>
                    <a:pt x="0" y="121"/>
                    <a:pt x="0" y="121"/>
                    <a:pt x="0" y="121"/>
                  </a:cubicBezTo>
                  <a:cubicBezTo>
                    <a:pt x="475" y="121"/>
                    <a:pt x="475" y="121"/>
                    <a:pt x="475" y="121"/>
                  </a:cubicBezTo>
                  <a:cubicBezTo>
                    <a:pt x="508" y="121"/>
                    <a:pt x="535" y="93"/>
                    <a:pt x="535" y="60"/>
                  </a:cubicBezTo>
                  <a:cubicBezTo>
                    <a:pt x="535" y="27"/>
                    <a:pt x="508" y="0"/>
                    <a:pt x="475" y="0"/>
                  </a:cubicBez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grpSp>
        <p:nvGrpSpPr>
          <p:cNvPr id="32" name="Group 32"/>
          <p:cNvGrpSpPr/>
          <p:nvPr/>
        </p:nvGrpSpPr>
        <p:grpSpPr bwMode="auto">
          <a:xfrm flipH="1">
            <a:off x="9265481" y="3771208"/>
            <a:ext cx="260448" cy="327760"/>
            <a:chOff x="0" y="0"/>
            <a:chExt cx="127" cy="163"/>
          </a:xfrm>
          <a:solidFill>
            <a:srgbClr val="F7D806"/>
          </a:solidFill>
        </p:grpSpPr>
        <p:sp>
          <p:nvSpPr>
            <p:cNvPr id="33" name="Freeform 33"/>
            <p:cNvSpPr/>
            <p:nvPr/>
          </p:nvSpPr>
          <p:spPr bwMode="auto">
            <a:xfrm>
              <a:off x="0" y="0"/>
              <a:ext cx="127" cy="163"/>
            </a:xfrm>
            <a:custGeom>
              <a:avLst/>
              <a:gdLst>
                <a:gd name="T0" fmla="*/ 28 w 124"/>
                <a:gd name="T1" fmla="*/ 146 h 159"/>
                <a:gd name="T2" fmla="*/ 14 w 124"/>
                <a:gd name="T3" fmla="*/ 146 h 159"/>
                <a:gd name="T4" fmla="*/ 14 w 124"/>
                <a:gd name="T5" fmla="*/ 13 h 159"/>
                <a:gd name="T6" fmla="*/ 117 w 124"/>
                <a:gd name="T7" fmla="*/ 13 h 159"/>
                <a:gd name="T8" fmla="*/ 124 w 124"/>
                <a:gd name="T9" fmla="*/ 7 h 159"/>
                <a:gd name="T10" fmla="*/ 117 w 124"/>
                <a:gd name="T11" fmla="*/ 0 h 159"/>
                <a:gd name="T12" fmla="*/ 7 w 124"/>
                <a:gd name="T13" fmla="*/ 0 h 159"/>
                <a:gd name="T14" fmla="*/ 0 w 124"/>
                <a:gd name="T15" fmla="*/ 7 h 159"/>
                <a:gd name="T16" fmla="*/ 0 w 124"/>
                <a:gd name="T17" fmla="*/ 152 h 159"/>
                <a:gd name="T18" fmla="*/ 7 w 124"/>
                <a:gd name="T19" fmla="*/ 159 h 159"/>
                <a:gd name="T20" fmla="*/ 28 w 124"/>
                <a:gd name="T21" fmla="*/ 159 h 159"/>
                <a:gd name="T22" fmla="*/ 35 w 124"/>
                <a:gd name="T23" fmla="*/ 152 h 159"/>
                <a:gd name="T24" fmla="*/ 28 w 124"/>
                <a:gd name="T25" fmla="*/ 14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159">
                  <a:moveTo>
                    <a:pt x="28" y="146"/>
                  </a:moveTo>
                  <a:cubicBezTo>
                    <a:pt x="14" y="146"/>
                    <a:pt x="14" y="146"/>
                    <a:pt x="14" y="146"/>
                  </a:cubicBezTo>
                  <a:cubicBezTo>
                    <a:pt x="14" y="13"/>
                    <a:pt x="14" y="13"/>
                    <a:pt x="14" y="13"/>
                  </a:cubicBezTo>
                  <a:cubicBezTo>
                    <a:pt x="117" y="13"/>
                    <a:pt x="117" y="13"/>
                    <a:pt x="117" y="13"/>
                  </a:cubicBezTo>
                  <a:cubicBezTo>
                    <a:pt x="121" y="13"/>
                    <a:pt x="124" y="10"/>
                    <a:pt x="124" y="7"/>
                  </a:cubicBezTo>
                  <a:cubicBezTo>
                    <a:pt x="124" y="3"/>
                    <a:pt x="121" y="0"/>
                    <a:pt x="117" y="0"/>
                  </a:cubicBezTo>
                  <a:cubicBezTo>
                    <a:pt x="7" y="0"/>
                    <a:pt x="7" y="0"/>
                    <a:pt x="7" y="0"/>
                  </a:cubicBezTo>
                  <a:cubicBezTo>
                    <a:pt x="3" y="0"/>
                    <a:pt x="0" y="3"/>
                    <a:pt x="0" y="7"/>
                  </a:cubicBezTo>
                  <a:cubicBezTo>
                    <a:pt x="0" y="152"/>
                    <a:pt x="0" y="152"/>
                    <a:pt x="0" y="152"/>
                  </a:cubicBezTo>
                  <a:cubicBezTo>
                    <a:pt x="0" y="156"/>
                    <a:pt x="3" y="159"/>
                    <a:pt x="7" y="159"/>
                  </a:cubicBezTo>
                  <a:cubicBezTo>
                    <a:pt x="28" y="159"/>
                    <a:pt x="28" y="159"/>
                    <a:pt x="28" y="159"/>
                  </a:cubicBezTo>
                  <a:cubicBezTo>
                    <a:pt x="31" y="159"/>
                    <a:pt x="35" y="156"/>
                    <a:pt x="35" y="152"/>
                  </a:cubicBezTo>
                  <a:cubicBezTo>
                    <a:pt x="35" y="149"/>
                    <a:pt x="31" y="146"/>
                    <a:pt x="28" y="14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4" name="Freeform 34"/>
            <p:cNvSpPr/>
            <p:nvPr/>
          </p:nvSpPr>
          <p:spPr bwMode="auto">
            <a:xfrm>
              <a:off x="80" y="95"/>
              <a:ext cx="47" cy="68"/>
            </a:xfrm>
            <a:custGeom>
              <a:avLst/>
              <a:gdLst>
                <a:gd name="T0" fmla="*/ 39 w 46"/>
                <a:gd name="T1" fmla="*/ 0 h 66"/>
                <a:gd name="T2" fmla="*/ 32 w 46"/>
                <a:gd name="T3" fmla="*/ 7 h 66"/>
                <a:gd name="T4" fmla="*/ 32 w 46"/>
                <a:gd name="T5" fmla="*/ 53 h 66"/>
                <a:gd name="T6" fmla="*/ 7 w 46"/>
                <a:gd name="T7" fmla="*/ 53 h 66"/>
                <a:gd name="T8" fmla="*/ 0 w 46"/>
                <a:gd name="T9" fmla="*/ 59 h 66"/>
                <a:gd name="T10" fmla="*/ 7 w 46"/>
                <a:gd name="T11" fmla="*/ 66 h 66"/>
                <a:gd name="T12" fmla="*/ 39 w 46"/>
                <a:gd name="T13" fmla="*/ 66 h 66"/>
                <a:gd name="T14" fmla="*/ 44 w 46"/>
                <a:gd name="T15" fmla="*/ 64 h 66"/>
                <a:gd name="T16" fmla="*/ 46 w 46"/>
                <a:gd name="T17" fmla="*/ 59 h 66"/>
                <a:gd name="T18" fmla="*/ 46 w 46"/>
                <a:gd name="T19" fmla="*/ 7 h 66"/>
                <a:gd name="T20" fmla="*/ 39 w 46"/>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66">
                  <a:moveTo>
                    <a:pt x="39" y="0"/>
                  </a:moveTo>
                  <a:cubicBezTo>
                    <a:pt x="35" y="0"/>
                    <a:pt x="32" y="3"/>
                    <a:pt x="32" y="7"/>
                  </a:cubicBezTo>
                  <a:cubicBezTo>
                    <a:pt x="32" y="53"/>
                    <a:pt x="32" y="53"/>
                    <a:pt x="32" y="53"/>
                  </a:cubicBezTo>
                  <a:cubicBezTo>
                    <a:pt x="7" y="53"/>
                    <a:pt x="7" y="53"/>
                    <a:pt x="7" y="53"/>
                  </a:cubicBezTo>
                  <a:cubicBezTo>
                    <a:pt x="3" y="53"/>
                    <a:pt x="0" y="56"/>
                    <a:pt x="0" y="59"/>
                  </a:cubicBezTo>
                  <a:cubicBezTo>
                    <a:pt x="0" y="63"/>
                    <a:pt x="3" y="66"/>
                    <a:pt x="7" y="66"/>
                  </a:cubicBezTo>
                  <a:cubicBezTo>
                    <a:pt x="39" y="66"/>
                    <a:pt x="39" y="66"/>
                    <a:pt x="39" y="66"/>
                  </a:cubicBezTo>
                  <a:cubicBezTo>
                    <a:pt x="41" y="66"/>
                    <a:pt x="43" y="66"/>
                    <a:pt x="44" y="64"/>
                  </a:cubicBezTo>
                  <a:cubicBezTo>
                    <a:pt x="45" y="63"/>
                    <a:pt x="46" y="61"/>
                    <a:pt x="46" y="59"/>
                  </a:cubicBezTo>
                  <a:cubicBezTo>
                    <a:pt x="46" y="7"/>
                    <a:pt x="46" y="7"/>
                    <a:pt x="46" y="7"/>
                  </a:cubicBezTo>
                  <a:cubicBezTo>
                    <a:pt x="46" y="3"/>
                    <a:pt x="43" y="0"/>
                    <a:pt x="39"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5" name="Freeform 35"/>
            <p:cNvSpPr>
              <a:spLocks noEditPoints="1"/>
            </p:cNvSpPr>
            <p:nvPr/>
          </p:nvSpPr>
          <p:spPr bwMode="auto">
            <a:xfrm>
              <a:off x="46" y="34"/>
              <a:ext cx="79" cy="114"/>
            </a:xfrm>
            <a:custGeom>
              <a:avLst/>
              <a:gdLst>
                <a:gd name="T0" fmla="*/ 68 w 78"/>
                <a:gd name="T1" fmla="*/ 2 h 112"/>
                <a:gd name="T2" fmla="*/ 60 w 78"/>
                <a:gd name="T3" fmla="*/ 0 h 112"/>
                <a:gd name="T4" fmla="*/ 46 w 78"/>
                <a:gd name="T5" fmla="*/ 8 h 112"/>
                <a:gd name="T6" fmla="*/ 1 w 78"/>
                <a:gd name="T7" fmla="*/ 85 h 112"/>
                <a:gd name="T8" fmla="*/ 0 w 78"/>
                <a:gd name="T9" fmla="*/ 88 h 112"/>
                <a:gd name="T10" fmla="*/ 1 w 78"/>
                <a:gd name="T11" fmla="*/ 106 h 112"/>
                <a:gd name="T12" fmla="*/ 4 w 78"/>
                <a:gd name="T13" fmla="*/ 112 h 112"/>
                <a:gd name="T14" fmla="*/ 8 w 78"/>
                <a:gd name="T15" fmla="*/ 112 h 112"/>
                <a:gd name="T16" fmla="*/ 11 w 78"/>
                <a:gd name="T17" fmla="*/ 112 h 112"/>
                <a:gd name="T18" fmla="*/ 27 w 78"/>
                <a:gd name="T19" fmla="*/ 103 h 112"/>
                <a:gd name="T20" fmla="*/ 29 w 78"/>
                <a:gd name="T21" fmla="*/ 101 h 112"/>
                <a:gd name="T22" fmla="*/ 74 w 78"/>
                <a:gd name="T23" fmla="*/ 24 h 112"/>
                <a:gd name="T24" fmla="*/ 68 w 78"/>
                <a:gd name="T25" fmla="*/ 2 h 112"/>
                <a:gd name="T26" fmla="*/ 62 w 78"/>
                <a:gd name="T27" fmla="*/ 17 h 112"/>
                <a:gd name="T28" fmla="*/ 18 w 78"/>
                <a:gd name="T29" fmla="*/ 92 h 112"/>
                <a:gd name="T30" fmla="*/ 14 w 78"/>
                <a:gd name="T31" fmla="*/ 94 h 112"/>
                <a:gd name="T32" fmla="*/ 14 w 78"/>
                <a:gd name="T33" fmla="*/ 90 h 112"/>
                <a:gd name="T34" fmla="*/ 57 w 78"/>
                <a:gd name="T35" fmla="*/ 15 h 112"/>
                <a:gd name="T36" fmla="*/ 61 w 78"/>
                <a:gd name="T37" fmla="*/ 14 h 112"/>
                <a:gd name="T38" fmla="*/ 62 w 78"/>
                <a:gd name="T39" fmla="*/ 1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112">
                  <a:moveTo>
                    <a:pt x="68" y="2"/>
                  </a:moveTo>
                  <a:cubicBezTo>
                    <a:pt x="65" y="1"/>
                    <a:pt x="62" y="0"/>
                    <a:pt x="60" y="0"/>
                  </a:cubicBezTo>
                  <a:cubicBezTo>
                    <a:pt x="54" y="0"/>
                    <a:pt x="48" y="3"/>
                    <a:pt x="46" y="8"/>
                  </a:cubicBezTo>
                  <a:cubicBezTo>
                    <a:pt x="1" y="85"/>
                    <a:pt x="1" y="85"/>
                    <a:pt x="1" y="85"/>
                  </a:cubicBezTo>
                  <a:cubicBezTo>
                    <a:pt x="1" y="86"/>
                    <a:pt x="0" y="87"/>
                    <a:pt x="0" y="88"/>
                  </a:cubicBezTo>
                  <a:cubicBezTo>
                    <a:pt x="1" y="106"/>
                    <a:pt x="1" y="106"/>
                    <a:pt x="1" y="106"/>
                  </a:cubicBezTo>
                  <a:cubicBezTo>
                    <a:pt x="1" y="108"/>
                    <a:pt x="2" y="110"/>
                    <a:pt x="4" y="112"/>
                  </a:cubicBezTo>
                  <a:cubicBezTo>
                    <a:pt x="5" y="112"/>
                    <a:pt x="7" y="112"/>
                    <a:pt x="8" y="112"/>
                  </a:cubicBezTo>
                  <a:cubicBezTo>
                    <a:pt x="9" y="112"/>
                    <a:pt x="10" y="112"/>
                    <a:pt x="11" y="112"/>
                  </a:cubicBezTo>
                  <a:cubicBezTo>
                    <a:pt x="27" y="103"/>
                    <a:pt x="27" y="103"/>
                    <a:pt x="27" y="103"/>
                  </a:cubicBezTo>
                  <a:cubicBezTo>
                    <a:pt x="28" y="103"/>
                    <a:pt x="29" y="102"/>
                    <a:pt x="29" y="101"/>
                  </a:cubicBezTo>
                  <a:cubicBezTo>
                    <a:pt x="74" y="24"/>
                    <a:pt x="74" y="24"/>
                    <a:pt x="74" y="24"/>
                  </a:cubicBezTo>
                  <a:cubicBezTo>
                    <a:pt x="78" y="16"/>
                    <a:pt x="75" y="7"/>
                    <a:pt x="68" y="2"/>
                  </a:cubicBezTo>
                  <a:moveTo>
                    <a:pt x="62" y="17"/>
                  </a:moveTo>
                  <a:cubicBezTo>
                    <a:pt x="18" y="92"/>
                    <a:pt x="18" y="92"/>
                    <a:pt x="18" y="92"/>
                  </a:cubicBezTo>
                  <a:cubicBezTo>
                    <a:pt x="14" y="94"/>
                    <a:pt x="14" y="94"/>
                    <a:pt x="14" y="94"/>
                  </a:cubicBezTo>
                  <a:cubicBezTo>
                    <a:pt x="14" y="90"/>
                    <a:pt x="14" y="90"/>
                    <a:pt x="14" y="90"/>
                  </a:cubicBezTo>
                  <a:cubicBezTo>
                    <a:pt x="57" y="15"/>
                    <a:pt x="57" y="15"/>
                    <a:pt x="57" y="15"/>
                  </a:cubicBezTo>
                  <a:cubicBezTo>
                    <a:pt x="58" y="14"/>
                    <a:pt x="60" y="13"/>
                    <a:pt x="61" y="14"/>
                  </a:cubicBezTo>
                  <a:cubicBezTo>
                    <a:pt x="62" y="15"/>
                    <a:pt x="62" y="16"/>
                    <a:pt x="62" y="1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6" name="Freeform 36"/>
            <p:cNvSpPr/>
            <p:nvPr/>
          </p:nvSpPr>
          <p:spPr bwMode="auto">
            <a:xfrm>
              <a:off x="24" y="46"/>
              <a:ext cx="49" cy="14"/>
            </a:xfrm>
            <a:custGeom>
              <a:avLst/>
              <a:gdLst>
                <a:gd name="T0" fmla="*/ 48 w 48"/>
                <a:gd name="T1" fmla="*/ 7 h 14"/>
                <a:gd name="T2" fmla="*/ 42 w 48"/>
                <a:gd name="T3" fmla="*/ 0 h 14"/>
                <a:gd name="T4" fmla="*/ 7 w 48"/>
                <a:gd name="T5" fmla="*/ 0 h 14"/>
                <a:gd name="T6" fmla="*/ 0 w 48"/>
                <a:gd name="T7" fmla="*/ 7 h 14"/>
                <a:gd name="T8" fmla="*/ 7 w 48"/>
                <a:gd name="T9" fmla="*/ 14 h 14"/>
                <a:gd name="T10" fmla="*/ 42 w 48"/>
                <a:gd name="T11" fmla="*/ 14 h 14"/>
                <a:gd name="T12" fmla="*/ 48 w 48"/>
                <a:gd name="T13" fmla="*/ 7 h 14"/>
              </a:gdLst>
              <a:ahLst/>
              <a:cxnLst>
                <a:cxn ang="0">
                  <a:pos x="T0" y="T1"/>
                </a:cxn>
                <a:cxn ang="0">
                  <a:pos x="T2" y="T3"/>
                </a:cxn>
                <a:cxn ang="0">
                  <a:pos x="T4" y="T5"/>
                </a:cxn>
                <a:cxn ang="0">
                  <a:pos x="T6" y="T7"/>
                </a:cxn>
                <a:cxn ang="0">
                  <a:pos x="T8" y="T9"/>
                </a:cxn>
                <a:cxn ang="0">
                  <a:pos x="T10" y="T11"/>
                </a:cxn>
                <a:cxn ang="0">
                  <a:pos x="T12" y="T13"/>
                </a:cxn>
              </a:cxnLst>
              <a:rect l="0" t="0" r="r" b="b"/>
              <a:pathLst>
                <a:path w="48" h="14">
                  <a:moveTo>
                    <a:pt x="48" y="7"/>
                  </a:moveTo>
                  <a:cubicBezTo>
                    <a:pt x="48" y="3"/>
                    <a:pt x="45" y="0"/>
                    <a:pt x="42" y="0"/>
                  </a:cubicBezTo>
                  <a:cubicBezTo>
                    <a:pt x="7" y="0"/>
                    <a:pt x="7" y="0"/>
                    <a:pt x="7" y="0"/>
                  </a:cubicBezTo>
                  <a:cubicBezTo>
                    <a:pt x="3" y="0"/>
                    <a:pt x="0" y="3"/>
                    <a:pt x="0" y="7"/>
                  </a:cubicBezTo>
                  <a:cubicBezTo>
                    <a:pt x="0" y="11"/>
                    <a:pt x="3" y="14"/>
                    <a:pt x="7" y="14"/>
                  </a:cubicBezTo>
                  <a:cubicBezTo>
                    <a:pt x="42" y="14"/>
                    <a:pt x="42" y="14"/>
                    <a:pt x="42" y="14"/>
                  </a:cubicBezTo>
                  <a:cubicBezTo>
                    <a:pt x="45" y="14"/>
                    <a:pt x="48" y="11"/>
                    <a:pt x="48" y="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37" name="Freeform 37"/>
            <p:cNvSpPr/>
            <p:nvPr/>
          </p:nvSpPr>
          <p:spPr bwMode="auto">
            <a:xfrm>
              <a:off x="24" y="73"/>
              <a:ext cx="32" cy="15"/>
            </a:xfrm>
            <a:custGeom>
              <a:avLst/>
              <a:gdLst>
                <a:gd name="T0" fmla="*/ 7 w 31"/>
                <a:gd name="T1" fmla="*/ 0 h 14"/>
                <a:gd name="T2" fmla="*/ 0 w 31"/>
                <a:gd name="T3" fmla="*/ 7 h 14"/>
                <a:gd name="T4" fmla="*/ 7 w 31"/>
                <a:gd name="T5" fmla="*/ 14 h 14"/>
                <a:gd name="T6" fmla="*/ 24 w 31"/>
                <a:gd name="T7" fmla="*/ 14 h 14"/>
                <a:gd name="T8" fmla="*/ 31 w 31"/>
                <a:gd name="T9" fmla="*/ 7 h 14"/>
                <a:gd name="T10" fmla="*/ 24 w 31"/>
                <a:gd name="T11" fmla="*/ 0 h 14"/>
                <a:gd name="T12" fmla="*/ 7 w 31"/>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31" h="14">
                  <a:moveTo>
                    <a:pt x="7" y="0"/>
                  </a:moveTo>
                  <a:cubicBezTo>
                    <a:pt x="3" y="0"/>
                    <a:pt x="0" y="3"/>
                    <a:pt x="0" y="7"/>
                  </a:cubicBezTo>
                  <a:cubicBezTo>
                    <a:pt x="0" y="11"/>
                    <a:pt x="3" y="14"/>
                    <a:pt x="7" y="14"/>
                  </a:cubicBezTo>
                  <a:cubicBezTo>
                    <a:pt x="24" y="14"/>
                    <a:pt x="24" y="14"/>
                    <a:pt x="24" y="14"/>
                  </a:cubicBezTo>
                  <a:cubicBezTo>
                    <a:pt x="28" y="14"/>
                    <a:pt x="31" y="11"/>
                    <a:pt x="31" y="7"/>
                  </a:cubicBezTo>
                  <a:cubicBezTo>
                    <a:pt x="31" y="3"/>
                    <a:pt x="28" y="0"/>
                    <a:pt x="24" y="0"/>
                  </a:cubicBez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grpSp>
      <p:sp>
        <p:nvSpPr>
          <p:cNvPr id="38" name="Freeform 38"/>
          <p:cNvSpPr>
            <a:spLocks noEditPoints="1"/>
          </p:cNvSpPr>
          <p:nvPr/>
        </p:nvSpPr>
        <p:spPr bwMode="auto">
          <a:xfrm flipH="1">
            <a:off x="9145759" y="2058866"/>
            <a:ext cx="399073" cy="268933"/>
          </a:xfrm>
          <a:custGeom>
            <a:avLst/>
            <a:gdLst>
              <a:gd name="T0" fmla="*/ 154 w 160"/>
              <a:gd name="T1" fmla="*/ 12 h 109"/>
              <a:gd name="T2" fmla="*/ 139 w 160"/>
              <a:gd name="T3" fmla="*/ 6 h 109"/>
              <a:gd name="T4" fmla="*/ 123 w 160"/>
              <a:gd name="T5" fmla="*/ 12 h 109"/>
              <a:gd name="T6" fmla="*/ 117 w 160"/>
              <a:gd name="T7" fmla="*/ 27 h 109"/>
              <a:gd name="T8" fmla="*/ 119 w 160"/>
              <a:gd name="T9" fmla="*/ 36 h 109"/>
              <a:gd name="T10" fmla="*/ 93 w 160"/>
              <a:gd name="T11" fmla="*/ 60 h 109"/>
              <a:gd name="T12" fmla="*/ 79 w 160"/>
              <a:gd name="T13" fmla="*/ 56 h 109"/>
              <a:gd name="T14" fmla="*/ 66 w 160"/>
              <a:gd name="T15" fmla="*/ 59 h 109"/>
              <a:gd name="T16" fmla="*/ 47 w 160"/>
              <a:gd name="T17" fmla="*/ 37 h 109"/>
              <a:gd name="T18" fmla="*/ 43 w 160"/>
              <a:gd name="T19" fmla="*/ 7 h 109"/>
              <a:gd name="T20" fmla="*/ 25 w 160"/>
              <a:gd name="T21" fmla="*/ 0 h 109"/>
              <a:gd name="T22" fmla="*/ 8 w 160"/>
              <a:gd name="T23" fmla="*/ 7 h 109"/>
              <a:gd name="T24" fmla="*/ 0 w 160"/>
              <a:gd name="T25" fmla="*/ 24 h 109"/>
              <a:gd name="T26" fmla="*/ 8 w 160"/>
              <a:gd name="T27" fmla="*/ 42 h 109"/>
              <a:gd name="T28" fmla="*/ 25 w 160"/>
              <a:gd name="T29" fmla="*/ 49 h 109"/>
              <a:gd name="T30" fmla="*/ 37 w 160"/>
              <a:gd name="T31" fmla="*/ 46 h 109"/>
              <a:gd name="T32" fmla="*/ 56 w 160"/>
              <a:gd name="T33" fmla="*/ 69 h 109"/>
              <a:gd name="T34" fmla="*/ 60 w 160"/>
              <a:gd name="T35" fmla="*/ 102 h 109"/>
              <a:gd name="T36" fmla="*/ 79 w 160"/>
              <a:gd name="T37" fmla="*/ 109 h 109"/>
              <a:gd name="T38" fmla="*/ 98 w 160"/>
              <a:gd name="T39" fmla="*/ 102 h 109"/>
              <a:gd name="T40" fmla="*/ 102 w 160"/>
              <a:gd name="T41" fmla="*/ 69 h 109"/>
              <a:gd name="T42" fmla="*/ 129 w 160"/>
              <a:gd name="T43" fmla="*/ 46 h 109"/>
              <a:gd name="T44" fmla="*/ 139 w 160"/>
              <a:gd name="T45" fmla="*/ 49 h 109"/>
              <a:gd name="T46" fmla="*/ 154 w 160"/>
              <a:gd name="T47" fmla="*/ 43 h 109"/>
              <a:gd name="T48" fmla="*/ 160 w 160"/>
              <a:gd name="T49" fmla="*/ 27 h 109"/>
              <a:gd name="T50" fmla="*/ 154 w 160"/>
              <a:gd name="T51" fmla="*/ 12 h 109"/>
              <a:gd name="T52" fmla="*/ 17 w 160"/>
              <a:gd name="T53" fmla="*/ 32 h 109"/>
              <a:gd name="T54" fmla="*/ 14 w 160"/>
              <a:gd name="T55" fmla="*/ 24 h 109"/>
              <a:gd name="T56" fmla="*/ 17 w 160"/>
              <a:gd name="T57" fmla="*/ 17 h 109"/>
              <a:gd name="T58" fmla="*/ 25 w 160"/>
              <a:gd name="T59" fmla="*/ 13 h 109"/>
              <a:gd name="T60" fmla="*/ 33 w 160"/>
              <a:gd name="T61" fmla="*/ 17 h 109"/>
              <a:gd name="T62" fmla="*/ 33 w 160"/>
              <a:gd name="T63" fmla="*/ 32 h 109"/>
              <a:gd name="T64" fmla="*/ 17 w 160"/>
              <a:gd name="T65" fmla="*/ 32 h 109"/>
              <a:gd name="T66" fmla="*/ 144 w 160"/>
              <a:gd name="T67" fmla="*/ 33 h 109"/>
              <a:gd name="T68" fmla="*/ 133 w 160"/>
              <a:gd name="T69" fmla="*/ 33 h 109"/>
              <a:gd name="T70" fmla="*/ 131 w 160"/>
              <a:gd name="T71" fmla="*/ 27 h 109"/>
              <a:gd name="T72" fmla="*/ 133 w 160"/>
              <a:gd name="T73" fmla="*/ 22 h 109"/>
              <a:gd name="T74" fmla="*/ 139 w 160"/>
              <a:gd name="T75" fmla="*/ 20 h 109"/>
              <a:gd name="T76" fmla="*/ 144 w 160"/>
              <a:gd name="T77" fmla="*/ 22 h 109"/>
              <a:gd name="T78" fmla="*/ 146 w 160"/>
              <a:gd name="T79" fmla="*/ 27 h 109"/>
              <a:gd name="T80" fmla="*/ 144 w 160"/>
              <a:gd name="T81" fmla="*/ 3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0" h="109">
                <a:moveTo>
                  <a:pt x="154" y="12"/>
                </a:moveTo>
                <a:cubicBezTo>
                  <a:pt x="150" y="8"/>
                  <a:pt x="144" y="6"/>
                  <a:pt x="139" y="6"/>
                </a:cubicBezTo>
                <a:cubicBezTo>
                  <a:pt x="133" y="6"/>
                  <a:pt x="127" y="8"/>
                  <a:pt x="123" y="12"/>
                </a:cubicBezTo>
                <a:cubicBezTo>
                  <a:pt x="119" y="16"/>
                  <a:pt x="117" y="22"/>
                  <a:pt x="117" y="27"/>
                </a:cubicBezTo>
                <a:cubicBezTo>
                  <a:pt x="117" y="31"/>
                  <a:pt x="118" y="34"/>
                  <a:pt x="119" y="36"/>
                </a:cubicBezTo>
                <a:cubicBezTo>
                  <a:pt x="93" y="60"/>
                  <a:pt x="93" y="60"/>
                  <a:pt x="93" y="60"/>
                </a:cubicBezTo>
                <a:cubicBezTo>
                  <a:pt x="89" y="57"/>
                  <a:pt x="84" y="56"/>
                  <a:pt x="79" y="56"/>
                </a:cubicBezTo>
                <a:cubicBezTo>
                  <a:pt x="74" y="56"/>
                  <a:pt x="70" y="57"/>
                  <a:pt x="66" y="59"/>
                </a:cubicBezTo>
                <a:cubicBezTo>
                  <a:pt x="47" y="37"/>
                  <a:pt x="47" y="37"/>
                  <a:pt x="47" y="37"/>
                </a:cubicBezTo>
                <a:cubicBezTo>
                  <a:pt x="52" y="27"/>
                  <a:pt x="51" y="15"/>
                  <a:pt x="43" y="7"/>
                </a:cubicBezTo>
                <a:cubicBezTo>
                  <a:pt x="38" y="2"/>
                  <a:pt x="32" y="0"/>
                  <a:pt x="25" y="0"/>
                </a:cubicBezTo>
                <a:cubicBezTo>
                  <a:pt x="19" y="0"/>
                  <a:pt x="12" y="2"/>
                  <a:pt x="8" y="7"/>
                </a:cubicBezTo>
                <a:cubicBezTo>
                  <a:pt x="3" y="12"/>
                  <a:pt x="0" y="18"/>
                  <a:pt x="0" y="24"/>
                </a:cubicBezTo>
                <a:cubicBezTo>
                  <a:pt x="0" y="31"/>
                  <a:pt x="3" y="37"/>
                  <a:pt x="8" y="42"/>
                </a:cubicBezTo>
                <a:cubicBezTo>
                  <a:pt x="12" y="47"/>
                  <a:pt x="19" y="49"/>
                  <a:pt x="25" y="49"/>
                </a:cubicBezTo>
                <a:cubicBezTo>
                  <a:pt x="29" y="49"/>
                  <a:pt x="33" y="48"/>
                  <a:pt x="37" y="46"/>
                </a:cubicBezTo>
                <a:cubicBezTo>
                  <a:pt x="56" y="69"/>
                  <a:pt x="56" y="69"/>
                  <a:pt x="56" y="69"/>
                </a:cubicBezTo>
                <a:cubicBezTo>
                  <a:pt x="50" y="79"/>
                  <a:pt x="51" y="93"/>
                  <a:pt x="60" y="102"/>
                </a:cubicBezTo>
                <a:cubicBezTo>
                  <a:pt x="65" y="107"/>
                  <a:pt x="72" y="109"/>
                  <a:pt x="79" y="109"/>
                </a:cubicBezTo>
                <a:cubicBezTo>
                  <a:pt x="86" y="109"/>
                  <a:pt x="93" y="107"/>
                  <a:pt x="98" y="102"/>
                </a:cubicBezTo>
                <a:cubicBezTo>
                  <a:pt x="107" y="93"/>
                  <a:pt x="108" y="80"/>
                  <a:pt x="102" y="69"/>
                </a:cubicBezTo>
                <a:cubicBezTo>
                  <a:pt x="129" y="46"/>
                  <a:pt x="129" y="46"/>
                  <a:pt x="129" y="46"/>
                </a:cubicBezTo>
                <a:cubicBezTo>
                  <a:pt x="132" y="48"/>
                  <a:pt x="135" y="49"/>
                  <a:pt x="139" y="49"/>
                </a:cubicBezTo>
                <a:cubicBezTo>
                  <a:pt x="144" y="49"/>
                  <a:pt x="150" y="47"/>
                  <a:pt x="154" y="43"/>
                </a:cubicBezTo>
                <a:cubicBezTo>
                  <a:pt x="158" y="38"/>
                  <a:pt x="160" y="33"/>
                  <a:pt x="160" y="27"/>
                </a:cubicBezTo>
                <a:cubicBezTo>
                  <a:pt x="160" y="22"/>
                  <a:pt x="158" y="16"/>
                  <a:pt x="154" y="12"/>
                </a:cubicBezTo>
                <a:moveTo>
                  <a:pt x="17" y="32"/>
                </a:moveTo>
                <a:cubicBezTo>
                  <a:pt x="15" y="30"/>
                  <a:pt x="14" y="27"/>
                  <a:pt x="14" y="24"/>
                </a:cubicBezTo>
                <a:cubicBezTo>
                  <a:pt x="14" y="21"/>
                  <a:pt x="15" y="19"/>
                  <a:pt x="17" y="17"/>
                </a:cubicBezTo>
                <a:cubicBezTo>
                  <a:pt x="20" y="14"/>
                  <a:pt x="22" y="13"/>
                  <a:pt x="25" y="13"/>
                </a:cubicBezTo>
                <a:cubicBezTo>
                  <a:pt x="28" y="13"/>
                  <a:pt x="31" y="14"/>
                  <a:pt x="33" y="17"/>
                </a:cubicBezTo>
                <a:cubicBezTo>
                  <a:pt x="38" y="21"/>
                  <a:pt x="38" y="28"/>
                  <a:pt x="33" y="32"/>
                </a:cubicBezTo>
                <a:cubicBezTo>
                  <a:pt x="29" y="37"/>
                  <a:pt x="22" y="37"/>
                  <a:pt x="17" y="32"/>
                </a:cubicBezTo>
                <a:moveTo>
                  <a:pt x="144" y="33"/>
                </a:moveTo>
                <a:cubicBezTo>
                  <a:pt x="141" y="36"/>
                  <a:pt x="136" y="36"/>
                  <a:pt x="133" y="33"/>
                </a:cubicBezTo>
                <a:cubicBezTo>
                  <a:pt x="132" y="31"/>
                  <a:pt x="131" y="29"/>
                  <a:pt x="131" y="27"/>
                </a:cubicBezTo>
                <a:cubicBezTo>
                  <a:pt x="131" y="25"/>
                  <a:pt x="132" y="23"/>
                  <a:pt x="133" y="22"/>
                </a:cubicBezTo>
                <a:cubicBezTo>
                  <a:pt x="135" y="20"/>
                  <a:pt x="137" y="20"/>
                  <a:pt x="139" y="20"/>
                </a:cubicBezTo>
                <a:cubicBezTo>
                  <a:pt x="141" y="20"/>
                  <a:pt x="143" y="20"/>
                  <a:pt x="144" y="22"/>
                </a:cubicBezTo>
                <a:cubicBezTo>
                  <a:pt x="146" y="23"/>
                  <a:pt x="146" y="25"/>
                  <a:pt x="146" y="27"/>
                </a:cubicBezTo>
                <a:cubicBezTo>
                  <a:pt x="146" y="29"/>
                  <a:pt x="146" y="31"/>
                  <a:pt x="144" y="33"/>
                </a:cubicBezTo>
              </a:path>
            </a:pathLst>
          </a:custGeom>
          <a:solidFill>
            <a:srgbClr val="312A29"/>
          </a:solidFill>
          <a:ln>
            <a:noFill/>
          </a:ln>
        </p:spPr>
        <p:txBody>
          <a:bodyPr/>
          <a:lstStyle/>
          <a:p>
            <a:endParaRPr lang="zh-CN" altLang="en-US">
              <a:solidFill>
                <a:schemeClr val="bg1">
                  <a:lumMod val="50000"/>
                </a:schemeClr>
              </a:solidFill>
            </a:endParaRPr>
          </a:p>
        </p:txBody>
      </p:sp>
      <p:sp>
        <p:nvSpPr>
          <p:cNvPr id="39" name="Rectangle 39"/>
          <p:cNvSpPr>
            <a:spLocks noChangeArrowheads="1"/>
          </p:cNvSpPr>
          <p:nvPr/>
        </p:nvSpPr>
        <p:spPr bwMode="auto">
          <a:xfrm>
            <a:off x="8383321" y="2449658"/>
            <a:ext cx="2952645" cy="77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40" name="Text Box 40"/>
          <p:cNvSpPr txBox="1">
            <a:spLocks noChangeArrowheads="1"/>
          </p:cNvSpPr>
          <p:nvPr/>
        </p:nvSpPr>
        <p:spPr bwMode="auto">
          <a:xfrm>
            <a:off x="8383319" y="1894986"/>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2400" dirty="0">
                <a:solidFill>
                  <a:srgbClr val="312A29"/>
                </a:solidFill>
                <a:latin typeface="方正大标宋简体" panose="02010601030101010101" pitchFamily="2" charset="-122"/>
                <a:ea typeface="方正大标宋简体" panose="02010601030101010101" pitchFamily="2" charset="-122"/>
              </a:rPr>
              <a:t>03</a:t>
            </a:r>
          </a:p>
        </p:txBody>
      </p:sp>
      <p:sp>
        <p:nvSpPr>
          <p:cNvPr id="41" name="Rectangle 41"/>
          <p:cNvSpPr>
            <a:spLocks noChangeArrowheads="1"/>
          </p:cNvSpPr>
          <p:nvPr/>
        </p:nvSpPr>
        <p:spPr bwMode="auto">
          <a:xfrm>
            <a:off x="8383321" y="4189312"/>
            <a:ext cx="2952645" cy="77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800">
                <a:solidFill>
                  <a:schemeClr val="bg1">
                    <a:lumMod val="50000"/>
                  </a:schemeClr>
                </a:solidFill>
              </a:rPr>
              <a:t>We have many PowerPoint </a:t>
            </a:r>
            <a:r>
              <a:rPr lang="zh-CN" altLang="en-US" sz="800">
                <a:solidFill>
                  <a:schemeClr val="bg1">
                    <a:lumMod val="50000"/>
                  </a:schemeClr>
                </a:solidFill>
              </a:rPr>
              <a:t>templates</a:t>
            </a:r>
            <a:r>
              <a:rPr lang="en-US" altLang="zh-CN" sz="800">
                <a:solidFill>
                  <a:schemeClr val="bg1">
                    <a:lumMod val="50000"/>
                  </a:schemeClr>
                </a:solidFill>
              </a:rPr>
              <a:t> that has been specifically designed to help anyone that is stepping into the world of PowerPoint for the very first time. </a:t>
            </a:r>
            <a:endParaRPr lang="zh-CN" altLang="en-US" sz="800">
              <a:solidFill>
                <a:schemeClr val="bg1">
                  <a:lumMod val="50000"/>
                </a:schemeClr>
              </a:solidFill>
            </a:endParaRPr>
          </a:p>
        </p:txBody>
      </p:sp>
      <p:sp>
        <p:nvSpPr>
          <p:cNvPr id="42" name="Text Box 42"/>
          <p:cNvSpPr txBox="1">
            <a:spLocks noChangeArrowheads="1"/>
          </p:cNvSpPr>
          <p:nvPr/>
        </p:nvSpPr>
        <p:spPr bwMode="auto">
          <a:xfrm>
            <a:off x="8383319" y="3634641"/>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zh-CN" sz="2400" dirty="0">
                <a:solidFill>
                  <a:srgbClr val="F7D806"/>
                </a:solidFill>
                <a:latin typeface="方正大标宋简体" panose="02010601030101010101" pitchFamily="2" charset="-122"/>
                <a:ea typeface="方正大标宋简体" panose="02010601030101010101" pitchFamily="2" charset="-122"/>
              </a:rPr>
              <a:t>04</a:t>
            </a:r>
          </a:p>
        </p:txBody>
      </p:sp>
      <p:sp>
        <p:nvSpPr>
          <p:cNvPr id="43" name="Rectangle 43"/>
          <p:cNvSpPr>
            <a:spLocks noChangeArrowheads="1"/>
          </p:cNvSpPr>
          <p:nvPr/>
        </p:nvSpPr>
        <p:spPr bwMode="auto">
          <a:xfrm>
            <a:off x="856033" y="4189312"/>
            <a:ext cx="2952648" cy="77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zh-CN" sz="800">
                <a:solidFill>
                  <a:schemeClr val="bg1">
                    <a:lumMod val="50000"/>
                  </a:schemeClr>
                </a:solidFill>
              </a:rPr>
              <a:t>We have many PowerPoint </a:t>
            </a:r>
            <a:r>
              <a:rPr lang="zh-CN" altLang="en-US" sz="800">
                <a:solidFill>
                  <a:schemeClr val="bg1">
                    <a:lumMod val="50000"/>
                  </a:schemeClr>
                </a:solidFill>
              </a:rPr>
              <a:t>templates</a:t>
            </a:r>
            <a:r>
              <a:rPr lang="en-US" altLang="zh-CN" sz="800">
                <a:solidFill>
                  <a:schemeClr val="bg1">
                    <a:lumMod val="50000"/>
                  </a:schemeClr>
                </a:solidFill>
              </a:rPr>
              <a:t> that has been specifically designed to help anyone that is stepping into the world of PowerPoint for the very first time. </a:t>
            </a:r>
            <a:endParaRPr lang="zh-CN" altLang="en-US" sz="800">
              <a:solidFill>
                <a:schemeClr val="bg1">
                  <a:lumMod val="50000"/>
                </a:schemeClr>
              </a:solidFill>
            </a:endParaRPr>
          </a:p>
        </p:txBody>
      </p:sp>
      <p:sp>
        <p:nvSpPr>
          <p:cNvPr id="44" name="Text Box 44"/>
          <p:cNvSpPr txBox="1">
            <a:spLocks noChangeArrowheads="1"/>
          </p:cNvSpPr>
          <p:nvPr/>
        </p:nvSpPr>
        <p:spPr bwMode="auto">
          <a:xfrm>
            <a:off x="3347745" y="3634641"/>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zh-CN" sz="2400" dirty="0">
                <a:solidFill>
                  <a:srgbClr val="312A29"/>
                </a:solidFill>
                <a:latin typeface="方正大标宋简体" panose="02010601030101010101" pitchFamily="2" charset="-122"/>
                <a:ea typeface="方正大标宋简体" panose="02010601030101010101" pitchFamily="2" charset="-122"/>
              </a:rPr>
              <a:t>02</a:t>
            </a:r>
          </a:p>
        </p:txBody>
      </p:sp>
      <p:grpSp>
        <p:nvGrpSpPr>
          <p:cNvPr id="45" name="Group 45"/>
          <p:cNvGrpSpPr/>
          <p:nvPr/>
        </p:nvGrpSpPr>
        <p:grpSpPr bwMode="auto">
          <a:xfrm flipH="1">
            <a:off x="2697578" y="2044160"/>
            <a:ext cx="277251" cy="340367"/>
            <a:chOff x="0" y="0"/>
            <a:chExt cx="134" cy="163"/>
          </a:xfrm>
          <a:solidFill>
            <a:srgbClr val="F7D806"/>
          </a:solidFill>
        </p:grpSpPr>
        <p:sp>
          <p:nvSpPr>
            <p:cNvPr id="46" name="Freeform 46"/>
            <p:cNvSpPr>
              <a:spLocks noEditPoints="1"/>
            </p:cNvSpPr>
            <p:nvPr/>
          </p:nvSpPr>
          <p:spPr bwMode="auto">
            <a:xfrm>
              <a:off x="0" y="0"/>
              <a:ext cx="134" cy="163"/>
            </a:xfrm>
            <a:custGeom>
              <a:avLst/>
              <a:gdLst>
                <a:gd name="T0" fmla="*/ 0 w 134"/>
                <a:gd name="T1" fmla="*/ 0 h 163"/>
                <a:gd name="T2" fmla="*/ 0 w 134"/>
                <a:gd name="T3" fmla="*/ 163 h 163"/>
                <a:gd name="T4" fmla="*/ 92 w 134"/>
                <a:gd name="T5" fmla="*/ 163 h 163"/>
                <a:gd name="T6" fmla="*/ 134 w 134"/>
                <a:gd name="T7" fmla="*/ 121 h 163"/>
                <a:gd name="T8" fmla="*/ 134 w 134"/>
                <a:gd name="T9" fmla="*/ 0 h 163"/>
                <a:gd name="T10" fmla="*/ 0 w 134"/>
                <a:gd name="T11" fmla="*/ 0 h 163"/>
                <a:gd name="T12" fmla="*/ 14 w 134"/>
                <a:gd name="T13" fmla="*/ 14 h 163"/>
                <a:gd name="T14" fmla="*/ 120 w 134"/>
                <a:gd name="T15" fmla="*/ 14 h 163"/>
                <a:gd name="T16" fmla="*/ 120 w 134"/>
                <a:gd name="T17" fmla="*/ 112 h 163"/>
                <a:gd name="T18" fmla="*/ 83 w 134"/>
                <a:gd name="T19" fmla="*/ 112 h 163"/>
                <a:gd name="T20" fmla="*/ 83 w 134"/>
                <a:gd name="T21" fmla="*/ 150 h 163"/>
                <a:gd name="T22" fmla="*/ 14 w 134"/>
                <a:gd name="T23" fmla="*/ 150 h 163"/>
                <a:gd name="T24" fmla="*/ 14 w 134"/>
                <a:gd name="T25" fmla="*/ 14 h 163"/>
                <a:gd name="T26" fmla="*/ 111 w 134"/>
                <a:gd name="T27" fmla="*/ 125 h 163"/>
                <a:gd name="T28" fmla="*/ 96 w 134"/>
                <a:gd name="T29" fmla="*/ 140 h 163"/>
                <a:gd name="T30" fmla="*/ 96 w 134"/>
                <a:gd name="T31" fmla="*/ 125 h 163"/>
                <a:gd name="T32" fmla="*/ 111 w 134"/>
                <a:gd name="T33" fmla="*/ 125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63">
                  <a:moveTo>
                    <a:pt x="0" y="0"/>
                  </a:moveTo>
                  <a:lnTo>
                    <a:pt x="0" y="163"/>
                  </a:lnTo>
                  <a:lnTo>
                    <a:pt x="92" y="163"/>
                  </a:lnTo>
                  <a:lnTo>
                    <a:pt x="134" y="121"/>
                  </a:lnTo>
                  <a:lnTo>
                    <a:pt x="134" y="0"/>
                  </a:lnTo>
                  <a:lnTo>
                    <a:pt x="0" y="0"/>
                  </a:lnTo>
                  <a:close/>
                  <a:moveTo>
                    <a:pt x="14" y="14"/>
                  </a:moveTo>
                  <a:lnTo>
                    <a:pt x="120" y="14"/>
                  </a:lnTo>
                  <a:lnTo>
                    <a:pt x="120" y="112"/>
                  </a:lnTo>
                  <a:lnTo>
                    <a:pt x="83" y="112"/>
                  </a:lnTo>
                  <a:lnTo>
                    <a:pt x="83" y="150"/>
                  </a:lnTo>
                  <a:lnTo>
                    <a:pt x="14" y="150"/>
                  </a:lnTo>
                  <a:lnTo>
                    <a:pt x="14" y="14"/>
                  </a:lnTo>
                  <a:close/>
                  <a:moveTo>
                    <a:pt x="111" y="125"/>
                  </a:moveTo>
                  <a:lnTo>
                    <a:pt x="96" y="140"/>
                  </a:lnTo>
                  <a:lnTo>
                    <a:pt x="96" y="125"/>
                  </a:lnTo>
                  <a:lnTo>
                    <a:pt x="111" y="1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47" name="Rectangle 47"/>
            <p:cNvSpPr>
              <a:spLocks noChangeArrowheads="1"/>
            </p:cNvSpPr>
            <p:nvPr/>
          </p:nvSpPr>
          <p:spPr bwMode="auto">
            <a:xfrm>
              <a:off x="37" y="44"/>
              <a:ext cx="59"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bg1">
                    <a:lumMod val="50000"/>
                  </a:schemeClr>
                </a:solidFill>
              </a:endParaRPr>
            </a:p>
          </p:txBody>
        </p:sp>
        <p:sp>
          <p:nvSpPr>
            <p:cNvPr id="48" name="Rectangle 48"/>
            <p:cNvSpPr>
              <a:spLocks noChangeArrowheads="1"/>
            </p:cNvSpPr>
            <p:nvPr/>
          </p:nvSpPr>
          <p:spPr bwMode="auto">
            <a:xfrm>
              <a:off x="37" y="83"/>
              <a:ext cx="38" cy="1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chemeClr val="bg1">
                    <a:lumMod val="50000"/>
                  </a:schemeClr>
                </a:solidFill>
              </a:endParaRPr>
            </a:p>
          </p:txBody>
        </p:sp>
      </p:grpSp>
      <p:sp>
        <p:nvSpPr>
          <p:cNvPr id="49" name="Rectangle 49"/>
          <p:cNvSpPr>
            <a:spLocks noChangeArrowheads="1"/>
          </p:cNvSpPr>
          <p:nvPr/>
        </p:nvSpPr>
        <p:spPr bwMode="auto">
          <a:xfrm>
            <a:off x="856033" y="2458062"/>
            <a:ext cx="2952648" cy="773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zh-CN" sz="800" dirty="0">
                <a:solidFill>
                  <a:schemeClr val="bg1">
                    <a:lumMod val="50000"/>
                  </a:schemeClr>
                </a:solidFill>
              </a:rPr>
              <a:t>We 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 to help anyone that is stepping into the world of PowerPoint for the very first time. </a:t>
            </a:r>
            <a:endParaRPr lang="zh-CN" altLang="en-US" sz="800" dirty="0">
              <a:solidFill>
                <a:schemeClr val="bg1">
                  <a:lumMod val="50000"/>
                </a:schemeClr>
              </a:solidFill>
            </a:endParaRPr>
          </a:p>
        </p:txBody>
      </p:sp>
      <p:sp>
        <p:nvSpPr>
          <p:cNvPr id="50" name="Text Box 50"/>
          <p:cNvSpPr txBox="1">
            <a:spLocks noChangeArrowheads="1"/>
          </p:cNvSpPr>
          <p:nvPr/>
        </p:nvSpPr>
        <p:spPr bwMode="auto">
          <a:xfrm>
            <a:off x="3347745" y="1903390"/>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zh-CN" altLang="zh-CN" sz="2400" dirty="0">
                <a:solidFill>
                  <a:srgbClr val="F7D806"/>
                </a:solidFill>
                <a:latin typeface="方正大标宋简体" panose="02010601030101010101" pitchFamily="2" charset="-122"/>
                <a:ea typeface="方正大标宋简体" panose="02010601030101010101" pitchFamily="2" charset="-122"/>
              </a:rPr>
              <a:t>01</a:t>
            </a:r>
          </a:p>
        </p:txBody>
      </p:sp>
      <p:sp>
        <p:nvSpPr>
          <p:cNvPr id="51" name="Freeform 51"/>
          <p:cNvSpPr>
            <a:spLocks noEditPoints="1"/>
          </p:cNvSpPr>
          <p:nvPr/>
        </p:nvSpPr>
        <p:spPr bwMode="auto">
          <a:xfrm>
            <a:off x="2699680" y="3775410"/>
            <a:ext cx="308756" cy="321457"/>
          </a:xfrm>
          <a:custGeom>
            <a:avLst/>
            <a:gdLst>
              <a:gd name="T0" fmla="*/ 123 w 144"/>
              <a:gd name="T1" fmla="*/ 21 h 151"/>
              <a:gd name="T2" fmla="*/ 127 w 144"/>
              <a:gd name="T3" fmla="*/ 119 h 151"/>
              <a:gd name="T4" fmla="*/ 133 w 144"/>
              <a:gd name="T5" fmla="*/ 76 h 151"/>
              <a:gd name="T6" fmla="*/ 108 w 144"/>
              <a:gd name="T7" fmla="*/ 101 h 151"/>
              <a:gd name="T8" fmla="*/ 105 w 144"/>
              <a:gd name="T9" fmla="*/ 76 h 151"/>
              <a:gd name="T10" fmla="*/ 42 w 144"/>
              <a:gd name="T11" fmla="*/ 100 h 151"/>
              <a:gd name="T12" fmla="*/ 32 w 144"/>
              <a:gd name="T13" fmla="*/ 76 h 151"/>
              <a:gd name="T14" fmla="*/ 25 w 144"/>
              <a:gd name="T15" fmla="*/ 112 h 151"/>
              <a:gd name="T16" fmla="*/ 0 w 144"/>
              <a:gd name="T17" fmla="*/ 72 h 151"/>
              <a:gd name="T18" fmla="*/ 72 w 144"/>
              <a:gd name="T19" fmla="*/ 0 h 151"/>
              <a:gd name="T20" fmla="*/ 94 w 144"/>
              <a:gd name="T21" fmla="*/ 131 h 151"/>
              <a:gd name="T22" fmla="*/ 88 w 144"/>
              <a:gd name="T23" fmla="*/ 151 h 151"/>
              <a:gd name="T24" fmla="*/ 56 w 144"/>
              <a:gd name="T25" fmla="*/ 151 h 151"/>
              <a:gd name="T26" fmla="*/ 50 w 144"/>
              <a:gd name="T27" fmla="*/ 146 h 151"/>
              <a:gd name="T28" fmla="*/ 33 w 144"/>
              <a:gd name="T29" fmla="*/ 131 h 151"/>
              <a:gd name="T30" fmla="*/ 29 w 144"/>
              <a:gd name="T31" fmla="*/ 121 h 151"/>
              <a:gd name="T32" fmla="*/ 76 w 144"/>
              <a:gd name="T33" fmla="*/ 83 h 151"/>
              <a:gd name="T34" fmla="*/ 115 w 144"/>
              <a:gd name="T35" fmla="*/ 121 h 151"/>
              <a:gd name="T36" fmla="*/ 111 w 144"/>
              <a:gd name="T37" fmla="*/ 131 h 151"/>
              <a:gd name="T38" fmla="*/ 94 w 144"/>
              <a:gd name="T39" fmla="*/ 131 h 151"/>
              <a:gd name="T40" fmla="*/ 83 w 144"/>
              <a:gd name="T41" fmla="*/ 140 h 151"/>
              <a:gd name="T42" fmla="*/ 83 w 144"/>
              <a:gd name="T43" fmla="*/ 125 h 151"/>
              <a:gd name="T44" fmla="*/ 97 w 144"/>
              <a:gd name="T45" fmla="*/ 120 h 151"/>
              <a:gd name="T46" fmla="*/ 47 w 144"/>
              <a:gd name="T47" fmla="*/ 120 h 151"/>
              <a:gd name="T48" fmla="*/ 56 w 144"/>
              <a:gd name="T49" fmla="*/ 120 h 151"/>
              <a:gd name="T50" fmla="*/ 61 w 144"/>
              <a:gd name="T51" fmla="*/ 140 h 151"/>
              <a:gd name="T52" fmla="*/ 115 w 144"/>
              <a:gd name="T53" fmla="*/ 29 h 151"/>
              <a:gd name="T54" fmla="*/ 114 w 144"/>
              <a:gd name="T55" fmla="*/ 28 h 151"/>
              <a:gd name="T56" fmla="*/ 112 w 144"/>
              <a:gd name="T57" fmla="*/ 69 h 151"/>
              <a:gd name="T58" fmla="*/ 115 w 144"/>
              <a:gd name="T59" fmla="*/ 29 h 151"/>
              <a:gd name="T60" fmla="*/ 108 w 144"/>
              <a:gd name="T61" fmla="*/ 23 h 151"/>
              <a:gd name="T62" fmla="*/ 101 w 144"/>
              <a:gd name="T63" fmla="*/ 24 h 151"/>
              <a:gd name="T64" fmla="*/ 108 w 144"/>
              <a:gd name="T65" fmla="*/ 23 h 151"/>
              <a:gd name="T66" fmla="*/ 82 w 144"/>
              <a:gd name="T67" fmla="*/ 12 h 151"/>
              <a:gd name="T68" fmla="*/ 75 w 144"/>
              <a:gd name="T69" fmla="*/ 35 h 151"/>
              <a:gd name="T70" fmla="*/ 96 w 144"/>
              <a:gd name="T71" fmla="*/ 30 h 151"/>
              <a:gd name="T72" fmla="*/ 82 w 144"/>
              <a:gd name="T73" fmla="*/ 12 h 151"/>
              <a:gd name="T74" fmla="*/ 69 w 144"/>
              <a:gd name="T75" fmla="*/ 12 h 151"/>
              <a:gd name="T76" fmla="*/ 49 w 144"/>
              <a:gd name="T77" fmla="*/ 27 h 151"/>
              <a:gd name="T78" fmla="*/ 50 w 144"/>
              <a:gd name="T79" fmla="*/ 31 h 151"/>
              <a:gd name="T80" fmla="*/ 69 w 144"/>
              <a:gd name="T81" fmla="*/ 12 h 151"/>
              <a:gd name="T82" fmla="*/ 48 w 144"/>
              <a:gd name="T83" fmla="*/ 16 h 151"/>
              <a:gd name="T84" fmla="*/ 41 w 144"/>
              <a:gd name="T85" fmla="*/ 27 h 151"/>
              <a:gd name="T86" fmla="*/ 48 w 144"/>
              <a:gd name="T87" fmla="*/ 16 h 151"/>
              <a:gd name="T88" fmla="*/ 30 w 144"/>
              <a:gd name="T89" fmla="*/ 28 h 151"/>
              <a:gd name="T90" fmla="*/ 11 w 144"/>
              <a:gd name="T91" fmla="*/ 69 h 151"/>
              <a:gd name="T92" fmla="*/ 39 w 144"/>
              <a:gd name="T93" fmla="*/ 33 h 151"/>
              <a:gd name="T94" fmla="*/ 99 w 144"/>
              <a:gd name="T95" fmla="*/ 36 h 151"/>
              <a:gd name="T96" fmla="*/ 96 w 144"/>
              <a:gd name="T97" fmla="*/ 37 h 151"/>
              <a:gd name="T98" fmla="*/ 75 w 144"/>
              <a:gd name="T99" fmla="*/ 69 h 151"/>
              <a:gd name="T100" fmla="*/ 99 w 144"/>
              <a:gd name="T101" fmla="*/ 36 h 151"/>
              <a:gd name="T102" fmla="*/ 69 w 144"/>
              <a:gd name="T103" fmla="*/ 42 h 151"/>
              <a:gd name="T104" fmla="*/ 45 w 144"/>
              <a:gd name="T105" fmla="*/ 36 h 151"/>
              <a:gd name="T106" fmla="*/ 69 w 144"/>
              <a:gd name="T107" fmla="*/ 6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51">
                <a:moveTo>
                  <a:pt x="72" y="0"/>
                </a:moveTo>
                <a:cubicBezTo>
                  <a:pt x="92" y="0"/>
                  <a:pt x="110" y="8"/>
                  <a:pt x="123" y="21"/>
                </a:cubicBezTo>
                <a:cubicBezTo>
                  <a:pt x="136" y="34"/>
                  <a:pt x="144" y="53"/>
                  <a:pt x="144" y="72"/>
                </a:cubicBezTo>
                <a:cubicBezTo>
                  <a:pt x="144" y="90"/>
                  <a:pt x="138" y="106"/>
                  <a:pt x="127" y="119"/>
                </a:cubicBezTo>
                <a:cubicBezTo>
                  <a:pt x="122" y="124"/>
                  <a:pt x="114" y="118"/>
                  <a:pt x="119" y="112"/>
                </a:cubicBezTo>
                <a:cubicBezTo>
                  <a:pt x="127" y="102"/>
                  <a:pt x="132" y="89"/>
                  <a:pt x="133" y="76"/>
                </a:cubicBezTo>
                <a:cubicBezTo>
                  <a:pt x="112" y="76"/>
                  <a:pt x="112" y="76"/>
                  <a:pt x="112" y="76"/>
                </a:cubicBezTo>
                <a:cubicBezTo>
                  <a:pt x="112" y="85"/>
                  <a:pt x="110" y="94"/>
                  <a:pt x="108" y="101"/>
                </a:cubicBezTo>
                <a:cubicBezTo>
                  <a:pt x="107" y="106"/>
                  <a:pt x="101" y="105"/>
                  <a:pt x="102" y="100"/>
                </a:cubicBezTo>
                <a:cubicBezTo>
                  <a:pt x="104" y="93"/>
                  <a:pt x="105" y="85"/>
                  <a:pt x="105" y="76"/>
                </a:cubicBezTo>
                <a:cubicBezTo>
                  <a:pt x="78" y="76"/>
                  <a:pt x="66" y="76"/>
                  <a:pt x="39" y="76"/>
                </a:cubicBezTo>
                <a:cubicBezTo>
                  <a:pt x="39" y="85"/>
                  <a:pt x="40" y="93"/>
                  <a:pt x="42" y="100"/>
                </a:cubicBezTo>
                <a:cubicBezTo>
                  <a:pt x="43" y="105"/>
                  <a:pt x="37" y="106"/>
                  <a:pt x="35" y="101"/>
                </a:cubicBezTo>
                <a:cubicBezTo>
                  <a:pt x="33" y="93"/>
                  <a:pt x="32" y="85"/>
                  <a:pt x="32" y="76"/>
                </a:cubicBezTo>
                <a:cubicBezTo>
                  <a:pt x="11" y="76"/>
                  <a:pt x="11" y="76"/>
                  <a:pt x="11" y="76"/>
                </a:cubicBezTo>
                <a:cubicBezTo>
                  <a:pt x="12" y="89"/>
                  <a:pt x="17" y="102"/>
                  <a:pt x="25" y="112"/>
                </a:cubicBezTo>
                <a:cubicBezTo>
                  <a:pt x="30" y="118"/>
                  <a:pt x="21" y="124"/>
                  <a:pt x="17" y="119"/>
                </a:cubicBezTo>
                <a:cubicBezTo>
                  <a:pt x="6" y="106"/>
                  <a:pt x="0" y="90"/>
                  <a:pt x="0" y="72"/>
                </a:cubicBezTo>
                <a:cubicBezTo>
                  <a:pt x="0" y="53"/>
                  <a:pt x="8" y="34"/>
                  <a:pt x="21" y="21"/>
                </a:cubicBezTo>
                <a:cubicBezTo>
                  <a:pt x="34" y="8"/>
                  <a:pt x="52" y="0"/>
                  <a:pt x="72" y="0"/>
                </a:cubicBezTo>
                <a:close/>
                <a:moveTo>
                  <a:pt x="94" y="131"/>
                </a:moveTo>
                <a:cubicBezTo>
                  <a:pt x="94" y="131"/>
                  <a:pt x="94" y="131"/>
                  <a:pt x="94" y="131"/>
                </a:cubicBezTo>
                <a:cubicBezTo>
                  <a:pt x="94" y="146"/>
                  <a:pt x="94" y="146"/>
                  <a:pt x="94" y="146"/>
                </a:cubicBezTo>
                <a:cubicBezTo>
                  <a:pt x="94" y="149"/>
                  <a:pt x="91" y="151"/>
                  <a:pt x="88" y="151"/>
                </a:cubicBezTo>
                <a:cubicBezTo>
                  <a:pt x="88" y="151"/>
                  <a:pt x="88" y="151"/>
                  <a:pt x="88" y="151"/>
                </a:cubicBezTo>
                <a:cubicBezTo>
                  <a:pt x="56" y="151"/>
                  <a:pt x="56" y="151"/>
                  <a:pt x="56" y="151"/>
                </a:cubicBezTo>
                <a:cubicBezTo>
                  <a:pt x="52" y="151"/>
                  <a:pt x="50" y="149"/>
                  <a:pt x="50" y="146"/>
                </a:cubicBezTo>
                <a:cubicBezTo>
                  <a:pt x="50" y="146"/>
                  <a:pt x="50" y="146"/>
                  <a:pt x="50" y="146"/>
                </a:cubicBezTo>
                <a:cubicBezTo>
                  <a:pt x="50" y="131"/>
                  <a:pt x="50" y="131"/>
                  <a:pt x="50" y="131"/>
                </a:cubicBezTo>
                <a:cubicBezTo>
                  <a:pt x="33" y="131"/>
                  <a:pt x="33" y="131"/>
                  <a:pt x="33" y="131"/>
                </a:cubicBezTo>
                <a:cubicBezTo>
                  <a:pt x="30" y="131"/>
                  <a:pt x="28" y="128"/>
                  <a:pt x="28" y="125"/>
                </a:cubicBezTo>
                <a:cubicBezTo>
                  <a:pt x="28" y="124"/>
                  <a:pt x="28" y="122"/>
                  <a:pt x="29" y="121"/>
                </a:cubicBezTo>
                <a:cubicBezTo>
                  <a:pt x="68" y="83"/>
                  <a:pt x="68" y="83"/>
                  <a:pt x="68" y="83"/>
                </a:cubicBezTo>
                <a:cubicBezTo>
                  <a:pt x="70" y="81"/>
                  <a:pt x="74" y="81"/>
                  <a:pt x="76" y="83"/>
                </a:cubicBezTo>
                <a:cubicBezTo>
                  <a:pt x="76" y="83"/>
                  <a:pt x="76" y="83"/>
                  <a:pt x="76" y="83"/>
                </a:cubicBezTo>
                <a:cubicBezTo>
                  <a:pt x="115" y="121"/>
                  <a:pt x="115" y="121"/>
                  <a:pt x="115" y="121"/>
                </a:cubicBezTo>
                <a:cubicBezTo>
                  <a:pt x="117" y="124"/>
                  <a:pt x="117" y="127"/>
                  <a:pt x="115" y="129"/>
                </a:cubicBezTo>
                <a:cubicBezTo>
                  <a:pt x="113" y="130"/>
                  <a:pt x="112" y="131"/>
                  <a:pt x="111" y="131"/>
                </a:cubicBezTo>
                <a:cubicBezTo>
                  <a:pt x="110" y="131"/>
                  <a:pt x="110" y="131"/>
                  <a:pt x="110" y="131"/>
                </a:cubicBezTo>
                <a:cubicBezTo>
                  <a:pt x="94" y="131"/>
                  <a:pt x="94" y="131"/>
                  <a:pt x="94" y="131"/>
                </a:cubicBezTo>
                <a:close/>
                <a:moveTo>
                  <a:pt x="83" y="140"/>
                </a:moveTo>
                <a:cubicBezTo>
                  <a:pt x="83" y="140"/>
                  <a:pt x="83" y="140"/>
                  <a:pt x="83" y="140"/>
                </a:cubicBezTo>
                <a:cubicBezTo>
                  <a:pt x="83" y="125"/>
                  <a:pt x="83" y="125"/>
                  <a:pt x="83" y="125"/>
                </a:cubicBezTo>
                <a:cubicBezTo>
                  <a:pt x="83" y="125"/>
                  <a:pt x="83" y="125"/>
                  <a:pt x="83" y="125"/>
                </a:cubicBezTo>
                <a:cubicBezTo>
                  <a:pt x="83" y="122"/>
                  <a:pt x="85" y="120"/>
                  <a:pt x="88" y="120"/>
                </a:cubicBezTo>
                <a:cubicBezTo>
                  <a:pt x="97" y="120"/>
                  <a:pt x="97" y="120"/>
                  <a:pt x="97" y="120"/>
                </a:cubicBezTo>
                <a:cubicBezTo>
                  <a:pt x="72" y="95"/>
                  <a:pt x="72" y="95"/>
                  <a:pt x="72" y="95"/>
                </a:cubicBezTo>
                <a:cubicBezTo>
                  <a:pt x="47" y="120"/>
                  <a:pt x="47" y="120"/>
                  <a:pt x="47" y="120"/>
                </a:cubicBezTo>
                <a:cubicBezTo>
                  <a:pt x="55" y="120"/>
                  <a:pt x="55" y="120"/>
                  <a:pt x="55" y="120"/>
                </a:cubicBezTo>
                <a:cubicBezTo>
                  <a:pt x="56" y="120"/>
                  <a:pt x="56" y="120"/>
                  <a:pt x="56" y="120"/>
                </a:cubicBezTo>
                <a:cubicBezTo>
                  <a:pt x="59" y="120"/>
                  <a:pt x="61" y="122"/>
                  <a:pt x="61" y="125"/>
                </a:cubicBezTo>
                <a:cubicBezTo>
                  <a:pt x="61" y="140"/>
                  <a:pt x="61" y="140"/>
                  <a:pt x="61" y="140"/>
                </a:cubicBezTo>
                <a:cubicBezTo>
                  <a:pt x="83" y="140"/>
                  <a:pt x="83" y="140"/>
                  <a:pt x="83" y="140"/>
                </a:cubicBezTo>
                <a:close/>
                <a:moveTo>
                  <a:pt x="115" y="29"/>
                </a:moveTo>
                <a:cubicBezTo>
                  <a:pt x="115" y="29"/>
                  <a:pt x="115" y="29"/>
                  <a:pt x="115" y="29"/>
                </a:cubicBezTo>
                <a:cubicBezTo>
                  <a:pt x="115" y="29"/>
                  <a:pt x="114" y="28"/>
                  <a:pt x="114" y="28"/>
                </a:cubicBezTo>
                <a:cubicBezTo>
                  <a:pt x="111" y="30"/>
                  <a:pt x="108" y="32"/>
                  <a:pt x="105" y="33"/>
                </a:cubicBezTo>
                <a:cubicBezTo>
                  <a:pt x="109" y="44"/>
                  <a:pt x="111" y="56"/>
                  <a:pt x="112" y="69"/>
                </a:cubicBezTo>
                <a:cubicBezTo>
                  <a:pt x="133" y="69"/>
                  <a:pt x="133" y="69"/>
                  <a:pt x="133" y="69"/>
                </a:cubicBezTo>
                <a:cubicBezTo>
                  <a:pt x="132" y="54"/>
                  <a:pt x="125" y="40"/>
                  <a:pt x="115" y="29"/>
                </a:cubicBezTo>
                <a:close/>
                <a:moveTo>
                  <a:pt x="108" y="23"/>
                </a:moveTo>
                <a:cubicBezTo>
                  <a:pt x="108" y="23"/>
                  <a:pt x="108" y="23"/>
                  <a:pt x="108" y="23"/>
                </a:cubicBezTo>
                <a:cubicBezTo>
                  <a:pt x="104" y="21"/>
                  <a:pt x="100" y="18"/>
                  <a:pt x="96" y="16"/>
                </a:cubicBezTo>
                <a:cubicBezTo>
                  <a:pt x="98" y="19"/>
                  <a:pt x="99" y="21"/>
                  <a:pt x="101" y="24"/>
                </a:cubicBezTo>
                <a:cubicBezTo>
                  <a:pt x="101" y="25"/>
                  <a:pt x="102" y="26"/>
                  <a:pt x="102" y="27"/>
                </a:cubicBezTo>
                <a:cubicBezTo>
                  <a:pt x="104" y="26"/>
                  <a:pt x="106" y="25"/>
                  <a:pt x="108" y="23"/>
                </a:cubicBezTo>
                <a:close/>
                <a:moveTo>
                  <a:pt x="82" y="12"/>
                </a:moveTo>
                <a:cubicBezTo>
                  <a:pt x="82" y="12"/>
                  <a:pt x="82" y="12"/>
                  <a:pt x="82" y="12"/>
                </a:cubicBezTo>
                <a:cubicBezTo>
                  <a:pt x="80" y="12"/>
                  <a:pt x="78" y="12"/>
                  <a:pt x="75" y="12"/>
                </a:cubicBezTo>
                <a:cubicBezTo>
                  <a:pt x="75" y="35"/>
                  <a:pt x="75" y="35"/>
                  <a:pt x="75" y="35"/>
                </a:cubicBezTo>
                <a:cubicBezTo>
                  <a:pt x="82" y="35"/>
                  <a:pt x="88" y="33"/>
                  <a:pt x="94" y="31"/>
                </a:cubicBezTo>
                <a:cubicBezTo>
                  <a:pt x="95" y="31"/>
                  <a:pt x="96" y="30"/>
                  <a:pt x="96" y="30"/>
                </a:cubicBezTo>
                <a:cubicBezTo>
                  <a:pt x="96" y="29"/>
                  <a:pt x="95" y="28"/>
                  <a:pt x="95" y="27"/>
                </a:cubicBezTo>
                <a:cubicBezTo>
                  <a:pt x="91" y="20"/>
                  <a:pt x="87" y="15"/>
                  <a:pt x="82" y="12"/>
                </a:cubicBezTo>
                <a:close/>
                <a:moveTo>
                  <a:pt x="69" y="12"/>
                </a:moveTo>
                <a:cubicBezTo>
                  <a:pt x="69" y="12"/>
                  <a:pt x="69" y="12"/>
                  <a:pt x="69" y="12"/>
                </a:cubicBezTo>
                <a:cubicBezTo>
                  <a:pt x="66" y="12"/>
                  <a:pt x="64" y="12"/>
                  <a:pt x="62" y="12"/>
                </a:cubicBezTo>
                <a:cubicBezTo>
                  <a:pt x="57" y="15"/>
                  <a:pt x="53" y="20"/>
                  <a:pt x="49" y="27"/>
                </a:cubicBezTo>
                <a:cubicBezTo>
                  <a:pt x="48" y="28"/>
                  <a:pt x="48" y="29"/>
                  <a:pt x="47" y="30"/>
                </a:cubicBezTo>
                <a:cubicBezTo>
                  <a:pt x="48" y="30"/>
                  <a:pt x="49" y="31"/>
                  <a:pt x="50" y="31"/>
                </a:cubicBezTo>
                <a:cubicBezTo>
                  <a:pt x="56" y="33"/>
                  <a:pt x="62" y="35"/>
                  <a:pt x="69" y="35"/>
                </a:cubicBezTo>
                <a:cubicBezTo>
                  <a:pt x="69" y="12"/>
                  <a:pt x="69" y="12"/>
                  <a:pt x="69" y="12"/>
                </a:cubicBezTo>
                <a:close/>
                <a:moveTo>
                  <a:pt x="48" y="16"/>
                </a:moveTo>
                <a:cubicBezTo>
                  <a:pt x="48" y="16"/>
                  <a:pt x="48" y="16"/>
                  <a:pt x="48" y="16"/>
                </a:cubicBezTo>
                <a:cubicBezTo>
                  <a:pt x="44" y="18"/>
                  <a:pt x="39" y="21"/>
                  <a:pt x="36" y="23"/>
                </a:cubicBezTo>
                <a:cubicBezTo>
                  <a:pt x="37" y="25"/>
                  <a:pt x="39" y="26"/>
                  <a:pt x="41" y="27"/>
                </a:cubicBezTo>
                <a:cubicBezTo>
                  <a:pt x="42" y="26"/>
                  <a:pt x="43" y="25"/>
                  <a:pt x="43" y="24"/>
                </a:cubicBezTo>
                <a:cubicBezTo>
                  <a:pt x="45" y="21"/>
                  <a:pt x="46" y="19"/>
                  <a:pt x="48" y="16"/>
                </a:cubicBezTo>
                <a:close/>
                <a:moveTo>
                  <a:pt x="30" y="28"/>
                </a:moveTo>
                <a:cubicBezTo>
                  <a:pt x="30" y="28"/>
                  <a:pt x="30" y="28"/>
                  <a:pt x="30" y="28"/>
                </a:cubicBezTo>
                <a:cubicBezTo>
                  <a:pt x="30" y="28"/>
                  <a:pt x="29" y="29"/>
                  <a:pt x="29" y="29"/>
                </a:cubicBezTo>
                <a:cubicBezTo>
                  <a:pt x="18" y="40"/>
                  <a:pt x="12" y="54"/>
                  <a:pt x="11" y="69"/>
                </a:cubicBezTo>
                <a:cubicBezTo>
                  <a:pt x="32" y="69"/>
                  <a:pt x="32" y="69"/>
                  <a:pt x="32" y="69"/>
                </a:cubicBezTo>
                <a:cubicBezTo>
                  <a:pt x="32" y="56"/>
                  <a:pt x="35" y="44"/>
                  <a:pt x="39" y="33"/>
                </a:cubicBezTo>
                <a:cubicBezTo>
                  <a:pt x="36" y="32"/>
                  <a:pt x="33" y="30"/>
                  <a:pt x="30" y="28"/>
                </a:cubicBezTo>
                <a:close/>
                <a:moveTo>
                  <a:pt x="99" y="36"/>
                </a:moveTo>
                <a:cubicBezTo>
                  <a:pt x="99" y="36"/>
                  <a:pt x="99" y="36"/>
                  <a:pt x="99" y="36"/>
                </a:cubicBezTo>
                <a:cubicBezTo>
                  <a:pt x="98" y="37"/>
                  <a:pt x="97" y="37"/>
                  <a:pt x="96" y="37"/>
                </a:cubicBezTo>
                <a:cubicBezTo>
                  <a:pt x="90" y="40"/>
                  <a:pt x="83" y="41"/>
                  <a:pt x="75" y="42"/>
                </a:cubicBezTo>
                <a:cubicBezTo>
                  <a:pt x="75" y="69"/>
                  <a:pt x="75" y="69"/>
                  <a:pt x="75" y="69"/>
                </a:cubicBezTo>
                <a:cubicBezTo>
                  <a:pt x="105" y="69"/>
                  <a:pt x="105" y="69"/>
                  <a:pt x="105" y="69"/>
                </a:cubicBezTo>
                <a:cubicBezTo>
                  <a:pt x="105" y="57"/>
                  <a:pt x="103" y="46"/>
                  <a:pt x="99" y="36"/>
                </a:cubicBezTo>
                <a:close/>
                <a:moveTo>
                  <a:pt x="69" y="42"/>
                </a:moveTo>
                <a:cubicBezTo>
                  <a:pt x="69" y="42"/>
                  <a:pt x="69" y="42"/>
                  <a:pt x="69" y="42"/>
                </a:cubicBezTo>
                <a:cubicBezTo>
                  <a:pt x="61" y="41"/>
                  <a:pt x="54" y="40"/>
                  <a:pt x="48" y="37"/>
                </a:cubicBezTo>
                <a:cubicBezTo>
                  <a:pt x="47" y="37"/>
                  <a:pt x="46" y="37"/>
                  <a:pt x="45" y="36"/>
                </a:cubicBezTo>
                <a:cubicBezTo>
                  <a:pt x="41" y="46"/>
                  <a:pt x="39" y="57"/>
                  <a:pt x="39" y="69"/>
                </a:cubicBezTo>
                <a:cubicBezTo>
                  <a:pt x="69" y="69"/>
                  <a:pt x="69" y="69"/>
                  <a:pt x="69" y="69"/>
                </a:cubicBezTo>
                <a:cubicBezTo>
                  <a:pt x="69" y="42"/>
                  <a:pt x="69" y="42"/>
                  <a:pt x="69" y="42"/>
                </a:cubicBezTo>
                <a:close/>
              </a:path>
            </a:pathLst>
          </a:custGeom>
          <a:solidFill>
            <a:srgbClr val="312A29"/>
          </a:solidFill>
          <a:ln>
            <a:noFill/>
          </a:ln>
        </p:spPr>
        <p:txBody>
          <a:bodyPr/>
          <a:lstStyle/>
          <a:p>
            <a:endParaRPr lang="zh-CN" altLang="en-US">
              <a:solidFill>
                <a:schemeClr val="accent2"/>
              </a:solidFill>
            </a:endParaRPr>
          </a:p>
        </p:txBody>
      </p:sp>
      <p:sp>
        <p:nvSpPr>
          <p:cNvPr id="52" name="Rectangle 52"/>
          <p:cNvSpPr>
            <a:spLocks noChangeArrowheads="1"/>
          </p:cNvSpPr>
          <p:nvPr/>
        </p:nvSpPr>
        <p:spPr bwMode="auto">
          <a:xfrm>
            <a:off x="4094336" y="3911977"/>
            <a:ext cx="892663" cy="28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800">
                <a:solidFill>
                  <a:schemeClr val="bg1"/>
                </a:solidFill>
                <a:latin typeface="微软雅黑" pitchFamily="34" charset="-122"/>
                <a:ea typeface="微软雅黑" pitchFamily="34" charset="-122"/>
              </a:rPr>
              <a:t>Option 01</a:t>
            </a:r>
          </a:p>
        </p:txBody>
      </p:sp>
      <p:sp>
        <p:nvSpPr>
          <p:cNvPr id="53" name="Rectangle 53"/>
          <p:cNvSpPr>
            <a:spLocks noChangeArrowheads="1"/>
          </p:cNvSpPr>
          <p:nvPr/>
        </p:nvSpPr>
        <p:spPr bwMode="auto">
          <a:xfrm>
            <a:off x="4094336" y="4397315"/>
            <a:ext cx="892663" cy="28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800">
                <a:solidFill>
                  <a:schemeClr val="bg1"/>
                </a:solidFill>
                <a:latin typeface="微软雅黑" pitchFamily="34" charset="-122"/>
                <a:ea typeface="微软雅黑" pitchFamily="34" charset="-122"/>
              </a:rPr>
              <a:t>Option 02</a:t>
            </a:r>
          </a:p>
        </p:txBody>
      </p:sp>
      <p:sp>
        <p:nvSpPr>
          <p:cNvPr id="54" name="Rectangle 54"/>
          <p:cNvSpPr>
            <a:spLocks noChangeArrowheads="1"/>
          </p:cNvSpPr>
          <p:nvPr/>
        </p:nvSpPr>
        <p:spPr bwMode="auto">
          <a:xfrm>
            <a:off x="7211306" y="2096685"/>
            <a:ext cx="892663" cy="28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800">
                <a:solidFill>
                  <a:schemeClr val="bg1"/>
                </a:solidFill>
                <a:latin typeface="微软雅黑" pitchFamily="34" charset="-122"/>
                <a:ea typeface="微软雅黑" pitchFamily="34" charset="-122"/>
              </a:rPr>
              <a:t>Option 03</a:t>
            </a:r>
          </a:p>
        </p:txBody>
      </p:sp>
      <p:sp>
        <p:nvSpPr>
          <p:cNvPr id="55" name="Rectangle 55"/>
          <p:cNvSpPr>
            <a:spLocks noChangeArrowheads="1"/>
          </p:cNvSpPr>
          <p:nvPr/>
        </p:nvSpPr>
        <p:spPr bwMode="auto">
          <a:xfrm>
            <a:off x="7211306" y="2582024"/>
            <a:ext cx="892663" cy="283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zh-CN" altLang="zh-CN" sz="800">
                <a:solidFill>
                  <a:schemeClr val="bg1"/>
                </a:solidFill>
                <a:latin typeface="微软雅黑" pitchFamily="34" charset="-122"/>
                <a:ea typeface="微软雅黑" pitchFamily="34" charset="-122"/>
              </a:rPr>
              <a:t>Option 04</a:t>
            </a:r>
          </a:p>
        </p:txBody>
      </p:sp>
    </p:spTree>
    <p:extLst>
      <p:ext uri="{BB962C8B-B14F-4D97-AF65-F5344CB8AC3E}">
        <p14:creationId xmlns:p14="http://schemas.microsoft.com/office/powerpoint/2010/main" val="460295728"/>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fade">
                                      <p:cBhvr>
                                        <p:cTn id="47" dur="500"/>
                                        <p:tgtEl>
                                          <p:spTgt spid="4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500"/>
                                        <p:tgtEl>
                                          <p:spTgt spid="5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fade">
                                      <p:cBhvr>
                                        <p:cTn id="7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p:bldP spid="41" grpId="0"/>
      <p:bldP spid="42" grpId="0"/>
      <p:bldP spid="43" grpId="0"/>
      <p:bldP spid="44" grpId="0"/>
      <p:bldP spid="49" grpId="0"/>
      <p:bldP spid="50" grpId="0"/>
      <p:bldP spid="51" grpId="0" animBg="1"/>
      <p:bldP spid="52" grpId="0"/>
      <p:bldP spid="53" grpId="0"/>
      <p:bldP spid="54" grpId="0"/>
      <p:bldP spid="5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9" name="组合 38"/>
          <p:cNvGrpSpPr/>
          <p:nvPr/>
        </p:nvGrpSpPr>
        <p:grpSpPr>
          <a:xfrm>
            <a:off x="1588840" y="2031403"/>
            <a:ext cx="9014320" cy="2795194"/>
            <a:chOff x="1406030" y="1640229"/>
            <a:chExt cx="6406579" cy="1986576"/>
          </a:xfrm>
        </p:grpSpPr>
        <p:sp>
          <p:nvSpPr>
            <p:cNvPr id="40" name="Freeform 21"/>
            <p:cNvSpPr/>
            <p:nvPr/>
          </p:nvSpPr>
          <p:spPr bwMode="auto">
            <a:xfrm>
              <a:off x="3575845" y="1640229"/>
              <a:ext cx="974725" cy="973438"/>
            </a:xfrm>
            <a:custGeom>
              <a:avLst/>
              <a:gdLst>
                <a:gd name="T0" fmla="*/ 282 w 565"/>
                <a:gd name="T1" fmla="*/ 0 h 565"/>
                <a:gd name="T2" fmla="*/ 0 w 565"/>
                <a:gd name="T3" fmla="*/ 0 h 565"/>
                <a:gd name="T4" fmla="*/ 0 w 565"/>
                <a:gd name="T5" fmla="*/ 283 h 565"/>
                <a:gd name="T6" fmla="*/ 282 w 565"/>
                <a:gd name="T7" fmla="*/ 565 h 565"/>
                <a:gd name="T8" fmla="*/ 565 w 565"/>
                <a:gd name="T9" fmla="*/ 565 h 565"/>
                <a:gd name="T10" fmla="*/ 565 w 565"/>
                <a:gd name="T11" fmla="*/ 283 h 565"/>
                <a:gd name="T12" fmla="*/ 282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0"/>
                  </a:moveTo>
                  <a:cubicBezTo>
                    <a:pt x="0" y="0"/>
                    <a:pt x="0" y="0"/>
                    <a:pt x="0" y="0"/>
                  </a:cubicBezTo>
                  <a:cubicBezTo>
                    <a:pt x="0" y="283"/>
                    <a:pt x="0" y="283"/>
                    <a:pt x="0" y="283"/>
                  </a:cubicBezTo>
                  <a:cubicBezTo>
                    <a:pt x="0" y="439"/>
                    <a:pt x="126" y="565"/>
                    <a:pt x="282" y="565"/>
                  </a:cubicBezTo>
                  <a:cubicBezTo>
                    <a:pt x="565" y="565"/>
                    <a:pt x="565" y="565"/>
                    <a:pt x="565" y="565"/>
                  </a:cubicBezTo>
                  <a:cubicBezTo>
                    <a:pt x="565" y="283"/>
                    <a:pt x="565" y="283"/>
                    <a:pt x="565" y="283"/>
                  </a:cubicBezTo>
                  <a:cubicBezTo>
                    <a:pt x="565" y="127"/>
                    <a:pt x="438" y="0"/>
                    <a:pt x="282" y="0"/>
                  </a:cubicBezTo>
                  <a:close/>
                </a:path>
              </a:pathLst>
            </a:custGeom>
            <a:solidFill>
              <a:srgbClr val="312A29"/>
            </a:solidFill>
            <a:ln>
              <a:noFill/>
            </a:ln>
          </p:spPr>
          <p:txBody>
            <a:bodyPr/>
            <a:lstStyle/>
            <a:p>
              <a:endParaRPr lang="zh-CN" altLang="en-US"/>
            </a:p>
          </p:txBody>
        </p:sp>
        <p:sp>
          <p:nvSpPr>
            <p:cNvPr id="41" name="Freeform 22"/>
            <p:cNvSpPr/>
            <p:nvPr/>
          </p:nvSpPr>
          <p:spPr bwMode="auto">
            <a:xfrm>
              <a:off x="4588670" y="1640229"/>
              <a:ext cx="973137" cy="973438"/>
            </a:xfrm>
            <a:custGeom>
              <a:avLst/>
              <a:gdLst>
                <a:gd name="T0" fmla="*/ 283 w 565"/>
                <a:gd name="T1" fmla="*/ 0 h 565"/>
                <a:gd name="T2" fmla="*/ 565 w 565"/>
                <a:gd name="T3" fmla="*/ 0 h 565"/>
                <a:gd name="T4" fmla="*/ 565 w 565"/>
                <a:gd name="T5" fmla="*/ 283 h 565"/>
                <a:gd name="T6" fmla="*/ 283 w 565"/>
                <a:gd name="T7" fmla="*/ 565 h 565"/>
                <a:gd name="T8" fmla="*/ 0 w 565"/>
                <a:gd name="T9" fmla="*/ 565 h 565"/>
                <a:gd name="T10" fmla="*/ 0 w 565"/>
                <a:gd name="T11" fmla="*/ 283 h 565"/>
                <a:gd name="T12" fmla="*/ 283 w 565"/>
                <a:gd name="T13" fmla="*/ 0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0"/>
                  </a:moveTo>
                  <a:cubicBezTo>
                    <a:pt x="565" y="0"/>
                    <a:pt x="565" y="0"/>
                    <a:pt x="565" y="0"/>
                  </a:cubicBezTo>
                  <a:cubicBezTo>
                    <a:pt x="565" y="283"/>
                    <a:pt x="565" y="283"/>
                    <a:pt x="565" y="283"/>
                  </a:cubicBezTo>
                  <a:cubicBezTo>
                    <a:pt x="565" y="439"/>
                    <a:pt x="439" y="565"/>
                    <a:pt x="283" y="565"/>
                  </a:cubicBezTo>
                  <a:cubicBezTo>
                    <a:pt x="0" y="565"/>
                    <a:pt x="0" y="565"/>
                    <a:pt x="0" y="565"/>
                  </a:cubicBezTo>
                  <a:cubicBezTo>
                    <a:pt x="0" y="283"/>
                    <a:pt x="0" y="283"/>
                    <a:pt x="0" y="283"/>
                  </a:cubicBezTo>
                  <a:cubicBezTo>
                    <a:pt x="0" y="127"/>
                    <a:pt x="127" y="0"/>
                    <a:pt x="283" y="0"/>
                  </a:cubicBezTo>
                  <a:close/>
                </a:path>
              </a:pathLst>
            </a:custGeom>
            <a:solidFill>
              <a:srgbClr val="F7D806"/>
            </a:solidFill>
            <a:ln>
              <a:noFill/>
            </a:ln>
          </p:spPr>
          <p:txBody>
            <a:bodyPr/>
            <a:lstStyle/>
            <a:p>
              <a:endParaRPr lang="zh-CN" altLang="en-US"/>
            </a:p>
          </p:txBody>
        </p:sp>
        <p:sp>
          <p:nvSpPr>
            <p:cNvPr id="42" name="Freeform 23"/>
            <p:cNvSpPr/>
            <p:nvPr/>
          </p:nvSpPr>
          <p:spPr bwMode="auto">
            <a:xfrm>
              <a:off x="3575845" y="2653367"/>
              <a:ext cx="974725" cy="973438"/>
            </a:xfrm>
            <a:custGeom>
              <a:avLst/>
              <a:gdLst>
                <a:gd name="T0" fmla="*/ 282 w 565"/>
                <a:gd name="T1" fmla="*/ 565 h 565"/>
                <a:gd name="T2" fmla="*/ 0 w 565"/>
                <a:gd name="T3" fmla="*/ 565 h 565"/>
                <a:gd name="T4" fmla="*/ 0 w 565"/>
                <a:gd name="T5" fmla="*/ 283 h 565"/>
                <a:gd name="T6" fmla="*/ 282 w 565"/>
                <a:gd name="T7" fmla="*/ 0 h 565"/>
                <a:gd name="T8" fmla="*/ 565 w 565"/>
                <a:gd name="T9" fmla="*/ 0 h 565"/>
                <a:gd name="T10" fmla="*/ 565 w 565"/>
                <a:gd name="T11" fmla="*/ 283 h 565"/>
                <a:gd name="T12" fmla="*/ 282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2" y="565"/>
                  </a:moveTo>
                  <a:cubicBezTo>
                    <a:pt x="0" y="565"/>
                    <a:pt x="0" y="565"/>
                    <a:pt x="0" y="565"/>
                  </a:cubicBezTo>
                  <a:cubicBezTo>
                    <a:pt x="0" y="283"/>
                    <a:pt x="0" y="283"/>
                    <a:pt x="0" y="283"/>
                  </a:cubicBezTo>
                  <a:cubicBezTo>
                    <a:pt x="0" y="127"/>
                    <a:pt x="126" y="0"/>
                    <a:pt x="282" y="0"/>
                  </a:cubicBezTo>
                  <a:cubicBezTo>
                    <a:pt x="565" y="0"/>
                    <a:pt x="565" y="0"/>
                    <a:pt x="565" y="0"/>
                  </a:cubicBezTo>
                  <a:cubicBezTo>
                    <a:pt x="565" y="283"/>
                    <a:pt x="565" y="283"/>
                    <a:pt x="565" y="283"/>
                  </a:cubicBezTo>
                  <a:cubicBezTo>
                    <a:pt x="565" y="439"/>
                    <a:pt x="438" y="565"/>
                    <a:pt x="282" y="565"/>
                  </a:cubicBezTo>
                  <a:close/>
                </a:path>
              </a:pathLst>
            </a:custGeom>
            <a:solidFill>
              <a:srgbClr val="F7D806"/>
            </a:solidFill>
            <a:ln>
              <a:noFill/>
            </a:ln>
          </p:spPr>
          <p:txBody>
            <a:bodyPr/>
            <a:lstStyle/>
            <a:p>
              <a:endParaRPr lang="zh-CN" altLang="en-US"/>
            </a:p>
          </p:txBody>
        </p:sp>
        <p:sp>
          <p:nvSpPr>
            <p:cNvPr id="43" name="Freeform 24"/>
            <p:cNvSpPr/>
            <p:nvPr/>
          </p:nvSpPr>
          <p:spPr bwMode="auto">
            <a:xfrm>
              <a:off x="4588670" y="2653367"/>
              <a:ext cx="973137" cy="973438"/>
            </a:xfrm>
            <a:custGeom>
              <a:avLst/>
              <a:gdLst>
                <a:gd name="T0" fmla="*/ 283 w 565"/>
                <a:gd name="T1" fmla="*/ 565 h 565"/>
                <a:gd name="T2" fmla="*/ 565 w 565"/>
                <a:gd name="T3" fmla="*/ 565 h 565"/>
                <a:gd name="T4" fmla="*/ 565 w 565"/>
                <a:gd name="T5" fmla="*/ 283 h 565"/>
                <a:gd name="T6" fmla="*/ 283 w 565"/>
                <a:gd name="T7" fmla="*/ 0 h 565"/>
                <a:gd name="T8" fmla="*/ 0 w 565"/>
                <a:gd name="T9" fmla="*/ 0 h 565"/>
                <a:gd name="T10" fmla="*/ 0 w 565"/>
                <a:gd name="T11" fmla="*/ 283 h 565"/>
                <a:gd name="T12" fmla="*/ 283 w 565"/>
                <a:gd name="T13" fmla="*/ 565 h 565"/>
              </a:gdLst>
              <a:ahLst/>
              <a:cxnLst>
                <a:cxn ang="0">
                  <a:pos x="T0" y="T1"/>
                </a:cxn>
                <a:cxn ang="0">
                  <a:pos x="T2" y="T3"/>
                </a:cxn>
                <a:cxn ang="0">
                  <a:pos x="T4" y="T5"/>
                </a:cxn>
                <a:cxn ang="0">
                  <a:pos x="T6" y="T7"/>
                </a:cxn>
                <a:cxn ang="0">
                  <a:pos x="T8" y="T9"/>
                </a:cxn>
                <a:cxn ang="0">
                  <a:pos x="T10" y="T11"/>
                </a:cxn>
                <a:cxn ang="0">
                  <a:pos x="T12" y="T13"/>
                </a:cxn>
              </a:cxnLst>
              <a:rect l="0" t="0" r="r" b="b"/>
              <a:pathLst>
                <a:path w="565" h="565">
                  <a:moveTo>
                    <a:pt x="283" y="565"/>
                  </a:moveTo>
                  <a:cubicBezTo>
                    <a:pt x="565" y="565"/>
                    <a:pt x="565" y="565"/>
                    <a:pt x="565" y="565"/>
                  </a:cubicBezTo>
                  <a:cubicBezTo>
                    <a:pt x="565" y="283"/>
                    <a:pt x="565" y="283"/>
                    <a:pt x="565" y="283"/>
                  </a:cubicBezTo>
                  <a:cubicBezTo>
                    <a:pt x="565" y="127"/>
                    <a:pt x="439" y="0"/>
                    <a:pt x="283" y="0"/>
                  </a:cubicBezTo>
                  <a:cubicBezTo>
                    <a:pt x="0" y="0"/>
                    <a:pt x="0" y="0"/>
                    <a:pt x="0" y="0"/>
                  </a:cubicBezTo>
                  <a:cubicBezTo>
                    <a:pt x="0" y="283"/>
                    <a:pt x="0" y="283"/>
                    <a:pt x="0" y="283"/>
                  </a:cubicBezTo>
                  <a:cubicBezTo>
                    <a:pt x="0" y="439"/>
                    <a:pt x="127" y="565"/>
                    <a:pt x="283" y="565"/>
                  </a:cubicBezTo>
                  <a:close/>
                </a:path>
              </a:pathLst>
            </a:custGeom>
            <a:solidFill>
              <a:srgbClr val="312A29"/>
            </a:solidFill>
            <a:ln>
              <a:noFill/>
            </a:ln>
          </p:spPr>
          <p:txBody>
            <a:bodyPr/>
            <a:lstStyle/>
            <a:p>
              <a:endParaRPr lang="zh-CN" altLang="en-US"/>
            </a:p>
          </p:txBody>
        </p:sp>
        <p:sp>
          <p:nvSpPr>
            <p:cNvPr id="44" name="Rectangle 25"/>
            <p:cNvSpPr>
              <a:spLocks noChangeArrowheads="1"/>
            </p:cNvSpPr>
            <p:nvPr/>
          </p:nvSpPr>
          <p:spPr bwMode="auto">
            <a:xfrm>
              <a:off x="3954116" y="1808557"/>
              <a:ext cx="235642" cy="6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4000" dirty="0">
                  <a:solidFill>
                    <a:srgbClr val="FFFFFF"/>
                  </a:solidFill>
                  <a:latin typeface="+mj-lt"/>
                </a:rPr>
                <a:t>S</a:t>
              </a:r>
              <a:endParaRPr lang="zh-CN" altLang="zh-CN" sz="4000" dirty="0">
                <a:latin typeface="+mj-lt"/>
              </a:endParaRPr>
            </a:p>
          </p:txBody>
        </p:sp>
        <p:sp>
          <p:nvSpPr>
            <p:cNvPr id="45" name="Rectangle 26"/>
            <p:cNvSpPr>
              <a:spLocks noChangeArrowheads="1"/>
            </p:cNvSpPr>
            <p:nvPr/>
          </p:nvSpPr>
          <p:spPr bwMode="auto">
            <a:xfrm>
              <a:off x="4806328" y="1808557"/>
              <a:ext cx="456856" cy="6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4000" dirty="0">
                  <a:solidFill>
                    <a:srgbClr val="FFFFFF"/>
                  </a:solidFill>
                  <a:latin typeface="+mj-lt"/>
                </a:rPr>
                <a:t>W</a:t>
              </a:r>
              <a:endParaRPr lang="zh-CN" altLang="zh-CN" sz="4000" dirty="0">
                <a:latin typeface="+mj-lt"/>
              </a:endParaRPr>
            </a:p>
          </p:txBody>
        </p:sp>
        <p:sp>
          <p:nvSpPr>
            <p:cNvPr id="46" name="Rectangle 27"/>
            <p:cNvSpPr>
              <a:spLocks noChangeArrowheads="1"/>
            </p:cNvSpPr>
            <p:nvPr/>
          </p:nvSpPr>
          <p:spPr bwMode="auto">
            <a:xfrm>
              <a:off x="3927420" y="2761350"/>
              <a:ext cx="339837" cy="6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4000">
                  <a:solidFill>
                    <a:srgbClr val="FFFFFF"/>
                  </a:solidFill>
                  <a:latin typeface="+mj-lt"/>
                </a:rPr>
                <a:t>O</a:t>
              </a:r>
              <a:endParaRPr lang="zh-CN" altLang="zh-CN" sz="4000">
                <a:latin typeface="+mj-lt"/>
              </a:endParaRPr>
            </a:p>
          </p:txBody>
        </p:sp>
        <p:sp>
          <p:nvSpPr>
            <p:cNvPr id="47" name="Rectangle 28"/>
            <p:cNvSpPr>
              <a:spLocks noChangeArrowheads="1"/>
            </p:cNvSpPr>
            <p:nvPr/>
          </p:nvSpPr>
          <p:spPr bwMode="auto">
            <a:xfrm>
              <a:off x="4929567" y="2761350"/>
              <a:ext cx="250069" cy="61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zh-CN" altLang="zh-CN" sz="4000" dirty="0">
                  <a:solidFill>
                    <a:srgbClr val="FFFFFF"/>
                  </a:solidFill>
                  <a:latin typeface="+mj-lt"/>
                </a:rPr>
                <a:t>T</a:t>
              </a:r>
              <a:endParaRPr lang="zh-CN" altLang="zh-CN" sz="4000" dirty="0">
                <a:latin typeface="+mj-lt"/>
              </a:endParaRPr>
            </a:p>
          </p:txBody>
        </p:sp>
        <p:sp>
          <p:nvSpPr>
            <p:cNvPr id="48" name="椭圆 47"/>
            <p:cNvSpPr/>
            <p:nvPr/>
          </p:nvSpPr>
          <p:spPr>
            <a:xfrm>
              <a:off x="4320209" y="2384229"/>
              <a:ext cx="503582" cy="503737"/>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Freeform 6"/>
            <p:cNvSpPr>
              <a:spLocks noEditPoints="1"/>
            </p:cNvSpPr>
            <p:nvPr/>
          </p:nvSpPr>
          <p:spPr bwMode="auto">
            <a:xfrm>
              <a:off x="4440358" y="2535259"/>
              <a:ext cx="263284" cy="201676"/>
            </a:xfrm>
            <a:custGeom>
              <a:avLst/>
              <a:gdLst>
                <a:gd name="T0" fmla="*/ 218 w 235"/>
                <a:gd name="T1" fmla="*/ 76 h 180"/>
                <a:gd name="T2" fmla="*/ 230 w 235"/>
                <a:gd name="T3" fmla="*/ 106 h 180"/>
                <a:gd name="T4" fmla="*/ 206 w 235"/>
                <a:gd name="T5" fmla="*/ 107 h 180"/>
                <a:gd name="T6" fmla="*/ 117 w 235"/>
                <a:gd name="T7" fmla="*/ 180 h 180"/>
                <a:gd name="T8" fmla="*/ 54 w 235"/>
                <a:gd name="T9" fmla="*/ 154 h 180"/>
                <a:gd name="T10" fmla="*/ 66 w 235"/>
                <a:gd name="T11" fmla="*/ 141 h 180"/>
                <a:gd name="T12" fmla="*/ 117 w 235"/>
                <a:gd name="T13" fmla="*/ 162 h 180"/>
                <a:gd name="T14" fmla="*/ 187 w 235"/>
                <a:gd name="T15" fmla="*/ 107 h 180"/>
                <a:gd name="T16" fmla="*/ 162 w 235"/>
                <a:gd name="T17" fmla="*/ 99 h 180"/>
                <a:gd name="T18" fmla="*/ 178 w 235"/>
                <a:gd name="T19" fmla="*/ 76 h 180"/>
                <a:gd name="T20" fmla="*/ 203 w 235"/>
                <a:gd name="T21" fmla="*/ 58 h 180"/>
                <a:gd name="T22" fmla="*/ 204 w 235"/>
                <a:gd name="T23" fmla="*/ 87 h 180"/>
                <a:gd name="T24" fmla="*/ 198 w 235"/>
                <a:gd name="T25" fmla="*/ 79 h 180"/>
                <a:gd name="T26" fmla="*/ 190 w 235"/>
                <a:gd name="T27" fmla="*/ 90 h 180"/>
                <a:gd name="T28" fmla="*/ 199 w 235"/>
                <a:gd name="T29" fmla="*/ 90 h 180"/>
                <a:gd name="T30" fmla="*/ 204 w 235"/>
                <a:gd name="T31" fmla="*/ 87 h 180"/>
                <a:gd name="T32" fmla="*/ 30 w 235"/>
                <a:gd name="T33" fmla="*/ 120 h 180"/>
                <a:gd name="T34" fmla="*/ 44 w 235"/>
                <a:gd name="T35" fmla="*/ 120 h 180"/>
                <a:gd name="T36" fmla="*/ 71 w 235"/>
                <a:gd name="T37" fmla="*/ 87 h 180"/>
                <a:gd name="T38" fmla="*/ 73 w 235"/>
                <a:gd name="T39" fmla="*/ 81 h 180"/>
                <a:gd name="T40" fmla="*/ 47 w 235"/>
                <a:gd name="T41" fmla="*/ 72 h 180"/>
                <a:gd name="T42" fmla="*/ 117 w 235"/>
                <a:gd name="T43" fmla="*/ 18 h 180"/>
                <a:gd name="T44" fmla="*/ 168 w 235"/>
                <a:gd name="T45" fmla="*/ 39 h 180"/>
                <a:gd name="T46" fmla="*/ 180 w 235"/>
                <a:gd name="T47" fmla="*/ 26 h 180"/>
                <a:gd name="T48" fmla="*/ 117 w 235"/>
                <a:gd name="T49" fmla="*/ 0 h 180"/>
                <a:gd name="T50" fmla="*/ 29 w 235"/>
                <a:gd name="T51" fmla="*/ 72 h 180"/>
                <a:gd name="T52" fmla="*/ 4 w 235"/>
                <a:gd name="T53" fmla="*/ 74 h 180"/>
                <a:gd name="T54" fmla="*/ 16 w 235"/>
                <a:gd name="T55" fmla="*/ 104 h 180"/>
                <a:gd name="T56" fmla="*/ 30 w 235"/>
                <a:gd name="T57" fmla="*/ 93 h 180"/>
                <a:gd name="T58" fmla="*/ 29 w 235"/>
                <a:gd name="T59" fmla="*/ 90 h 180"/>
                <a:gd name="T60" fmla="*/ 37 w 235"/>
                <a:gd name="T61" fmla="*/ 90 h 180"/>
                <a:gd name="T62" fmla="*/ 43 w 235"/>
                <a:gd name="T63" fmla="*/ 93 h 180"/>
                <a:gd name="T64" fmla="*/ 30 w 235"/>
                <a:gd name="T65" fmla="*/ 9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5" h="180">
                  <a:moveTo>
                    <a:pt x="205" y="60"/>
                  </a:moveTo>
                  <a:cubicBezTo>
                    <a:pt x="218" y="76"/>
                    <a:pt x="218" y="76"/>
                    <a:pt x="218" y="76"/>
                  </a:cubicBezTo>
                  <a:cubicBezTo>
                    <a:pt x="232" y="93"/>
                    <a:pt x="232" y="93"/>
                    <a:pt x="232" y="93"/>
                  </a:cubicBezTo>
                  <a:cubicBezTo>
                    <a:pt x="235" y="97"/>
                    <a:pt x="234" y="103"/>
                    <a:pt x="230" y="106"/>
                  </a:cubicBezTo>
                  <a:cubicBezTo>
                    <a:pt x="228" y="107"/>
                    <a:pt x="226" y="108"/>
                    <a:pt x="224" y="107"/>
                  </a:cubicBezTo>
                  <a:cubicBezTo>
                    <a:pt x="206" y="107"/>
                    <a:pt x="206" y="107"/>
                    <a:pt x="206" y="107"/>
                  </a:cubicBezTo>
                  <a:cubicBezTo>
                    <a:pt x="202" y="127"/>
                    <a:pt x="192" y="144"/>
                    <a:pt x="177" y="157"/>
                  </a:cubicBezTo>
                  <a:cubicBezTo>
                    <a:pt x="162" y="171"/>
                    <a:pt x="140" y="180"/>
                    <a:pt x="117" y="180"/>
                  </a:cubicBezTo>
                  <a:cubicBezTo>
                    <a:pt x="105" y="180"/>
                    <a:pt x="94" y="177"/>
                    <a:pt x="83" y="173"/>
                  </a:cubicBezTo>
                  <a:cubicBezTo>
                    <a:pt x="72" y="168"/>
                    <a:pt x="62" y="162"/>
                    <a:pt x="54" y="154"/>
                  </a:cubicBezTo>
                  <a:cubicBezTo>
                    <a:pt x="50" y="150"/>
                    <a:pt x="50" y="144"/>
                    <a:pt x="54" y="141"/>
                  </a:cubicBezTo>
                  <a:cubicBezTo>
                    <a:pt x="57" y="137"/>
                    <a:pt x="63" y="137"/>
                    <a:pt x="66" y="141"/>
                  </a:cubicBezTo>
                  <a:cubicBezTo>
                    <a:pt x="73" y="148"/>
                    <a:pt x="81" y="153"/>
                    <a:pt x="90" y="157"/>
                  </a:cubicBezTo>
                  <a:cubicBezTo>
                    <a:pt x="98" y="160"/>
                    <a:pt x="108" y="162"/>
                    <a:pt x="117" y="162"/>
                  </a:cubicBezTo>
                  <a:cubicBezTo>
                    <a:pt x="136" y="162"/>
                    <a:pt x="153" y="155"/>
                    <a:pt x="166" y="144"/>
                  </a:cubicBezTo>
                  <a:cubicBezTo>
                    <a:pt x="176" y="134"/>
                    <a:pt x="184" y="122"/>
                    <a:pt x="187" y="107"/>
                  </a:cubicBezTo>
                  <a:cubicBezTo>
                    <a:pt x="171" y="107"/>
                    <a:pt x="171" y="107"/>
                    <a:pt x="171" y="107"/>
                  </a:cubicBezTo>
                  <a:cubicBezTo>
                    <a:pt x="166" y="107"/>
                    <a:pt x="162" y="104"/>
                    <a:pt x="162" y="99"/>
                  </a:cubicBezTo>
                  <a:cubicBezTo>
                    <a:pt x="162" y="96"/>
                    <a:pt x="163" y="95"/>
                    <a:pt x="164" y="93"/>
                  </a:cubicBezTo>
                  <a:cubicBezTo>
                    <a:pt x="178" y="76"/>
                    <a:pt x="178" y="76"/>
                    <a:pt x="178" y="76"/>
                  </a:cubicBezTo>
                  <a:cubicBezTo>
                    <a:pt x="191" y="59"/>
                    <a:pt x="191" y="59"/>
                    <a:pt x="191" y="59"/>
                  </a:cubicBezTo>
                  <a:cubicBezTo>
                    <a:pt x="194" y="56"/>
                    <a:pt x="200" y="55"/>
                    <a:pt x="203" y="58"/>
                  </a:cubicBezTo>
                  <a:cubicBezTo>
                    <a:pt x="204" y="58"/>
                    <a:pt x="205" y="59"/>
                    <a:pt x="205" y="60"/>
                  </a:cubicBezTo>
                  <a:close/>
                  <a:moveTo>
                    <a:pt x="204" y="87"/>
                  </a:moveTo>
                  <a:cubicBezTo>
                    <a:pt x="204" y="87"/>
                    <a:pt x="204" y="87"/>
                    <a:pt x="204" y="87"/>
                  </a:cubicBezTo>
                  <a:cubicBezTo>
                    <a:pt x="198" y="79"/>
                    <a:pt x="198" y="79"/>
                    <a:pt x="198" y="79"/>
                  </a:cubicBezTo>
                  <a:cubicBezTo>
                    <a:pt x="192" y="87"/>
                    <a:pt x="192" y="87"/>
                    <a:pt x="192" y="87"/>
                  </a:cubicBezTo>
                  <a:cubicBezTo>
                    <a:pt x="190" y="90"/>
                    <a:pt x="190" y="90"/>
                    <a:pt x="190" y="90"/>
                  </a:cubicBezTo>
                  <a:cubicBezTo>
                    <a:pt x="198" y="90"/>
                    <a:pt x="198" y="90"/>
                    <a:pt x="198" y="90"/>
                  </a:cubicBezTo>
                  <a:cubicBezTo>
                    <a:pt x="198" y="90"/>
                    <a:pt x="198" y="90"/>
                    <a:pt x="199" y="90"/>
                  </a:cubicBezTo>
                  <a:cubicBezTo>
                    <a:pt x="206" y="90"/>
                    <a:pt x="206" y="90"/>
                    <a:pt x="206" y="90"/>
                  </a:cubicBezTo>
                  <a:cubicBezTo>
                    <a:pt x="204" y="87"/>
                    <a:pt x="204" y="87"/>
                    <a:pt x="204" y="87"/>
                  </a:cubicBezTo>
                  <a:close/>
                  <a:moveTo>
                    <a:pt x="30" y="120"/>
                  </a:moveTo>
                  <a:cubicBezTo>
                    <a:pt x="30" y="120"/>
                    <a:pt x="30" y="120"/>
                    <a:pt x="30" y="120"/>
                  </a:cubicBezTo>
                  <a:cubicBezTo>
                    <a:pt x="30" y="121"/>
                    <a:pt x="31" y="121"/>
                    <a:pt x="31" y="122"/>
                  </a:cubicBezTo>
                  <a:cubicBezTo>
                    <a:pt x="35" y="125"/>
                    <a:pt x="41" y="124"/>
                    <a:pt x="44" y="120"/>
                  </a:cubicBezTo>
                  <a:cubicBezTo>
                    <a:pt x="57" y="104"/>
                    <a:pt x="57" y="104"/>
                    <a:pt x="57" y="104"/>
                  </a:cubicBezTo>
                  <a:cubicBezTo>
                    <a:pt x="71" y="87"/>
                    <a:pt x="71" y="87"/>
                    <a:pt x="71" y="87"/>
                  </a:cubicBezTo>
                  <a:cubicBezTo>
                    <a:pt x="71" y="87"/>
                    <a:pt x="71" y="87"/>
                    <a:pt x="71" y="87"/>
                  </a:cubicBezTo>
                  <a:cubicBezTo>
                    <a:pt x="72" y="85"/>
                    <a:pt x="73" y="83"/>
                    <a:pt x="73" y="81"/>
                  </a:cubicBezTo>
                  <a:cubicBezTo>
                    <a:pt x="73" y="76"/>
                    <a:pt x="68" y="72"/>
                    <a:pt x="64" y="72"/>
                  </a:cubicBezTo>
                  <a:cubicBezTo>
                    <a:pt x="47" y="72"/>
                    <a:pt x="47" y="72"/>
                    <a:pt x="47" y="72"/>
                  </a:cubicBezTo>
                  <a:cubicBezTo>
                    <a:pt x="51" y="58"/>
                    <a:pt x="58" y="45"/>
                    <a:pt x="69" y="36"/>
                  </a:cubicBezTo>
                  <a:cubicBezTo>
                    <a:pt x="82" y="25"/>
                    <a:pt x="98" y="18"/>
                    <a:pt x="117" y="18"/>
                  </a:cubicBezTo>
                  <a:cubicBezTo>
                    <a:pt x="127" y="18"/>
                    <a:pt x="136" y="20"/>
                    <a:pt x="144" y="23"/>
                  </a:cubicBezTo>
                  <a:cubicBezTo>
                    <a:pt x="153" y="27"/>
                    <a:pt x="161" y="32"/>
                    <a:pt x="168" y="39"/>
                  </a:cubicBezTo>
                  <a:cubicBezTo>
                    <a:pt x="171" y="42"/>
                    <a:pt x="177" y="42"/>
                    <a:pt x="180" y="39"/>
                  </a:cubicBezTo>
                  <a:cubicBezTo>
                    <a:pt x="184" y="35"/>
                    <a:pt x="184" y="30"/>
                    <a:pt x="180" y="26"/>
                  </a:cubicBezTo>
                  <a:cubicBezTo>
                    <a:pt x="172" y="18"/>
                    <a:pt x="162" y="11"/>
                    <a:pt x="151" y="7"/>
                  </a:cubicBezTo>
                  <a:cubicBezTo>
                    <a:pt x="141" y="2"/>
                    <a:pt x="129" y="0"/>
                    <a:pt x="117" y="0"/>
                  </a:cubicBezTo>
                  <a:cubicBezTo>
                    <a:pt x="94" y="0"/>
                    <a:pt x="73" y="9"/>
                    <a:pt x="57" y="23"/>
                  </a:cubicBezTo>
                  <a:cubicBezTo>
                    <a:pt x="43" y="35"/>
                    <a:pt x="33" y="53"/>
                    <a:pt x="29" y="72"/>
                  </a:cubicBezTo>
                  <a:cubicBezTo>
                    <a:pt x="11" y="72"/>
                    <a:pt x="11" y="72"/>
                    <a:pt x="11" y="72"/>
                  </a:cubicBezTo>
                  <a:cubicBezTo>
                    <a:pt x="9" y="72"/>
                    <a:pt x="6" y="73"/>
                    <a:pt x="4" y="74"/>
                  </a:cubicBezTo>
                  <a:cubicBezTo>
                    <a:pt x="1" y="77"/>
                    <a:pt x="0" y="83"/>
                    <a:pt x="3" y="87"/>
                  </a:cubicBezTo>
                  <a:cubicBezTo>
                    <a:pt x="16" y="104"/>
                    <a:pt x="16" y="104"/>
                    <a:pt x="16" y="104"/>
                  </a:cubicBezTo>
                  <a:cubicBezTo>
                    <a:pt x="30" y="120"/>
                    <a:pt x="30" y="120"/>
                    <a:pt x="30" y="120"/>
                  </a:cubicBezTo>
                  <a:close/>
                  <a:moveTo>
                    <a:pt x="30" y="93"/>
                  </a:moveTo>
                  <a:cubicBezTo>
                    <a:pt x="30" y="93"/>
                    <a:pt x="30" y="93"/>
                    <a:pt x="30" y="93"/>
                  </a:cubicBezTo>
                  <a:cubicBezTo>
                    <a:pt x="29" y="90"/>
                    <a:pt x="29" y="90"/>
                    <a:pt x="29" y="90"/>
                  </a:cubicBezTo>
                  <a:cubicBezTo>
                    <a:pt x="36" y="90"/>
                    <a:pt x="36" y="90"/>
                    <a:pt x="36" y="90"/>
                  </a:cubicBezTo>
                  <a:cubicBezTo>
                    <a:pt x="37" y="90"/>
                    <a:pt x="37" y="90"/>
                    <a:pt x="37" y="90"/>
                  </a:cubicBezTo>
                  <a:cubicBezTo>
                    <a:pt x="45" y="90"/>
                    <a:pt x="45" y="90"/>
                    <a:pt x="45" y="90"/>
                  </a:cubicBezTo>
                  <a:cubicBezTo>
                    <a:pt x="43" y="93"/>
                    <a:pt x="43" y="93"/>
                    <a:pt x="43" y="93"/>
                  </a:cubicBezTo>
                  <a:cubicBezTo>
                    <a:pt x="37" y="100"/>
                    <a:pt x="37" y="100"/>
                    <a:pt x="37" y="100"/>
                  </a:cubicBezTo>
                  <a:cubicBezTo>
                    <a:pt x="30" y="93"/>
                    <a:pt x="30" y="93"/>
                    <a:pt x="30" y="9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Rectangle 37"/>
            <p:cNvSpPr>
              <a:spLocks noChangeArrowheads="1"/>
            </p:cNvSpPr>
            <p:nvPr/>
          </p:nvSpPr>
          <p:spPr bwMode="auto">
            <a:xfrm>
              <a:off x="1406030" y="1881675"/>
              <a:ext cx="1870075" cy="36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spcBef>
                  <a:spcPts val="300"/>
                </a:spcBef>
              </a:pPr>
              <a:r>
                <a:rPr lang="zh-CN" altLang="en-US" sz="1000" b="1" dirty="0" smtClean="0">
                  <a:solidFill>
                    <a:schemeClr val="tx1">
                      <a:lumMod val="75000"/>
                      <a:lumOff val="25000"/>
                    </a:schemeClr>
                  </a:solidFill>
                </a:rPr>
                <a:t>点击此处替换标题</a:t>
              </a:r>
              <a:endParaRPr lang="en-US" altLang="zh-CN" sz="1000" b="1" dirty="0" smtClean="0">
                <a:solidFill>
                  <a:schemeClr val="tx1">
                    <a:lumMod val="75000"/>
                    <a:lumOff val="25000"/>
                  </a:schemeClr>
                </a:solidFill>
              </a:endParaRPr>
            </a:p>
            <a:p>
              <a:pPr algn="r">
                <a:lnSpc>
                  <a:spcPct val="120000"/>
                </a:lnSpc>
                <a:spcBef>
                  <a:spcPts val="300"/>
                </a:spcBef>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p>
          </p:txBody>
        </p:sp>
        <p:sp>
          <p:nvSpPr>
            <p:cNvPr id="51" name="Rectangle 38"/>
            <p:cNvSpPr>
              <a:spLocks noChangeArrowheads="1"/>
            </p:cNvSpPr>
            <p:nvPr/>
          </p:nvSpPr>
          <p:spPr bwMode="auto">
            <a:xfrm>
              <a:off x="1406030" y="2995698"/>
              <a:ext cx="1870075" cy="33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a:lnSpc>
                  <a:spcPct val="120000"/>
                </a:lnSpc>
                <a:spcBef>
                  <a:spcPts val="300"/>
                </a:spcBef>
              </a:pPr>
              <a:r>
                <a:rPr lang="zh-CN" altLang="en-US" sz="1000" b="1" dirty="0">
                  <a:solidFill>
                    <a:schemeClr val="tx1">
                      <a:lumMod val="75000"/>
                      <a:lumOff val="25000"/>
                    </a:schemeClr>
                  </a:solidFill>
                </a:rPr>
                <a:t>点击此处替换标题</a:t>
              </a:r>
              <a:endParaRPr lang="en-US" altLang="zh-CN" sz="1000" b="1" dirty="0">
                <a:solidFill>
                  <a:schemeClr val="tx1">
                    <a:lumMod val="75000"/>
                    <a:lumOff val="25000"/>
                  </a:schemeClr>
                </a:solidFill>
              </a:endParaRPr>
            </a:p>
            <a:p>
              <a:pPr algn="r">
                <a:spcBef>
                  <a:spcPts val="300"/>
                </a:spcBef>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p>
          </p:txBody>
        </p:sp>
        <p:sp>
          <p:nvSpPr>
            <p:cNvPr id="52" name="Rectangle 39"/>
            <p:cNvSpPr>
              <a:spLocks noChangeArrowheads="1"/>
            </p:cNvSpPr>
            <p:nvPr/>
          </p:nvSpPr>
          <p:spPr bwMode="auto">
            <a:xfrm>
              <a:off x="5942534" y="1881675"/>
              <a:ext cx="1870075" cy="33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300"/>
                </a:spcBef>
              </a:pPr>
              <a:r>
                <a:rPr lang="zh-CN" altLang="en-US" sz="1000" b="1" dirty="0">
                  <a:solidFill>
                    <a:schemeClr val="tx1">
                      <a:lumMod val="75000"/>
                      <a:lumOff val="25000"/>
                    </a:schemeClr>
                  </a:solidFill>
                </a:rPr>
                <a:t>点击此处替换标题</a:t>
              </a:r>
              <a:endParaRPr lang="en-US" altLang="zh-CN" sz="1000" b="1" dirty="0">
                <a:solidFill>
                  <a:schemeClr val="tx1">
                    <a:lumMod val="75000"/>
                    <a:lumOff val="25000"/>
                  </a:schemeClr>
                </a:solidFill>
              </a:endParaRPr>
            </a:p>
            <a:p>
              <a:pPr>
                <a:spcBef>
                  <a:spcPts val="300"/>
                </a:spcBef>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p>
          </p:txBody>
        </p:sp>
        <p:sp>
          <p:nvSpPr>
            <p:cNvPr id="53" name="Rectangle 40"/>
            <p:cNvSpPr>
              <a:spLocks noChangeArrowheads="1"/>
            </p:cNvSpPr>
            <p:nvPr/>
          </p:nvSpPr>
          <p:spPr bwMode="auto">
            <a:xfrm>
              <a:off x="5942534" y="2995698"/>
              <a:ext cx="1870075" cy="33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nSpc>
                  <a:spcPct val="120000"/>
                </a:lnSpc>
                <a:spcBef>
                  <a:spcPts val="300"/>
                </a:spcBef>
              </a:pPr>
              <a:r>
                <a:rPr lang="zh-CN" altLang="en-US" sz="1000" b="1" dirty="0">
                  <a:solidFill>
                    <a:schemeClr val="tx1">
                      <a:lumMod val="75000"/>
                      <a:lumOff val="25000"/>
                    </a:schemeClr>
                  </a:solidFill>
                </a:rPr>
                <a:t>点击此处替换标题</a:t>
              </a:r>
              <a:endParaRPr lang="en-US" altLang="zh-CN" sz="1000" b="1" dirty="0">
                <a:solidFill>
                  <a:schemeClr val="tx1">
                    <a:lumMod val="75000"/>
                    <a:lumOff val="25000"/>
                  </a:schemeClr>
                </a:solidFill>
              </a:endParaRPr>
            </a:p>
            <a:p>
              <a:pPr>
                <a:spcBef>
                  <a:spcPts val="300"/>
                </a:spcBef>
              </a:pPr>
              <a:r>
                <a:rPr lang="en-US" altLang="zh-CN" sz="800" dirty="0" smtClean="0">
                  <a:solidFill>
                    <a:schemeClr val="bg1">
                      <a:lumMod val="50000"/>
                    </a:schemeClr>
                  </a:solidFill>
                </a:rPr>
                <a:t>We </a:t>
              </a:r>
              <a:r>
                <a:rPr lang="en-US" altLang="zh-CN" sz="800" dirty="0">
                  <a:solidFill>
                    <a:schemeClr val="bg1">
                      <a:lumMod val="50000"/>
                    </a:schemeClr>
                  </a:solidFill>
                </a:rPr>
                <a:t>have many PowerPoint </a:t>
              </a:r>
              <a:r>
                <a:rPr lang="zh-CN" altLang="en-US" sz="800" dirty="0">
                  <a:solidFill>
                    <a:schemeClr val="bg1">
                      <a:lumMod val="50000"/>
                    </a:schemeClr>
                  </a:solidFill>
                </a:rPr>
                <a:t>templates</a:t>
              </a:r>
              <a:r>
                <a:rPr lang="en-US" altLang="zh-CN" sz="800" dirty="0">
                  <a:solidFill>
                    <a:schemeClr val="bg1">
                      <a:lumMod val="50000"/>
                    </a:schemeClr>
                  </a:solidFill>
                </a:rPr>
                <a:t> that has been specifically designed</a:t>
              </a:r>
              <a:r>
                <a:rPr lang="zh-CN" altLang="en-US" sz="800" dirty="0">
                  <a:solidFill>
                    <a:schemeClr val="bg1">
                      <a:lumMod val="50000"/>
                    </a:schemeClr>
                  </a:solidFill>
                </a:rPr>
                <a:t>.</a:t>
              </a:r>
            </a:p>
          </p:txBody>
        </p:sp>
      </p:grpSp>
    </p:spTree>
    <p:extLst>
      <p:ext uri="{BB962C8B-B14F-4D97-AF65-F5344CB8AC3E}">
        <p14:creationId xmlns:p14="http://schemas.microsoft.com/office/powerpoint/2010/main" val="2570119237"/>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296412" y="1284248"/>
            <a:ext cx="9599176" cy="4289504"/>
            <a:chOff x="725924" y="937161"/>
            <a:chExt cx="7869164" cy="3516428"/>
          </a:xfrm>
        </p:grpSpPr>
        <p:graphicFrame>
          <p:nvGraphicFramePr>
            <p:cNvPr id="4" name="图表 3"/>
            <p:cNvGraphicFramePr/>
            <p:nvPr>
              <p:extLst>
                <p:ext uri="{D42A27DB-BD31-4B8C-83A1-F6EECF244321}">
                  <p14:modId xmlns:p14="http://schemas.microsoft.com/office/powerpoint/2010/main" val="2628876301"/>
                </p:ext>
              </p:extLst>
            </p:nvPr>
          </p:nvGraphicFramePr>
          <p:xfrm>
            <a:off x="3253409" y="1186031"/>
            <a:ext cx="2637182" cy="2712155"/>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组合 4"/>
            <p:cNvGrpSpPr/>
            <p:nvPr/>
          </p:nvGrpSpPr>
          <p:grpSpPr>
            <a:xfrm>
              <a:off x="3442514" y="1624574"/>
              <a:ext cx="2828142" cy="2829015"/>
              <a:chOff x="3491329" y="1261482"/>
              <a:chExt cx="3006725" cy="3006726"/>
            </a:xfrm>
          </p:grpSpPr>
          <p:grpSp>
            <p:nvGrpSpPr>
              <p:cNvPr id="16" name="组合 15"/>
              <p:cNvGrpSpPr/>
              <p:nvPr/>
            </p:nvGrpSpPr>
            <p:grpSpPr>
              <a:xfrm rot="900000">
                <a:off x="3491329" y="1261482"/>
                <a:ext cx="3006725" cy="3006726"/>
                <a:chOff x="3491329" y="1261482"/>
                <a:chExt cx="3006725" cy="3006726"/>
              </a:xfrm>
            </p:grpSpPr>
            <p:grpSp>
              <p:nvGrpSpPr>
                <p:cNvPr id="19" name="组合 18"/>
                <p:cNvGrpSpPr/>
                <p:nvPr/>
              </p:nvGrpSpPr>
              <p:grpSpPr>
                <a:xfrm>
                  <a:off x="5015329" y="2787070"/>
                  <a:ext cx="1482725" cy="1481138"/>
                  <a:chOff x="4549776" y="2547938"/>
                  <a:chExt cx="1482725" cy="1481138"/>
                </a:xfrm>
              </p:grpSpPr>
              <p:sp>
                <p:nvSpPr>
                  <p:cNvPr id="21" name="Freeform 5"/>
                  <p:cNvSpPr/>
                  <p:nvPr/>
                </p:nvSpPr>
                <p:spPr bwMode="auto">
                  <a:xfrm>
                    <a:off x="4735513" y="2732088"/>
                    <a:ext cx="538163" cy="538163"/>
                  </a:xfrm>
                  <a:custGeom>
                    <a:avLst/>
                    <a:gdLst>
                      <a:gd name="T0" fmla="*/ 339 w 339"/>
                      <a:gd name="T1" fmla="*/ 270 h 339"/>
                      <a:gd name="T2" fmla="*/ 270 w 339"/>
                      <a:gd name="T3" fmla="*/ 339 h 339"/>
                      <a:gd name="T4" fmla="*/ 0 w 339"/>
                      <a:gd name="T5" fmla="*/ 71 h 339"/>
                      <a:gd name="T6" fmla="*/ 70 w 339"/>
                      <a:gd name="T7" fmla="*/ 0 h 339"/>
                      <a:gd name="T8" fmla="*/ 339 w 339"/>
                      <a:gd name="T9" fmla="*/ 270 h 339"/>
                    </a:gdLst>
                    <a:ahLst/>
                    <a:cxnLst>
                      <a:cxn ang="0">
                        <a:pos x="T0" y="T1"/>
                      </a:cxn>
                      <a:cxn ang="0">
                        <a:pos x="T2" y="T3"/>
                      </a:cxn>
                      <a:cxn ang="0">
                        <a:pos x="T4" y="T5"/>
                      </a:cxn>
                      <a:cxn ang="0">
                        <a:pos x="T6" y="T7"/>
                      </a:cxn>
                      <a:cxn ang="0">
                        <a:pos x="T8" y="T9"/>
                      </a:cxn>
                    </a:cxnLst>
                    <a:rect l="0" t="0" r="r" b="b"/>
                    <a:pathLst>
                      <a:path w="339" h="339">
                        <a:moveTo>
                          <a:pt x="339" y="270"/>
                        </a:moveTo>
                        <a:lnTo>
                          <a:pt x="270" y="339"/>
                        </a:lnTo>
                        <a:lnTo>
                          <a:pt x="0" y="71"/>
                        </a:lnTo>
                        <a:lnTo>
                          <a:pt x="70" y="0"/>
                        </a:lnTo>
                        <a:lnTo>
                          <a:pt x="339" y="270"/>
                        </a:ln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6"/>
                  <p:cNvSpPr/>
                  <p:nvPr/>
                </p:nvSpPr>
                <p:spPr bwMode="auto">
                  <a:xfrm>
                    <a:off x="4549776" y="2547938"/>
                    <a:ext cx="388938" cy="388938"/>
                  </a:xfrm>
                  <a:custGeom>
                    <a:avLst/>
                    <a:gdLst>
                      <a:gd name="T0" fmla="*/ 188 w 197"/>
                      <a:gd name="T1" fmla="*/ 77 h 197"/>
                      <a:gd name="T2" fmla="*/ 188 w 197"/>
                      <a:gd name="T3" fmla="*/ 111 h 197"/>
                      <a:gd name="T4" fmla="*/ 112 w 197"/>
                      <a:gd name="T5" fmla="*/ 187 h 197"/>
                      <a:gd name="T6" fmla="*/ 78 w 197"/>
                      <a:gd name="T7" fmla="*/ 187 h 197"/>
                      <a:gd name="T8" fmla="*/ 10 w 197"/>
                      <a:gd name="T9" fmla="*/ 120 h 197"/>
                      <a:gd name="T10" fmla="*/ 10 w 197"/>
                      <a:gd name="T11" fmla="*/ 86 h 197"/>
                      <a:gd name="T12" fmla="*/ 86 w 197"/>
                      <a:gd name="T13" fmla="*/ 9 h 197"/>
                      <a:gd name="T14" fmla="*/ 120 w 197"/>
                      <a:gd name="T15" fmla="*/ 9 h 197"/>
                      <a:gd name="T16" fmla="*/ 188 w 197"/>
                      <a:gd name="T1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197">
                        <a:moveTo>
                          <a:pt x="188" y="77"/>
                        </a:moveTo>
                        <a:cubicBezTo>
                          <a:pt x="197" y="87"/>
                          <a:pt x="197" y="102"/>
                          <a:pt x="188" y="111"/>
                        </a:cubicBezTo>
                        <a:cubicBezTo>
                          <a:pt x="112" y="187"/>
                          <a:pt x="112" y="187"/>
                          <a:pt x="112" y="187"/>
                        </a:cubicBezTo>
                        <a:cubicBezTo>
                          <a:pt x="102" y="197"/>
                          <a:pt x="87" y="197"/>
                          <a:pt x="78" y="187"/>
                        </a:cubicBezTo>
                        <a:cubicBezTo>
                          <a:pt x="10" y="120"/>
                          <a:pt x="10" y="120"/>
                          <a:pt x="10" y="120"/>
                        </a:cubicBezTo>
                        <a:cubicBezTo>
                          <a:pt x="0" y="110"/>
                          <a:pt x="0" y="95"/>
                          <a:pt x="10" y="86"/>
                        </a:cubicBezTo>
                        <a:cubicBezTo>
                          <a:pt x="86" y="9"/>
                          <a:pt x="86" y="9"/>
                          <a:pt x="86" y="9"/>
                        </a:cubicBezTo>
                        <a:cubicBezTo>
                          <a:pt x="95" y="0"/>
                          <a:pt x="111" y="0"/>
                          <a:pt x="120" y="9"/>
                        </a:cubicBezTo>
                        <a:lnTo>
                          <a:pt x="188" y="77"/>
                        </a:lnTo>
                        <a:close/>
                      </a:path>
                    </a:pathLst>
                  </a:custGeom>
                  <a:solidFill>
                    <a:srgbClr val="CCCC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7"/>
                  <p:cNvSpPr/>
                  <p:nvPr/>
                </p:nvSpPr>
                <p:spPr bwMode="auto">
                  <a:xfrm>
                    <a:off x="5057776" y="3052763"/>
                    <a:ext cx="974725" cy="976313"/>
                  </a:xfrm>
                  <a:custGeom>
                    <a:avLst/>
                    <a:gdLst>
                      <a:gd name="T0" fmla="*/ 86 w 494"/>
                      <a:gd name="T1" fmla="*/ 10 h 495"/>
                      <a:gd name="T2" fmla="*/ 41 w 494"/>
                      <a:gd name="T3" fmla="*/ 55 h 495"/>
                      <a:gd name="T4" fmla="*/ 31 w 494"/>
                      <a:gd name="T5" fmla="*/ 64 h 495"/>
                      <a:gd name="T6" fmla="*/ 26 w 494"/>
                      <a:gd name="T7" fmla="*/ 70 h 495"/>
                      <a:gd name="T8" fmla="*/ 9 w 494"/>
                      <a:gd name="T9" fmla="*/ 86 h 495"/>
                      <a:gd name="T10" fmla="*/ 9 w 494"/>
                      <a:gd name="T11" fmla="*/ 120 h 495"/>
                      <a:gd name="T12" fmla="*/ 374 w 494"/>
                      <a:gd name="T13" fmla="*/ 485 h 495"/>
                      <a:gd name="T14" fmla="*/ 408 w 494"/>
                      <a:gd name="T15" fmla="*/ 485 h 495"/>
                      <a:gd name="T16" fmla="*/ 425 w 494"/>
                      <a:gd name="T17" fmla="*/ 469 h 495"/>
                      <a:gd name="T18" fmla="*/ 430 w 494"/>
                      <a:gd name="T19" fmla="*/ 463 h 495"/>
                      <a:gd name="T20" fmla="*/ 440 w 494"/>
                      <a:gd name="T21" fmla="*/ 454 h 495"/>
                      <a:gd name="T22" fmla="*/ 485 w 494"/>
                      <a:gd name="T23" fmla="*/ 409 h 495"/>
                      <a:gd name="T24" fmla="*/ 485 w 494"/>
                      <a:gd name="T25" fmla="*/ 375 h 495"/>
                      <a:gd name="T26" fmla="*/ 119 w 494"/>
                      <a:gd name="T27" fmla="*/ 10 h 495"/>
                      <a:gd name="T28" fmla="*/ 86 w 494"/>
                      <a:gd name="T29" fmla="*/ 1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4" h="495">
                        <a:moveTo>
                          <a:pt x="86" y="10"/>
                        </a:moveTo>
                        <a:cubicBezTo>
                          <a:pt x="41" y="55"/>
                          <a:pt x="41" y="55"/>
                          <a:pt x="41" y="55"/>
                        </a:cubicBezTo>
                        <a:cubicBezTo>
                          <a:pt x="31" y="64"/>
                          <a:pt x="31" y="64"/>
                          <a:pt x="31" y="64"/>
                        </a:cubicBezTo>
                        <a:cubicBezTo>
                          <a:pt x="26" y="70"/>
                          <a:pt x="26" y="70"/>
                          <a:pt x="26" y="70"/>
                        </a:cubicBezTo>
                        <a:cubicBezTo>
                          <a:pt x="9" y="86"/>
                          <a:pt x="9" y="86"/>
                          <a:pt x="9" y="86"/>
                        </a:cubicBezTo>
                        <a:cubicBezTo>
                          <a:pt x="0" y="95"/>
                          <a:pt x="0" y="111"/>
                          <a:pt x="9" y="120"/>
                        </a:cubicBezTo>
                        <a:cubicBezTo>
                          <a:pt x="374" y="485"/>
                          <a:pt x="374" y="485"/>
                          <a:pt x="374" y="485"/>
                        </a:cubicBezTo>
                        <a:cubicBezTo>
                          <a:pt x="384" y="495"/>
                          <a:pt x="399" y="495"/>
                          <a:pt x="408" y="485"/>
                        </a:cubicBezTo>
                        <a:cubicBezTo>
                          <a:pt x="425" y="469"/>
                          <a:pt x="425" y="469"/>
                          <a:pt x="425" y="469"/>
                        </a:cubicBezTo>
                        <a:cubicBezTo>
                          <a:pt x="430" y="463"/>
                          <a:pt x="430" y="463"/>
                          <a:pt x="430" y="463"/>
                        </a:cubicBezTo>
                        <a:cubicBezTo>
                          <a:pt x="440" y="454"/>
                          <a:pt x="440" y="454"/>
                          <a:pt x="440" y="454"/>
                        </a:cubicBezTo>
                        <a:cubicBezTo>
                          <a:pt x="485" y="409"/>
                          <a:pt x="485" y="409"/>
                          <a:pt x="485" y="409"/>
                        </a:cubicBezTo>
                        <a:cubicBezTo>
                          <a:pt x="494" y="399"/>
                          <a:pt x="494" y="384"/>
                          <a:pt x="485" y="375"/>
                        </a:cubicBezTo>
                        <a:cubicBezTo>
                          <a:pt x="119" y="10"/>
                          <a:pt x="119" y="10"/>
                          <a:pt x="119" y="10"/>
                        </a:cubicBezTo>
                        <a:cubicBezTo>
                          <a:pt x="110" y="0"/>
                          <a:pt x="95" y="0"/>
                          <a:pt x="86" y="10"/>
                        </a:cubicBezTo>
                        <a:close/>
                      </a:path>
                    </a:pathLst>
                  </a:custGeom>
                  <a:solidFill>
                    <a:srgbClr val="312A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8"/>
                  <p:cNvSpPr/>
                  <p:nvPr/>
                </p:nvSpPr>
                <p:spPr bwMode="auto">
                  <a:xfrm>
                    <a:off x="5057776" y="3190875"/>
                    <a:ext cx="838200" cy="838200"/>
                  </a:xfrm>
                  <a:custGeom>
                    <a:avLst/>
                    <a:gdLst>
                      <a:gd name="T0" fmla="*/ 9 w 425"/>
                      <a:gd name="T1" fmla="*/ 16 h 425"/>
                      <a:gd name="T2" fmla="*/ 9 w 425"/>
                      <a:gd name="T3" fmla="*/ 50 h 425"/>
                      <a:gd name="T4" fmla="*/ 374 w 425"/>
                      <a:gd name="T5" fmla="*/ 415 h 425"/>
                      <a:gd name="T6" fmla="*/ 408 w 425"/>
                      <a:gd name="T7" fmla="*/ 415 h 425"/>
                      <a:gd name="T8" fmla="*/ 425 w 425"/>
                      <a:gd name="T9" fmla="*/ 399 h 425"/>
                      <a:gd name="T10" fmla="*/ 26 w 425"/>
                      <a:gd name="T11" fmla="*/ 0 h 425"/>
                      <a:gd name="T12" fmla="*/ 9 w 425"/>
                      <a:gd name="T13" fmla="*/ 16 h 425"/>
                    </a:gdLst>
                    <a:ahLst/>
                    <a:cxnLst>
                      <a:cxn ang="0">
                        <a:pos x="T0" y="T1"/>
                      </a:cxn>
                      <a:cxn ang="0">
                        <a:pos x="T2" y="T3"/>
                      </a:cxn>
                      <a:cxn ang="0">
                        <a:pos x="T4" y="T5"/>
                      </a:cxn>
                      <a:cxn ang="0">
                        <a:pos x="T6" y="T7"/>
                      </a:cxn>
                      <a:cxn ang="0">
                        <a:pos x="T8" y="T9"/>
                      </a:cxn>
                      <a:cxn ang="0">
                        <a:pos x="T10" y="T11"/>
                      </a:cxn>
                      <a:cxn ang="0">
                        <a:pos x="T12" y="T13"/>
                      </a:cxn>
                    </a:cxnLst>
                    <a:rect l="0" t="0" r="r" b="b"/>
                    <a:pathLst>
                      <a:path w="425" h="425">
                        <a:moveTo>
                          <a:pt x="9" y="16"/>
                        </a:moveTo>
                        <a:cubicBezTo>
                          <a:pt x="0" y="25"/>
                          <a:pt x="0" y="41"/>
                          <a:pt x="9" y="50"/>
                        </a:cubicBezTo>
                        <a:cubicBezTo>
                          <a:pt x="374" y="415"/>
                          <a:pt x="374" y="415"/>
                          <a:pt x="374" y="415"/>
                        </a:cubicBezTo>
                        <a:cubicBezTo>
                          <a:pt x="384" y="425"/>
                          <a:pt x="399" y="425"/>
                          <a:pt x="408" y="415"/>
                        </a:cubicBezTo>
                        <a:cubicBezTo>
                          <a:pt x="425" y="399"/>
                          <a:pt x="425" y="399"/>
                          <a:pt x="425" y="399"/>
                        </a:cubicBezTo>
                        <a:cubicBezTo>
                          <a:pt x="26" y="0"/>
                          <a:pt x="26" y="0"/>
                          <a:pt x="26" y="0"/>
                        </a:cubicBezTo>
                        <a:lnTo>
                          <a:pt x="9" y="16"/>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9"/>
                  <p:cNvSpPr/>
                  <p:nvPr/>
                </p:nvSpPr>
                <p:spPr bwMode="auto">
                  <a:xfrm>
                    <a:off x="5118101" y="3162300"/>
                    <a:ext cx="806450" cy="804863"/>
                  </a:xfrm>
                  <a:custGeom>
                    <a:avLst/>
                    <a:gdLst>
                      <a:gd name="T0" fmla="*/ 0 w 508"/>
                      <a:gd name="T1" fmla="*/ 11 h 507"/>
                      <a:gd name="T2" fmla="*/ 496 w 508"/>
                      <a:gd name="T3" fmla="*/ 507 h 507"/>
                      <a:gd name="T4" fmla="*/ 508 w 508"/>
                      <a:gd name="T5" fmla="*/ 496 h 507"/>
                      <a:gd name="T6" fmla="*/ 13 w 508"/>
                      <a:gd name="T7" fmla="*/ 0 h 507"/>
                      <a:gd name="T8" fmla="*/ 0 w 508"/>
                      <a:gd name="T9" fmla="*/ 11 h 507"/>
                    </a:gdLst>
                    <a:ahLst/>
                    <a:cxnLst>
                      <a:cxn ang="0">
                        <a:pos x="T0" y="T1"/>
                      </a:cxn>
                      <a:cxn ang="0">
                        <a:pos x="T2" y="T3"/>
                      </a:cxn>
                      <a:cxn ang="0">
                        <a:pos x="T4" y="T5"/>
                      </a:cxn>
                      <a:cxn ang="0">
                        <a:pos x="T6" y="T7"/>
                      </a:cxn>
                      <a:cxn ang="0">
                        <a:pos x="T8" y="T9"/>
                      </a:cxn>
                    </a:cxnLst>
                    <a:rect l="0" t="0" r="r" b="b"/>
                    <a:pathLst>
                      <a:path w="508" h="507">
                        <a:moveTo>
                          <a:pt x="0" y="11"/>
                        </a:moveTo>
                        <a:lnTo>
                          <a:pt x="496" y="507"/>
                        </a:lnTo>
                        <a:lnTo>
                          <a:pt x="508" y="496"/>
                        </a:lnTo>
                        <a:lnTo>
                          <a:pt x="13" y="0"/>
                        </a:lnTo>
                        <a:lnTo>
                          <a:pt x="0" y="11"/>
                        </a:lnTo>
                        <a:close/>
                      </a:path>
                    </a:pathLst>
                  </a:custGeom>
                  <a:solidFill>
                    <a:srgbClr val="5A5A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10"/>
                  <p:cNvSpPr/>
                  <p:nvPr/>
                </p:nvSpPr>
                <p:spPr bwMode="auto">
                  <a:xfrm>
                    <a:off x="4619626" y="2768600"/>
                    <a:ext cx="182563" cy="168275"/>
                  </a:xfrm>
                  <a:custGeom>
                    <a:avLst/>
                    <a:gdLst>
                      <a:gd name="T0" fmla="*/ 0 w 93"/>
                      <a:gd name="T1" fmla="*/ 33 h 85"/>
                      <a:gd name="T2" fmla="*/ 43 w 93"/>
                      <a:gd name="T3" fmla="*/ 75 h 85"/>
                      <a:gd name="T4" fmla="*/ 77 w 93"/>
                      <a:gd name="T5" fmla="*/ 75 h 85"/>
                      <a:gd name="T6" fmla="*/ 93 w 93"/>
                      <a:gd name="T7" fmla="*/ 59 h 85"/>
                      <a:gd name="T8" fmla="*/ 34 w 93"/>
                      <a:gd name="T9" fmla="*/ 0 h 85"/>
                      <a:gd name="T10" fmla="*/ 0 w 93"/>
                      <a:gd name="T11" fmla="*/ 33 h 85"/>
                    </a:gdLst>
                    <a:ahLst/>
                    <a:cxnLst>
                      <a:cxn ang="0">
                        <a:pos x="T0" y="T1"/>
                      </a:cxn>
                      <a:cxn ang="0">
                        <a:pos x="T2" y="T3"/>
                      </a:cxn>
                      <a:cxn ang="0">
                        <a:pos x="T4" y="T5"/>
                      </a:cxn>
                      <a:cxn ang="0">
                        <a:pos x="T6" y="T7"/>
                      </a:cxn>
                      <a:cxn ang="0">
                        <a:pos x="T8" y="T9"/>
                      </a:cxn>
                      <a:cxn ang="0">
                        <a:pos x="T10" y="T11"/>
                      </a:cxn>
                    </a:cxnLst>
                    <a:rect l="0" t="0" r="r" b="b"/>
                    <a:pathLst>
                      <a:path w="93" h="85">
                        <a:moveTo>
                          <a:pt x="0" y="33"/>
                        </a:moveTo>
                        <a:cubicBezTo>
                          <a:pt x="43" y="75"/>
                          <a:pt x="43" y="75"/>
                          <a:pt x="43" y="75"/>
                        </a:cubicBezTo>
                        <a:cubicBezTo>
                          <a:pt x="52" y="85"/>
                          <a:pt x="67" y="85"/>
                          <a:pt x="77" y="75"/>
                        </a:cubicBezTo>
                        <a:cubicBezTo>
                          <a:pt x="93" y="59"/>
                          <a:pt x="93" y="59"/>
                          <a:pt x="93" y="59"/>
                        </a:cubicBezTo>
                        <a:cubicBezTo>
                          <a:pt x="34" y="0"/>
                          <a:pt x="34" y="0"/>
                          <a:pt x="34" y="0"/>
                        </a:cubicBezTo>
                        <a:lnTo>
                          <a:pt x="0" y="33"/>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11"/>
                  <p:cNvSpPr/>
                  <p:nvPr/>
                </p:nvSpPr>
                <p:spPr bwMode="auto">
                  <a:xfrm>
                    <a:off x="4699001" y="2740025"/>
                    <a:ext cx="133350" cy="133350"/>
                  </a:xfrm>
                  <a:custGeom>
                    <a:avLst/>
                    <a:gdLst>
                      <a:gd name="T0" fmla="*/ 0 w 84"/>
                      <a:gd name="T1" fmla="*/ 11 h 84"/>
                      <a:gd name="T2" fmla="*/ 73 w 84"/>
                      <a:gd name="T3" fmla="*/ 84 h 84"/>
                      <a:gd name="T4" fmla="*/ 84 w 84"/>
                      <a:gd name="T5" fmla="*/ 73 h 84"/>
                      <a:gd name="T6" fmla="*/ 11 w 84"/>
                      <a:gd name="T7" fmla="*/ 0 h 84"/>
                      <a:gd name="T8" fmla="*/ 0 w 84"/>
                      <a:gd name="T9" fmla="*/ 11 h 84"/>
                    </a:gdLst>
                    <a:ahLst/>
                    <a:cxnLst>
                      <a:cxn ang="0">
                        <a:pos x="T0" y="T1"/>
                      </a:cxn>
                      <a:cxn ang="0">
                        <a:pos x="T2" y="T3"/>
                      </a:cxn>
                      <a:cxn ang="0">
                        <a:pos x="T4" y="T5"/>
                      </a:cxn>
                      <a:cxn ang="0">
                        <a:pos x="T6" y="T7"/>
                      </a:cxn>
                      <a:cxn ang="0">
                        <a:pos x="T8" y="T9"/>
                      </a:cxn>
                    </a:cxnLst>
                    <a:rect l="0" t="0" r="r" b="b"/>
                    <a:pathLst>
                      <a:path w="84" h="84">
                        <a:moveTo>
                          <a:pt x="0" y="11"/>
                        </a:moveTo>
                        <a:lnTo>
                          <a:pt x="73" y="84"/>
                        </a:lnTo>
                        <a:lnTo>
                          <a:pt x="84" y="73"/>
                        </a:lnTo>
                        <a:lnTo>
                          <a:pt x="11" y="0"/>
                        </a:lnTo>
                        <a:lnTo>
                          <a:pt x="0" y="11"/>
                        </a:lnTo>
                        <a:close/>
                      </a:path>
                    </a:pathLst>
                  </a:custGeom>
                  <a:solidFill>
                    <a:srgbClr val="B8B8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0" name="Freeform 12"/>
                <p:cNvSpPr/>
                <p:nvPr/>
              </p:nvSpPr>
              <p:spPr bwMode="auto">
                <a:xfrm>
                  <a:off x="3491329" y="1261482"/>
                  <a:ext cx="2147888" cy="2147888"/>
                </a:xfrm>
                <a:custGeom>
                  <a:avLst/>
                  <a:gdLst>
                    <a:gd name="T0" fmla="*/ 895 w 1089"/>
                    <a:gd name="T1" fmla="*/ 194 h 1089"/>
                    <a:gd name="T2" fmla="*/ 895 w 1089"/>
                    <a:gd name="T3" fmla="*/ 895 h 1089"/>
                    <a:gd name="T4" fmla="*/ 193 w 1089"/>
                    <a:gd name="T5" fmla="*/ 895 h 1089"/>
                    <a:gd name="T6" fmla="*/ 193 w 1089"/>
                    <a:gd name="T7" fmla="*/ 194 h 1089"/>
                    <a:gd name="T8" fmla="*/ 895 w 1089"/>
                    <a:gd name="T9" fmla="*/ 194 h 1089"/>
                  </a:gdLst>
                  <a:ahLst/>
                  <a:cxnLst>
                    <a:cxn ang="0">
                      <a:pos x="T0" y="T1"/>
                    </a:cxn>
                    <a:cxn ang="0">
                      <a:pos x="T2" y="T3"/>
                    </a:cxn>
                    <a:cxn ang="0">
                      <a:pos x="T4" y="T5"/>
                    </a:cxn>
                    <a:cxn ang="0">
                      <a:pos x="T6" y="T7"/>
                    </a:cxn>
                    <a:cxn ang="0">
                      <a:pos x="T8" y="T9"/>
                    </a:cxn>
                  </a:cxnLst>
                  <a:rect l="0" t="0" r="r" b="b"/>
                  <a:pathLst>
                    <a:path w="1089" h="1089">
                      <a:moveTo>
                        <a:pt x="895" y="194"/>
                      </a:moveTo>
                      <a:cubicBezTo>
                        <a:pt x="1089" y="388"/>
                        <a:pt x="1089" y="702"/>
                        <a:pt x="895" y="895"/>
                      </a:cubicBezTo>
                      <a:cubicBezTo>
                        <a:pt x="701" y="1089"/>
                        <a:pt x="387" y="1089"/>
                        <a:pt x="193" y="895"/>
                      </a:cubicBezTo>
                      <a:cubicBezTo>
                        <a:pt x="0" y="702"/>
                        <a:pt x="0" y="388"/>
                        <a:pt x="193" y="194"/>
                      </a:cubicBezTo>
                      <a:cubicBezTo>
                        <a:pt x="387" y="0"/>
                        <a:pt x="701" y="0"/>
                        <a:pt x="895" y="194"/>
                      </a:cubicBezTo>
                      <a:close/>
                    </a:path>
                  </a:pathLst>
                </a:custGeom>
                <a:solidFill>
                  <a:srgbClr val="E9E9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 name="Freeform 14"/>
              <p:cNvSpPr/>
              <p:nvPr/>
            </p:nvSpPr>
            <p:spPr bwMode="auto">
              <a:xfrm rot="900000">
                <a:off x="3761175" y="1308636"/>
                <a:ext cx="1858620" cy="1858618"/>
              </a:xfrm>
              <a:custGeom>
                <a:avLst/>
                <a:gdLst>
                  <a:gd name="T0" fmla="*/ 809 w 984"/>
                  <a:gd name="T1" fmla="*/ 175 h 983"/>
                  <a:gd name="T2" fmla="*/ 809 w 984"/>
                  <a:gd name="T3" fmla="*/ 809 h 983"/>
                  <a:gd name="T4" fmla="*/ 175 w 984"/>
                  <a:gd name="T5" fmla="*/ 809 h 983"/>
                  <a:gd name="T6" fmla="*/ 175 w 984"/>
                  <a:gd name="T7" fmla="*/ 175 h 983"/>
                  <a:gd name="T8" fmla="*/ 809 w 984"/>
                  <a:gd name="T9" fmla="*/ 175 h 983"/>
                </a:gdLst>
                <a:ahLst/>
                <a:cxnLst>
                  <a:cxn ang="0">
                    <a:pos x="T0" y="T1"/>
                  </a:cxn>
                  <a:cxn ang="0">
                    <a:pos x="T2" y="T3"/>
                  </a:cxn>
                  <a:cxn ang="0">
                    <a:pos x="T4" y="T5"/>
                  </a:cxn>
                  <a:cxn ang="0">
                    <a:pos x="T6" y="T7"/>
                  </a:cxn>
                  <a:cxn ang="0">
                    <a:pos x="T8" y="T9"/>
                  </a:cxn>
                </a:cxnLst>
                <a:rect l="0" t="0" r="r" b="b"/>
                <a:pathLst>
                  <a:path w="984" h="983">
                    <a:moveTo>
                      <a:pt x="809" y="175"/>
                    </a:moveTo>
                    <a:cubicBezTo>
                      <a:pt x="984" y="350"/>
                      <a:pt x="984" y="634"/>
                      <a:pt x="809" y="809"/>
                    </a:cubicBezTo>
                    <a:cubicBezTo>
                      <a:pt x="634" y="983"/>
                      <a:pt x="350" y="983"/>
                      <a:pt x="175" y="809"/>
                    </a:cubicBezTo>
                    <a:cubicBezTo>
                      <a:pt x="0" y="634"/>
                      <a:pt x="0" y="350"/>
                      <a:pt x="175" y="175"/>
                    </a:cubicBezTo>
                    <a:cubicBezTo>
                      <a:pt x="350" y="0"/>
                      <a:pt x="634" y="0"/>
                      <a:pt x="809" y="17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6" name="Freeform 19"/>
            <p:cNvSpPr>
              <a:spLocks noEditPoints="1"/>
            </p:cNvSpPr>
            <p:nvPr/>
          </p:nvSpPr>
          <p:spPr bwMode="auto">
            <a:xfrm>
              <a:off x="4344783" y="1943560"/>
              <a:ext cx="440980" cy="404499"/>
            </a:xfrm>
            <a:custGeom>
              <a:avLst/>
              <a:gdLst>
                <a:gd name="T0" fmla="*/ 79 w 126"/>
                <a:gd name="T1" fmla="*/ 53 h 115"/>
                <a:gd name="T2" fmla="*/ 83 w 126"/>
                <a:gd name="T3" fmla="*/ 69 h 115"/>
                <a:gd name="T4" fmla="*/ 83 w 126"/>
                <a:gd name="T5" fmla="*/ 77 h 115"/>
                <a:gd name="T6" fmla="*/ 89 w 126"/>
                <a:gd name="T7" fmla="*/ 71 h 115"/>
                <a:gd name="T8" fmla="*/ 83 w 126"/>
                <a:gd name="T9" fmla="*/ 49 h 115"/>
                <a:gd name="T10" fmla="*/ 64 w 126"/>
                <a:gd name="T11" fmla="*/ 46 h 115"/>
                <a:gd name="T12" fmla="*/ 122 w 126"/>
                <a:gd name="T13" fmla="*/ 105 h 115"/>
                <a:gd name="T14" fmla="*/ 118 w 126"/>
                <a:gd name="T15" fmla="*/ 105 h 115"/>
                <a:gd name="T16" fmla="*/ 122 w 126"/>
                <a:gd name="T17" fmla="*/ 29 h 115"/>
                <a:gd name="T18" fmla="*/ 122 w 126"/>
                <a:gd name="T19" fmla="*/ 19 h 115"/>
                <a:gd name="T20" fmla="*/ 76 w 126"/>
                <a:gd name="T21" fmla="*/ 13 h 115"/>
                <a:gd name="T22" fmla="*/ 63 w 126"/>
                <a:gd name="T23" fmla="*/ 0 h 115"/>
                <a:gd name="T24" fmla="*/ 51 w 126"/>
                <a:gd name="T25" fmla="*/ 13 h 115"/>
                <a:gd name="T26" fmla="*/ 5 w 126"/>
                <a:gd name="T27" fmla="*/ 19 h 115"/>
                <a:gd name="T28" fmla="*/ 5 w 126"/>
                <a:gd name="T29" fmla="*/ 29 h 115"/>
                <a:gd name="T30" fmla="*/ 9 w 126"/>
                <a:gd name="T31" fmla="*/ 105 h 115"/>
                <a:gd name="T32" fmla="*/ 0 w 126"/>
                <a:gd name="T33" fmla="*/ 110 h 115"/>
                <a:gd name="T34" fmla="*/ 122 w 126"/>
                <a:gd name="T35" fmla="*/ 115 h 115"/>
                <a:gd name="T36" fmla="*/ 122 w 126"/>
                <a:gd name="T37" fmla="*/ 105 h 115"/>
                <a:gd name="T38" fmla="*/ 58 w 126"/>
                <a:gd name="T39" fmla="*/ 8 h 115"/>
                <a:gd name="T40" fmla="*/ 68 w 126"/>
                <a:gd name="T41" fmla="*/ 8 h 115"/>
                <a:gd name="T42" fmla="*/ 68 w 126"/>
                <a:gd name="T43" fmla="*/ 17 h 115"/>
                <a:gd name="T44" fmla="*/ 63 w 126"/>
                <a:gd name="T45" fmla="*/ 19 h 115"/>
                <a:gd name="T46" fmla="*/ 56 w 126"/>
                <a:gd name="T47" fmla="*/ 13 h 115"/>
                <a:gd name="T48" fmla="*/ 112 w 126"/>
                <a:gd name="T49" fmla="*/ 105 h 115"/>
                <a:gd name="T50" fmla="*/ 14 w 126"/>
                <a:gd name="T51" fmla="*/ 105 h 115"/>
                <a:gd name="T52" fmla="*/ 112 w 126"/>
                <a:gd name="T53" fmla="*/ 29 h 115"/>
                <a:gd name="T54" fmla="*/ 59 w 126"/>
                <a:gd name="T55" fmla="*/ 91 h 115"/>
                <a:gd name="T56" fmla="*/ 71 w 126"/>
                <a:gd name="T57" fmla="*/ 89 h 115"/>
                <a:gd name="T58" fmla="*/ 79 w 126"/>
                <a:gd name="T59" fmla="*/ 80 h 115"/>
                <a:gd name="T60" fmla="*/ 78 w 126"/>
                <a:gd name="T61" fmla="*/ 76 h 115"/>
                <a:gd name="T62" fmla="*/ 62 w 126"/>
                <a:gd name="T63" fmla="*/ 50 h 115"/>
                <a:gd name="T64" fmla="*/ 44 w 126"/>
                <a:gd name="T65" fmla="*/ 53 h 115"/>
                <a:gd name="T66" fmla="*/ 44 w 126"/>
                <a:gd name="T67" fmla="*/ 85 h 115"/>
                <a:gd name="T68" fmla="*/ 48 w 126"/>
                <a:gd name="T69" fmla="*/ 57 h 115"/>
                <a:gd name="T70" fmla="*/ 57 w 126"/>
                <a:gd name="T71" fmla="*/ 53 h 115"/>
                <a:gd name="T72" fmla="*/ 58 w 126"/>
                <a:gd name="T73" fmla="*/ 72 h 115"/>
                <a:gd name="T74" fmla="*/ 68 w 126"/>
                <a:gd name="T75" fmla="*/ 83 h 115"/>
                <a:gd name="T76" fmla="*/ 59 w 126"/>
                <a:gd name="T77" fmla="*/ 86 h 115"/>
                <a:gd name="T78" fmla="*/ 43 w 126"/>
                <a:gd name="T79" fmla="*/ 6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6" h="115">
                  <a:moveTo>
                    <a:pt x="67" y="49"/>
                  </a:moveTo>
                  <a:cubicBezTo>
                    <a:pt x="72" y="49"/>
                    <a:pt x="76" y="50"/>
                    <a:pt x="79" y="53"/>
                  </a:cubicBezTo>
                  <a:cubicBezTo>
                    <a:pt x="82" y="56"/>
                    <a:pt x="84" y="61"/>
                    <a:pt x="84" y="65"/>
                  </a:cubicBezTo>
                  <a:cubicBezTo>
                    <a:pt x="84" y="67"/>
                    <a:pt x="84" y="68"/>
                    <a:pt x="83" y="69"/>
                  </a:cubicBezTo>
                  <a:cubicBezTo>
                    <a:pt x="83" y="71"/>
                    <a:pt x="82" y="72"/>
                    <a:pt x="82" y="73"/>
                  </a:cubicBezTo>
                  <a:cubicBezTo>
                    <a:pt x="81" y="75"/>
                    <a:pt x="81" y="77"/>
                    <a:pt x="83" y="77"/>
                  </a:cubicBezTo>
                  <a:cubicBezTo>
                    <a:pt x="84" y="78"/>
                    <a:pt x="86" y="78"/>
                    <a:pt x="87" y="76"/>
                  </a:cubicBezTo>
                  <a:cubicBezTo>
                    <a:pt x="88" y="75"/>
                    <a:pt x="88" y="73"/>
                    <a:pt x="89" y="71"/>
                  </a:cubicBezTo>
                  <a:cubicBezTo>
                    <a:pt x="89" y="69"/>
                    <a:pt x="90" y="67"/>
                    <a:pt x="90" y="65"/>
                  </a:cubicBezTo>
                  <a:cubicBezTo>
                    <a:pt x="90" y="59"/>
                    <a:pt x="87" y="53"/>
                    <a:pt x="83" y="49"/>
                  </a:cubicBezTo>
                  <a:cubicBezTo>
                    <a:pt x="79" y="45"/>
                    <a:pt x="73" y="43"/>
                    <a:pt x="67" y="43"/>
                  </a:cubicBezTo>
                  <a:cubicBezTo>
                    <a:pt x="66" y="43"/>
                    <a:pt x="64" y="44"/>
                    <a:pt x="64" y="46"/>
                  </a:cubicBezTo>
                  <a:cubicBezTo>
                    <a:pt x="64" y="47"/>
                    <a:pt x="66" y="49"/>
                    <a:pt x="67" y="49"/>
                  </a:cubicBezTo>
                  <a:close/>
                  <a:moveTo>
                    <a:pt x="122" y="105"/>
                  </a:moveTo>
                  <a:cubicBezTo>
                    <a:pt x="122" y="105"/>
                    <a:pt x="122" y="105"/>
                    <a:pt x="122" y="105"/>
                  </a:cubicBezTo>
                  <a:cubicBezTo>
                    <a:pt x="118" y="105"/>
                    <a:pt x="118" y="105"/>
                    <a:pt x="118" y="105"/>
                  </a:cubicBezTo>
                  <a:cubicBezTo>
                    <a:pt x="118" y="29"/>
                    <a:pt x="118" y="29"/>
                    <a:pt x="118" y="29"/>
                  </a:cubicBezTo>
                  <a:cubicBezTo>
                    <a:pt x="122" y="29"/>
                    <a:pt x="122" y="29"/>
                    <a:pt x="122" y="29"/>
                  </a:cubicBezTo>
                  <a:cubicBezTo>
                    <a:pt x="124" y="29"/>
                    <a:pt x="126" y="27"/>
                    <a:pt x="126" y="24"/>
                  </a:cubicBezTo>
                  <a:cubicBezTo>
                    <a:pt x="126" y="22"/>
                    <a:pt x="124" y="19"/>
                    <a:pt x="122" y="19"/>
                  </a:cubicBezTo>
                  <a:cubicBezTo>
                    <a:pt x="74" y="19"/>
                    <a:pt x="74" y="19"/>
                    <a:pt x="74" y="19"/>
                  </a:cubicBezTo>
                  <a:cubicBezTo>
                    <a:pt x="75" y="17"/>
                    <a:pt x="76" y="15"/>
                    <a:pt x="76" y="13"/>
                  </a:cubicBezTo>
                  <a:cubicBezTo>
                    <a:pt x="76" y="9"/>
                    <a:pt x="75" y="6"/>
                    <a:pt x="72" y="4"/>
                  </a:cubicBezTo>
                  <a:cubicBezTo>
                    <a:pt x="70" y="1"/>
                    <a:pt x="67" y="0"/>
                    <a:pt x="63" y="0"/>
                  </a:cubicBezTo>
                  <a:cubicBezTo>
                    <a:pt x="60" y="0"/>
                    <a:pt x="57" y="1"/>
                    <a:pt x="54" y="4"/>
                  </a:cubicBezTo>
                  <a:cubicBezTo>
                    <a:pt x="52" y="6"/>
                    <a:pt x="51" y="9"/>
                    <a:pt x="51" y="13"/>
                  </a:cubicBezTo>
                  <a:cubicBezTo>
                    <a:pt x="51" y="15"/>
                    <a:pt x="51" y="17"/>
                    <a:pt x="53" y="19"/>
                  </a:cubicBezTo>
                  <a:cubicBezTo>
                    <a:pt x="5" y="19"/>
                    <a:pt x="5" y="19"/>
                    <a:pt x="5" y="19"/>
                  </a:cubicBezTo>
                  <a:cubicBezTo>
                    <a:pt x="2" y="19"/>
                    <a:pt x="0" y="22"/>
                    <a:pt x="0" y="24"/>
                  </a:cubicBezTo>
                  <a:cubicBezTo>
                    <a:pt x="0" y="27"/>
                    <a:pt x="2" y="29"/>
                    <a:pt x="5" y="29"/>
                  </a:cubicBezTo>
                  <a:cubicBezTo>
                    <a:pt x="9" y="29"/>
                    <a:pt x="9" y="29"/>
                    <a:pt x="9" y="29"/>
                  </a:cubicBezTo>
                  <a:cubicBezTo>
                    <a:pt x="9" y="105"/>
                    <a:pt x="9" y="105"/>
                    <a:pt x="9" y="105"/>
                  </a:cubicBezTo>
                  <a:cubicBezTo>
                    <a:pt x="5" y="105"/>
                    <a:pt x="5" y="105"/>
                    <a:pt x="5" y="105"/>
                  </a:cubicBezTo>
                  <a:cubicBezTo>
                    <a:pt x="2" y="105"/>
                    <a:pt x="0" y="107"/>
                    <a:pt x="0" y="110"/>
                  </a:cubicBezTo>
                  <a:cubicBezTo>
                    <a:pt x="0" y="113"/>
                    <a:pt x="2" y="115"/>
                    <a:pt x="5" y="115"/>
                  </a:cubicBezTo>
                  <a:cubicBezTo>
                    <a:pt x="122" y="115"/>
                    <a:pt x="122" y="115"/>
                    <a:pt x="122" y="115"/>
                  </a:cubicBezTo>
                  <a:cubicBezTo>
                    <a:pt x="124" y="115"/>
                    <a:pt x="126" y="113"/>
                    <a:pt x="126" y="110"/>
                  </a:cubicBezTo>
                  <a:cubicBezTo>
                    <a:pt x="126" y="107"/>
                    <a:pt x="124" y="105"/>
                    <a:pt x="122" y="105"/>
                  </a:cubicBezTo>
                  <a:close/>
                  <a:moveTo>
                    <a:pt x="58" y="8"/>
                  </a:moveTo>
                  <a:cubicBezTo>
                    <a:pt x="58" y="8"/>
                    <a:pt x="58" y="8"/>
                    <a:pt x="58" y="8"/>
                  </a:cubicBezTo>
                  <a:cubicBezTo>
                    <a:pt x="60" y="6"/>
                    <a:pt x="61" y="6"/>
                    <a:pt x="63" y="6"/>
                  </a:cubicBezTo>
                  <a:cubicBezTo>
                    <a:pt x="65" y="6"/>
                    <a:pt x="67" y="6"/>
                    <a:pt x="68" y="8"/>
                  </a:cubicBezTo>
                  <a:cubicBezTo>
                    <a:pt x="69" y="9"/>
                    <a:pt x="70" y="11"/>
                    <a:pt x="70" y="13"/>
                  </a:cubicBezTo>
                  <a:cubicBezTo>
                    <a:pt x="70" y="14"/>
                    <a:pt x="69" y="16"/>
                    <a:pt x="68" y="17"/>
                  </a:cubicBezTo>
                  <a:cubicBezTo>
                    <a:pt x="67" y="19"/>
                    <a:pt x="65" y="19"/>
                    <a:pt x="63" y="19"/>
                  </a:cubicBezTo>
                  <a:cubicBezTo>
                    <a:pt x="63" y="19"/>
                    <a:pt x="63" y="19"/>
                    <a:pt x="63" y="19"/>
                  </a:cubicBezTo>
                  <a:cubicBezTo>
                    <a:pt x="61" y="19"/>
                    <a:pt x="60" y="19"/>
                    <a:pt x="58" y="17"/>
                  </a:cubicBezTo>
                  <a:cubicBezTo>
                    <a:pt x="57" y="16"/>
                    <a:pt x="56" y="14"/>
                    <a:pt x="56" y="13"/>
                  </a:cubicBezTo>
                  <a:cubicBezTo>
                    <a:pt x="56" y="11"/>
                    <a:pt x="57" y="9"/>
                    <a:pt x="58" y="8"/>
                  </a:cubicBezTo>
                  <a:close/>
                  <a:moveTo>
                    <a:pt x="112" y="105"/>
                  </a:moveTo>
                  <a:cubicBezTo>
                    <a:pt x="112" y="105"/>
                    <a:pt x="112" y="105"/>
                    <a:pt x="112" y="105"/>
                  </a:cubicBezTo>
                  <a:cubicBezTo>
                    <a:pt x="14" y="105"/>
                    <a:pt x="14" y="105"/>
                    <a:pt x="14" y="105"/>
                  </a:cubicBezTo>
                  <a:cubicBezTo>
                    <a:pt x="14" y="29"/>
                    <a:pt x="14" y="29"/>
                    <a:pt x="14" y="29"/>
                  </a:cubicBezTo>
                  <a:cubicBezTo>
                    <a:pt x="112" y="29"/>
                    <a:pt x="112" y="29"/>
                    <a:pt x="112" y="29"/>
                  </a:cubicBezTo>
                  <a:cubicBezTo>
                    <a:pt x="112" y="105"/>
                    <a:pt x="112" y="105"/>
                    <a:pt x="112" y="105"/>
                  </a:cubicBezTo>
                  <a:close/>
                  <a:moveTo>
                    <a:pt x="59" y="91"/>
                  </a:moveTo>
                  <a:cubicBezTo>
                    <a:pt x="59" y="91"/>
                    <a:pt x="59" y="91"/>
                    <a:pt x="59" y="91"/>
                  </a:cubicBezTo>
                  <a:cubicBezTo>
                    <a:pt x="63" y="91"/>
                    <a:pt x="67" y="90"/>
                    <a:pt x="71" y="89"/>
                  </a:cubicBezTo>
                  <a:cubicBezTo>
                    <a:pt x="71" y="88"/>
                    <a:pt x="71" y="88"/>
                    <a:pt x="71" y="88"/>
                  </a:cubicBezTo>
                  <a:cubicBezTo>
                    <a:pt x="74" y="87"/>
                    <a:pt x="77" y="84"/>
                    <a:pt x="79" y="80"/>
                  </a:cubicBezTo>
                  <a:cubicBezTo>
                    <a:pt x="79" y="80"/>
                    <a:pt x="79" y="80"/>
                    <a:pt x="79" y="80"/>
                  </a:cubicBezTo>
                  <a:cubicBezTo>
                    <a:pt x="80" y="79"/>
                    <a:pt x="79" y="77"/>
                    <a:pt x="78" y="76"/>
                  </a:cubicBezTo>
                  <a:cubicBezTo>
                    <a:pt x="62" y="67"/>
                    <a:pt x="62" y="67"/>
                    <a:pt x="62" y="67"/>
                  </a:cubicBezTo>
                  <a:cubicBezTo>
                    <a:pt x="62" y="50"/>
                    <a:pt x="62" y="50"/>
                    <a:pt x="62" y="50"/>
                  </a:cubicBezTo>
                  <a:cubicBezTo>
                    <a:pt x="62" y="48"/>
                    <a:pt x="61" y="47"/>
                    <a:pt x="59" y="47"/>
                  </a:cubicBezTo>
                  <a:cubicBezTo>
                    <a:pt x="53" y="47"/>
                    <a:pt x="48" y="49"/>
                    <a:pt x="44" y="53"/>
                  </a:cubicBezTo>
                  <a:cubicBezTo>
                    <a:pt x="40" y="57"/>
                    <a:pt x="37" y="63"/>
                    <a:pt x="37" y="69"/>
                  </a:cubicBezTo>
                  <a:cubicBezTo>
                    <a:pt x="37" y="75"/>
                    <a:pt x="40" y="81"/>
                    <a:pt x="44" y="85"/>
                  </a:cubicBezTo>
                  <a:cubicBezTo>
                    <a:pt x="48" y="89"/>
                    <a:pt x="53" y="91"/>
                    <a:pt x="59" y="91"/>
                  </a:cubicBezTo>
                  <a:close/>
                  <a:moveTo>
                    <a:pt x="48" y="57"/>
                  </a:moveTo>
                  <a:cubicBezTo>
                    <a:pt x="48" y="57"/>
                    <a:pt x="48" y="57"/>
                    <a:pt x="48" y="57"/>
                  </a:cubicBezTo>
                  <a:cubicBezTo>
                    <a:pt x="50" y="55"/>
                    <a:pt x="53" y="53"/>
                    <a:pt x="57" y="53"/>
                  </a:cubicBezTo>
                  <a:cubicBezTo>
                    <a:pt x="57" y="69"/>
                    <a:pt x="57" y="69"/>
                    <a:pt x="57" y="69"/>
                  </a:cubicBezTo>
                  <a:cubicBezTo>
                    <a:pt x="57" y="70"/>
                    <a:pt x="57" y="71"/>
                    <a:pt x="58" y="72"/>
                  </a:cubicBezTo>
                  <a:cubicBezTo>
                    <a:pt x="72" y="80"/>
                    <a:pt x="72" y="80"/>
                    <a:pt x="72" y="80"/>
                  </a:cubicBezTo>
                  <a:cubicBezTo>
                    <a:pt x="71" y="81"/>
                    <a:pt x="69" y="82"/>
                    <a:pt x="68" y="83"/>
                  </a:cubicBezTo>
                  <a:cubicBezTo>
                    <a:pt x="68" y="84"/>
                    <a:pt x="68" y="84"/>
                    <a:pt x="68" y="84"/>
                  </a:cubicBezTo>
                  <a:cubicBezTo>
                    <a:pt x="65" y="85"/>
                    <a:pt x="62" y="86"/>
                    <a:pt x="59" y="86"/>
                  </a:cubicBezTo>
                  <a:cubicBezTo>
                    <a:pt x="55" y="86"/>
                    <a:pt x="51" y="84"/>
                    <a:pt x="48" y="81"/>
                  </a:cubicBezTo>
                  <a:cubicBezTo>
                    <a:pt x="45" y="78"/>
                    <a:pt x="43" y="74"/>
                    <a:pt x="43" y="69"/>
                  </a:cubicBezTo>
                  <a:cubicBezTo>
                    <a:pt x="43" y="64"/>
                    <a:pt x="45" y="60"/>
                    <a:pt x="48" y="57"/>
                  </a:cubicBezTo>
                  <a:close/>
                </a:path>
              </a:pathLst>
            </a:custGeom>
            <a:solidFill>
              <a:srgbClr val="F7D806"/>
            </a:solidFill>
            <a:ln>
              <a:noFill/>
            </a:ln>
          </p:spPr>
          <p:txBody>
            <a:bodyPr vert="horz" wrap="square" lIns="91440" tIns="45720" rIns="91440" bIns="45720" numCol="1" anchor="t" anchorCtr="0" compatLnSpc="1"/>
            <a:lstStyle/>
            <a:p>
              <a:endParaRPr lang="zh-CN" altLang="en-US"/>
            </a:p>
          </p:txBody>
        </p:sp>
        <p:sp>
          <p:nvSpPr>
            <p:cNvPr id="7" name="Rectangle 24"/>
            <p:cNvSpPr>
              <a:spLocks noChangeArrowheads="1"/>
            </p:cNvSpPr>
            <p:nvPr/>
          </p:nvSpPr>
          <p:spPr bwMode="auto">
            <a:xfrm>
              <a:off x="3846096" y="2425429"/>
              <a:ext cx="1451808" cy="42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000" b="1" dirty="0" smtClean="0">
                  <a:solidFill>
                    <a:schemeClr val="tx1">
                      <a:lumMod val="75000"/>
                      <a:lumOff val="25000"/>
                    </a:schemeClr>
                  </a:solidFill>
                </a:rPr>
                <a:t>点击此处替换标题</a:t>
              </a:r>
              <a:endParaRPr lang="zh-CN" altLang="en-US" sz="1000" dirty="0">
                <a:solidFill>
                  <a:schemeClr val="tx1">
                    <a:lumMod val="75000"/>
                    <a:lumOff val="25000"/>
                  </a:schemeClr>
                </a:solidFill>
              </a:endParaRPr>
            </a:p>
            <a:p>
              <a:pPr algn="ctr">
                <a:lnSpc>
                  <a:spcPct val="120000"/>
                </a:lnSpc>
                <a:spcBef>
                  <a:spcPts val="300"/>
                </a:spcBef>
              </a:pPr>
              <a:r>
                <a:rPr lang="en-US" altLang="zh-CN" sz="800" dirty="0">
                  <a:solidFill>
                    <a:schemeClr val="bg1">
                      <a:lumMod val="50000"/>
                    </a:schemeClr>
                  </a:solidFill>
                </a:rPr>
                <a:t>We have many PowerPoint templates that has been specifically designed. </a:t>
              </a:r>
            </a:p>
          </p:txBody>
        </p:sp>
        <p:sp>
          <p:nvSpPr>
            <p:cNvPr id="8" name="Rectangle 24"/>
            <p:cNvSpPr>
              <a:spLocks noChangeArrowheads="1"/>
            </p:cNvSpPr>
            <p:nvPr/>
          </p:nvSpPr>
          <p:spPr bwMode="auto">
            <a:xfrm>
              <a:off x="725924" y="1503676"/>
              <a:ext cx="1843578" cy="6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000" b="1" dirty="0" smtClean="0">
                  <a:solidFill>
                    <a:schemeClr val="tx1">
                      <a:lumMod val="75000"/>
                      <a:lumOff val="25000"/>
                    </a:schemeClr>
                  </a:solidFill>
                </a:rPr>
                <a:t>点击此处替换标题</a:t>
              </a:r>
              <a:endParaRPr lang="zh-CN" altLang="en-US" sz="1000" dirty="0">
                <a:solidFill>
                  <a:schemeClr val="tx1">
                    <a:lumMod val="75000"/>
                    <a:lumOff val="25000"/>
                  </a:schemeClr>
                </a:solidFill>
              </a:endParaRPr>
            </a:p>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p>
          </p:txBody>
        </p:sp>
        <p:sp>
          <p:nvSpPr>
            <p:cNvPr id="9" name="Rectangle 24"/>
            <p:cNvSpPr>
              <a:spLocks noChangeArrowheads="1"/>
            </p:cNvSpPr>
            <p:nvPr/>
          </p:nvSpPr>
          <p:spPr bwMode="auto">
            <a:xfrm>
              <a:off x="2742149" y="1552044"/>
              <a:ext cx="599245" cy="36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400" b="1" dirty="0">
                  <a:solidFill>
                    <a:schemeClr val="accent2"/>
                  </a:solidFill>
                  <a:latin typeface="方正大标宋简体" panose="02010601030101010101" pitchFamily="2" charset="-122"/>
                  <a:ea typeface="方正大标宋简体" panose="02010601030101010101" pitchFamily="2" charset="-122"/>
                </a:rPr>
                <a:t>15%</a:t>
              </a:r>
              <a:endParaRPr lang="en-US" altLang="zh-CN" dirty="0">
                <a:solidFill>
                  <a:schemeClr val="accent2"/>
                </a:solidFill>
                <a:latin typeface="方正大标宋简体" panose="02010601030101010101" pitchFamily="2" charset="-122"/>
                <a:ea typeface="方正大标宋简体" panose="02010601030101010101" pitchFamily="2" charset="-122"/>
              </a:endParaRPr>
            </a:p>
          </p:txBody>
        </p:sp>
        <p:sp>
          <p:nvSpPr>
            <p:cNvPr id="10" name="Rectangle 24"/>
            <p:cNvSpPr>
              <a:spLocks noChangeArrowheads="1"/>
            </p:cNvSpPr>
            <p:nvPr/>
          </p:nvSpPr>
          <p:spPr bwMode="auto">
            <a:xfrm>
              <a:off x="869940" y="3310203"/>
              <a:ext cx="1843578" cy="6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000" b="1" dirty="0" smtClean="0">
                  <a:solidFill>
                    <a:schemeClr val="tx1">
                      <a:lumMod val="75000"/>
                      <a:lumOff val="25000"/>
                    </a:schemeClr>
                  </a:solidFill>
                </a:rPr>
                <a:t>点击此处替换标题</a:t>
              </a:r>
              <a:endParaRPr lang="zh-CN" altLang="en-US" sz="1000" dirty="0">
                <a:solidFill>
                  <a:schemeClr val="tx1">
                    <a:lumMod val="75000"/>
                    <a:lumOff val="25000"/>
                  </a:schemeClr>
                </a:solidFill>
              </a:endParaRPr>
            </a:p>
            <a:p>
              <a:pPr algn="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p>
          </p:txBody>
        </p:sp>
        <p:sp>
          <p:nvSpPr>
            <p:cNvPr id="11" name="Rectangle 24"/>
            <p:cNvSpPr>
              <a:spLocks noChangeArrowheads="1"/>
            </p:cNvSpPr>
            <p:nvPr/>
          </p:nvSpPr>
          <p:spPr bwMode="auto">
            <a:xfrm>
              <a:off x="2886165" y="3358571"/>
              <a:ext cx="599245" cy="3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400" b="1" dirty="0">
                  <a:solidFill>
                    <a:srgbClr val="333F50"/>
                  </a:solidFill>
                  <a:latin typeface="方正大标宋简体" panose="02010601030101010101" pitchFamily="2" charset="-122"/>
                  <a:ea typeface="方正大标宋简体" panose="02010601030101010101" pitchFamily="2" charset="-122"/>
                </a:rPr>
                <a:t>40%</a:t>
              </a:r>
              <a:endParaRPr lang="en-US" altLang="zh-CN" dirty="0">
                <a:solidFill>
                  <a:srgbClr val="333F50"/>
                </a:solidFill>
                <a:latin typeface="方正大标宋简体" panose="02010601030101010101" pitchFamily="2" charset="-122"/>
                <a:ea typeface="方正大标宋简体" panose="02010601030101010101" pitchFamily="2" charset="-122"/>
              </a:endParaRPr>
            </a:p>
          </p:txBody>
        </p:sp>
        <p:sp>
          <p:nvSpPr>
            <p:cNvPr id="12" name="Rectangle 24"/>
            <p:cNvSpPr>
              <a:spLocks noChangeArrowheads="1"/>
            </p:cNvSpPr>
            <p:nvPr/>
          </p:nvSpPr>
          <p:spPr bwMode="auto">
            <a:xfrm>
              <a:off x="5936501" y="937161"/>
              <a:ext cx="1843578" cy="6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000" b="1" dirty="0" smtClean="0">
                  <a:solidFill>
                    <a:schemeClr val="tx1">
                      <a:lumMod val="75000"/>
                      <a:lumOff val="25000"/>
                    </a:schemeClr>
                  </a:solidFill>
                </a:rPr>
                <a:t>点击此处替换标题</a:t>
              </a:r>
              <a:endParaRPr lang="zh-CN" altLang="en-US" sz="1000" dirty="0">
                <a:solidFill>
                  <a:schemeClr val="tx1">
                    <a:lumMod val="75000"/>
                    <a:lumOff val="25000"/>
                  </a:schemeClr>
                </a:solidFill>
              </a:endParaRPr>
            </a:p>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p>
          </p:txBody>
        </p:sp>
        <p:sp>
          <p:nvSpPr>
            <p:cNvPr id="13" name="Rectangle 24"/>
            <p:cNvSpPr>
              <a:spLocks noChangeArrowheads="1"/>
            </p:cNvSpPr>
            <p:nvPr/>
          </p:nvSpPr>
          <p:spPr bwMode="auto">
            <a:xfrm>
              <a:off x="5154074" y="982535"/>
              <a:ext cx="599245" cy="3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400" b="1" dirty="0">
                  <a:solidFill>
                    <a:srgbClr val="312A29"/>
                  </a:solidFill>
                  <a:latin typeface="方正大标宋简体" panose="02010601030101010101" pitchFamily="2" charset="-122"/>
                  <a:ea typeface="方正大标宋简体" panose="02010601030101010101" pitchFamily="2" charset="-122"/>
                </a:rPr>
                <a:t>20%</a:t>
              </a:r>
              <a:endParaRPr lang="en-US" altLang="zh-CN" dirty="0">
                <a:solidFill>
                  <a:srgbClr val="312A29"/>
                </a:solidFill>
                <a:latin typeface="方正大标宋简体" panose="02010601030101010101" pitchFamily="2" charset="-122"/>
                <a:ea typeface="方正大标宋简体" panose="02010601030101010101" pitchFamily="2" charset="-122"/>
              </a:endParaRPr>
            </a:p>
          </p:txBody>
        </p:sp>
        <p:sp>
          <p:nvSpPr>
            <p:cNvPr id="14" name="Rectangle 24"/>
            <p:cNvSpPr>
              <a:spLocks noChangeArrowheads="1"/>
            </p:cNvSpPr>
            <p:nvPr/>
          </p:nvSpPr>
          <p:spPr bwMode="auto">
            <a:xfrm>
              <a:off x="6751510" y="2348059"/>
              <a:ext cx="1843578" cy="6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000" b="1" dirty="0" smtClean="0">
                  <a:solidFill>
                    <a:schemeClr val="tx1">
                      <a:lumMod val="75000"/>
                      <a:lumOff val="25000"/>
                    </a:schemeClr>
                  </a:solidFill>
                </a:rPr>
                <a:t>点击此处替换标题</a:t>
              </a:r>
              <a:endParaRPr lang="zh-CN" altLang="en-US" sz="1000" dirty="0">
                <a:solidFill>
                  <a:schemeClr val="tx1">
                    <a:lumMod val="75000"/>
                    <a:lumOff val="25000"/>
                  </a:schemeClr>
                </a:solidFill>
              </a:endParaRPr>
            </a:p>
            <a:p>
              <a:pPr>
                <a:lnSpc>
                  <a:spcPct val="120000"/>
                </a:lnSpc>
                <a:spcBef>
                  <a:spcPts val="300"/>
                </a:spcBef>
              </a:pPr>
              <a:r>
                <a:rPr lang="en-US" altLang="zh-CN" sz="800" dirty="0">
                  <a:solidFill>
                    <a:schemeClr val="bg1">
                      <a:lumMod val="50000"/>
                    </a:schemeClr>
                  </a:solidFill>
                </a:rPr>
                <a:t>We have many PowerPoint templates that has been specifically designed to help anyone that is stepping into the world of PowerPoint for the very first time. </a:t>
              </a:r>
            </a:p>
          </p:txBody>
        </p:sp>
        <p:sp>
          <p:nvSpPr>
            <p:cNvPr id="15" name="Rectangle 24"/>
            <p:cNvSpPr>
              <a:spLocks noChangeArrowheads="1"/>
            </p:cNvSpPr>
            <p:nvPr/>
          </p:nvSpPr>
          <p:spPr bwMode="auto">
            <a:xfrm>
              <a:off x="5936502" y="2341452"/>
              <a:ext cx="599245" cy="33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2400" b="1" dirty="0">
                  <a:solidFill>
                    <a:srgbClr val="F7D806"/>
                  </a:solidFill>
                  <a:latin typeface="方正大标宋简体" panose="02010601030101010101" pitchFamily="2" charset="-122"/>
                  <a:ea typeface="方正大标宋简体" panose="02010601030101010101" pitchFamily="2" charset="-122"/>
                </a:rPr>
                <a:t>25%</a:t>
              </a:r>
              <a:endParaRPr lang="en-US" altLang="zh-CN" dirty="0">
                <a:solidFill>
                  <a:srgbClr val="F7D806"/>
                </a:solidFill>
                <a:latin typeface="方正大标宋简体" panose="02010601030101010101" pitchFamily="2" charset="-122"/>
                <a:ea typeface="方正大标宋简体" panose="02010601030101010101" pitchFamily="2" charset="-122"/>
              </a:endParaRPr>
            </a:p>
          </p:txBody>
        </p:sp>
      </p:grpSp>
    </p:spTree>
    <p:extLst>
      <p:ext uri="{BB962C8B-B14F-4D97-AF65-F5344CB8AC3E}">
        <p14:creationId xmlns:p14="http://schemas.microsoft.com/office/powerpoint/2010/main" val="497754097"/>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1269719" y="1222566"/>
            <a:ext cx="4707713" cy="4412867"/>
            <a:chOff x="793470" y="1131590"/>
            <a:chExt cx="3576374" cy="3352384"/>
          </a:xfrm>
        </p:grpSpPr>
        <p:sp>
          <p:nvSpPr>
            <p:cNvPr id="3" name="椭圆 2"/>
            <p:cNvSpPr/>
            <p:nvPr/>
          </p:nvSpPr>
          <p:spPr>
            <a:xfrm>
              <a:off x="1513550" y="1492622"/>
              <a:ext cx="2232248" cy="2232937"/>
            </a:xfrm>
            <a:prstGeom prst="ellipse">
              <a:avLst/>
            </a:prstGeom>
            <a:blipFill dpi="0" rotWithShape="1">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793470" y="1536585"/>
              <a:ext cx="648072" cy="648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3529774" y="1131590"/>
              <a:ext cx="648072" cy="648272"/>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081502" y="2905935"/>
              <a:ext cx="1132860" cy="1133210"/>
            </a:xfrm>
            <a:prstGeom prst="ellips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2932996" y="3046683"/>
              <a:ext cx="1436848" cy="1437291"/>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21"/>
            <p:cNvSpPr>
              <a:spLocks noEditPoints="1"/>
            </p:cNvSpPr>
            <p:nvPr/>
          </p:nvSpPr>
          <p:spPr bwMode="auto">
            <a:xfrm>
              <a:off x="3531269" y="3274176"/>
              <a:ext cx="240302" cy="245718"/>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24"/>
            <p:cNvSpPr>
              <a:spLocks noEditPoints="1"/>
            </p:cNvSpPr>
            <p:nvPr/>
          </p:nvSpPr>
          <p:spPr bwMode="auto">
            <a:xfrm>
              <a:off x="986007" y="1736526"/>
              <a:ext cx="262998" cy="248389"/>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26"/>
            <p:cNvSpPr>
              <a:spLocks noEditPoints="1"/>
            </p:cNvSpPr>
            <p:nvPr/>
          </p:nvSpPr>
          <p:spPr bwMode="auto">
            <a:xfrm>
              <a:off x="3711684" y="1312836"/>
              <a:ext cx="284358" cy="285780"/>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Rectangle 24"/>
            <p:cNvSpPr>
              <a:spLocks noChangeArrowheads="1"/>
            </p:cNvSpPr>
            <p:nvPr/>
          </p:nvSpPr>
          <p:spPr bwMode="auto">
            <a:xfrm>
              <a:off x="1206249" y="3311851"/>
              <a:ext cx="883364" cy="73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solidFill>
                </a:rPr>
                <a:t>We have many PowerPoint templates that has been specifically designed. </a:t>
              </a:r>
            </a:p>
          </p:txBody>
        </p:sp>
        <p:sp>
          <p:nvSpPr>
            <p:cNvPr id="12" name="Rectangle 24"/>
            <p:cNvSpPr>
              <a:spLocks noChangeArrowheads="1"/>
            </p:cNvSpPr>
            <p:nvPr/>
          </p:nvSpPr>
          <p:spPr bwMode="auto">
            <a:xfrm>
              <a:off x="3096995" y="3628910"/>
              <a:ext cx="1108850" cy="5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800" dirty="0">
                  <a:solidFill>
                    <a:schemeClr val="bg1"/>
                  </a:solidFill>
                </a:rPr>
                <a:t>We have many PowerPoint templates that has been specifically designed. </a:t>
              </a:r>
            </a:p>
          </p:txBody>
        </p:sp>
      </p:grpSp>
      <p:grpSp>
        <p:nvGrpSpPr>
          <p:cNvPr id="15" name="组合 14"/>
          <p:cNvGrpSpPr/>
          <p:nvPr/>
        </p:nvGrpSpPr>
        <p:grpSpPr>
          <a:xfrm>
            <a:off x="6317973" y="2402980"/>
            <a:ext cx="5471886" cy="2489618"/>
            <a:chOff x="1119414" y="3550342"/>
            <a:chExt cx="5471886" cy="2489618"/>
          </a:xfrm>
        </p:grpSpPr>
        <p:sp>
          <p:nvSpPr>
            <p:cNvPr id="16" name="矩形 15"/>
            <p:cNvSpPr/>
            <p:nvPr/>
          </p:nvSpPr>
          <p:spPr>
            <a:xfrm>
              <a:off x="1119414" y="3550342"/>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7" name="矩形 16"/>
            <p:cNvSpPr/>
            <p:nvPr/>
          </p:nvSpPr>
          <p:spPr>
            <a:xfrm>
              <a:off x="1119414" y="4008635"/>
              <a:ext cx="5471886" cy="2031325"/>
            </a:xfrm>
            <a:prstGeom prst="rect">
              <a:avLst/>
            </a:prstGeom>
          </p:spPr>
          <p:txBody>
            <a:bodyPr wrap="square">
              <a:spAutoFit/>
            </a:bodyPr>
            <a:lstStyle/>
            <a:p>
              <a:pPr>
                <a:lnSpc>
                  <a:spcPct val="150000"/>
                </a:lnSpc>
              </a:pPr>
              <a:r>
                <a:rPr lang="en-US" altLang="zh-CN" sz="1400" spc="300" noProof="1" smtClean="0">
                  <a:latin typeface="+mn-ea"/>
                </a:rPr>
                <a:t>Lorem ipsum dolor sit er elit lamet, consectetaur cillium adipisicing pecu, sed do eiusmod tempor sit erLorem ipsum dolor sit er elit lamet, consectetaur cillium adipisicing pecu, sed do eiusmod tempor sit er</a:t>
              </a:r>
              <a:endParaRPr lang="zh-CN" altLang="en-US" sz="1400" spc="300" dirty="0" smtClean="0">
                <a:latin typeface="+mn-ea"/>
              </a:endParaRPr>
            </a:p>
            <a:p>
              <a:pPr>
                <a:lnSpc>
                  <a:spcPct val="150000"/>
                </a:lnSpc>
              </a:pPr>
              <a:endParaRPr lang="zh-CN" altLang="en-US" sz="1400" spc="300" dirty="0">
                <a:latin typeface="+mn-ea"/>
              </a:endParaRPr>
            </a:p>
          </p:txBody>
        </p:sp>
      </p:grpSp>
    </p:spTree>
    <p:extLst>
      <p:ext uri="{BB962C8B-B14F-4D97-AF65-F5344CB8AC3E}">
        <p14:creationId xmlns:p14="http://schemas.microsoft.com/office/powerpoint/2010/main" val="3370063334"/>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476074" y="2205191"/>
            <a:ext cx="7239852" cy="2447618"/>
            <a:chOff x="2476074" y="2357599"/>
            <a:chExt cx="7239852" cy="2447618"/>
          </a:xfrm>
        </p:grpSpPr>
        <p:sp>
          <p:nvSpPr>
            <p:cNvPr id="8" name="文本框 7"/>
            <p:cNvSpPr txBox="1"/>
            <p:nvPr/>
          </p:nvSpPr>
          <p:spPr>
            <a:xfrm>
              <a:off x="5148837" y="2357599"/>
              <a:ext cx="1894327" cy="1446550"/>
            </a:xfrm>
            <a:prstGeom prst="rect">
              <a:avLst/>
            </a:prstGeom>
            <a:noFill/>
          </p:spPr>
          <p:txBody>
            <a:bodyPr wrap="square" rtlCol="0">
              <a:spAutoFit/>
            </a:bodyPr>
            <a:lstStyle/>
            <a:p>
              <a:pPr algn="ctr"/>
              <a:r>
                <a:rPr lang="en-US" altLang="zh-CN" sz="8800" spc="600" dirty="0" smtClean="0">
                  <a:solidFill>
                    <a:srgbClr val="312A29"/>
                  </a:solidFill>
                  <a:latin typeface="方正大标宋简体" panose="02010601030101010101" pitchFamily="2" charset="-122"/>
                  <a:ea typeface="方正大标宋简体" panose="02010601030101010101" pitchFamily="2" charset="-122"/>
                </a:rPr>
                <a:t>04</a:t>
              </a:r>
              <a:endParaRPr lang="zh-CN" altLang="en-US" sz="4400" spc="600" dirty="0">
                <a:solidFill>
                  <a:srgbClr val="312A29"/>
                </a:solidFill>
                <a:latin typeface="方正大标宋简体" panose="02010601030101010101" pitchFamily="2" charset="-122"/>
                <a:ea typeface="方正大标宋简体" panose="02010601030101010101" pitchFamily="2" charset="-122"/>
              </a:endParaRPr>
            </a:p>
          </p:txBody>
        </p:sp>
        <p:sp>
          <p:nvSpPr>
            <p:cNvPr id="9" name="矩形 8"/>
            <p:cNvSpPr/>
            <p:nvPr/>
          </p:nvSpPr>
          <p:spPr>
            <a:xfrm>
              <a:off x="4695617" y="3693916"/>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0" name="矩形 9"/>
            <p:cNvSpPr/>
            <p:nvPr/>
          </p:nvSpPr>
          <p:spPr>
            <a:xfrm>
              <a:off x="2476074" y="4099383"/>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7070734" y="1746564"/>
            <a:ext cx="6889737" cy="333313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21" b="43163"/>
          <a:stretch/>
        </p:blipFill>
        <p:spPr>
          <a:xfrm rot="16200000">
            <a:off x="-782691" y="751141"/>
            <a:ext cx="6895180" cy="5348035"/>
          </a:xfrm>
          <a:prstGeom prst="rect">
            <a:avLst/>
          </a:prstGeom>
        </p:spPr>
      </p:pic>
    </p:spTree>
    <p:extLst>
      <p:ext uri="{BB962C8B-B14F-4D97-AF65-F5344CB8AC3E}">
        <p14:creationId xmlns:p14="http://schemas.microsoft.com/office/powerpoint/2010/main" val="3900364353"/>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791200" cy="6858000"/>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13638" y="-7825"/>
            <a:ext cx="5078362" cy="6843252"/>
          </a:xfrm>
          <a:prstGeom prst="rect">
            <a:avLst/>
          </a:prstGeom>
        </p:spPr>
      </p:pic>
      <p:grpSp>
        <p:nvGrpSpPr>
          <p:cNvPr id="7" name="组合 6"/>
          <p:cNvGrpSpPr/>
          <p:nvPr/>
        </p:nvGrpSpPr>
        <p:grpSpPr>
          <a:xfrm>
            <a:off x="5559810" y="1430996"/>
            <a:ext cx="4475662" cy="4062724"/>
            <a:chOff x="6953250" y="1705392"/>
            <a:chExt cx="4008412" cy="3638584"/>
          </a:xfrm>
        </p:grpSpPr>
        <p:grpSp>
          <p:nvGrpSpPr>
            <p:cNvPr id="8" name="组合 7"/>
            <p:cNvGrpSpPr/>
            <p:nvPr/>
          </p:nvGrpSpPr>
          <p:grpSpPr>
            <a:xfrm>
              <a:off x="6953250" y="1705392"/>
              <a:ext cx="4008412" cy="514350"/>
              <a:chOff x="6953250" y="1332172"/>
              <a:chExt cx="4008412" cy="514350"/>
            </a:xfrm>
          </p:grpSpPr>
          <p:sp>
            <p:nvSpPr>
              <p:cNvPr id="18" name="矩形 17"/>
              <p:cNvSpPr/>
              <p:nvPr/>
            </p:nvSpPr>
            <p:spPr>
              <a:xfrm>
                <a:off x="6953250" y="1332172"/>
                <a:ext cx="514350" cy="5143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10000"/>
                      </a:schemeClr>
                    </a:solidFill>
                    <a:latin typeface="方正大标宋简体" panose="02010601030101010101" pitchFamily="2" charset="-122"/>
                    <a:ea typeface="方正大标宋简体" panose="02010601030101010101" pitchFamily="2" charset="-122"/>
                  </a:rPr>
                  <a:t>01</a:t>
                </a:r>
                <a:endParaRPr lang="zh-CN" altLang="en-US" sz="2400" dirty="0">
                  <a:solidFill>
                    <a:schemeClr val="bg2">
                      <a:lumMod val="10000"/>
                    </a:schemeClr>
                  </a:solidFill>
                  <a:latin typeface="方正大标宋简体" panose="02010601030101010101" pitchFamily="2" charset="-122"/>
                  <a:ea typeface="方正大标宋简体" panose="02010601030101010101" pitchFamily="2" charset="-122"/>
                </a:endParaRPr>
              </a:p>
            </p:txBody>
          </p:sp>
          <p:sp>
            <p:nvSpPr>
              <p:cNvPr id="19" name="文本框 18"/>
              <p:cNvSpPr txBox="1"/>
              <p:nvPr/>
            </p:nvSpPr>
            <p:spPr>
              <a:xfrm>
                <a:off x="7551712" y="1358514"/>
                <a:ext cx="3409950" cy="468597"/>
              </a:xfrm>
              <a:prstGeom prst="rect">
                <a:avLst/>
              </a:prstGeom>
              <a:noFill/>
            </p:spPr>
            <p:txBody>
              <a:bodyPr wrap="square" rtlCol="0">
                <a:spAutoFit/>
              </a:bodyPr>
              <a:lstStyle/>
              <a:p>
                <a:r>
                  <a:rPr lang="zh-CN" altLang="en-US" sz="2800" dirty="0" smtClean="0">
                    <a:solidFill>
                      <a:schemeClr val="bg2">
                        <a:lumMod val="10000"/>
                      </a:schemeClr>
                    </a:solidFill>
                    <a:latin typeface="+mj-ea"/>
                    <a:ea typeface="+mj-ea"/>
                  </a:rPr>
                  <a:t>点击此处替换标题</a:t>
                </a:r>
                <a:endParaRPr lang="zh-CN" altLang="en-US" sz="2800" dirty="0">
                  <a:solidFill>
                    <a:schemeClr val="bg2">
                      <a:lumMod val="10000"/>
                    </a:schemeClr>
                  </a:solidFill>
                  <a:latin typeface="+mj-ea"/>
                  <a:ea typeface="+mj-ea"/>
                </a:endParaRPr>
              </a:p>
            </p:txBody>
          </p:sp>
        </p:grpSp>
        <p:grpSp>
          <p:nvGrpSpPr>
            <p:cNvPr id="9" name="组合 8"/>
            <p:cNvGrpSpPr/>
            <p:nvPr/>
          </p:nvGrpSpPr>
          <p:grpSpPr>
            <a:xfrm>
              <a:off x="6953250" y="2746803"/>
              <a:ext cx="4008412" cy="514350"/>
              <a:chOff x="6953250" y="1332172"/>
              <a:chExt cx="4008412" cy="514350"/>
            </a:xfrm>
          </p:grpSpPr>
          <p:sp>
            <p:nvSpPr>
              <p:cNvPr id="16" name="矩形 15"/>
              <p:cNvSpPr/>
              <p:nvPr/>
            </p:nvSpPr>
            <p:spPr>
              <a:xfrm>
                <a:off x="6953250" y="1332172"/>
                <a:ext cx="514350" cy="5143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10000"/>
                      </a:schemeClr>
                    </a:solidFill>
                    <a:latin typeface="方正大标宋简体" panose="02010601030101010101" pitchFamily="2" charset="-122"/>
                    <a:ea typeface="方正大标宋简体" panose="02010601030101010101" pitchFamily="2" charset="-122"/>
                  </a:rPr>
                  <a:t>02</a:t>
                </a:r>
                <a:endParaRPr lang="zh-CN" altLang="en-US" sz="2400" dirty="0">
                  <a:solidFill>
                    <a:schemeClr val="bg2">
                      <a:lumMod val="10000"/>
                    </a:schemeClr>
                  </a:solidFill>
                  <a:latin typeface="方正大标宋简体" panose="02010601030101010101" pitchFamily="2" charset="-122"/>
                  <a:ea typeface="方正大标宋简体" panose="02010601030101010101" pitchFamily="2" charset="-122"/>
                </a:endParaRPr>
              </a:p>
            </p:txBody>
          </p:sp>
          <p:sp>
            <p:nvSpPr>
              <p:cNvPr id="17" name="文本框 16"/>
              <p:cNvSpPr txBox="1"/>
              <p:nvPr/>
            </p:nvSpPr>
            <p:spPr>
              <a:xfrm>
                <a:off x="7551712" y="1358514"/>
                <a:ext cx="3409950" cy="468597"/>
              </a:xfrm>
              <a:prstGeom prst="rect">
                <a:avLst/>
              </a:prstGeom>
              <a:noFill/>
            </p:spPr>
            <p:txBody>
              <a:bodyPr wrap="square" rtlCol="0">
                <a:spAutoFit/>
              </a:bodyPr>
              <a:lstStyle/>
              <a:p>
                <a:r>
                  <a:rPr lang="zh-CN" altLang="en-US" sz="2800" dirty="0" smtClean="0">
                    <a:solidFill>
                      <a:schemeClr val="bg2">
                        <a:lumMod val="10000"/>
                      </a:schemeClr>
                    </a:solidFill>
                    <a:latin typeface="+mj-ea"/>
                    <a:ea typeface="+mj-ea"/>
                  </a:rPr>
                  <a:t>点击此处替换标题</a:t>
                </a:r>
                <a:endParaRPr lang="zh-CN" altLang="en-US" sz="2800" dirty="0">
                  <a:solidFill>
                    <a:schemeClr val="bg2">
                      <a:lumMod val="10000"/>
                    </a:schemeClr>
                  </a:solidFill>
                  <a:latin typeface="+mj-ea"/>
                  <a:ea typeface="+mj-ea"/>
                </a:endParaRPr>
              </a:p>
            </p:txBody>
          </p:sp>
        </p:grpSp>
        <p:grpSp>
          <p:nvGrpSpPr>
            <p:cNvPr id="10" name="组合 9"/>
            <p:cNvGrpSpPr/>
            <p:nvPr/>
          </p:nvGrpSpPr>
          <p:grpSpPr>
            <a:xfrm>
              <a:off x="6953251" y="3788214"/>
              <a:ext cx="4008411" cy="514350"/>
              <a:chOff x="6953251" y="1332172"/>
              <a:chExt cx="4008411" cy="514350"/>
            </a:xfrm>
          </p:grpSpPr>
          <p:sp>
            <p:nvSpPr>
              <p:cNvPr id="14" name="矩形 13"/>
              <p:cNvSpPr/>
              <p:nvPr/>
            </p:nvSpPr>
            <p:spPr>
              <a:xfrm>
                <a:off x="6953251" y="1332172"/>
                <a:ext cx="514350" cy="5143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10000"/>
                      </a:schemeClr>
                    </a:solidFill>
                    <a:latin typeface="方正大标宋简体" panose="02010601030101010101" pitchFamily="2" charset="-122"/>
                    <a:ea typeface="方正大标宋简体" panose="02010601030101010101" pitchFamily="2" charset="-122"/>
                  </a:rPr>
                  <a:t>03</a:t>
                </a:r>
                <a:endParaRPr lang="zh-CN" altLang="en-US" sz="2400" dirty="0">
                  <a:solidFill>
                    <a:schemeClr val="bg2">
                      <a:lumMod val="10000"/>
                    </a:schemeClr>
                  </a:solidFill>
                  <a:latin typeface="方正大标宋简体" panose="02010601030101010101" pitchFamily="2" charset="-122"/>
                  <a:ea typeface="方正大标宋简体" panose="02010601030101010101" pitchFamily="2" charset="-122"/>
                </a:endParaRPr>
              </a:p>
            </p:txBody>
          </p:sp>
          <p:sp>
            <p:nvSpPr>
              <p:cNvPr id="15" name="文本框 14"/>
              <p:cNvSpPr txBox="1"/>
              <p:nvPr/>
            </p:nvSpPr>
            <p:spPr>
              <a:xfrm>
                <a:off x="7551712" y="1358514"/>
                <a:ext cx="3409950" cy="468597"/>
              </a:xfrm>
              <a:prstGeom prst="rect">
                <a:avLst/>
              </a:prstGeom>
              <a:noFill/>
            </p:spPr>
            <p:txBody>
              <a:bodyPr wrap="square" rtlCol="0">
                <a:spAutoFit/>
              </a:bodyPr>
              <a:lstStyle/>
              <a:p>
                <a:r>
                  <a:rPr lang="zh-CN" altLang="en-US" sz="2800" dirty="0" smtClean="0">
                    <a:solidFill>
                      <a:schemeClr val="bg2">
                        <a:lumMod val="10000"/>
                      </a:schemeClr>
                    </a:solidFill>
                    <a:latin typeface="+mj-ea"/>
                    <a:ea typeface="+mj-ea"/>
                  </a:rPr>
                  <a:t>点击此处替换标题</a:t>
                </a:r>
                <a:endParaRPr lang="zh-CN" altLang="en-US" sz="2800" dirty="0">
                  <a:solidFill>
                    <a:schemeClr val="bg2">
                      <a:lumMod val="10000"/>
                    </a:schemeClr>
                  </a:solidFill>
                  <a:latin typeface="+mj-ea"/>
                  <a:ea typeface="+mj-ea"/>
                </a:endParaRPr>
              </a:p>
            </p:txBody>
          </p:sp>
        </p:grpSp>
        <p:grpSp>
          <p:nvGrpSpPr>
            <p:cNvPr id="11" name="组合 10"/>
            <p:cNvGrpSpPr/>
            <p:nvPr/>
          </p:nvGrpSpPr>
          <p:grpSpPr>
            <a:xfrm>
              <a:off x="6953250" y="4829626"/>
              <a:ext cx="4008412" cy="514350"/>
              <a:chOff x="6953250" y="1332172"/>
              <a:chExt cx="4008412" cy="514350"/>
            </a:xfrm>
          </p:grpSpPr>
          <p:sp>
            <p:nvSpPr>
              <p:cNvPr id="12" name="矩形 11"/>
              <p:cNvSpPr/>
              <p:nvPr/>
            </p:nvSpPr>
            <p:spPr>
              <a:xfrm>
                <a:off x="6953250" y="1332172"/>
                <a:ext cx="514350" cy="5143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2">
                        <a:lumMod val="10000"/>
                      </a:schemeClr>
                    </a:solidFill>
                    <a:latin typeface="方正大标宋简体" panose="02010601030101010101" pitchFamily="2" charset="-122"/>
                    <a:ea typeface="方正大标宋简体" panose="02010601030101010101" pitchFamily="2" charset="-122"/>
                  </a:rPr>
                  <a:t>04</a:t>
                </a:r>
                <a:endParaRPr lang="zh-CN" altLang="en-US" sz="2400" dirty="0">
                  <a:solidFill>
                    <a:schemeClr val="bg2">
                      <a:lumMod val="10000"/>
                    </a:schemeClr>
                  </a:solidFill>
                  <a:latin typeface="方正大标宋简体" panose="02010601030101010101" pitchFamily="2" charset="-122"/>
                  <a:ea typeface="方正大标宋简体" panose="02010601030101010101" pitchFamily="2" charset="-122"/>
                </a:endParaRPr>
              </a:p>
            </p:txBody>
          </p:sp>
          <p:sp>
            <p:nvSpPr>
              <p:cNvPr id="13" name="文本框 12"/>
              <p:cNvSpPr txBox="1"/>
              <p:nvPr/>
            </p:nvSpPr>
            <p:spPr>
              <a:xfrm>
                <a:off x="7551712" y="1358514"/>
                <a:ext cx="3409950" cy="468597"/>
              </a:xfrm>
              <a:prstGeom prst="rect">
                <a:avLst/>
              </a:prstGeom>
              <a:noFill/>
            </p:spPr>
            <p:txBody>
              <a:bodyPr wrap="square" rtlCol="0">
                <a:spAutoFit/>
              </a:bodyPr>
              <a:lstStyle/>
              <a:p>
                <a:r>
                  <a:rPr lang="zh-CN" altLang="en-US" sz="2800" dirty="0" smtClean="0">
                    <a:solidFill>
                      <a:schemeClr val="bg2">
                        <a:lumMod val="10000"/>
                      </a:schemeClr>
                    </a:solidFill>
                    <a:latin typeface="+mj-ea"/>
                    <a:ea typeface="+mj-ea"/>
                  </a:rPr>
                  <a:t>点击此处替换标题</a:t>
                </a:r>
                <a:endParaRPr lang="zh-CN" altLang="en-US" sz="2800" dirty="0">
                  <a:solidFill>
                    <a:schemeClr val="bg2">
                      <a:lumMod val="10000"/>
                    </a:schemeClr>
                  </a:solidFill>
                  <a:latin typeface="+mj-ea"/>
                  <a:ea typeface="+mj-ea"/>
                </a:endParaRPr>
              </a:p>
            </p:txBody>
          </p:sp>
        </p:grpSp>
      </p:grpSp>
      <p:grpSp>
        <p:nvGrpSpPr>
          <p:cNvPr id="24" name="组合 23"/>
          <p:cNvGrpSpPr/>
          <p:nvPr/>
        </p:nvGrpSpPr>
        <p:grpSpPr>
          <a:xfrm>
            <a:off x="1526754" y="2823809"/>
            <a:ext cx="3402443" cy="1232086"/>
            <a:chOff x="1526754" y="2823809"/>
            <a:chExt cx="3402443" cy="1232086"/>
          </a:xfrm>
        </p:grpSpPr>
        <p:sp>
          <p:nvSpPr>
            <p:cNvPr id="21" name="文本框 20"/>
            <p:cNvSpPr txBox="1"/>
            <p:nvPr/>
          </p:nvSpPr>
          <p:spPr>
            <a:xfrm>
              <a:off x="1526754" y="2823809"/>
              <a:ext cx="2130847" cy="769441"/>
            </a:xfrm>
            <a:prstGeom prst="rect">
              <a:avLst/>
            </a:prstGeom>
            <a:noFill/>
          </p:spPr>
          <p:txBody>
            <a:bodyPr wrap="square" rtlCol="0">
              <a:spAutoFit/>
            </a:bodyPr>
            <a:lstStyle/>
            <a:p>
              <a:pPr algn="ctr"/>
              <a:r>
                <a:rPr lang="zh-CN" altLang="en-US" sz="4400" spc="600" dirty="0" smtClean="0">
                  <a:solidFill>
                    <a:srgbClr val="312A29"/>
                  </a:solidFill>
                  <a:latin typeface="方正大标宋简体" panose="02010601030101010101" pitchFamily="2" charset="-122"/>
                  <a:ea typeface="方正大标宋简体" panose="02010601030101010101" pitchFamily="2" charset="-122"/>
                </a:rPr>
                <a:t>目录</a:t>
              </a:r>
              <a:endParaRPr lang="zh-CN" altLang="en-US" sz="4400" spc="600" dirty="0">
                <a:solidFill>
                  <a:srgbClr val="312A29"/>
                </a:solidFill>
                <a:latin typeface="方正大标宋简体" panose="02010601030101010101" pitchFamily="2" charset="-122"/>
                <a:ea typeface="方正大标宋简体" panose="02010601030101010101" pitchFamily="2" charset="-122"/>
              </a:endParaRPr>
            </a:p>
          </p:txBody>
        </p:sp>
        <p:sp>
          <p:nvSpPr>
            <p:cNvPr id="22" name="文本框 21"/>
            <p:cNvSpPr txBox="1"/>
            <p:nvPr/>
          </p:nvSpPr>
          <p:spPr>
            <a:xfrm>
              <a:off x="1957397" y="3532675"/>
              <a:ext cx="2971800" cy="523220"/>
            </a:xfrm>
            <a:prstGeom prst="rect">
              <a:avLst/>
            </a:prstGeom>
            <a:noFill/>
          </p:spPr>
          <p:txBody>
            <a:bodyPr wrap="square" rtlCol="0">
              <a:spAutoFit/>
            </a:bodyPr>
            <a:lstStyle/>
            <a:p>
              <a:r>
                <a:rPr lang="en-US" altLang="zh-CN" sz="2800" dirty="0" smtClean="0">
                  <a:solidFill>
                    <a:srgbClr val="312A29"/>
                  </a:solidFill>
                  <a:latin typeface="+mn-ea"/>
                </a:rPr>
                <a:t>CONTENTS</a:t>
              </a:r>
              <a:endParaRPr lang="en-US" altLang="zh-CN" sz="2800" dirty="0">
                <a:solidFill>
                  <a:srgbClr val="312A29"/>
                </a:solidFill>
                <a:latin typeface="+mn-ea"/>
              </a:endParaRPr>
            </a:p>
          </p:txBody>
        </p:sp>
      </p:grpSp>
    </p:spTree>
    <p:extLst>
      <p:ext uri="{BB962C8B-B14F-4D97-AF65-F5344CB8AC3E}">
        <p14:creationId xmlns:p14="http://schemas.microsoft.com/office/powerpoint/2010/main" val="3652448278"/>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481075" y="1819446"/>
            <a:ext cx="3229851" cy="3257208"/>
            <a:chOff x="4540590" y="1996963"/>
            <a:chExt cx="3229851" cy="3257208"/>
          </a:xfrm>
        </p:grpSpPr>
        <p:sp>
          <p:nvSpPr>
            <p:cNvPr id="4" name="Freeform 62"/>
            <p:cNvSpPr>
              <a:spLocks/>
            </p:cNvSpPr>
            <p:nvPr/>
          </p:nvSpPr>
          <p:spPr bwMode="auto">
            <a:xfrm>
              <a:off x="6216990" y="1996963"/>
              <a:ext cx="1553451" cy="1553451"/>
            </a:xfrm>
            <a:custGeom>
              <a:avLst/>
              <a:gdLst>
                <a:gd name="T0" fmla="*/ 0 w 54"/>
                <a:gd name="T1" fmla="*/ 16 h 54"/>
                <a:gd name="T2" fmla="*/ 38 w 54"/>
                <a:gd name="T3" fmla="*/ 54 h 54"/>
                <a:gd name="T4" fmla="*/ 54 w 54"/>
                <a:gd name="T5" fmla="*/ 54 h 54"/>
                <a:gd name="T6" fmla="*/ 41 w 54"/>
                <a:gd name="T7" fmla="*/ 20 h 54"/>
                <a:gd name="T8" fmla="*/ 44 w 54"/>
                <a:gd name="T9" fmla="*/ 11 h 54"/>
                <a:gd name="T10" fmla="*/ 35 w 54"/>
                <a:gd name="T11" fmla="*/ 14 h 54"/>
                <a:gd name="T12" fmla="*/ 0 w 54"/>
                <a:gd name="T13" fmla="*/ 0 h 54"/>
                <a:gd name="T14" fmla="*/ 0 w 54"/>
                <a:gd name="T15" fmla="*/ 16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0" y="16"/>
                  </a:moveTo>
                  <a:cubicBezTo>
                    <a:pt x="21" y="18"/>
                    <a:pt x="37" y="34"/>
                    <a:pt x="38" y="54"/>
                  </a:cubicBezTo>
                  <a:cubicBezTo>
                    <a:pt x="54" y="54"/>
                    <a:pt x="54" y="54"/>
                    <a:pt x="54" y="54"/>
                  </a:cubicBezTo>
                  <a:cubicBezTo>
                    <a:pt x="54" y="41"/>
                    <a:pt x="49" y="29"/>
                    <a:pt x="41" y="20"/>
                  </a:cubicBezTo>
                  <a:cubicBezTo>
                    <a:pt x="44" y="11"/>
                    <a:pt x="44" y="11"/>
                    <a:pt x="44" y="11"/>
                  </a:cubicBezTo>
                  <a:cubicBezTo>
                    <a:pt x="35" y="14"/>
                    <a:pt x="35" y="14"/>
                    <a:pt x="35" y="14"/>
                  </a:cubicBezTo>
                  <a:cubicBezTo>
                    <a:pt x="25" y="6"/>
                    <a:pt x="13" y="1"/>
                    <a:pt x="0" y="0"/>
                  </a:cubicBezTo>
                  <a:lnTo>
                    <a:pt x="0" y="16"/>
                  </a:lnTo>
                  <a:close/>
                </a:path>
              </a:pathLst>
            </a:custGeom>
            <a:solidFill>
              <a:srgbClr val="F7D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3"/>
            <p:cNvSpPr>
              <a:spLocks/>
            </p:cNvSpPr>
            <p:nvPr/>
          </p:nvSpPr>
          <p:spPr bwMode="auto">
            <a:xfrm>
              <a:off x="4540590" y="1996963"/>
              <a:ext cx="1553451" cy="1553451"/>
            </a:xfrm>
            <a:custGeom>
              <a:avLst/>
              <a:gdLst>
                <a:gd name="T0" fmla="*/ 16 w 54"/>
                <a:gd name="T1" fmla="*/ 54 h 54"/>
                <a:gd name="T2" fmla="*/ 54 w 54"/>
                <a:gd name="T3" fmla="*/ 16 h 54"/>
                <a:gd name="T4" fmla="*/ 54 w 54"/>
                <a:gd name="T5" fmla="*/ 0 h 54"/>
                <a:gd name="T6" fmla="*/ 20 w 54"/>
                <a:gd name="T7" fmla="*/ 14 h 54"/>
                <a:gd name="T8" fmla="*/ 11 w 54"/>
                <a:gd name="T9" fmla="*/ 11 h 54"/>
                <a:gd name="T10" fmla="*/ 14 w 54"/>
                <a:gd name="T11" fmla="*/ 20 h 54"/>
                <a:gd name="T12" fmla="*/ 0 w 54"/>
                <a:gd name="T13" fmla="*/ 54 h 54"/>
                <a:gd name="T14" fmla="*/ 16 w 54"/>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4">
                  <a:moveTo>
                    <a:pt x="16" y="54"/>
                  </a:moveTo>
                  <a:cubicBezTo>
                    <a:pt x="17" y="34"/>
                    <a:pt x="34" y="18"/>
                    <a:pt x="54" y="16"/>
                  </a:cubicBezTo>
                  <a:cubicBezTo>
                    <a:pt x="54" y="0"/>
                    <a:pt x="54" y="0"/>
                    <a:pt x="54" y="0"/>
                  </a:cubicBezTo>
                  <a:cubicBezTo>
                    <a:pt x="41" y="1"/>
                    <a:pt x="29" y="6"/>
                    <a:pt x="20" y="14"/>
                  </a:cubicBezTo>
                  <a:cubicBezTo>
                    <a:pt x="11" y="11"/>
                    <a:pt x="11" y="11"/>
                    <a:pt x="11" y="11"/>
                  </a:cubicBezTo>
                  <a:cubicBezTo>
                    <a:pt x="14" y="20"/>
                    <a:pt x="14" y="20"/>
                    <a:pt x="14" y="20"/>
                  </a:cubicBezTo>
                  <a:cubicBezTo>
                    <a:pt x="6" y="29"/>
                    <a:pt x="0" y="41"/>
                    <a:pt x="0" y="54"/>
                  </a:cubicBezTo>
                  <a:lnTo>
                    <a:pt x="16" y="54"/>
                  </a:lnTo>
                  <a:close/>
                </a:path>
              </a:pathLst>
            </a:custGeom>
            <a:solidFill>
              <a:srgbClr val="31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6" name="Freeform 64"/>
            <p:cNvSpPr>
              <a:spLocks/>
            </p:cNvSpPr>
            <p:nvPr/>
          </p:nvSpPr>
          <p:spPr bwMode="auto">
            <a:xfrm>
              <a:off x="4540590" y="3671774"/>
              <a:ext cx="1553451" cy="1582397"/>
            </a:xfrm>
            <a:custGeom>
              <a:avLst/>
              <a:gdLst>
                <a:gd name="T0" fmla="*/ 54 w 54"/>
                <a:gd name="T1" fmla="*/ 38 h 55"/>
                <a:gd name="T2" fmla="*/ 16 w 54"/>
                <a:gd name="T3" fmla="*/ 0 h 55"/>
                <a:gd name="T4" fmla="*/ 0 w 54"/>
                <a:gd name="T5" fmla="*/ 0 h 55"/>
                <a:gd name="T6" fmla="*/ 14 w 54"/>
                <a:gd name="T7" fmla="*/ 35 h 55"/>
                <a:gd name="T8" fmla="*/ 11 w 54"/>
                <a:gd name="T9" fmla="*/ 44 h 55"/>
                <a:gd name="T10" fmla="*/ 20 w 54"/>
                <a:gd name="T11" fmla="*/ 41 h 55"/>
                <a:gd name="T12" fmla="*/ 54 w 54"/>
                <a:gd name="T13" fmla="*/ 55 h 55"/>
                <a:gd name="T14" fmla="*/ 54 w 54"/>
                <a:gd name="T15" fmla="*/ 38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5">
                  <a:moveTo>
                    <a:pt x="54" y="38"/>
                  </a:moveTo>
                  <a:cubicBezTo>
                    <a:pt x="34" y="37"/>
                    <a:pt x="17" y="21"/>
                    <a:pt x="16" y="0"/>
                  </a:cubicBezTo>
                  <a:cubicBezTo>
                    <a:pt x="0" y="0"/>
                    <a:pt x="0" y="0"/>
                    <a:pt x="0" y="0"/>
                  </a:cubicBezTo>
                  <a:cubicBezTo>
                    <a:pt x="0" y="14"/>
                    <a:pt x="6" y="26"/>
                    <a:pt x="14" y="35"/>
                  </a:cubicBezTo>
                  <a:cubicBezTo>
                    <a:pt x="11" y="44"/>
                    <a:pt x="11" y="44"/>
                    <a:pt x="11" y="44"/>
                  </a:cubicBezTo>
                  <a:cubicBezTo>
                    <a:pt x="20" y="41"/>
                    <a:pt x="20" y="41"/>
                    <a:pt x="20" y="41"/>
                  </a:cubicBezTo>
                  <a:cubicBezTo>
                    <a:pt x="29" y="49"/>
                    <a:pt x="41" y="54"/>
                    <a:pt x="54" y="55"/>
                  </a:cubicBezTo>
                  <a:lnTo>
                    <a:pt x="54" y="38"/>
                  </a:lnTo>
                  <a:close/>
                </a:path>
              </a:pathLst>
            </a:custGeom>
            <a:solidFill>
              <a:srgbClr val="F7D80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65"/>
            <p:cNvSpPr>
              <a:spLocks/>
            </p:cNvSpPr>
            <p:nvPr/>
          </p:nvSpPr>
          <p:spPr bwMode="auto">
            <a:xfrm>
              <a:off x="6216990" y="3671774"/>
              <a:ext cx="1553451" cy="1582397"/>
            </a:xfrm>
            <a:custGeom>
              <a:avLst/>
              <a:gdLst>
                <a:gd name="T0" fmla="*/ 44 w 54"/>
                <a:gd name="T1" fmla="*/ 44 h 55"/>
                <a:gd name="T2" fmla="*/ 41 w 54"/>
                <a:gd name="T3" fmla="*/ 35 h 55"/>
                <a:gd name="T4" fmla="*/ 54 w 54"/>
                <a:gd name="T5" fmla="*/ 0 h 55"/>
                <a:gd name="T6" fmla="*/ 38 w 54"/>
                <a:gd name="T7" fmla="*/ 0 h 55"/>
                <a:gd name="T8" fmla="*/ 0 w 54"/>
                <a:gd name="T9" fmla="*/ 38 h 55"/>
                <a:gd name="T10" fmla="*/ 0 w 54"/>
                <a:gd name="T11" fmla="*/ 55 h 55"/>
                <a:gd name="T12" fmla="*/ 35 w 54"/>
                <a:gd name="T13" fmla="*/ 41 h 55"/>
                <a:gd name="T14" fmla="*/ 44 w 54"/>
                <a:gd name="T15" fmla="*/ 4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5">
                  <a:moveTo>
                    <a:pt x="44" y="44"/>
                  </a:moveTo>
                  <a:cubicBezTo>
                    <a:pt x="41" y="35"/>
                    <a:pt x="41" y="35"/>
                    <a:pt x="41" y="35"/>
                  </a:cubicBezTo>
                  <a:cubicBezTo>
                    <a:pt x="49" y="26"/>
                    <a:pt x="54" y="14"/>
                    <a:pt x="54" y="0"/>
                  </a:cubicBezTo>
                  <a:cubicBezTo>
                    <a:pt x="38" y="0"/>
                    <a:pt x="38" y="0"/>
                    <a:pt x="38" y="0"/>
                  </a:cubicBezTo>
                  <a:cubicBezTo>
                    <a:pt x="37" y="21"/>
                    <a:pt x="21" y="37"/>
                    <a:pt x="0" y="38"/>
                  </a:cubicBezTo>
                  <a:cubicBezTo>
                    <a:pt x="0" y="55"/>
                    <a:pt x="0" y="55"/>
                    <a:pt x="0" y="55"/>
                  </a:cubicBezTo>
                  <a:cubicBezTo>
                    <a:pt x="13" y="54"/>
                    <a:pt x="25" y="49"/>
                    <a:pt x="35" y="41"/>
                  </a:cubicBezTo>
                  <a:lnTo>
                    <a:pt x="44" y="44"/>
                  </a:lnTo>
                  <a:close/>
                </a:path>
              </a:pathLst>
            </a:custGeom>
            <a:solidFill>
              <a:srgbClr val="312A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grpSp>
      <p:sp>
        <p:nvSpPr>
          <p:cNvPr id="8" name="文本框 7"/>
          <p:cNvSpPr txBox="1"/>
          <p:nvPr/>
        </p:nvSpPr>
        <p:spPr>
          <a:xfrm>
            <a:off x="5285015" y="2840603"/>
            <a:ext cx="1621971" cy="1200329"/>
          </a:xfrm>
          <a:prstGeom prst="rect">
            <a:avLst/>
          </a:prstGeom>
          <a:noFill/>
        </p:spPr>
        <p:txBody>
          <a:bodyPr wrap="square" rtlCol="0">
            <a:spAutoFit/>
          </a:bodyPr>
          <a:lstStyle/>
          <a:p>
            <a:pPr algn="ctr"/>
            <a:r>
              <a:rPr lang="zh-CN" altLang="en-US" sz="3600" dirty="0" smtClean="0">
                <a:solidFill>
                  <a:srgbClr val="312A29"/>
                </a:solidFill>
                <a:latin typeface="方正大标宋简体" panose="02010601030101010101" pitchFamily="2" charset="-122"/>
                <a:ea typeface="方正大标宋简体" panose="02010601030101010101" pitchFamily="2" charset="-122"/>
              </a:rPr>
              <a:t>学术</a:t>
            </a:r>
            <a:endParaRPr lang="en-US" altLang="zh-CN" sz="3600" dirty="0" smtClean="0">
              <a:solidFill>
                <a:srgbClr val="312A29"/>
              </a:solidFill>
              <a:latin typeface="方正大标宋简体" panose="02010601030101010101" pitchFamily="2" charset="-122"/>
              <a:ea typeface="方正大标宋简体" panose="02010601030101010101" pitchFamily="2" charset="-122"/>
            </a:endParaRPr>
          </a:p>
          <a:p>
            <a:pPr algn="ctr"/>
            <a:r>
              <a:rPr lang="zh-CN" altLang="en-US" sz="3600" dirty="0" smtClean="0">
                <a:solidFill>
                  <a:srgbClr val="312A29"/>
                </a:solidFill>
                <a:latin typeface="方正大标宋简体" panose="02010601030101010101" pitchFamily="2" charset="-122"/>
                <a:ea typeface="方正大标宋简体" panose="02010601030101010101" pitchFamily="2" charset="-122"/>
              </a:rPr>
              <a:t>分析</a:t>
            </a:r>
            <a:endParaRPr lang="zh-CN" altLang="en-US" sz="3600" dirty="0">
              <a:solidFill>
                <a:srgbClr val="312A29"/>
              </a:solidFill>
              <a:latin typeface="方正大标宋简体" panose="02010601030101010101" pitchFamily="2" charset="-122"/>
              <a:ea typeface="方正大标宋简体" panose="02010601030101010101" pitchFamily="2" charset="-122"/>
            </a:endParaRPr>
          </a:p>
        </p:txBody>
      </p:sp>
      <p:grpSp>
        <p:nvGrpSpPr>
          <p:cNvPr id="9" name="组合 8"/>
          <p:cNvGrpSpPr/>
          <p:nvPr/>
        </p:nvGrpSpPr>
        <p:grpSpPr>
          <a:xfrm>
            <a:off x="1691256" y="1988037"/>
            <a:ext cx="2993682" cy="1096999"/>
            <a:chOff x="1805556" y="2349987"/>
            <a:chExt cx="2993682" cy="1096999"/>
          </a:xfrm>
        </p:grpSpPr>
        <p:sp>
          <p:nvSpPr>
            <p:cNvPr id="10" name="矩形 9"/>
            <p:cNvSpPr/>
            <p:nvPr/>
          </p:nvSpPr>
          <p:spPr>
            <a:xfrm>
              <a:off x="1805556" y="2349987"/>
              <a:ext cx="2438270" cy="400110"/>
            </a:xfrm>
            <a:prstGeom prst="rect">
              <a:avLst/>
            </a:prstGeom>
          </p:spPr>
          <p:txBody>
            <a:bodyPr wrap="square">
              <a:spAutoFit/>
            </a:bodyPr>
            <a:lstStyle/>
            <a:p>
              <a:pPr algn="ctr"/>
              <a:r>
                <a:rPr lang="zh-CN" altLang="en-US" sz="2000" b="1" i="0" dirty="0">
                  <a:solidFill>
                    <a:srgbClr val="312A29"/>
                  </a:solidFill>
                  <a:effectLst/>
                  <a:latin typeface="+mn-ea"/>
                </a:rPr>
                <a:t>点击此处输入内容</a:t>
              </a:r>
              <a:endParaRPr lang="zh-CN" altLang="en-US" sz="2000" b="1" dirty="0">
                <a:solidFill>
                  <a:srgbClr val="312A29"/>
                </a:solidFill>
                <a:latin typeface="+mn-ea"/>
              </a:endParaRPr>
            </a:p>
          </p:txBody>
        </p:sp>
        <p:sp>
          <p:nvSpPr>
            <p:cNvPr id="11" name="矩形 10"/>
            <p:cNvSpPr/>
            <p:nvPr/>
          </p:nvSpPr>
          <p:spPr>
            <a:xfrm>
              <a:off x="1919856" y="2741152"/>
              <a:ext cx="2879382" cy="705834"/>
            </a:xfrm>
            <a:prstGeom prst="rect">
              <a:avLst/>
            </a:prstGeom>
          </p:spPr>
          <p:txBody>
            <a:bodyPr wrap="square">
              <a:spAutoFit/>
            </a:bodyPr>
            <a:lstStyle/>
            <a:p>
              <a:pPr>
                <a:lnSpc>
                  <a:spcPct val="150000"/>
                </a:lnSpc>
              </a:pPr>
              <a:r>
                <a:rPr lang="en-US" altLang="zh-CN" sz="1400" spc="300" noProof="1" smtClean="0">
                  <a:solidFill>
                    <a:srgbClr val="312A29"/>
                  </a:solidFill>
                  <a:latin typeface="+mn-ea"/>
                </a:rPr>
                <a:t>LOREM IPSUM DOLOR SIT ER ELIT LAMET, </a:t>
              </a:r>
              <a:endParaRPr lang="zh-CN" altLang="en-US" sz="1400" spc="300" dirty="0">
                <a:solidFill>
                  <a:srgbClr val="312A29"/>
                </a:solidFill>
                <a:latin typeface="+mn-ea"/>
              </a:endParaRPr>
            </a:p>
          </p:txBody>
        </p:sp>
      </p:grpSp>
      <p:grpSp>
        <p:nvGrpSpPr>
          <p:cNvPr id="12" name="组合 11"/>
          <p:cNvGrpSpPr/>
          <p:nvPr/>
        </p:nvGrpSpPr>
        <p:grpSpPr>
          <a:xfrm>
            <a:off x="1691256" y="4077430"/>
            <a:ext cx="2993682" cy="1096999"/>
            <a:chOff x="1805556" y="2349987"/>
            <a:chExt cx="2993682" cy="1096999"/>
          </a:xfrm>
        </p:grpSpPr>
        <p:sp>
          <p:nvSpPr>
            <p:cNvPr id="13" name="矩形 12"/>
            <p:cNvSpPr/>
            <p:nvPr/>
          </p:nvSpPr>
          <p:spPr>
            <a:xfrm>
              <a:off x="1805556" y="2349987"/>
              <a:ext cx="2438270" cy="400110"/>
            </a:xfrm>
            <a:prstGeom prst="rect">
              <a:avLst/>
            </a:prstGeom>
          </p:spPr>
          <p:txBody>
            <a:bodyPr wrap="square">
              <a:spAutoFit/>
            </a:bodyPr>
            <a:lstStyle/>
            <a:p>
              <a:pPr algn="ctr"/>
              <a:r>
                <a:rPr lang="zh-CN" altLang="en-US" sz="2000" b="1" i="0" dirty="0">
                  <a:solidFill>
                    <a:srgbClr val="312A29"/>
                  </a:solidFill>
                  <a:effectLst/>
                  <a:latin typeface="+mn-ea"/>
                </a:rPr>
                <a:t>点击此处输入内容</a:t>
              </a:r>
              <a:endParaRPr lang="zh-CN" altLang="en-US" sz="2000" b="1" dirty="0">
                <a:solidFill>
                  <a:srgbClr val="312A29"/>
                </a:solidFill>
                <a:latin typeface="+mn-ea"/>
              </a:endParaRPr>
            </a:p>
          </p:txBody>
        </p:sp>
        <p:sp>
          <p:nvSpPr>
            <p:cNvPr id="14" name="矩形 13"/>
            <p:cNvSpPr/>
            <p:nvPr/>
          </p:nvSpPr>
          <p:spPr>
            <a:xfrm>
              <a:off x="1919856" y="2741152"/>
              <a:ext cx="2879382" cy="705834"/>
            </a:xfrm>
            <a:prstGeom prst="rect">
              <a:avLst/>
            </a:prstGeom>
          </p:spPr>
          <p:txBody>
            <a:bodyPr wrap="square">
              <a:spAutoFit/>
            </a:bodyPr>
            <a:lstStyle/>
            <a:p>
              <a:pPr>
                <a:lnSpc>
                  <a:spcPct val="150000"/>
                </a:lnSpc>
              </a:pPr>
              <a:r>
                <a:rPr lang="en-US" altLang="zh-CN" sz="1400" spc="300" noProof="1" smtClean="0">
                  <a:solidFill>
                    <a:srgbClr val="312A29"/>
                  </a:solidFill>
                  <a:latin typeface="+mn-ea"/>
                </a:rPr>
                <a:t>LOREM IPSUM DOLOR SIT ER ELIT LAMET, </a:t>
              </a:r>
              <a:endParaRPr lang="zh-CN" altLang="en-US" sz="1400" spc="300" dirty="0">
                <a:solidFill>
                  <a:srgbClr val="312A29"/>
                </a:solidFill>
                <a:latin typeface="+mn-ea"/>
              </a:endParaRPr>
            </a:p>
          </p:txBody>
        </p:sp>
      </p:grpSp>
      <p:grpSp>
        <p:nvGrpSpPr>
          <p:cNvPr id="15" name="组合 14"/>
          <p:cNvGrpSpPr/>
          <p:nvPr/>
        </p:nvGrpSpPr>
        <p:grpSpPr>
          <a:xfrm>
            <a:off x="7744702" y="1988037"/>
            <a:ext cx="2879382" cy="1096999"/>
            <a:chOff x="1919856" y="2349987"/>
            <a:chExt cx="2879382" cy="1096999"/>
          </a:xfrm>
        </p:grpSpPr>
        <p:sp>
          <p:nvSpPr>
            <p:cNvPr id="16" name="矩形 15"/>
            <p:cNvSpPr/>
            <p:nvPr/>
          </p:nvSpPr>
          <p:spPr>
            <a:xfrm>
              <a:off x="2352563" y="2349987"/>
              <a:ext cx="2438270" cy="400110"/>
            </a:xfrm>
            <a:prstGeom prst="rect">
              <a:avLst/>
            </a:prstGeom>
          </p:spPr>
          <p:txBody>
            <a:bodyPr wrap="square">
              <a:spAutoFit/>
            </a:bodyPr>
            <a:lstStyle/>
            <a:p>
              <a:pPr algn="r"/>
              <a:r>
                <a:rPr lang="zh-CN" altLang="en-US" sz="2000" b="1" i="0" dirty="0">
                  <a:solidFill>
                    <a:srgbClr val="312A29"/>
                  </a:solidFill>
                  <a:effectLst/>
                  <a:latin typeface="+mn-ea"/>
                </a:rPr>
                <a:t>点击此处输入内容</a:t>
              </a:r>
              <a:endParaRPr lang="zh-CN" altLang="en-US" sz="2000" b="1" dirty="0">
                <a:solidFill>
                  <a:srgbClr val="312A29"/>
                </a:solidFill>
                <a:latin typeface="+mn-ea"/>
              </a:endParaRPr>
            </a:p>
          </p:txBody>
        </p:sp>
        <p:sp>
          <p:nvSpPr>
            <p:cNvPr id="17" name="矩形 16"/>
            <p:cNvSpPr/>
            <p:nvPr/>
          </p:nvSpPr>
          <p:spPr>
            <a:xfrm>
              <a:off x="1919856" y="2741152"/>
              <a:ext cx="2879382" cy="705834"/>
            </a:xfrm>
            <a:prstGeom prst="rect">
              <a:avLst/>
            </a:prstGeom>
          </p:spPr>
          <p:txBody>
            <a:bodyPr wrap="square">
              <a:spAutoFit/>
            </a:bodyPr>
            <a:lstStyle/>
            <a:p>
              <a:pPr algn="r">
                <a:lnSpc>
                  <a:spcPct val="150000"/>
                </a:lnSpc>
              </a:pPr>
              <a:r>
                <a:rPr lang="en-US" altLang="zh-CN" sz="1400" spc="300" noProof="1" smtClean="0">
                  <a:solidFill>
                    <a:srgbClr val="312A29"/>
                  </a:solidFill>
                  <a:latin typeface="+mn-ea"/>
                </a:rPr>
                <a:t>LOREM IPSUM DOLOR SIT ER ELIT LAMET, </a:t>
              </a:r>
              <a:endParaRPr lang="zh-CN" altLang="en-US" sz="1400" spc="300" dirty="0">
                <a:solidFill>
                  <a:srgbClr val="312A29"/>
                </a:solidFill>
                <a:latin typeface="+mn-ea"/>
              </a:endParaRPr>
            </a:p>
          </p:txBody>
        </p:sp>
      </p:grpSp>
      <p:grpSp>
        <p:nvGrpSpPr>
          <p:cNvPr id="19" name="组合 18"/>
          <p:cNvGrpSpPr/>
          <p:nvPr/>
        </p:nvGrpSpPr>
        <p:grpSpPr>
          <a:xfrm>
            <a:off x="7744702" y="4068485"/>
            <a:ext cx="2879382" cy="1105944"/>
            <a:chOff x="1919856" y="2341042"/>
            <a:chExt cx="2879382" cy="1105944"/>
          </a:xfrm>
        </p:grpSpPr>
        <p:sp>
          <p:nvSpPr>
            <p:cNvPr id="20" name="矩形 19"/>
            <p:cNvSpPr/>
            <p:nvPr/>
          </p:nvSpPr>
          <p:spPr>
            <a:xfrm>
              <a:off x="2359050" y="2341042"/>
              <a:ext cx="2438270" cy="400110"/>
            </a:xfrm>
            <a:prstGeom prst="rect">
              <a:avLst/>
            </a:prstGeom>
          </p:spPr>
          <p:txBody>
            <a:bodyPr wrap="square">
              <a:spAutoFit/>
            </a:bodyPr>
            <a:lstStyle/>
            <a:p>
              <a:pPr algn="r"/>
              <a:r>
                <a:rPr lang="zh-CN" altLang="en-US" sz="2000" b="1" i="0" dirty="0">
                  <a:solidFill>
                    <a:srgbClr val="312A29"/>
                  </a:solidFill>
                  <a:effectLst/>
                  <a:latin typeface="+mn-ea"/>
                </a:rPr>
                <a:t>点击此处输入内容</a:t>
              </a:r>
              <a:endParaRPr lang="zh-CN" altLang="en-US" sz="2000" b="1" dirty="0">
                <a:solidFill>
                  <a:srgbClr val="312A29"/>
                </a:solidFill>
                <a:latin typeface="+mn-ea"/>
              </a:endParaRPr>
            </a:p>
          </p:txBody>
        </p:sp>
        <p:sp>
          <p:nvSpPr>
            <p:cNvPr id="21" name="矩形 20"/>
            <p:cNvSpPr/>
            <p:nvPr/>
          </p:nvSpPr>
          <p:spPr>
            <a:xfrm>
              <a:off x="1919856" y="2741152"/>
              <a:ext cx="2879382" cy="705834"/>
            </a:xfrm>
            <a:prstGeom prst="rect">
              <a:avLst/>
            </a:prstGeom>
          </p:spPr>
          <p:txBody>
            <a:bodyPr wrap="square">
              <a:spAutoFit/>
            </a:bodyPr>
            <a:lstStyle/>
            <a:p>
              <a:pPr algn="r">
                <a:lnSpc>
                  <a:spcPct val="150000"/>
                </a:lnSpc>
              </a:pPr>
              <a:r>
                <a:rPr lang="en-US" altLang="zh-CN" sz="1400" spc="300" noProof="1" smtClean="0">
                  <a:solidFill>
                    <a:srgbClr val="312A29"/>
                  </a:solidFill>
                  <a:latin typeface="+mn-ea"/>
                </a:rPr>
                <a:t>LOREM IPSUM DOLOR SIT ER ELIT LAMET, </a:t>
              </a:r>
              <a:endParaRPr lang="zh-CN" altLang="en-US" sz="1400" spc="300" dirty="0">
                <a:solidFill>
                  <a:srgbClr val="312A29"/>
                </a:solidFill>
                <a:latin typeface="+mn-ea"/>
              </a:endParaRPr>
            </a:p>
          </p:txBody>
        </p:sp>
      </p:grpSp>
    </p:spTree>
    <p:extLst>
      <p:ext uri="{BB962C8B-B14F-4D97-AF65-F5344CB8AC3E}">
        <p14:creationId xmlns:p14="http://schemas.microsoft.com/office/powerpoint/2010/main" val="380926367"/>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 name="图表 2"/>
          <p:cNvGraphicFramePr/>
          <p:nvPr>
            <p:extLst>
              <p:ext uri="{D42A27DB-BD31-4B8C-83A1-F6EECF244321}">
                <p14:modId xmlns:p14="http://schemas.microsoft.com/office/powerpoint/2010/main" val="4201252951"/>
              </p:ext>
            </p:extLst>
          </p:nvPr>
        </p:nvGraphicFramePr>
        <p:xfrm>
          <a:off x="712814" y="1811813"/>
          <a:ext cx="5393018" cy="4095874"/>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组合 1"/>
          <p:cNvGrpSpPr/>
          <p:nvPr/>
        </p:nvGrpSpPr>
        <p:grpSpPr>
          <a:xfrm>
            <a:off x="6726725" y="2629663"/>
            <a:ext cx="4855675" cy="2646193"/>
            <a:chOff x="6726725" y="2629663"/>
            <a:chExt cx="4855675" cy="2646193"/>
          </a:xfrm>
        </p:grpSpPr>
        <p:sp>
          <p:nvSpPr>
            <p:cNvPr id="4" name="矩形 3"/>
            <p:cNvSpPr/>
            <p:nvPr/>
          </p:nvSpPr>
          <p:spPr>
            <a:xfrm>
              <a:off x="6726725" y="3236836"/>
              <a:ext cx="4855675" cy="307777"/>
            </a:xfrm>
            <a:prstGeom prst="rect">
              <a:avLst/>
            </a:prstGeom>
          </p:spPr>
          <p:txBody>
            <a:bodyPr wrap="square">
              <a:spAutoFit/>
            </a:bodyPr>
            <a:lstStyle/>
            <a:p>
              <a:r>
                <a:rPr lang="en-US" altLang="zh-CN" sz="1400" noProof="1">
                  <a:solidFill>
                    <a:srgbClr val="312A29"/>
                  </a:solidFill>
                  <a:latin typeface="+mn-ea"/>
                </a:rPr>
                <a:t>sit er elit lamet, consectetaur cillium adipisicing pecu</a:t>
              </a:r>
              <a:endParaRPr lang="zh-CN" altLang="en-US" sz="1400" dirty="0">
                <a:solidFill>
                  <a:srgbClr val="312A29"/>
                </a:solidFill>
                <a:latin typeface="+mn-ea"/>
              </a:endParaRPr>
            </a:p>
          </p:txBody>
        </p:sp>
        <p:cxnSp>
          <p:nvCxnSpPr>
            <p:cNvPr id="5" name="直接连接符 4"/>
            <p:cNvCxnSpPr/>
            <p:nvPr/>
          </p:nvCxnSpPr>
          <p:spPr>
            <a:xfrm>
              <a:off x="6815216" y="3868463"/>
              <a:ext cx="461884" cy="0"/>
            </a:xfrm>
            <a:prstGeom prst="line">
              <a:avLst/>
            </a:prstGeom>
            <a:ln w="66675">
              <a:solidFill>
                <a:srgbClr val="312A29"/>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6726725" y="4214027"/>
              <a:ext cx="4583573" cy="1061829"/>
            </a:xfrm>
            <a:prstGeom prst="rect">
              <a:avLst/>
            </a:prstGeom>
          </p:spPr>
          <p:txBody>
            <a:bodyPr wrap="square">
              <a:spAutoFit/>
            </a:bodyPr>
            <a:lstStyle/>
            <a:p>
              <a:pPr>
                <a:lnSpc>
                  <a:spcPct val="150000"/>
                </a:lnSpc>
              </a:pPr>
              <a:r>
                <a:rPr lang="en-US" altLang="zh-CN" sz="1400" noProof="1">
                  <a:solidFill>
                    <a:srgbClr val="312A29"/>
                  </a:solidFill>
                  <a:latin typeface="+mn-ea"/>
                </a:rPr>
                <a:t>Lorem ipsum dolor sit er elit lamet, consectetaur cillium adipisicing pecu, sed do eiusmod tempor incididunt ut labore et dolore magna aliqua. </a:t>
              </a:r>
            </a:p>
          </p:txBody>
        </p:sp>
        <p:sp>
          <p:nvSpPr>
            <p:cNvPr id="7" name="矩形 6"/>
            <p:cNvSpPr/>
            <p:nvPr/>
          </p:nvSpPr>
          <p:spPr>
            <a:xfrm>
              <a:off x="6726725" y="2629663"/>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grpSp>
    </p:spTree>
    <p:extLst>
      <p:ext uri="{BB962C8B-B14F-4D97-AF65-F5344CB8AC3E}">
        <p14:creationId xmlns:p14="http://schemas.microsoft.com/office/powerpoint/2010/main" val="2162648314"/>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4"/>
          <p:cNvGrpSpPr>
            <a:grpSpLocks noChangeAspect="1"/>
          </p:cNvGrpSpPr>
          <p:nvPr/>
        </p:nvGrpSpPr>
        <p:grpSpPr bwMode="auto">
          <a:xfrm>
            <a:off x="3616438" y="1828801"/>
            <a:ext cx="4358320" cy="3598278"/>
            <a:chOff x="371" y="684"/>
            <a:chExt cx="3108" cy="2566"/>
          </a:xfrm>
          <a:solidFill>
            <a:srgbClr val="312A29"/>
          </a:solidFill>
        </p:grpSpPr>
        <p:sp>
          <p:nvSpPr>
            <p:cNvPr id="4" name="Freeform 5"/>
            <p:cNvSpPr>
              <a:spLocks/>
            </p:cNvSpPr>
            <p:nvPr/>
          </p:nvSpPr>
          <p:spPr bwMode="auto">
            <a:xfrm>
              <a:off x="1675" y="717"/>
              <a:ext cx="1362" cy="1159"/>
            </a:xfrm>
            <a:custGeom>
              <a:avLst/>
              <a:gdLst>
                <a:gd name="T0" fmla="*/ 673 w 714"/>
                <a:gd name="T1" fmla="*/ 51 h 609"/>
                <a:gd name="T2" fmla="*/ 632 w 714"/>
                <a:gd name="T3" fmla="*/ 59 h 609"/>
                <a:gd name="T4" fmla="*/ 609 w 714"/>
                <a:gd name="T5" fmla="*/ 28 h 609"/>
                <a:gd name="T6" fmla="*/ 584 w 714"/>
                <a:gd name="T7" fmla="*/ 30 h 609"/>
                <a:gd name="T8" fmla="*/ 564 w 714"/>
                <a:gd name="T9" fmla="*/ 11 h 609"/>
                <a:gd name="T10" fmla="*/ 570 w 714"/>
                <a:gd name="T11" fmla="*/ 22 h 609"/>
                <a:gd name="T12" fmla="*/ 575 w 714"/>
                <a:gd name="T13" fmla="*/ 42 h 609"/>
                <a:gd name="T14" fmla="*/ 553 w 714"/>
                <a:gd name="T15" fmla="*/ 122 h 609"/>
                <a:gd name="T16" fmla="*/ 491 w 714"/>
                <a:gd name="T17" fmla="*/ 157 h 609"/>
                <a:gd name="T18" fmla="*/ 522 w 714"/>
                <a:gd name="T19" fmla="*/ 214 h 609"/>
                <a:gd name="T20" fmla="*/ 568 w 714"/>
                <a:gd name="T21" fmla="*/ 214 h 609"/>
                <a:gd name="T22" fmla="*/ 509 w 714"/>
                <a:gd name="T23" fmla="*/ 270 h 609"/>
                <a:gd name="T24" fmla="*/ 455 w 714"/>
                <a:gd name="T25" fmla="*/ 332 h 609"/>
                <a:gd name="T26" fmla="*/ 393 w 714"/>
                <a:gd name="T27" fmla="*/ 364 h 609"/>
                <a:gd name="T28" fmla="*/ 353 w 714"/>
                <a:gd name="T29" fmla="*/ 422 h 609"/>
                <a:gd name="T30" fmla="*/ 215 w 714"/>
                <a:gd name="T31" fmla="*/ 465 h 609"/>
                <a:gd name="T32" fmla="*/ 101 w 714"/>
                <a:gd name="T33" fmla="*/ 427 h 609"/>
                <a:gd name="T34" fmla="*/ 1 w 714"/>
                <a:gd name="T35" fmla="*/ 422 h 609"/>
                <a:gd name="T36" fmla="*/ 12 w 714"/>
                <a:gd name="T37" fmla="*/ 454 h 609"/>
                <a:gd name="T38" fmla="*/ 23 w 714"/>
                <a:gd name="T39" fmla="*/ 494 h 609"/>
                <a:gd name="T40" fmla="*/ 69 w 714"/>
                <a:gd name="T41" fmla="*/ 483 h 609"/>
                <a:gd name="T42" fmla="*/ 69 w 714"/>
                <a:gd name="T43" fmla="*/ 522 h 609"/>
                <a:gd name="T44" fmla="*/ 95 w 714"/>
                <a:gd name="T45" fmla="*/ 541 h 609"/>
                <a:gd name="T46" fmla="*/ 109 w 714"/>
                <a:gd name="T47" fmla="*/ 559 h 609"/>
                <a:gd name="T48" fmla="*/ 121 w 714"/>
                <a:gd name="T49" fmla="*/ 556 h 609"/>
                <a:gd name="T50" fmla="*/ 180 w 714"/>
                <a:gd name="T51" fmla="*/ 535 h 609"/>
                <a:gd name="T52" fmla="*/ 191 w 714"/>
                <a:gd name="T53" fmla="*/ 562 h 609"/>
                <a:gd name="T54" fmla="*/ 167 w 714"/>
                <a:gd name="T55" fmla="*/ 581 h 609"/>
                <a:gd name="T56" fmla="*/ 209 w 714"/>
                <a:gd name="T57" fmla="*/ 605 h 609"/>
                <a:gd name="T58" fmla="*/ 237 w 714"/>
                <a:gd name="T59" fmla="*/ 553 h 609"/>
                <a:gd name="T60" fmla="*/ 261 w 714"/>
                <a:gd name="T61" fmla="*/ 546 h 609"/>
                <a:gd name="T62" fmla="*/ 270 w 714"/>
                <a:gd name="T63" fmla="*/ 590 h 609"/>
                <a:gd name="T64" fmla="*/ 307 w 714"/>
                <a:gd name="T65" fmla="*/ 608 h 609"/>
                <a:gd name="T66" fmla="*/ 333 w 714"/>
                <a:gd name="T67" fmla="*/ 564 h 609"/>
                <a:gd name="T68" fmla="*/ 367 w 714"/>
                <a:gd name="T69" fmla="*/ 538 h 609"/>
                <a:gd name="T70" fmla="*/ 377 w 714"/>
                <a:gd name="T71" fmla="*/ 533 h 609"/>
                <a:gd name="T72" fmla="*/ 403 w 714"/>
                <a:gd name="T73" fmla="*/ 526 h 609"/>
                <a:gd name="T74" fmla="*/ 425 w 714"/>
                <a:gd name="T75" fmla="*/ 503 h 609"/>
                <a:gd name="T76" fmla="*/ 457 w 714"/>
                <a:gd name="T77" fmla="*/ 492 h 609"/>
                <a:gd name="T78" fmla="*/ 456 w 714"/>
                <a:gd name="T79" fmla="*/ 462 h 609"/>
                <a:gd name="T80" fmla="*/ 479 w 714"/>
                <a:gd name="T81" fmla="*/ 420 h 609"/>
                <a:gd name="T82" fmla="*/ 494 w 714"/>
                <a:gd name="T83" fmla="*/ 448 h 609"/>
                <a:gd name="T84" fmla="*/ 506 w 714"/>
                <a:gd name="T85" fmla="*/ 432 h 609"/>
                <a:gd name="T86" fmla="*/ 537 w 714"/>
                <a:gd name="T87" fmla="*/ 403 h 609"/>
                <a:gd name="T88" fmla="*/ 562 w 714"/>
                <a:gd name="T89" fmla="*/ 398 h 609"/>
                <a:gd name="T90" fmla="*/ 572 w 714"/>
                <a:gd name="T91" fmla="*/ 417 h 609"/>
                <a:gd name="T92" fmla="*/ 601 w 714"/>
                <a:gd name="T93" fmla="*/ 444 h 609"/>
                <a:gd name="T94" fmla="*/ 613 w 714"/>
                <a:gd name="T95" fmla="*/ 436 h 609"/>
                <a:gd name="T96" fmla="*/ 633 w 714"/>
                <a:gd name="T97" fmla="*/ 416 h 609"/>
                <a:gd name="T98" fmla="*/ 677 w 714"/>
                <a:gd name="T99" fmla="*/ 385 h 609"/>
                <a:gd name="T100" fmla="*/ 712 w 714"/>
                <a:gd name="T101" fmla="*/ 354 h 609"/>
                <a:gd name="T102" fmla="*/ 699 w 714"/>
                <a:gd name="T103" fmla="*/ 324 h 609"/>
                <a:gd name="T104" fmla="*/ 674 w 714"/>
                <a:gd name="T105" fmla="*/ 322 h 609"/>
                <a:gd name="T106" fmla="*/ 657 w 714"/>
                <a:gd name="T107" fmla="*/ 295 h 609"/>
                <a:gd name="T108" fmla="*/ 637 w 714"/>
                <a:gd name="T109" fmla="*/ 263 h 609"/>
                <a:gd name="T110" fmla="*/ 652 w 714"/>
                <a:gd name="T111" fmla="*/ 254 h 609"/>
                <a:gd name="T112" fmla="*/ 662 w 714"/>
                <a:gd name="T113" fmla="*/ 226 h 609"/>
                <a:gd name="T114" fmla="*/ 657 w 714"/>
                <a:gd name="T115" fmla="*/ 190 h 609"/>
                <a:gd name="T116" fmla="*/ 672 w 714"/>
                <a:gd name="T117" fmla="*/ 168 h 609"/>
                <a:gd name="T118" fmla="*/ 691 w 714"/>
                <a:gd name="T119" fmla="*/ 163 h 609"/>
                <a:gd name="T120" fmla="*/ 699 w 714"/>
                <a:gd name="T121" fmla="*/ 125 h 609"/>
                <a:gd name="T122" fmla="*/ 701 w 714"/>
                <a:gd name="T123" fmla="*/ 8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4" h="609">
                  <a:moveTo>
                    <a:pt x="699" y="64"/>
                  </a:moveTo>
                  <a:cubicBezTo>
                    <a:pt x="697" y="56"/>
                    <a:pt x="697" y="56"/>
                    <a:pt x="697" y="56"/>
                  </a:cubicBezTo>
                  <a:cubicBezTo>
                    <a:pt x="689" y="43"/>
                    <a:pt x="689" y="43"/>
                    <a:pt x="689" y="43"/>
                  </a:cubicBezTo>
                  <a:cubicBezTo>
                    <a:pt x="683" y="40"/>
                    <a:pt x="683" y="40"/>
                    <a:pt x="683" y="40"/>
                  </a:cubicBezTo>
                  <a:cubicBezTo>
                    <a:pt x="677" y="43"/>
                    <a:pt x="677" y="43"/>
                    <a:pt x="677" y="43"/>
                  </a:cubicBezTo>
                  <a:cubicBezTo>
                    <a:pt x="674" y="50"/>
                    <a:pt x="674" y="50"/>
                    <a:pt x="674" y="50"/>
                  </a:cubicBezTo>
                  <a:cubicBezTo>
                    <a:pt x="673" y="51"/>
                    <a:pt x="673" y="51"/>
                    <a:pt x="673" y="51"/>
                  </a:cubicBezTo>
                  <a:cubicBezTo>
                    <a:pt x="673" y="51"/>
                    <a:pt x="673" y="51"/>
                    <a:pt x="673" y="51"/>
                  </a:cubicBezTo>
                  <a:cubicBezTo>
                    <a:pt x="672" y="51"/>
                    <a:pt x="672" y="51"/>
                    <a:pt x="672" y="51"/>
                  </a:cubicBezTo>
                  <a:cubicBezTo>
                    <a:pt x="661" y="53"/>
                    <a:pt x="661" y="53"/>
                    <a:pt x="661" y="53"/>
                  </a:cubicBezTo>
                  <a:cubicBezTo>
                    <a:pt x="660" y="54"/>
                    <a:pt x="659" y="54"/>
                    <a:pt x="658" y="56"/>
                  </a:cubicBezTo>
                  <a:cubicBezTo>
                    <a:pt x="655" y="58"/>
                    <a:pt x="655" y="58"/>
                    <a:pt x="655" y="58"/>
                  </a:cubicBezTo>
                  <a:cubicBezTo>
                    <a:pt x="649" y="63"/>
                    <a:pt x="649" y="63"/>
                    <a:pt x="649" y="63"/>
                  </a:cubicBezTo>
                  <a:cubicBezTo>
                    <a:pt x="648" y="64"/>
                    <a:pt x="648" y="64"/>
                    <a:pt x="648" y="64"/>
                  </a:cubicBezTo>
                  <a:cubicBezTo>
                    <a:pt x="643" y="65"/>
                    <a:pt x="643" y="65"/>
                    <a:pt x="643" y="65"/>
                  </a:cubicBezTo>
                  <a:cubicBezTo>
                    <a:pt x="640" y="64"/>
                    <a:pt x="637" y="62"/>
                    <a:pt x="632" y="59"/>
                  </a:cubicBezTo>
                  <a:cubicBezTo>
                    <a:pt x="631" y="58"/>
                    <a:pt x="631" y="58"/>
                    <a:pt x="631" y="58"/>
                  </a:cubicBezTo>
                  <a:cubicBezTo>
                    <a:pt x="623" y="50"/>
                    <a:pt x="619" y="45"/>
                    <a:pt x="619" y="42"/>
                  </a:cubicBezTo>
                  <a:cubicBezTo>
                    <a:pt x="619" y="31"/>
                    <a:pt x="619" y="31"/>
                    <a:pt x="619" y="31"/>
                  </a:cubicBezTo>
                  <a:cubicBezTo>
                    <a:pt x="619" y="31"/>
                    <a:pt x="619" y="31"/>
                    <a:pt x="619" y="31"/>
                  </a:cubicBezTo>
                  <a:cubicBezTo>
                    <a:pt x="619" y="30"/>
                    <a:pt x="619" y="30"/>
                    <a:pt x="619" y="30"/>
                  </a:cubicBezTo>
                  <a:cubicBezTo>
                    <a:pt x="621" y="28"/>
                    <a:pt x="621" y="28"/>
                    <a:pt x="621" y="28"/>
                  </a:cubicBezTo>
                  <a:cubicBezTo>
                    <a:pt x="609" y="24"/>
                    <a:pt x="609" y="24"/>
                    <a:pt x="609" y="24"/>
                  </a:cubicBezTo>
                  <a:cubicBezTo>
                    <a:pt x="609" y="28"/>
                    <a:pt x="609" y="28"/>
                    <a:pt x="609" y="28"/>
                  </a:cubicBezTo>
                  <a:cubicBezTo>
                    <a:pt x="609" y="30"/>
                    <a:pt x="607" y="31"/>
                    <a:pt x="605" y="32"/>
                  </a:cubicBezTo>
                  <a:cubicBezTo>
                    <a:pt x="601" y="34"/>
                    <a:pt x="601" y="34"/>
                    <a:pt x="601" y="34"/>
                  </a:cubicBezTo>
                  <a:cubicBezTo>
                    <a:pt x="600" y="34"/>
                    <a:pt x="600" y="34"/>
                    <a:pt x="600" y="34"/>
                  </a:cubicBezTo>
                  <a:cubicBezTo>
                    <a:pt x="600" y="33"/>
                    <a:pt x="600" y="33"/>
                    <a:pt x="600" y="33"/>
                  </a:cubicBezTo>
                  <a:cubicBezTo>
                    <a:pt x="594" y="32"/>
                    <a:pt x="594" y="32"/>
                    <a:pt x="594" y="32"/>
                  </a:cubicBezTo>
                  <a:cubicBezTo>
                    <a:pt x="595" y="36"/>
                    <a:pt x="595" y="36"/>
                    <a:pt x="595" y="36"/>
                  </a:cubicBezTo>
                  <a:cubicBezTo>
                    <a:pt x="585" y="30"/>
                    <a:pt x="585" y="30"/>
                    <a:pt x="585" y="30"/>
                  </a:cubicBezTo>
                  <a:cubicBezTo>
                    <a:pt x="584" y="30"/>
                    <a:pt x="584" y="30"/>
                    <a:pt x="584" y="30"/>
                  </a:cubicBezTo>
                  <a:cubicBezTo>
                    <a:pt x="584" y="29"/>
                    <a:pt x="584" y="29"/>
                    <a:pt x="584" y="29"/>
                  </a:cubicBezTo>
                  <a:cubicBezTo>
                    <a:pt x="584" y="29"/>
                    <a:pt x="584" y="29"/>
                    <a:pt x="584" y="29"/>
                  </a:cubicBezTo>
                  <a:cubicBezTo>
                    <a:pt x="582" y="25"/>
                    <a:pt x="581" y="20"/>
                    <a:pt x="581" y="16"/>
                  </a:cubicBezTo>
                  <a:cubicBezTo>
                    <a:pt x="581" y="12"/>
                    <a:pt x="582" y="9"/>
                    <a:pt x="583" y="8"/>
                  </a:cubicBezTo>
                  <a:cubicBezTo>
                    <a:pt x="586" y="3"/>
                    <a:pt x="586" y="3"/>
                    <a:pt x="586" y="3"/>
                  </a:cubicBezTo>
                  <a:cubicBezTo>
                    <a:pt x="585" y="0"/>
                    <a:pt x="585" y="0"/>
                    <a:pt x="585" y="0"/>
                  </a:cubicBezTo>
                  <a:cubicBezTo>
                    <a:pt x="575" y="1"/>
                    <a:pt x="575" y="1"/>
                    <a:pt x="575" y="1"/>
                  </a:cubicBezTo>
                  <a:cubicBezTo>
                    <a:pt x="569" y="2"/>
                    <a:pt x="566" y="5"/>
                    <a:pt x="564" y="11"/>
                  </a:cubicBezTo>
                  <a:cubicBezTo>
                    <a:pt x="564" y="11"/>
                    <a:pt x="564" y="11"/>
                    <a:pt x="564" y="11"/>
                  </a:cubicBezTo>
                  <a:cubicBezTo>
                    <a:pt x="564" y="11"/>
                    <a:pt x="564" y="11"/>
                    <a:pt x="564" y="11"/>
                  </a:cubicBezTo>
                  <a:cubicBezTo>
                    <a:pt x="558" y="20"/>
                    <a:pt x="558" y="20"/>
                    <a:pt x="558" y="20"/>
                  </a:cubicBezTo>
                  <a:cubicBezTo>
                    <a:pt x="564" y="20"/>
                    <a:pt x="564" y="20"/>
                    <a:pt x="564" y="20"/>
                  </a:cubicBezTo>
                  <a:cubicBezTo>
                    <a:pt x="564" y="20"/>
                    <a:pt x="564" y="20"/>
                    <a:pt x="564" y="20"/>
                  </a:cubicBezTo>
                  <a:cubicBezTo>
                    <a:pt x="565" y="20"/>
                    <a:pt x="565" y="20"/>
                    <a:pt x="565" y="20"/>
                  </a:cubicBezTo>
                  <a:cubicBezTo>
                    <a:pt x="565" y="20"/>
                    <a:pt x="565" y="20"/>
                    <a:pt x="565" y="20"/>
                  </a:cubicBezTo>
                  <a:cubicBezTo>
                    <a:pt x="570" y="22"/>
                    <a:pt x="570" y="22"/>
                    <a:pt x="570" y="22"/>
                  </a:cubicBezTo>
                  <a:cubicBezTo>
                    <a:pt x="571" y="22"/>
                    <a:pt x="571" y="22"/>
                    <a:pt x="571" y="22"/>
                  </a:cubicBezTo>
                  <a:cubicBezTo>
                    <a:pt x="571" y="23"/>
                    <a:pt x="571" y="23"/>
                    <a:pt x="571" y="23"/>
                  </a:cubicBezTo>
                  <a:cubicBezTo>
                    <a:pt x="571" y="24"/>
                    <a:pt x="571" y="24"/>
                    <a:pt x="571" y="24"/>
                  </a:cubicBezTo>
                  <a:cubicBezTo>
                    <a:pt x="572" y="32"/>
                    <a:pt x="572" y="32"/>
                    <a:pt x="572" y="32"/>
                  </a:cubicBezTo>
                  <a:cubicBezTo>
                    <a:pt x="575" y="40"/>
                    <a:pt x="575" y="40"/>
                    <a:pt x="575" y="40"/>
                  </a:cubicBezTo>
                  <a:cubicBezTo>
                    <a:pt x="575" y="41"/>
                    <a:pt x="575" y="41"/>
                    <a:pt x="575" y="41"/>
                  </a:cubicBezTo>
                  <a:cubicBezTo>
                    <a:pt x="575" y="41"/>
                    <a:pt x="575" y="41"/>
                    <a:pt x="575" y="41"/>
                  </a:cubicBezTo>
                  <a:cubicBezTo>
                    <a:pt x="575" y="42"/>
                    <a:pt x="575" y="42"/>
                    <a:pt x="575" y="42"/>
                  </a:cubicBezTo>
                  <a:cubicBezTo>
                    <a:pt x="561" y="68"/>
                    <a:pt x="561" y="68"/>
                    <a:pt x="561" y="68"/>
                  </a:cubicBezTo>
                  <a:cubicBezTo>
                    <a:pt x="559" y="71"/>
                    <a:pt x="558" y="81"/>
                    <a:pt x="557" y="95"/>
                  </a:cubicBezTo>
                  <a:cubicBezTo>
                    <a:pt x="557" y="96"/>
                    <a:pt x="557" y="96"/>
                    <a:pt x="557" y="96"/>
                  </a:cubicBezTo>
                  <a:cubicBezTo>
                    <a:pt x="552" y="106"/>
                    <a:pt x="552" y="106"/>
                    <a:pt x="552" y="106"/>
                  </a:cubicBezTo>
                  <a:cubicBezTo>
                    <a:pt x="555" y="110"/>
                    <a:pt x="555" y="110"/>
                    <a:pt x="555" y="110"/>
                  </a:cubicBezTo>
                  <a:cubicBezTo>
                    <a:pt x="555" y="111"/>
                    <a:pt x="555" y="111"/>
                    <a:pt x="555" y="111"/>
                  </a:cubicBezTo>
                  <a:cubicBezTo>
                    <a:pt x="556" y="117"/>
                    <a:pt x="555" y="121"/>
                    <a:pt x="554" y="122"/>
                  </a:cubicBezTo>
                  <a:cubicBezTo>
                    <a:pt x="553" y="122"/>
                    <a:pt x="553" y="122"/>
                    <a:pt x="553" y="122"/>
                  </a:cubicBezTo>
                  <a:cubicBezTo>
                    <a:pt x="550" y="124"/>
                    <a:pt x="541" y="133"/>
                    <a:pt x="526" y="151"/>
                  </a:cubicBezTo>
                  <a:cubicBezTo>
                    <a:pt x="525" y="152"/>
                    <a:pt x="525" y="152"/>
                    <a:pt x="525" y="152"/>
                  </a:cubicBezTo>
                  <a:cubicBezTo>
                    <a:pt x="524" y="152"/>
                    <a:pt x="524" y="152"/>
                    <a:pt x="524" y="152"/>
                  </a:cubicBezTo>
                  <a:cubicBezTo>
                    <a:pt x="523" y="151"/>
                    <a:pt x="523" y="151"/>
                    <a:pt x="523" y="151"/>
                  </a:cubicBezTo>
                  <a:cubicBezTo>
                    <a:pt x="517" y="148"/>
                    <a:pt x="513" y="144"/>
                    <a:pt x="510" y="141"/>
                  </a:cubicBezTo>
                  <a:cubicBezTo>
                    <a:pt x="507" y="140"/>
                    <a:pt x="501" y="138"/>
                    <a:pt x="491" y="138"/>
                  </a:cubicBezTo>
                  <a:cubicBezTo>
                    <a:pt x="491" y="157"/>
                    <a:pt x="491" y="157"/>
                    <a:pt x="491" y="157"/>
                  </a:cubicBezTo>
                  <a:cubicBezTo>
                    <a:pt x="491" y="157"/>
                    <a:pt x="491" y="157"/>
                    <a:pt x="491" y="157"/>
                  </a:cubicBezTo>
                  <a:cubicBezTo>
                    <a:pt x="483" y="192"/>
                    <a:pt x="483" y="192"/>
                    <a:pt x="483" y="192"/>
                  </a:cubicBezTo>
                  <a:cubicBezTo>
                    <a:pt x="482" y="196"/>
                    <a:pt x="481" y="204"/>
                    <a:pt x="481" y="216"/>
                  </a:cubicBezTo>
                  <a:cubicBezTo>
                    <a:pt x="484" y="220"/>
                    <a:pt x="484" y="220"/>
                    <a:pt x="484" y="220"/>
                  </a:cubicBezTo>
                  <a:cubicBezTo>
                    <a:pt x="487" y="215"/>
                    <a:pt x="487" y="215"/>
                    <a:pt x="487" y="215"/>
                  </a:cubicBezTo>
                  <a:cubicBezTo>
                    <a:pt x="487" y="215"/>
                    <a:pt x="487" y="215"/>
                    <a:pt x="487" y="215"/>
                  </a:cubicBezTo>
                  <a:cubicBezTo>
                    <a:pt x="487" y="214"/>
                    <a:pt x="487" y="214"/>
                    <a:pt x="487" y="214"/>
                  </a:cubicBezTo>
                  <a:cubicBezTo>
                    <a:pt x="497" y="210"/>
                    <a:pt x="497" y="210"/>
                    <a:pt x="497" y="210"/>
                  </a:cubicBezTo>
                  <a:cubicBezTo>
                    <a:pt x="522" y="214"/>
                    <a:pt x="522" y="214"/>
                    <a:pt x="522" y="214"/>
                  </a:cubicBezTo>
                  <a:cubicBezTo>
                    <a:pt x="525" y="210"/>
                    <a:pt x="525" y="210"/>
                    <a:pt x="525" y="210"/>
                  </a:cubicBezTo>
                  <a:cubicBezTo>
                    <a:pt x="529" y="204"/>
                    <a:pt x="529" y="204"/>
                    <a:pt x="529" y="204"/>
                  </a:cubicBezTo>
                  <a:cubicBezTo>
                    <a:pt x="529" y="204"/>
                    <a:pt x="529" y="204"/>
                    <a:pt x="529" y="204"/>
                  </a:cubicBezTo>
                  <a:cubicBezTo>
                    <a:pt x="529" y="204"/>
                    <a:pt x="529" y="204"/>
                    <a:pt x="529" y="204"/>
                  </a:cubicBezTo>
                  <a:cubicBezTo>
                    <a:pt x="530" y="203"/>
                    <a:pt x="530" y="203"/>
                    <a:pt x="530" y="203"/>
                  </a:cubicBezTo>
                  <a:cubicBezTo>
                    <a:pt x="540" y="201"/>
                    <a:pt x="540" y="201"/>
                    <a:pt x="540" y="201"/>
                  </a:cubicBezTo>
                  <a:cubicBezTo>
                    <a:pt x="553" y="200"/>
                    <a:pt x="553" y="200"/>
                    <a:pt x="553" y="200"/>
                  </a:cubicBezTo>
                  <a:cubicBezTo>
                    <a:pt x="557" y="201"/>
                    <a:pt x="562" y="206"/>
                    <a:pt x="568" y="214"/>
                  </a:cubicBezTo>
                  <a:cubicBezTo>
                    <a:pt x="584" y="222"/>
                    <a:pt x="593" y="230"/>
                    <a:pt x="595" y="236"/>
                  </a:cubicBezTo>
                  <a:cubicBezTo>
                    <a:pt x="596" y="239"/>
                    <a:pt x="596" y="242"/>
                    <a:pt x="595" y="244"/>
                  </a:cubicBezTo>
                  <a:cubicBezTo>
                    <a:pt x="593" y="247"/>
                    <a:pt x="591" y="249"/>
                    <a:pt x="587" y="249"/>
                  </a:cubicBezTo>
                  <a:cubicBezTo>
                    <a:pt x="586" y="249"/>
                    <a:pt x="586" y="249"/>
                    <a:pt x="586" y="249"/>
                  </a:cubicBezTo>
                  <a:cubicBezTo>
                    <a:pt x="567" y="248"/>
                    <a:pt x="555" y="248"/>
                    <a:pt x="551" y="250"/>
                  </a:cubicBezTo>
                  <a:cubicBezTo>
                    <a:pt x="542" y="256"/>
                    <a:pt x="542" y="256"/>
                    <a:pt x="542" y="256"/>
                  </a:cubicBezTo>
                  <a:cubicBezTo>
                    <a:pt x="530" y="265"/>
                    <a:pt x="522" y="269"/>
                    <a:pt x="517" y="269"/>
                  </a:cubicBezTo>
                  <a:cubicBezTo>
                    <a:pt x="509" y="270"/>
                    <a:pt x="509" y="270"/>
                    <a:pt x="509" y="270"/>
                  </a:cubicBezTo>
                  <a:cubicBezTo>
                    <a:pt x="505" y="290"/>
                    <a:pt x="505" y="290"/>
                    <a:pt x="505" y="290"/>
                  </a:cubicBezTo>
                  <a:cubicBezTo>
                    <a:pt x="503" y="296"/>
                    <a:pt x="501" y="300"/>
                    <a:pt x="498" y="303"/>
                  </a:cubicBezTo>
                  <a:cubicBezTo>
                    <a:pt x="495" y="306"/>
                    <a:pt x="490" y="308"/>
                    <a:pt x="483" y="310"/>
                  </a:cubicBezTo>
                  <a:cubicBezTo>
                    <a:pt x="476" y="311"/>
                    <a:pt x="469" y="314"/>
                    <a:pt x="463" y="317"/>
                  </a:cubicBezTo>
                  <a:cubicBezTo>
                    <a:pt x="457" y="332"/>
                    <a:pt x="457" y="332"/>
                    <a:pt x="457" y="332"/>
                  </a:cubicBezTo>
                  <a:cubicBezTo>
                    <a:pt x="456" y="332"/>
                    <a:pt x="456" y="332"/>
                    <a:pt x="456" y="332"/>
                  </a:cubicBezTo>
                  <a:cubicBezTo>
                    <a:pt x="456" y="332"/>
                    <a:pt x="456" y="332"/>
                    <a:pt x="456" y="332"/>
                  </a:cubicBezTo>
                  <a:cubicBezTo>
                    <a:pt x="455" y="332"/>
                    <a:pt x="455" y="332"/>
                    <a:pt x="455" y="332"/>
                  </a:cubicBezTo>
                  <a:cubicBezTo>
                    <a:pt x="437" y="340"/>
                    <a:pt x="437" y="340"/>
                    <a:pt x="437" y="340"/>
                  </a:cubicBezTo>
                  <a:cubicBezTo>
                    <a:pt x="436" y="340"/>
                    <a:pt x="436" y="340"/>
                    <a:pt x="436" y="340"/>
                  </a:cubicBezTo>
                  <a:cubicBezTo>
                    <a:pt x="427" y="338"/>
                    <a:pt x="427" y="338"/>
                    <a:pt x="427" y="338"/>
                  </a:cubicBezTo>
                  <a:cubicBezTo>
                    <a:pt x="419" y="336"/>
                    <a:pt x="414" y="334"/>
                    <a:pt x="410" y="332"/>
                  </a:cubicBezTo>
                  <a:cubicBezTo>
                    <a:pt x="405" y="330"/>
                    <a:pt x="400" y="329"/>
                    <a:pt x="395" y="331"/>
                  </a:cubicBezTo>
                  <a:cubicBezTo>
                    <a:pt x="390" y="338"/>
                    <a:pt x="387" y="346"/>
                    <a:pt x="388" y="355"/>
                  </a:cubicBezTo>
                  <a:cubicBezTo>
                    <a:pt x="388" y="360"/>
                    <a:pt x="389" y="363"/>
                    <a:pt x="391" y="364"/>
                  </a:cubicBezTo>
                  <a:cubicBezTo>
                    <a:pt x="393" y="364"/>
                    <a:pt x="393" y="364"/>
                    <a:pt x="393" y="364"/>
                  </a:cubicBezTo>
                  <a:cubicBezTo>
                    <a:pt x="397" y="362"/>
                    <a:pt x="397" y="362"/>
                    <a:pt x="397" y="362"/>
                  </a:cubicBezTo>
                  <a:cubicBezTo>
                    <a:pt x="397" y="374"/>
                    <a:pt x="397" y="374"/>
                    <a:pt x="397" y="374"/>
                  </a:cubicBezTo>
                  <a:cubicBezTo>
                    <a:pt x="397" y="379"/>
                    <a:pt x="396" y="382"/>
                    <a:pt x="393" y="384"/>
                  </a:cubicBezTo>
                  <a:cubicBezTo>
                    <a:pt x="391" y="386"/>
                    <a:pt x="387" y="388"/>
                    <a:pt x="382" y="389"/>
                  </a:cubicBezTo>
                  <a:cubicBezTo>
                    <a:pt x="379" y="390"/>
                    <a:pt x="379" y="390"/>
                    <a:pt x="379" y="390"/>
                  </a:cubicBezTo>
                  <a:cubicBezTo>
                    <a:pt x="375" y="392"/>
                    <a:pt x="366" y="402"/>
                    <a:pt x="354" y="422"/>
                  </a:cubicBezTo>
                  <a:cubicBezTo>
                    <a:pt x="354" y="422"/>
                    <a:pt x="354" y="422"/>
                    <a:pt x="354" y="422"/>
                  </a:cubicBezTo>
                  <a:cubicBezTo>
                    <a:pt x="353" y="422"/>
                    <a:pt x="353" y="422"/>
                    <a:pt x="353" y="422"/>
                  </a:cubicBezTo>
                  <a:cubicBezTo>
                    <a:pt x="341" y="430"/>
                    <a:pt x="341" y="430"/>
                    <a:pt x="341" y="430"/>
                  </a:cubicBezTo>
                  <a:cubicBezTo>
                    <a:pt x="343" y="430"/>
                    <a:pt x="345" y="430"/>
                    <a:pt x="344" y="432"/>
                  </a:cubicBezTo>
                  <a:cubicBezTo>
                    <a:pt x="344" y="434"/>
                    <a:pt x="343" y="434"/>
                    <a:pt x="339" y="434"/>
                  </a:cubicBezTo>
                  <a:cubicBezTo>
                    <a:pt x="305" y="434"/>
                    <a:pt x="305" y="434"/>
                    <a:pt x="305" y="434"/>
                  </a:cubicBezTo>
                  <a:cubicBezTo>
                    <a:pt x="267" y="432"/>
                    <a:pt x="238" y="443"/>
                    <a:pt x="217" y="464"/>
                  </a:cubicBezTo>
                  <a:cubicBezTo>
                    <a:pt x="216" y="465"/>
                    <a:pt x="216" y="465"/>
                    <a:pt x="216" y="465"/>
                  </a:cubicBezTo>
                  <a:cubicBezTo>
                    <a:pt x="215" y="465"/>
                    <a:pt x="215" y="465"/>
                    <a:pt x="215" y="465"/>
                  </a:cubicBezTo>
                  <a:cubicBezTo>
                    <a:pt x="215" y="465"/>
                    <a:pt x="215" y="465"/>
                    <a:pt x="215" y="465"/>
                  </a:cubicBezTo>
                  <a:cubicBezTo>
                    <a:pt x="201" y="467"/>
                    <a:pt x="201" y="467"/>
                    <a:pt x="201" y="467"/>
                  </a:cubicBezTo>
                  <a:cubicBezTo>
                    <a:pt x="200" y="467"/>
                    <a:pt x="200" y="467"/>
                    <a:pt x="200" y="467"/>
                  </a:cubicBezTo>
                  <a:cubicBezTo>
                    <a:pt x="199" y="467"/>
                    <a:pt x="199" y="467"/>
                    <a:pt x="199" y="467"/>
                  </a:cubicBezTo>
                  <a:cubicBezTo>
                    <a:pt x="195" y="458"/>
                    <a:pt x="195" y="458"/>
                    <a:pt x="195" y="458"/>
                  </a:cubicBezTo>
                  <a:cubicBezTo>
                    <a:pt x="181" y="461"/>
                    <a:pt x="181" y="461"/>
                    <a:pt x="181" y="461"/>
                  </a:cubicBezTo>
                  <a:cubicBezTo>
                    <a:pt x="173" y="462"/>
                    <a:pt x="163" y="460"/>
                    <a:pt x="152" y="454"/>
                  </a:cubicBezTo>
                  <a:cubicBezTo>
                    <a:pt x="142" y="450"/>
                    <a:pt x="133" y="444"/>
                    <a:pt x="123" y="436"/>
                  </a:cubicBezTo>
                  <a:cubicBezTo>
                    <a:pt x="117" y="432"/>
                    <a:pt x="110" y="428"/>
                    <a:pt x="101" y="427"/>
                  </a:cubicBezTo>
                  <a:cubicBezTo>
                    <a:pt x="88" y="426"/>
                    <a:pt x="88" y="426"/>
                    <a:pt x="88" y="426"/>
                  </a:cubicBezTo>
                  <a:cubicBezTo>
                    <a:pt x="74" y="428"/>
                    <a:pt x="74" y="428"/>
                    <a:pt x="74" y="428"/>
                  </a:cubicBezTo>
                  <a:cubicBezTo>
                    <a:pt x="63" y="429"/>
                    <a:pt x="53" y="429"/>
                    <a:pt x="43" y="428"/>
                  </a:cubicBezTo>
                  <a:cubicBezTo>
                    <a:pt x="32" y="428"/>
                    <a:pt x="18" y="424"/>
                    <a:pt x="1" y="419"/>
                  </a:cubicBezTo>
                  <a:cubicBezTo>
                    <a:pt x="0" y="422"/>
                    <a:pt x="0" y="422"/>
                    <a:pt x="0" y="422"/>
                  </a:cubicBezTo>
                  <a:cubicBezTo>
                    <a:pt x="0" y="422"/>
                    <a:pt x="0" y="422"/>
                    <a:pt x="0" y="422"/>
                  </a:cubicBezTo>
                  <a:cubicBezTo>
                    <a:pt x="1" y="422"/>
                    <a:pt x="1" y="422"/>
                    <a:pt x="1" y="422"/>
                  </a:cubicBezTo>
                  <a:cubicBezTo>
                    <a:pt x="1" y="422"/>
                    <a:pt x="1" y="422"/>
                    <a:pt x="1" y="422"/>
                  </a:cubicBezTo>
                  <a:cubicBezTo>
                    <a:pt x="1" y="422"/>
                    <a:pt x="1" y="422"/>
                    <a:pt x="1" y="422"/>
                  </a:cubicBezTo>
                  <a:cubicBezTo>
                    <a:pt x="1" y="426"/>
                    <a:pt x="1" y="426"/>
                    <a:pt x="1" y="426"/>
                  </a:cubicBezTo>
                  <a:cubicBezTo>
                    <a:pt x="5" y="434"/>
                    <a:pt x="5" y="434"/>
                    <a:pt x="5" y="434"/>
                  </a:cubicBezTo>
                  <a:cubicBezTo>
                    <a:pt x="13" y="444"/>
                    <a:pt x="13" y="444"/>
                    <a:pt x="13" y="444"/>
                  </a:cubicBezTo>
                  <a:cubicBezTo>
                    <a:pt x="14" y="446"/>
                    <a:pt x="14" y="446"/>
                    <a:pt x="14" y="446"/>
                  </a:cubicBezTo>
                  <a:cubicBezTo>
                    <a:pt x="12" y="453"/>
                    <a:pt x="12" y="453"/>
                    <a:pt x="12" y="453"/>
                  </a:cubicBezTo>
                  <a:cubicBezTo>
                    <a:pt x="12" y="454"/>
                    <a:pt x="12" y="454"/>
                    <a:pt x="12" y="454"/>
                  </a:cubicBezTo>
                  <a:cubicBezTo>
                    <a:pt x="12" y="454"/>
                    <a:pt x="12" y="454"/>
                    <a:pt x="12" y="454"/>
                  </a:cubicBezTo>
                  <a:cubicBezTo>
                    <a:pt x="7" y="460"/>
                    <a:pt x="7" y="460"/>
                    <a:pt x="7" y="460"/>
                  </a:cubicBezTo>
                  <a:cubicBezTo>
                    <a:pt x="12" y="465"/>
                    <a:pt x="12" y="465"/>
                    <a:pt x="12" y="465"/>
                  </a:cubicBezTo>
                  <a:cubicBezTo>
                    <a:pt x="14" y="467"/>
                    <a:pt x="15" y="469"/>
                    <a:pt x="15" y="470"/>
                  </a:cubicBezTo>
                  <a:cubicBezTo>
                    <a:pt x="17" y="478"/>
                    <a:pt x="17" y="478"/>
                    <a:pt x="17" y="478"/>
                  </a:cubicBezTo>
                  <a:cubicBezTo>
                    <a:pt x="23" y="484"/>
                    <a:pt x="23" y="484"/>
                    <a:pt x="23" y="484"/>
                  </a:cubicBezTo>
                  <a:cubicBezTo>
                    <a:pt x="23" y="485"/>
                    <a:pt x="23" y="485"/>
                    <a:pt x="23" y="485"/>
                  </a:cubicBezTo>
                  <a:cubicBezTo>
                    <a:pt x="23" y="490"/>
                    <a:pt x="23" y="490"/>
                    <a:pt x="23" y="490"/>
                  </a:cubicBezTo>
                  <a:cubicBezTo>
                    <a:pt x="23" y="494"/>
                    <a:pt x="23" y="494"/>
                    <a:pt x="23" y="494"/>
                  </a:cubicBezTo>
                  <a:cubicBezTo>
                    <a:pt x="27" y="497"/>
                    <a:pt x="27" y="497"/>
                    <a:pt x="27" y="497"/>
                  </a:cubicBezTo>
                  <a:cubicBezTo>
                    <a:pt x="29" y="496"/>
                    <a:pt x="29" y="496"/>
                    <a:pt x="29" y="496"/>
                  </a:cubicBezTo>
                  <a:cubicBezTo>
                    <a:pt x="30" y="495"/>
                    <a:pt x="30" y="495"/>
                    <a:pt x="30" y="495"/>
                  </a:cubicBezTo>
                  <a:cubicBezTo>
                    <a:pt x="31" y="492"/>
                    <a:pt x="33" y="490"/>
                    <a:pt x="36" y="490"/>
                  </a:cubicBezTo>
                  <a:cubicBezTo>
                    <a:pt x="39" y="488"/>
                    <a:pt x="39" y="488"/>
                    <a:pt x="39" y="488"/>
                  </a:cubicBezTo>
                  <a:cubicBezTo>
                    <a:pt x="60" y="486"/>
                    <a:pt x="60" y="486"/>
                    <a:pt x="60" y="486"/>
                  </a:cubicBezTo>
                  <a:cubicBezTo>
                    <a:pt x="69" y="483"/>
                    <a:pt x="69" y="483"/>
                    <a:pt x="69" y="483"/>
                  </a:cubicBezTo>
                  <a:cubicBezTo>
                    <a:pt x="69" y="483"/>
                    <a:pt x="69" y="483"/>
                    <a:pt x="69" y="483"/>
                  </a:cubicBezTo>
                  <a:cubicBezTo>
                    <a:pt x="71" y="482"/>
                    <a:pt x="71" y="482"/>
                    <a:pt x="71" y="482"/>
                  </a:cubicBezTo>
                  <a:cubicBezTo>
                    <a:pt x="75" y="492"/>
                    <a:pt x="75" y="492"/>
                    <a:pt x="75" y="492"/>
                  </a:cubicBezTo>
                  <a:cubicBezTo>
                    <a:pt x="75" y="492"/>
                    <a:pt x="75" y="492"/>
                    <a:pt x="75" y="492"/>
                  </a:cubicBezTo>
                  <a:cubicBezTo>
                    <a:pt x="75" y="492"/>
                    <a:pt x="75" y="492"/>
                    <a:pt x="75" y="492"/>
                  </a:cubicBezTo>
                  <a:cubicBezTo>
                    <a:pt x="76" y="494"/>
                    <a:pt x="75" y="496"/>
                    <a:pt x="74" y="498"/>
                  </a:cubicBezTo>
                  <a:cubicBezTo>
                    <a:pt x="63" y="514"/>
                    <a:pt x="63" y="514"/>
                    <a:pt x="63" y="514"/>
                  </a:cubicBezTo>
                  <a:cubicBezTo>
                    <a:pt x="63" y="517"/>
                    <a:pt x="63" y="517"/>
                    <a:pt x="63" y="517"/>
                  </a:cubicBezTo>
                  <a:cubicBezTo>
                    <a:pt x="69" y="522"/>
                    <a:pt x="69" y="522"/>
                    <a:pt x="69" y="522"/>
                  </a:cubicBezTo>
                  <a:cubicBezTo>
                    <a:pt x="74" y="526"/>
                    <a:pt x="74" y="526"/>
                    <a:pt x="74" y="526"/>
                  </a:cubicBezTo>
                  <a:cubicBezTo>
                    <a:pt x="74" y="526"/>
                    <a:pt x="74" y="526"/>
                    <a:pt x="74" y="526"/>
                  </a:cubicBezTo>
                  <a:cubicBezTo>
                    <a:pt x="77" y="529"/>
                    <a:pt x="79" y="531"/>
                    <a:pt x="81" y="532"/>
                  </a:cubicBezTo>
                  <a:cubicBezTo>
                    <a:pt x="84" y="532"/>
                    <a:pt x="87" y="535"/>
                    <a:pt x="89" y="538"/>
                  </a:cubicBezTo>
                  <a:cubicBezTo>
                    <a:pt x="89" y="539"/>
                    <a:pt x="89" y="539"/>
                    <a:pt x="89" y="539"/>
                  </a:cubicBezTo>
                  <a:cubicBezTo>
                    <a:pt x="93" y="541"/>
                    <a:pt x="93" y="541"/>
                    <a:pt x="93" y="541"/>
                  </a:cubicBezTo>
                  <a:cubicBezTo>
                    <a:pt x="95" y="541"/>
                    <a:pt x="95" y="541"/>
                    <a:pt x="95" y="541"/>
                  </a:cubicBezTo>
                  <a:cubicBezTo>
                    <a:pt x="95" y="541"/>
                    <a:pt x="95" y="541"/>
                    <a:pt x="95" y="541"/>
                  </a:cubicBezTo>
                  <a:cubicBezTo>
                    <a:pt x="96" y="546"/>
                    <a:pt x="96" y="546"/>
                    <a:pt x="96" y="546"/>
                  </a:cubicBezTo>
                  <a:cubicBezTo>
                    <a:pt x="96" y="546"/>
                    <a:pt x="96" y="546"/>
                    <a:pt x="96" y="546"/>
                  </a:cubicBezTo>
                  <a:cubicBezTo>
                    <a:pt x="97" y="550"/>
                    <a:pt x="97" y="550"/>
                    <a:pt x="97" y="550"/>
                  </a:cubicBezTo>
                  <a:cubicBezTo>
                    <a:pt x="98" y="556"/>
                    <a:pt x="98" y="556"/>
                    <a:pt x="98" y="556"/>
                  </a:cubicBezTo>
                  <a:cubicBezTo>
                    <a:pt x="108" y="558"/>
                    <a:pt x="108" y="558"/>
                    <a:pt x="108" y="558"/>
                  </a:cubicBezTo>
                  <a:cubicBezTo>
                    <a:pt x="109" y="558"/>
                    <a:pt x="109" y="558"/>
                    <a:pt x="109" y="558"/>
                  </a:cubicBezTo>
                  <a:cubicBezTo>
                    <a:pt x="109" y="558"/>
                    <a:pt x="109" y="558"/>
                    <a:pt x="109" y="558"/>
                  </a:cubicBezTo>
                  <a:cubicBezTo>
                    <a:pt x="109" y="559"/>
                    <a:pt x="109" y="559"/>
                    <a:pt x="109" y="559"/>
                  </a:cubicBezTo>
                  <a:cubicBezTo>
                    <a:pt x="110" y="560"/>
                    <a:pt x="110" y="560"/>
                    <a:pt x="110" y="560"/>
                  </a:cubicBezTo>
                  <a:cubicBezTo>
                    <a:pt x="113" y="565"/>
                    <a:pt x="113" y="565"/>
                    <a:pt x="113" y="565"/>
                  </a:cubicBezTo>
                  <a:cubicBezTo>
                    <a:pt x="121" y="568"/>
                    <a:pt x="121" y="568"/>
                    <a:pt x="121" y="568"/>
                  </a:cubicBezTo>
                  <a:cubicBezTo>
                    <a:pt x="126" y="565"/>
                    <a:pt x="126" y="565"/>
                    <a:pt x="126" y="565"/>
                  </a:cubicBezTo>
                  <a:cubicBezTo>
                    <a:pt x="125" y="562"/>
                    <a:pt x="125" y="562"/>
                    <a:pt x="125" y="562"/>
                  </a:cubicBezTo>
                  <a:cubicBezTo>
                    <a:pt x="120" y="557"/>
                    <a:pt x="120" y="557"/>
                    <a:pt x="120" y="557"/>
                  </a:cubicBezTo>
                  <a:cubicBezTo>
                    <a:pt x="121" y="556"/>
                    <a:pt x="121" y="556"/>
                    <a:pt x="121" y="556"/>
                  </a:cubicBezTo>
                  <a:cubicBezTo>
                    <a:pt x="121" y="556"/>
                    <a:pt x="121" y="556"/>
                    <a:pt x="121" y="556"/>
                  </a:cubicBezTo>
                  <a:cubicBezTo>
                    <a:pt x="125" y="547"/>
                    <a:pt x="125" y="547"/>
                    <a:pt x="125" y="547"/>
                  </a:cubicBezTo>
                  <a:cubicBezTo>
                    <a:pt x="135" y="547"/>
                    <a:pt x="135" y="547"/>
                    <a:pt x="135" y="547"/>
                  </a:cubicBezTo>
                  <a:cubicBezTo>
                    <a:pt x="135" y="548"/>
                    <a:pt x="135" y="548"/>
                    <a:pt x="135" y="548"/>
                  </a:cubicBezTo>
                  <a:cubicBezTo>
                    <a:pt x="149" y="552"/>
                    <a:pt x="149" y="552"/>
                    <a:pt x="149" y="552"/>
                  </a:cubicBezTo>
                  <a:cubicBezTo>
                    <a:pt x="157" y="551"/>
                    <a:pt x="157" y="551"/>
                    <a:pt x="157" y="551"/>
                  </a:cubicBezTo>
                  <a:cubicBezTo>
                    <a:pt x="163" y="546"/>
                    <a:pt x="163" y="546"/>
                    <a:pt x="163" y="546"/>
                  </a:cubicBezTo>
                  <a:cubicBezTo>
                    <a:pt x="169" y="537"/>
                    <a:pt x="174" y="534"/>
                    <a:pt x="177" y="536"/>
                  </a:cubicBezTo>
                  <a:cubicBezTo>
                    <a:pt x="180" y="535"/>
                    <a:pt x="180" y="535"/>
                    <a:pt x="180" y="535"/>
                  </a:cubicBezTo>
                  <a:cubicBezTo>
                    <a:pt x="183" y="535"/>
                    <a:pt x="185" y="536"/>
                    <a:pt x="187" y="536"/>
                  </a:cubicBezTo>
                  <a:cubicBezTo>
                    <a:pt x="187" y="537"/>
                    <a:pt x="187" y="538"/>
                    <a:pt x="187" y="538"/>
                  </a:cubicBezTo>
                  <a:cubicBezTo>
                    <a:pt x="187" y="540"/>
                    <a:pt x="189" y="543"/>
                    <a:pt x="191" y="548"/>
                  </a:cubicBezTo>
                  <a:cubicBezTo>
                    <a:pt x="191" y="548"/>
                    <a:pt x="191" y="548"/>
                    <a:pt x="191" y="548"/>
                  </a:cubicBezTo>
                  <a:cubicBezTo>
                    <a:pt x="191" y="548"/>
                    <a:pt x="191" y="548"/>
                    <a:pt x="191" y="548"/>
                  </a:cubicBezTo>
                  <a:cubicBezTo>
                    <a:pt x="193" y="554"/>
                    <a:pt x="193" y="554"/>
                    <a:pt x="193" y="554"/>
                  </a:cubicBezTo>
                  <a:cubicBezTo>
                    <a:pt x="193" y="555"/>
                    <a:pt x="193" y="555"/>
                    <a:pt x="193" y="555"/>
                  </a:cubicBezTo>
                  <a:cubicBezTo>
                    <a:pt x="191" y="562"/>
                    <a:pt x="191" y="562"/>
                    <a:pt x="191" y="562"/>
                  </a:cubicBezTo>
                  <a:cubicBezTo>
                    <a:pt x="191" y="562"/>
                    <a:pt x="191" y="562"/>
                    <a:pt x="191" y="562"/>
                  </a:cubicBezTo>
                  <a:cubicBezTo>
                    <a:pt x="191" y="562"/>
                    <a:pt x="191" y="562"/>
                    <a:pt x="191" y="562"/>
                  </a:cubicBezTo>
                  <a:cubicBezTo>
                    <a:pt x="191" y="562"/>
                    <a:pt x="191" y="562"/>
                    <a:pt x="191" y="562"/>
                  </a:cubicBezTo>
                  <a:cubicBezTo>
                    <a:pt x="184" y="570"/>
                    <a:pt x="184" y="570"/>
                    <a:pt x="184" y="570"/>
                  </a:cubicBezTo>
                  <a:cubicBezTo>
                    <a:pt x="183" y="571"/>
                    <a:pt x="183" y="571"/>
                    <a:pt x="183" y="571"/>
                  </a:cubicBezTo>
                  <a:cubicBezTo>
                    <a:pt x="183" y="571"/>
                    <a:pt x="183" y="571"/>
                    <a:pt x="183" y="571"/>
                  </a:cubicBezTo>
                  <a:cubicBezTo>
                    <a:pt x="169" y="577"/>
                    <a:pt x="169" y="577"/>
                    <a:pt x="169" y="577"/>
                  </a:cubicBezTo>
                  <a:cubicBezTo>
                    <a:pt x="167" y="581"/>
                    <a:pt x="167" y="581"/>
                    <a:pt x="167" y="581"/>
                  </a:cubicBezTo>
                  <a:cubicBezTo>
                    <a:pt x="165" y="593"/>
                    <a:pt x="165" y="593"/>
                    <a:pt x="165" y="593"/>
                  </a:cubicBezTo>
                  <a:cubicBezTo>
                    <a:pt x="166" y="598"/>
                    <a:pt x="166" y="598"/>
                    <a:pt x="166" y="598"/>
                  </a:cubicBezTo>
                  <a:cubicBezTo>
                    <a:pt x="170" y="604"/>
                    <a:pt x="170" y="604"/>
                    <a:pt x="170" y="604"/>
                  </a:cubicBezTo>
                  <a:cubicBezTo>
                    <a:pt x="171" y="606"/>
                    <a:pt x="171" y="606"/>
                    <a:pt x="171" y="606"/>
                  </a:cubicBezTo>
                  <a:cubicBezTo>
                    <a:pt x="176" y="609"/>
                    <a:pt x="176" y="609"/>
                    <a:pt x="176" y="609"/>
                  </a:cubicBezTo>
                  <a:cubicBezTo>
                    <a:pt x="193" y="609"/>
                    <a:pt x="193" y="609"/>
                    <a:pt x="193" y="609"/>
                  </a:cubicBezTo>
                  <a:cubicBezTo>
                    <a:pt x="207" y="607"/>
                    <a:pt x="207" y="607"/>
                    <a:pt x="207" y="607"/>
                  </a:cubicBezTo>
                  <a:cubicBezTo>
                    <a:pt x="209" y="605"/>
                    <a:pt x="209" y="605"/>
                    <a:pt x="209" y="605"/>
                  </a:cubicBezTo>
                  <a:cubicBezTo>
                    <a:pt x="211" y="602"/>
                    <a:pt x="213" y="602"/>
                    <a:pt x="214" y="602"/>
                  </a:cubicBezTo>
                  <a:cubicBezTo>
                    <a:pt x="224" y="603"/>
                    <a:pt x="224" y="603"/>
                    <a:pt x="224" y="603"/>
                  </a:cubicBezTo>
                  <a:cubicBezTo>
                    <a:pt x="225" y="602"/>
                    <a:pt x="225" y="602"/>
                    <a:pt x="225" y="602"/>
                  </a:cubicBezTo>
                  <a:cubicBezTo>
                    <a:pt x="224" y="599"/>
                    <a:pt x="224" y="596"/>
                    <a:pt x="225" y="594"/>
                  </a:cubicBezTo>
                  <a:cubicBezTo>
                    <a:pt x="229" y="587"/>
                    <a:pt x="229" y="587"/>
                    <a:pt x="229" y="587"/>
                  </a:cubicBezTo>
                  <a:cubicBezTo>
                    <a:pt x="229" y="574"/>
                    <a:pt x="229" y="574"/>
                    <a:pt x="229" y="574"/>
                  </a:cubicBezTo>
                  <a:cubicBezTo>
                    <a:pt x="229" y="574"/>
                    <a:pt x="229" y="574"/>
                    <a:pt x="229" y="574"/>
                  </a:cubicBezTo>
                  <a:cubicBezTo>
                    <a:pt x="237" y="553"/>
                    <a:pt x="237" y="553"/>
                    <a:pt x="237" y="553"/>
                  </a:cubicBezTo>
                  <a:cubicBezTo>
                    <a:pt x="237" y="553"/>
                    <a:pt x="237" y="553"/>
                    <a:pt x="237" y="553"/>
                  </a:cubicBezTo>
                  <a:cubicBezTo>
                    <a:pt x="237" y="552"/>
                    <a:pt x="237" y="552"/>
                    <a:pt x="237" y="552"/>
                  </a:cubicBezTo>
                  <a:cubicBezTo>
                    <a:pt x="237" y="552"/>
                    <a:pt x="237" y="552"/>
                    <a:pt x="237" y="552"/>
                  </a:cubicBezTo>
                  <a:cubicBezTo>
                    <a:pt x="237" y="552"/>
                    <a:pt x="237" y="552"/>
                    <a:pt x="237" y="552"/>
                  </a:cubicBezTo>
                  <a:cubicBezTo>
                    <a:pt x="250" y="542"/>
                    <a:pt x="250" y="542"/>
                    <a:pt x="250" y="542"/>
                  </a:cubicBezTo>
                  <a:cubicBezTo>
                    <a:pt x="251" y="541"/>
                    <a:pt x="251" y="541"/>
                    <a:pt x="251" y="541"/>
                  </a:cubicBezTo>
                  <a:cubicBezTo>
                    <a:pt x="261" y="546"/>
                    <a:pt x="261" y="546"/>
                    <a:pt x="261" y="546"/>
                  </a:cubicBezTo>
                  <a:cubicBezTo>
                    <a:pt x="261" y="546"/>
                    <a:pt x="261" y="546"/>
                    <a:pt x="261" y="546"/>
                  </a:cubicBezTo>
                  <a:cubicBezTo>
                    <a:pt x="267" y="550"/>
                    <a:pt x="270" y="553"/>
                    <a:pt x="270" y="555"/>
                  </a:cubicBezTo>
                  <a:cubicBezTo>
                    <a:pt x="269" y="564"/>
                    <a:pt x="269" y="564"/>
                    <a:pt x="269" y="564"/>
                  </a:cubicBezTo>
                  <a:cubicBezTo>
                    <a:pt x="265" y="570"/>
                    <a:pt x="265" y="570"/>
                    <a:pt x="265" y="570"/>
                  </a:cubicBezTo>
                  <a:cubicBezTo>
                    <a:pt x="263" y="578"/>
                    <a:pt x="263" y="578"/>
                    <a:pt x="263" y="578"/>
                  </a:cubicBezTo>
                  <a:cubicBezTo>
                    <a:pt x="263" y="586"/>
                    <a:pt x="263" y="586"/>
                    <a:pt x="263" y="586"/>
                  </a:cubicBezTo>
                  <a:cubicBezTo>
                    <a:pt x="265" y="590"/>
                    <a:pt x="265" y="590"/>
                    <a:pt x="265" y="590"/>
                  </a:cubicBezTo>
                  <a:cubicBezTo>
                    <a:pt x="269" y="590"/>
                    <a:pt x="269" y="590"/>
                    <a:pt x="269" y="590"/>
                  </a:cubicBezTo>
                  <a:cubicBezTo>
                    <a:pt x="270" y="590"/>
                    <a:pt x="270" y="590"/>
                    <a:pt x="270" y="590"/>
                  </a:cubicBezTo>
                  <a:cubicBezTo>
                    <a:pt x="276" y="590"/>
                    <a:pt x="276" y="590"/>
                    <a:pt x="276" y="590"/>
                  </a:cubicBezTo>
                  <a:cubicBezTo>
                    <a:pt x="279" y="592"/>
                    <a:pt x="281" y="594"/>
                    <a:pt x="283" y="598"/>
                  </a:cubicBezTo>
                  <a:cubicBezTo>
                    <a:pt x="286" y="600"/>
                    <a:pt x="286" y="600"/>
                    <a:pt x="286" y="600"/>
                  </a:cubicBezTo>
                  <a:cubicBezTo>
                    <a:pt x="287" y="600"/>
                    <a:pt x="287" y="600"/>
                    <a:pt x="287" y="600"/>
                  </a:cubicBezTo>
                  <a:cubicBezTo>
                    <a:pt x="287" y="600"/>
                    <a:pt x="287" y="600"/>
                    <a:pt x="287" y="600"/>
                  </a:cubicBezTo>
                  <a:cubicBezTo>
                    <a:pt x="287" y="600"/>
                    <a:pt x="287" y="600"/>
                    <a:pt x="287" y="600"/>
                  </a:cubicBezTo>
                  <a:cubicBezTo>
                    <a:pt x="301" y="606"/>
                    <a:pt x="301" y="606"/>
                    <a:pt x="301" y="606"/>
                  </a:cubicBezTo>
                  <a:cubicBezTo>
                    <a:pt x="307" y="608"/>
                    <a:pt x="307" y="608"/>
                    <a:pt x="307" y="608"/>
                  </a:cubicBezTo>
                  <a:cubicBezTo>
                    <a:pt x="315" y="607"/>
                    <a:pt x="315" y="607"/>
                    <a:pt x="315" y="607"/>
                  </a:cubicBezTo>
                  <a:cubicBezTo>
                    <a:pt x="319" y="602"/>
                    <a:pt x="319" y="602"/>
                    <a:pt x="319" y="602"/>
                  </a:cubicBezTo>
                  <a:cubicBezTo>
                    <a:pt x="323" y="582"/>
                    <a:pt x="323" y="582"/>
                    <a:pt x="323" y="582"/>
                  </a:cubicBezTo>
                  <a:cubicBezTo>
                    <a:pt x="324" y="572"/>
                    <a:pt x="324" y="572"/>
                    <a:pt x="324" y="572"/>
                  </a:cubicBezTo>
                  <a:cubicBezTo>
                    <a:pt x="324" y="571"/>
                    <a:pt x="324" y="571"/>
                    <a:pt x="324" y="571"/>
                  </a:cubicBezTo>
                  <a:cubicBezTo>
                    <a:pt x="325" y="570"/>
                    <a:pt x="325" y="570"/>
                    <a:pt x="325" y="570"/>
                  </a:cubicBezTo>
                  <a:cubicBezTo>
                    <a:pt x="325" y="570"/>
                    <a:pt x="325" y="570"/>
                    <a:pt x="325" y="570"/>
                  </a:cubicBezTo>
                  <a:cubicBezTo>
                    <a:pt x="333" y="564"/>
                    <a:pt x="333" y="564"/>
                    <a:pt x="333" y="564"/>
                  </a:cubicBezTo>
                  <a:cubicBezTo>
                    <a:pt x="337" y="558"/>
                    <a:pt x="337" y="558"/>
                    <a:pt x="337" y="558"/>
                  </a:cubicBezTo>
                  <a:cubicBezTo>
                    <a:pt x="337" y="558"/>
                    <a:pt x="337" y="558"/>
                    <a:pt x="337" y="558"/>
                  </a:cubicBezTo>
                  <a:cubicBezTo>
                    <a:pt x="345" y="554"/>
                    <a:pt x="345" y="554"/>
                    <a:pt x="345" y="554"/>
                  </a:cubicBezTo>
                  <a:cubicBezTo>
                    <a:pt x="350" y="551"/>
                    <a:pt x="350" y="551"/>
                    <a:pt x="350" y="551"/>
                  </a:cubicBezTo>
                  <a:cubicBezTo>
                    <a:pt x="356" y="549"/>
                    <a:pt x="356" y="549"/>
                    <a:pt x="356" y="549"/>
                  </a:cubicBezTo>
                  <a:cubicBezTo>
                    <a:pt x="353" y="537"/>
                    <a:pt x="353" y="537"/>
                    <a:pt x="353" y="537"/>
                  </a:cubicBezTo>
                  <a:cubicBezTo>
                    <a:pt x="367" y="538"/>
                    <a:pt x="367" y="538"/>
                    <a:pt x="367" y="538"/>
                  </a:cubicBezTo>
                  <a:cubicBezTo>
                    <a:pt x="367" y="538"/>
                    <a:pt x="367" y="538"/>
                    <a:pt x="367" y="538"/>
                  </a:cubicBezTo>
                  <a:cubicBezTo>
                    <a:pt x="367" y="539"/>
                    <a:pt x="367" y="539"/>
                    <a:pt x="367" y="539"/>
                  </a:cubicBezTo>
                  <a:cubicBezTo>
                    <a:pt x="367" y="539"/>
                    <a:pt x="367" y="539"/>
                    <a:pt x="367" y="539"/>
                  </a:cubicBezTo>
                  <a:cubicBezTo>
                    <a:pt x="374" y="542"/>
                    <a:pt x="374" y="542"/>
                    <a:pt x="374" y="542"/>
                  </a:cubicBezTo>
                  <a:cubicBezTo>
                    <a:pt x="374" y="542"/>
                    <a:pt x="374" y="542"/>
                    <a:pt x="374" y="542"/>
                  </a:cubicBezTo>
                  <a:cubicBezTo>
                    <a:pt x="374" y="541"/>
                    <a:pt x="374" y="541"/>
                    <a:pt x="374" y="541"/>
                  </a:cubicBezTo>
                  <a:cubicBezTo>
                    <a:pt x="376" y="534"/>
                    <a:pt x="376" y="534"/>
                    <a:pt x="376" y="534"/>
                  </a:cubicBezTo>
                  <a:cubicBezTo>
                    <a:pt x="376" y="532"/>
                    <a:pt x="376" y="532"/>
                    <a:pt x="376" y="532"/>
                  </a:cubicBezTo>
                  <a:cubicBezTo>
                    <a:pt x="377" y="533"/>
                    <a:pt x="377" y="533"/>
                    <a:pt x="377" y="533"/>
                  </a:cubicBezTo>
                  <a:cubicBezTo>
                    <a:pt x="378" y="533"/>
                    <a:pt x="378" y="533"/>
                    <a:pt x="378" y="533"/>
                  </a:cubicBezTo>
                  <a:cubicBezTo>
                    <a:pt x="384" y="534"/>
                    <a:pt x="384" y="534"/>
                    <a:pt x="384" y="534"/>
                  </a:cubicBezTo>
                  <a:cubicBezTo>
                    <a:pt x="387" y="534"/>
                    <a:pt x="387" y="534"/>
                    <a:pt x="387" y="534"/>
                  </a:cubicBezTo>
                  <a:cubicBezTo>
                    <a:pt x="393" y="528"/>
                    <a:pt x="393" y="528"/>
                    <a:pt x="393" y="528"/>
                  </a:cubicBezTo>
                  <a:cubicBezTo>
                    <a:pt x="394" y="528"/>
                    <a:pt x="394" y="528"/>
                    <a:pt x="394" y="528"/>
                  </a:cubicBezTo>
                  <a:cubicBezTo>
                    <a:pt x="394" y="527"/>
                    <a:pt x="394" y="527"/>
                    <a:pt x="394" y="527"/>
                  </a:cubicBezTo>
                  <a:cubicBezTo>
                    <a:pt x="395" y="527"/>
                    <a:pt x="395" y="527"/>
                    <a:pt x="395" y="527"/>
                  </a:cubicBezTo>
                  <a:cubicBezTo>
                    <a:pt x="403" y="526"/>
                    <a:pt x="403" y="526"/>
                    <a:pt x="403" y="526"/>
                  </a:cubicBezTo>
                  <a:cubicBezTo>
                    <a:pt x="409" y="519"/>
                    <a:pt x="409" y="519"/>
                    <a:pt x="409" y="519"/>
                  </a:cubicBezTo>
                  <a:cubicBezTo>
                    <a:pt x="413" y="514"/>
                    <a:pt x="413" y="514"/>
                    <a:pt x="413" y="514"/>
                  </a:cubicBezTo>
                  <a:cubicBezTo>
                    <a:pt x="413" y="508"/>
                    <a:pt x="413" y="508"/>
                    <a:pt x="413" y="508"/>
                  </a:cubicBezTo>
                  <a:cubicBezTo>
                    <a:pt x="413" y="505"/>
                    <a:pt x="414" y="504"/>
                    <a:pt x="417" y="502"/>
                  </a:cubicBezTo>
                  <a:cubicBezTo>
                    <a:pt x="417" y="502"/>
                    <a:pt x="417" y="502"/>
                    <a:pt x="417" y="502"/>
                  </a:cubicBezTo>
                  <a:cubicBezTo>
                    <a:pt x="417" y="502"/>
                    <a:pt x="417" y="502"/>
                    <a:pt x="417" y="502"/>
                  </a:cubicBezTo>
                  <a:cubicBezTo>
                    <a:pt x="418" y="502"/>
                    <a:pt x="418" y="502"/>
                    <a:pt x="418" y="502"/>
                  </a:cubicBezTo>
                  <a:cubicBezTo>
                    <a:pt x="425" y="503"/>
                    <a:pt x="425" y="503"/>
                    <a:pt x="425" y="503"/>
                  </a:cubicBezTo>
                  <a:cubicBezTo>
                    <a:pt x="429" y="501"/>
                    <a:pt x="429" y="501"/>
                    <a:pt x="429" y="501"/>
                  </a:cubicBezTo>
                  <a:cubicBezTo>
                    <a:pt x="430" y="496"/>
                    <a:pt x="430" y="496"/>
                    <a:pt x="430" y="496"/>
                  </a:cubicBezTo>
                  <a:cubicBezTo>
                    <a:pt x="438" y="493"/>
                    <a:pt x="438" y="493"/>
                    <a:pt x="438" y="493"/>
                  </a:cubicBezTo>
                  <a:cubicBezTo>
                    <a:pt x="438" y="493"/>
                    <a:pt x="438" y="493"/>
                    <a:pt x="438" y="493"/>
                  </a:cubicBezTo>
                  <a:cubicBezTo>
                    <a:pt x="439" y="493"/>
                    <a:pt x="439" y="493"/>
                    <a:pt x="439" y="493"/>
                  </a:cubicBezTo>
                  <a:cubicBezTo>
                    <a:pt x="439" y="493"/>
                    <a:pt x="439" y="493"/>
                    <a:pt x="439" y="493"/>
                  </a:cubicBezTo>
                  <a:cubicBezTo>
                    <a:pt x="449" y="494"/>
                    <a:pt x="449" y="494"/>
                    <a:pt x="449" y="494"/>
                  </a:cubicBezTo>
                  <a:cubicBezTo>
                    <a:pt x="457" y="492"/>
                    <a:pt x="457" y="492"/>
                    <a:pt x="457" y="492"/>
                  </a:cubicBezTo>
                  <a:cubicBezTo>
                    <a:pt x="461" y="488"/>
                    <a:pt x="461" y="488"/>
                    <a:pt x="461" y="488"/>
                  </a:cubicBezTo>
                  <a:cubicBezTo>
                    <a:pt x="465" y="481"/>
                    <a:pt x="465" y="481"/>
                    <a:pt x="465" y="481"/>
                  </a:cubicBezTo>
                  <a:cubicBezTo>
                    <a:pt x="459" y="475"/>
                    <a:pt x="459" y="475"/>
                    <a:pt x="459" y="475"/>
                  </a:cubicBezTo>
                  <a:cubicBezTo>
                    <a:pt x="459" y="474"/>
                    <a:pt x="459" y="474"/>
                    <a:pt x="459" y="474"/>
                  </a:cubicBezTo>
                  <a:cubicBezTo>
                    <a:pt x="459" y="474"/>
                    <a:pt x="459" y="474"/>
                    <a:pt x="459" y="474"/>
                  </a:cubicBezTo>
                  <a:cubicBezTo>
                    <a:pt x="457" y="470"/>
                    <a:pt x="457" y="470"/>
                    <a:pt x="457" y="470"/>
                  </a:cubicBezTo>
                  <a:cubicBezTo>
                    <a:pt x="457" y="470"/>
                    <a:pt x="457" y="470"/>
                    <a:pt x="457" y="470"/>
                  </a:cubicBezTo>
                  <a:cubicBezTo>
                    <a:pt x="456" y="462"/>
                    <a:pt x="456" y="462"/>
                    <a:pt x="456" y="462"/>
                  </a:cubicBezTo>
                  <a:cubicBezTo>
                    <a:pt x="456" y="462"/>
                    <a:pt x="456" y="462"/>
                    <a:pt x="456" y="462"/>
                  </a:cubicBezTo>
                  <a:cubicBezTo>
                    <a:pt x="459" y="456"/>
                    <a:pt x="459" y="456"/>
                    <a:pt x="459" y="456"/>
                  </a:cubicBezTo>
                  <a:cubicBezTo>
                    <a:pt x="459" y="454"/>
                    <a:pt x="461" y="451"/>
                    <a:pt x="464" y="448"/>
                  </a:cubicBezTo>
                  <a:cubicBezTo>
                    <a:pt x="468" y="439"/>
                    <a:pt x="468" y="439"/>
                    <a:pt x="468" y="439"/>
                  </a:cubicBezTo>
                  <a:cubicBezTo>
                    <a:pt x="468" y="438"/>
                    <a:pt x="468" y="438"/>
                    <a:pt x="468" y="438"/>
                  </a:cubicBezTo>
                  <a:cubicBezTo>
                    <a:pt x="469" y="438"/>
                    <a:pt x="469" y="438"/>
                    <a:pt x="469" y="438"/>
                  </a:cubicBezTo>
                  <a:cubicBezTo>
                    <a:pt x="473" y="432"/>
                    <a:pt x="473" y="432"/>
                    <a:pt x="473" y="432"/>
                  </a:cubicBezTo>
                  <a:cubicBezTo>
                    <a:pt x="479" y="420"/>
                    <a:pt x="479" y="420"/>
                    <a:pt x="479" y="420"/>
                  </a:cubicBezTo>
                  <a:cubicBezTo>
                    <a:pt x="484" y="428"/>
                    <a:pt x="484" y="428"/>
                    <a:pt x="484" y="428"/>
                  </a:cubicBezTo>
                  <a:cubicBezTo>
                    <a:pt x="485" y="428"/>
                    <a:pt x="485" y="428"/>
                    <a:pt x="485" y="428"/>
                  </a:cubicBezTo>
                  <a:cubicBezTo>
                    <a:pt x="485" y="429"/>
                    <a:pt x="485" y="429"/>
                    <a:pt x="485" y="429"/>
                  </a:cubicBezTo>
                  <a:cubicBezTo>
                    <a:pt x="487" y="437"/>
                    <a:pt x="487" y="437"/>
                    <a:pt x="487" y="437"/>
                  </a:cubicBezTo>
                  <a:cubicBezTo>
                    <a:pt x="487" y="437"/>
                    <a:pt x="487" y="437"/>
                    <a:pt x="487" y="437"/>
                  </a:cubicBezTo>
                  <a:cubicBezTo>
                    <a:pt x="488" y="445"/>
                    <a:pt x="488" y="445"/>
                    <a:pt x="488" y="445"/>
                  </a:cubicBezTo>
                  <a:cubicBezTo>
                    <a:pt x="493" y="448"/>
                    <a:pt x="493" y="448"/>
                    <a:pt x="493" y="448"/>
                  </a:cubicBezTo>
                  <a:cubicBezTo>
                    <a:pt x="494" y="448"/>
                    <a:pt x="494" y="448"/>
                    <a:pt x="494" y="448"/>
                  </a:cubicBezTo>
                  <a:cubicBezTo>
                    <a:pt x="494" y="448"/>
                    <a:pt x="494" y="448"/>
                    <a:pt x="494" y="448"/>
                  </a:cubicBezTo>
                  <a:cubicBezTo>
                    <a:pt x="494" y="448"/>
                    <a:pt x="494" y="448"/>
                    <a:pt x="494" y="448"/>
                  </a:cubicBezTo>
                  <a:cubicBezTo>
                    <a:pt x="495" y="448"/>
                    <a:pt x="495" y="448"/>
                    <a:pt x="495" y="448"/>
                  </a:cubicBezTo>
                  <a:cubicBezTo>
                    <a:pt x="496" y="448"/>
                    <a:pt x="496" y="448"/>
                    <a:pt x="496" y="448"/>
                  </a:cubicBezTo>
                  <a:cubicBezTo>
                    <a:pt x="501" y="440"/>
                    <a:pt x="501" y="440"/>
                    <a:pt x="501" y="440"/>
                  </a:cubicBezTo>
                  <a:cubicBezTo>
                    <a:pt x="503" y="432"/>
                    <a:pt x="503" y="432"/>
                    <a:pt x="503" y="432"/>
                  </a:cubicBezTo>
                  <a:cubicBezTo>
                    <a:pt x="505" y="432"/>
                    <a:pt x="505" y="432"/>
                    <a:pt x="505" y="432"/>
                  </a:cubicBezTo>
                  <a:cubicBezTo>
                    <a:pt x="506" y="432"/>
                    <a:pt x="506" y="432"/>
                    <a:pt x="506" y="432"/>
                  </a:cubicBezTo>
                  <a:cubicBezTo>
                    <a:pt x="517" y="436"/>
                    <a:pt x="517" y="436"/>
                    <a:pt x="517" y="436"/>
                  </a:cubicBezTo>
                  <a:cubicBezTo>
                    <a:pt x="523" y="432"/>
                    <a:pt x="523" y="432"/>
                    <a:pt x="523" y="432"/>
                  </a:cubicBezTo>
                  <a:cubicBezTo>
                    <a:pt x="523" y="432"/>
                    <a:pt x="523" y="432"/>
                    <a:pt x="523" y="432"/>
                  </a:cubicBezTo>
                  <a:cubicBezTo>
                    <a:pt x="524" y="432"/>
                    <a:pt x="524" y="432"/>
                    <a:pt x="524" y="432"/>
                  </a:cubicBezTo>
                  <a:cubicBezTo>
                    <a:pt x="530" y="431"/>
                    <a:pt x="530" y="431"/>
                    <a:pt x="530" y="431"/>
                  </a:cubicBezTo>
                  <a:cubicBezTo>
                    <a:pt x="534" y="424"/>
                    <a:pt x="534" y="424"/>
                    <a:pt x="534" y="424"/>
                  </a:cubicBezTo>
                  <a:cubicBezTo>
                    <a:pt x="534" y="416"/>
                    <a:pt x="534" y="416"/>
                    <a:pt x="534" y="416"/>
                  </a:cubicBezTo>
                  <a:cubicBezTo>
                    <a:pt x="537" y="403"/>
                    <a:pt x="537" y="403"/>
                    <a:pt x="537" y="403"/>
                  </a:cubicBezTo>
                  <a:cubicBezTo>
                    <a:pt x="537" y="404"/>
                    <a:pt x="537" y="404"/>
                    <a:pt x="537" y="404"/>
                  </a:cubicBezTo>
                  <a:cubicBezTo>
                    <a:pt x="539" y="404"/>
                    <a:pt x="539" y="404"/>
                    <a:pt x="539" y="404"/>
                  </a:cubicBezTo>
                  <a:cubicBezTo>
                    <a:pt x="547" y="406"/>
                    <a:pt x="547" y="406"/>
                    <a:pt x="547" y="406"/>
                  </a:cubicBezTo>
                  <a:cubicBezTo>
                    <a:pt x="551" y="398"/>
                    <a:pt x="551" y="398"/>
                    <a:pt x="551" y="398"/>
                  </a:cubicBezTo>
                  <a:cubicBezTo>
                    <a:pt x="552" y="398"/>
                    <a:pt x="552" y="398"/>
                    <a:pt x="552" y="398"/>
                  </a:cubicBezTo>
                  <a:cubicBezTo>
                    <a:pt x="553" y="398"/>
                    <a:pt x="553" y="398"/>
                    <a:pt x="553" y="398"/>
                  </a:cubicBezTo>
                  <a:cubicBezTo>
                    <a:pt x="561" y="398"/>
                    <a:pt x="561" y="398"/>
                    <a:pt x="561" y="398"/>
                  </a:cubicBezTo>
                  <a:cubicBezTo>
                    <a:pt x="562" y="398"/>
                    <a:pt x="562" y="398"/>
                    <a:pt x="562" y="398"/>
                  </a:cubicBezTo>
                  <a:cubicBezTo>
                    <a:pt x="562" y="398"/>
                    <a:pt x="562" y="398"/>
                    <a:pt x="562" y="398"/>
                  </a:cubicBezTo>
                  <a:cubicBezTo>
                    <a:pt x="563" y="398"/>
                    <a:pt x="563" y="398"/>
                    <a:pt x="563" y="398"/>
                  </a:cubicBezTo>
                  <a:cubicBezTo>
                    <a:pt x="567" y="404"/>
                    <a:pt x="567" y="404"/>
                    <a:pt x="567" y="404"/>
                  </a:cubicBezTo>
                  <a:cubicBezTo>
                    <a:pt x="567" y="404"/>
                    <a:pt x="567" y="404"/>
                    <a:pt x="567" y="404"/>
                  </a:cubicBezTo>
                  <a:cubicBezTo>
                    <a:pt x="567" y="405"/>
                    <a:pt x="567" y="405"/>
                    <a:pt x="567" y="405"/>
                  </a:cubicBezTo>
                  <a:cubicBezTo>
                    <a:pt x="567" y="406"/>
                    <a:pt x="567" y="406"/>
                    <a:pt x="567" y="406"/>
                  </a:cubicBezTo>
                  <a:cubicBezTo>
                    <a:pt x="568" y="414"/>
                    <a:pt x="568" y="414"/>
                    <a:pt x="568" y="414"/>
                  </a:cubicBezTo>
                  <a:cubicBezTo>
                    <a:pt x="572" y="417"/>
                    <a:pt x="572" y="417"/>
                    <a:pt x="572" y="417"/>
                  </a:cubicBezTo>
                  <a:cubicBezTo>
                    <a:pt x="577" y="412"/>
                    <a:pt x="577" y="412"/>
                    <a:pt x="577" y="412"/>
                  </a:cubicBezTo>
                  <a:cubicBezTo>
                    <a:pt x="579" y="414"/>
                    <a:pt x="579" y="414"/>
                    <a:pt x="579" y="414"/>
                  </a:cubicBezTo>
                  <a:cubicBezTo>
                    <a:pt x="581" y="416"/>
                    <a:pt x="581" y="418"/>
                    <a:pt x="581" y="420"/>
                  </a:cubicBezTo>
                  <a:cubicBezTo>
                    <a:pt x="581" y="427"/>
                    <a:pt x="581" y="427"/>
                    <a:pt x="581" y="427"/>
                  </a:cubicBezTo>
                  <a:cubicBezTo>
                    <a:pt x="579" y="434"/>
                    <a:pt x="579" y="434"/>
                    <a:pt x="579" y="434"/>
                  </a:cubicBezTo>
                  <a:cubicBezTo>
                    <a:pt x="581" y="438"/>
                    <a:pt x="581" y="438"/>
                    <a:pt x="581" y="438"/>
                  </a:cubicBezTo>
                  <a:cubicBezTo>
                    <a:pt x="585" y="442"/>
                    <a:pt x="585" y="442"/>
                    <a:pt x="585" y="442"/>
                  </a:cubicBezTo>
                  <a:cubicBezTo>
                    <a:pt x="601" y="444"/>
                    <a:pt x="601" y="444"/>
                    <a:pt x="601" y="444"/>
                  </a:cubicBezTo>
                  <a:cubicBezTo>
                    <a:pt x="602" y="445"/>
                    <a:pt x="602" y="445"/>
                    <a:pt x="602" y="445"/>
                  </a:cubicBezTo>
                  <a:cubicBezTo>
                    <a:pt x="602" y="445"/>
                    <a:pt x="602" y="445"/>
                    <a:pt x="602" y="445"/>
                  </a:cubicBezTo>
                  <a:cubicBezTo>
                    <a:pt x="603" y="445"/>
                    <a:pt x="603" y="445"/>
                    <a:pt x="603" y="445"/>
                  </a:cubicBezTo>
                  <a:cubicBezTo>
                    <a:pt x="603" y="445"/>
                    <a:pt x="603" y="445"/>
                    <a:pt x="603" y="445"/>
                  </a:cubicBezTo>
                  <a:cubicBezTo>
                    <a:pt x="604" y="446"/>
                    <a:pt x="604" y="446"/>
                    <a:pt x="604" y="446"/>
                  </a:cubicBezTo>
                  <a:cubicBezTo>
                    <a:pt x="609" y="440"/>
                    <a:pt x="609" y="440"/>
                    <a:pt x="609" y="440"/>
                  </a:cubicBezTo>
                  <a:cubicBezTo>
                    <a:pt x="609" y="440"/>
                    <a:pt x="609" y="440"/>
                    <a:pt x="609" y="440"/>
                  </a:cubicBezTo>
                  <a:cubicBezTo>
                    <a:pt x="613" y="436"/>
                    <a:pt x="613" y="436"/>
                    <a:pt x="613" y="436"/>
                  </a:cubicBezTo>
                  <a:cubicBezTo>
                    <a:pt x="611" y="430"/>
                    <a:pt x="611" y="430"/>
                    <a:pt x="611" y="430"/>
                  </a:cubicBezTo>
                  <a:cubicBezTo>
                    <a:pt x="607" y="404"/>
                    <a:pt x="607" y="404"/>
                    <a:pt x="607" y="404"/>
                  </a:cubicBezTo>
                  <a:cubicBezTo>
                    <a:pt x="619" y="410"/>
                    <a:pt x="619" y="410"/>
                    <a:pt x="619" y="410"/>
                  </a:cubicBezTo>
                  <a:cubicBezTo>
                    <a:pt x="619" y="410"/>
                    <a:pt x="619" y="410"/>
                    <a:pt x="619" y="410"/>
                  </a:cubicBezTo>
                  <a:cubicBezTo>
                    <a:pt x="619" y="410"/>
                    <a:pt x="619" y="410"/>
                    <a:pt x="619" y="410"/>
                  </a:cubicBezTo>
                  <a:cubicBezTo>
                    <a:pt x="625" y="416"/>
                    <a:pt x="625" y="416"/>
                    <a:pt x="625" y="416"/>
                  </a:cubicBezTo>
                  <a:cubicBezTo>
                    <a:pt x="628" y="419"/>
                    <a:pt x="628" y="419"/>
                    <a:pt x="628" y="419"/>
                  </a:cubicBezTo>
                  <a:cubicBezTo>
                    <a:pt x="633" y="416"/>
                    <a:pt x="633" y="416"/>
                    <a:pt x="633" y="416"/>
                  </a:cubicBezTo>
                  <a:cubicBezTo>
                    <a:pt x="649" y="398"/>
                    <a:pt x="649" y="398"/>
                    <a:pt x="649" y="398"/>
                  </a:cubicBezTo>
                  <a:cubicBezTo>
                    <a:pt x="649" y="398"/>
                    <a:pt x="649" y="398"/>
                    <a:pt x="649" y="398"/>
                  </a:cubicBezTo>
                  <a:cubicBezTo>
                    <a:pt x="650" y="398"/>
                    <a:pt x="650" y="398"/>
                    <a:pt x="650" y="398"/>
                  </a:cubicBezTo>
                  <a:cubicBezTo>
                    <a:pt x="656" y="393"/>
                    <a:pt x="656" y="393"/>
                    <a:pt x="656" y="393"/>
                  </a:cubicBezTo>
                  <a:cubicBezTo>
                    <a:pt x="663" y="384"/>
                    <a:pt x="663" y="384"/>
                    <a:pt x="663" y="384"/>
                  </a:cubicBezTo>
                  <a:cubicBezTo>
                    <a:pt x="663" y="383"/>
                    <a:pt x="663" y="383"/>
                    <a:pt x="663" y="383"/>
                  </a:cubicBezTo>
                  <a:cubicBezTo>
                    <a:pt x="672" y="385"/>
                    <a:pt x="672" y="385"/>
                    <a:pt x="672" y="385"/>
                  </a:cubicBezTo>
                  <a:cubicBezTo>
                    <a:pt x="677" y="385"/>
                    <a:pt x="677" y="385"/>
                    <a:pt x="677" y="385"/>
                  </a:cubicBezTo>
                  <a:cubicBezTo>
                    <a:pt x="677" y="382"/>
                    <a:pt x="677" y="379"/>
                    <a:pt x="678" y="378"/>
                  </a:cubicBezTo>
                  <a:cubicBezTo>
                    <a:pt x="685" y="370"/>
                    <a:pt x="685" y="370"/>
                    <a:pt x="685" y="370"/>
                  </a:cubicBezTo>
                  <a:cubicBezTo>
                    <a:pt x="687" y="368"/>
                    <a:pt x="687" y="368"/>
                    <a:pt x="687" y="368"/>
                  </a:cubicBezTo>
                  <a:cubicBezTo>
                    <a:pt x="695" y="371"/>
                    <a:pt x="695" y="371"/>
                    <a:pt x="695" y="371"/>
                  </a:cubicBezTo>
                  <a:cubicBezTo>
                    <a:pt x="704" y="370"/>
                    <a:pt x="704" y="370"/>
                    <a:pt x="704" y="370"/>
                  </a:cubicBezTo>
                  <a:cubicBezTo>
                    <a:pt x="711" y="363"/>
                    <a:pt x="711" y="363"/>
                    <a:pt x="711" y="363"/>
                  </a:cubicBezTo>
                  <a:cubicBezTo>
                    <a:pt x="714" y="357"/>
                    <a:pt x="714" y="357"/>
                    <a:pt x="714" y="357"/>
                  </a:cubicBezTo>
                  <a:cubicBezTo>
                    <a:pt x="712" y="354"/>
                    <a:pt x="712" y="354"/>
                    <a:pt x="712" y="354"/>
                  </a:cubicBezTo>
                  <a:cubicBezTo>
                    <a:pt x="706" y="357"/>
                    <a:pt x="706" y="357"/>
                    <a:pt x="706" y="357"/>
                  </a:cubicBezTo>
                  <a:cubicBezTo>
                    <a:pt x="706" y="356"/>
                    <a:pt x="706" y="356"/>
                    <a:pt x="706" y="356"/>
                  </a:cubicBezTo>
                  <a:cubicBezTo>
                    <a:pt x="705" y="356"/>
                    <a:pt x="705" y="356"/>
                    <a:pt x="705" y="356"/>
                  </a:cubicBezTo>
                  <a:cubicBezTo>
                    <a:pt x="698" y="350"/>
                    <a:pt x="698" y="350"/>
                    <a:pt x="698" y="350"/>
                  </a:cubicBezTo>
                  <a:cubicBezTo>
                    <a:pt x="698" y="349"/>
                    <a:pt x="698" y="349"/>
                    <a:pt x="698" y="349"/>
                  </a:cubicBezTo>
                  <a:cubicBezTo>
                    <a:pt x="701" y="338"/>
                    <a:pt x="701" y="338"/>
                    <a:pt x="701" y="338"/>
                  </a:cubicBezTo>
                  <a:cubicBezTo>
                    <a:pt x="701" y="330"/>
                    <a:pt x="701" y="330"/>
                    <a:pt x="701" y="330"/>
                  </a:cubicBezTo>
                  <a:cubicBezTo>
                    <a:pt x="699" y="324"/>
                    <a:pt x="699" y="324"/>
                    <a:pt x="699" y="324"/>
                  </a:cubicBezTo>
                  <a:cubicBezTo>
                    <a:pt x="694" y="322"/>
                    <a:pt x="694" y="322"/>
                    <a:pt x="694" y="322"/>
                  </a:cubicBezTo>
                  <a:cubicBezTo>
                    <a:pt x="694" y="321"/>
                    <a:pt x="694" y="321"/>
                    <a:pt x="694" y="321"/>
                  </a:cubicBezTo>
                  <a:cubicBezTo>
                    <a:pt x="693" y="321"/>
                    <a:pt x="693" y="321"/>
                    <a:pt x="693" y="321"/>
                  </a:cubicBezTo>
                  <a:cubicBezTo>
                    <a:pt x="693" y="320"/>
                    <a:pt x="693" y="320"/>
                    <a:pt x="693" y="320"/>
                  </a:cubicBezTo>
                  <a:cubicBezTo>
                    <a:pt x="688" y="311"/>
                    <a:pt x="688" y="311"/>
                    <a:pt x="688" y="311"/>
                  </a:cubicBezTo>
                  <a:cubicBezTo>
                    <a:pt x="687" y="310"/>
                    <a:pt x="687" y="310"/>
                    <a:pt x="687" y="310"/>
                  </a:cubicBezTo>
                  <a:cubicBezTo>
                    <a:pt x="681" y="318"/>
                    <a:pt x="681" y="318"/>
                    <a:pt x="681" y="318"/>
                  </a:cubicBezTo>
                  <a:cubicBezTo>
                    <a:pt x="674" y="322"/>
                    <a:pt x="674" y="322"/>
                    <a:pt x="674" y="322"/>
                  </a:cubicBezTo>
                  <a:cubicBezTo>
                    <a:pt x="672" y="323"/>
                    <a:pt x="672" y="323"/>
                    <a:pt x="672" y="323"/>
                  </a:cubicBezTo>
                  <a:cubicBezTo>
                    <a:pt x="672" y="322"/>
                    <a:pt x="672" y="322"/>
                    <a:pt x="672" y="322"/>
                  </a:cubicBezTo>
                  <a:cubicBezTo>
                    <a:pt x="671" y="322"/>
                    <a:pt x="671" y="322"/>
                    <a:pt x="671" y="322"/>
                  </a:cubicBezTo>
                  <a:cubicBezTo>
                    <a:pt x="664" y="315"/>
                    <a:pt x="664" y="315"/>
                    <a:pt x="664" y="315"/>
                  </a:cubicBezTo>
                  <a:cubicBezTo>
                    <a:pt x="664" y="314"/>
                    <a:pt x="664" y="314"/>
                    <a:pt x="664" y="314"/>
                  </a:cubicBezTo>
                  <a:cubicBezTo>
                    <a:pt x="659" y="303"/>
                    <a:pt x="659" y="303"/>
                    <a:pt x="659" y="303"/>
                  </a:cubicBezTo>
                  <a:cubicBezTo>
                    <a:pt x="659" y="303"/>
                    <a:pt x="659" y="303"/>
                    <a:pt x="659" y="303"/>
                  </a:cubicBezTo>
                  <a:cubicBezTo>
                    <a:pt x="657" y="295"/>
                    <a:pt x="657" y="295"/>
                    <a:pt x="657" y="295"/>
                  </a:cubicBezTo>
                  <a:cubicBezTo>
                    <a:pt x="657" y="294"/>
                    <a:pt x="657" y="294"/>
                    <a:pt x="657" y="294"/>
                  </a:cubicBezTo>
                  <a:cubicBezTo>
                    <a:pt x="657" y="294"/>
                    <a:pt x="657" y="294"/>
                    <a:pt x="657" y="294"/>
                  </a:cubicBezTo>
                  <a:cubicBezTo>
                    <a:pt x="657" y="282"/>
                    <a:pt x="657" y="282"/>
                    <a:pt x="657" y="282"/>
                  </a:cubicBezTo>
                  <a:cubicBezTo>
                    <a:pt x="656" y="275"/>
                    <a:pt x="656" y="275"/>
                    <a:pt x="656" y="275"/>
                  </a:cubicBezTo>
                  <a:cubicBezTo>
                    <a:pt x="650" y="273"/>
                    <a:pt x="650" y="273"/>
                    <a:pt x="650" y="273"/>
                  </a:cubicBezTo>
                  <a:cubicBezTo>
                    <a:pt x="650" y="273"/>
                    <a:pt x="650" y="273"/>
                    <a:pt x="650" y="273"/>
                  </a:cubicBezTo>
                  <a:cubicBezTo>
                    <a:pt x="650" y="273"/>
                    <a:pt x="650" y="273"/>
                    <a:pt x="650" y="273"/>
                  </a:cubicBezTo>
                  <a:cubicBezTo>
                    <a:pt x="637" y="263"/>
                    <a:pt x="637" y="263"/>
                    <a:pt x="637" y="263"/>
                  </a:cubicBezTo>
                  <a:cubicBezTo>
                    <a:pt x="638" y="262"/>
                    <a:pt x="638" y="262"/>
                    <a:pt x="638" y="262"/>
                  </a:cubicBezTo>
                  <a:cubicBezTo>
                    <a:pt x="644" y="255"/>
                    <a:pt x="644" y="255"/>
                    <a:pt x="644" y="255"/>
                  </a:cubicBezTo>
                  <a:cubicBezTo>
                    <a:pt x="644" y="255"/>
                    <a:pt x="644" y="255"/>
                    <a:pt x="644" y="255"/>
                  </a:cubicBezTo>
                  <a:cubicBezTo>
                    <a:pt x="644" y="254"/>
                    <a:pt x="644" y="254"/>
                    <a:pt x="644" y="254"/>
                  </a:cubicBezTo>
                  <a:cubicBezTo>
                    <a:pt x="645" y="254"/>
                    <a:pt x="645" y="254"/>
                    <a:pt x="645" y="254"/>
                  </a:cubicBezTo>
                  <a:cubicBezTo>
                    <a:pt x="645" y="254"/>
                    <a:pt x="645" y="254"/>
                    <a:pt x="645" y="254"/>
                  </a:cubicBezTo>
                  <a:cubicBezTo>
                    <a:pt x="651" y="254"/>
                    <a:pt x="651" y="254"/>
                    <a:pt x="651" y="254"/>
                  </a:cubicBezTo>
                  <a:cubicBezTo>
                    <a:pt x="652" y="254"/>
                    <a:pt x="652" y="254"/>
                    <a:pt x="652" y="254"/>
                  </a:cubicBezTo>
                  <a:cubicBezTo>
                    <a:pt x="654" y="254"/>
                    <a:pt x="656" y="255"/>
                    <a:pt x="657" y="257"/>
                  </a:cubicBezTo>
                  <a:cubicBezTo>
                    <a:pt x="663" y="261"/>
                    <a:pt x="663" y="261"/>
                    <a:pt x="663" y="261"/>
                  </a:cubicBezTo>
                  <a:cubicBezTo>
                    <a:pt x="669" y="256"/>
                    <a:pt x="669" y="256"/>
                    <a:pt x="669" y="256"/>
                  </a:cubicBezTo>
                  <a:cubicBezTo>
                    <a:pt x="673" y="250"/>
                    <a:pt x="673" y="250"/>
                    <a:pt x="673" y="250"/>
                  </a:cubicBezTo>
                  <a:cubicBezTo>
                    <a:pt x="673" y="245"/>
                    <a:pt x="673" y="245"/>
                    <a:pt x="673" y="245"/>
                  </a:cubicBezTo>
                  <a:cubicBezTo>
                    <a:pt x="672" y="232"/>
                    <a:pt x="672" y="232"/>
                    <a:pt x="672" y="232"/>
                  </a:cubicBezTo>
                  <a:cubicBezTo>
                    <a:pt x="671" y="227"/>
                    <a:pt x="671" y="227"/>
                    <a:pt x="671" y="227"/>
                  </a:cubicBezTo>
                  <a:cubicBezTo>
                    <a:pt x="662" y="226"/>
                    <a:pt x="662" y="226"/>
                    <a:pt x="662" y="226"/>
                  </a:cubicBezTo>
                  <a:cubicBezTo>
                    <a:pt x="662" y="220"/>
                    <a:pt x="662" y="220"/>
                    <a:pt x="662" y="220"/>
                  </a:cubicBezTo>
                  <a:cubicBezTo>
                    <a:pt x="654" y="210"/>
                    <a:pt x="654" y="210"/>
                    <a:pt x="654" y="210"/>
                  </a:cubicBezTo>
                  <a:cubicBezTo>
                    <a:pt x="653" y="210"/>
                    <a:pt x="653" y="210"/>
                    <a:pt x="653" y="210"/>
                  </a:cubicBezTo>
                  <a:cubicBezTo>
                    <a:pt x="649" y="203"/>
                    <a:pt x="649" y="203"/>
                    <a:pt x="649" y="203"/>
                  </a:cubicBezTo>
                  <a:cubicBezTo>
                    <a:pt x="649" y="202"/>
                    <a:pt x="649" y="202"/>
                    <a:pt x="649" y="202"/>
                  </a:cubicBezTo>
                  <a:cubicBezTo>
                    <a:pt x="649" y="201"/>
                    <a:pt x="649" y="201"/>
                    <a:pt x="649" y="201"/>
                  </a:cubicBezTo>
                  <a:cubicBezTo>
                    <a:pt x="649" y="201"/>
                    <a:pt x="649" y="201"/>
                    <a:pt x="649" y="201"/>
                  </a:cubicBezTo>
                  <a:cubicBezTo>
                    <a:pt x="657" y="190"/>
                    <a:pt x="657" y="190"/>
                    <a:pt x="657" y="190"/>
                  </a:cubicBezTo>
                  <a:cubicBezTo>
                    <a:pt x="657" y="189"/>
                    <a:pt x="657" y="189"/>
                    <a:pt x="657" y="189"/>
                  </a:cubicBezTo>
                  <a:cubicBezTo>
                    <a:pt x="658" y="189"/>
                    <a:pt x="658" y="189"/>
                    <a:pt x="658" y="189"/>
                  </a:cubicBezTo>
                  <a:cubicBezTo>
                    <a:pt x="658" y="188"/>
                    <a:pt x="658" y="188"/>
                    <a:pt x="658" y="188"/>
                  </a:cubicBezTo>
                  <a:cubicBezTo>
                    <a:pt x="659" y="188"/>
                    <a:pt x="659" y="188"/>
                    <a:pt x="659" y="188"/>
                  </a:cubicBezTo>
                  <a:cubicBezTo>
                    <a:pt x="662" y="188"/>
                    <a:pt x="662" y="188"/>
                    <a:pt x="662" y="188"/>
                  </a:cubicBezTo>
                  <a:cubicBezTo>
                    <a:pt x="667" y="184"/>
                    <a:pt x="667" y="184"/>
                    <a:pt x="667" y="184"/>
                  </a:cubicBezTo>
                  <a:cubicBezTo>
                    <a:pt x="672" y="168"/>
                    <a:pt x="672" y="168"/>
                    <a:pt x="672" y="168"/>
                  </a:cubicBezTo>
                  <a:cubicBezTo>
                    <a:pt x="672" y="168"/>
                    <a:pt x="672" y="168"/>
                    <a:pt x="672" y="168"/>
                  </a:cubicBezTo>
                  <a:cubicBezTo>
                    <a:pt x="672" y="168"/>
                    <a:pt x="672" y="168"/>
                    <a:pt x="672" y="168"/>
                  </a:cubicBezTo>
                  <a:cubicBezTo>
                    <a:pt x="679" y="161"/>
                    <a:pt x="679" y="161"/>
                    <a:pt x="679" y="161"/>
                  </a:cubicBezTo>
                  <a:cubicBezTo>
                    <a:pt x="679" y="160"/>
                    <a:pt x="679" y="160"/>
                    <a:pt x="679" y="160"/>
                  </a:cubicBezTo>
                  <a:cubicBezTo>
                    <a:pt x="679" y="160"/>
                    <a:pt x="679" y="160"/>
                    <a:pt x="679" y="160"/>
                  </a:cubicBezTo>
                  <a:cubicBezTo>
                    <a:pt x="679" y="160"/>
                    <a:pt x="679" y="160"/>
                    <a:pt x="679" y="160"/>
                  </a:cubicBezTo>
                  <a:cubicBezTo>
                    <a:pt x="687" y="158"/>
                    <a:pt x="687" y="158"/>
                    <a:pt x="687" y="158"/>
                  </a:cubicBezTo>
                  <a:cubicBezTo>
                    <a:pt x="687" y="159"/>
                    <a:pt x="687" y="159"/>
                    <a:pt x="687" y="159"/>
                  </a:cubicBezTo>
                  <a:cubicBezTo>
                    <a:pt x="691" y="163"/>
                    <a:pt x="691" y="163"/>
                    <a:pt x="691" y="163"/>
                  </a:cubicBezTo>
                  <a:cubicBezTo>
                    <a:pt x="693" y="164"/>
                    <a:pt x="693" y="164"/>
                    <a:pt x="693" y="164"/>
                  </a:cubicBezTo>
                  <a:cubicBezTo>
                    <a:pt x="696" y="151"/>
                    <a:pt x="696" y="151"/>
                    <a:pt x="696" y="151"/>
                  </a:cubicBezTo>
                  <a:cubicBezTo>
                    <a:pt x="693" y="142"/>
                    <a:pt x="693" y="142"/>
                    <a:pt x="693" y="142"/>
                  </a:cubicBezTo>
                  <a:cubicBezTo>
                    <a:pt x="693" y="142"/>
                    <a:pt x="693" y="142"/>
                    <a:pt x="693" y="142"/>
                  </a:cubicBezTo>
                  <a:cubicBezTo>
                    <a:pt x="693" y="141"/>
                    <a:pt x="693" y="141"/>
                    <a:pt x="693" y="141"/>
                  </a:cubicBezTo>
                  <a:cubicBezTo>
                    <a:pt x="694" y="131"/>
                    <a:pt x="694" y="131"/>
                    <a:pt x="694" y="131"/>
                  </a:cubicBezTo>
                  <a:cubicBezTo>
                    <a:pt x="694" y="130"/>
                    <a:pt x="694" y="130"/>
                    <a:pt x="694" y="130"/>
                  </a:cubicBezTo>
                  <a:cubicBezTo>
                    <a:pt x="699" y="125"/>
                    <a:pt x="699" y="125"/>
                    <a:pt x="699" y="125"/>
                  </a:cubicBezTo>
                  <a:cubicBezTo>
                    <a:pt x="702" y="120"/>
                    <a:pt x="702" y="120"/>
                    <a:pt x="702" y="120"/>
                  </a:cubicBezTo>
                  <a:cubicBezTo>
                    <a:pt x="702" y="115"/>
                    <a:pt x="702" y="115"/>
                    <a:pt x="702" y="115"/>
                  </a:cubicBezTo>
                  <a:cubicBezTo>
                    <a:pt x="702" y="112"/>
                    <a:pt x="701" y="108"/>
                    <a:pt x="699" y="102"/>
                  </a:cubicBezTo>
                  <a:cubicBezTo>
                    <a:pt x="699" y="102"/>
                    <a:pt x="699" y="102"/>
                    <a:pt x="699" y="102"/>
                  </a:cubicBezTo>
                  <a:cubicBezTo>
                    <a:pt x="699" y="102"/>
                    <a:pt x="699" y="102"/>
                    <a:pt x="699" y="102"/>
                  </a:cubicBezTo>
                  <a:cubicBezTo>
                    <a:pt x="699" y="93"/>
                    <a:pt x="699" y="93"/>
                    <a:pt x="699" y="93"/>
                  </a:cubicBezTo>
                  <a:cubicBezTo>
                    <a:pt x="699" y="92"/>
                    <a:pt x="699" y="92"/>
                    <a:pt x="699" y="92"/>
                  </a:cubicBezTo>
                  <a:cubicBezTo>
                    <a:pt x="701" y="84"/>
                    <a:pt x="701" y="84"/>
                    <a:pt x="701" y="84"/>
                  </a:cubicBezTo>
                  <a:cubicBezTo>
                    <a:pt x="699" y="80"/>
                    <a:pt x="698" y="78"/>
                    <a:pt x="698" y="76"/>
                  </a:cubicBezTo>
                  <a:lnTo>
                    <a:pt x="699"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6"/>
            <p:cNvSpPr>
              <a:spLocks/>
            </p:cNvSpPr>
            <p:nvPr/>
          </p:nvSpPr>
          <p:spPr bwMode="auto">
            <a:xfrm>
              <a:off x="1414" y="1501"/>
              <a:ext cx="870" cy="735"/>
            </a:xfrm>
            <a:custGeom>
              <a:avLst/>
              <a:gdLst>
                <a:gd name="T0" fmla="*/ 268 w 456"/>
                <a:gd name="T1" fmla="*/ 154 h 386"/>
                <a:gd name="T2" fmla="*/ 258 w 456"/>
                <a:gd name="T3" fmla="*/ 160 h 386"/>
                <a:gd name="T4" fmla="*/ 222 w 456"/>
                <a:gd name="T5" fmla="*/ 128 h 386"/>
                <a:gd name="T6" fmla="*/ 196 w 456"/>
                <a:gd name="T7" fmla="*/ 107 h 386"/>
                <a:gd name="T8" fmla="*/ 199 w 456"/>
                <a:gd name="T9" fmla="*/ 78 h 386"/>
                <a:gd name="T10" fmla="*/ 170 w 456"/>
                <a:gd name="T11" fmla="*/ 86 h 386"/>
                <a:gd name="T12" fmla="*/ 148 w 456"/>
                <a:gd name="T13" fmla="*/ 58 h 386"/>
                <a:gd name="T14" fmla="*/ 138 w 456"/>
                <a:gd name="T15" fmla="*/ 24 h 386"/>
                <a:gd name="T16" fmla="*/ 128 w 456"/>
                <a:gd name="T17" fmla="*/ 7 h 386"/>
                <a:gd name="T18" fmla="*/ 105 w 456"/>
                <a:gd name="T19" fmla="*/ 15 h 386"/>
                <a:gd name="T20" fmla="*/ 89 w 456"/>
                <a:gd name="T21" fmla="*/ 32 h 386"/>
                <a:gd name="T22" fmla="*/ 49 w 456"/>
                <a:gd name="T23" fmla="*/ 44 h 386"/>
                <a:gd name="T24" fmla="*/ 25 w 456"/>
                <a:gd name="T25" fmla="*/ 73 h 386"/>
                <a:gd name="T26" fmla="*/ 2 w 456"/>
                <a:gd name="T27" fmla="*/ 92 h 386"/>
                <a:gd name="T28" fmla="*/ 33 w 456"/>
                <a:gd name="T29" fmla="*/ 119 h 386"/>
                <a:gd name="T30" fmla="*/ 56 w 456"/>
                <a:gd name="T31" fmla="*/ 127 h 386"/>
                <a:gd name="T32" fmla="*/ 112 w 456"/>
                <a:gd name="T33" fmla="*/ 150 h 386"/>
                <a:gd name="T34" fmla="*/ 152 w 456"/>
                <a:gd name="T35" fmla="*/ 142 h 386"/>
                <a:gd name="T36" fmla="*/ 186 w 456"/>
                <a:gd name="T37" fmla="*/ 156 h 386"/>
                <a:gd name="T38" fmla="*/ 216 w 456"/>
                <a:gd name="T39" fmla="*/ 168 h 386"/>
                <a:gd name="T40" fmla="*/ 262 w 456"/>
                <a:gd name="T41" fmla="*/ 203 h 386"/>
                <a:gd name="T42" fmla="*/ 274 w 456"/>
                <a:gd name="T43" fmla="*/ 220 h 386"/>
                <a:gd name="T44" fmla="*/ 271 w 456"/>
                <a:gd name="T45" fmla="*/ 288 h 386"/>
                <a:gd name="T46" fmla="*/ 252 w 456"/>
                <a:gd name="T47" fmla="*/ 322 h 386"/>
                <a:gd name="T48" fmla="*/ 224 w 456"/>
                <a:gd name="T49" fmla="*/ 333 h 386"/>
                <a:gd name="T50" fmla="*/ 250 w 456"/>
                <a:gd name="T51" fmla="*/ 352 h 386"/>
                <a:gd name="T52" fmla="*/ 262 w 456"/>
                <a:gd name="T53" fmla="*/ 348 h 386"/>
                <a:gd name="T54" fmla="*/ 263 w 456"/>
                <a:gd name="T55" fmla="*/ 335 h 386"/>
                <a:gd name="T56" fmla="*/ 276 w 456"/>
                <a:gd name="T57" fmla="*/ 322 h 386"/>
                <a:gd name="T58" fmla="*/ 288 w 456"/>
                <a:gd name="T59" fmla="*/ 332 h 386"/>
                <a:gd name="T60" fmla="*/ 322 w 456"/>
                <a:gd name="T61" fmla="*/ 346 h 386"/>
                <a:gd name="T62" fmla="*/ 334 w 456"/>
                <a:gd name="T63" fmla="*/ 366 h 386"/>
                <a:gd name="T64" fmla="*/ 364 w 456"/>
                <a:gd name="T65" fmla="*/ 375 h 386"/>
                <a:gd name="T66" fmla="*/ 364 w 456"/>
                <a:gd name="T67" fmla="*/ 357 h 386"/>
                <a:gd name="T68" fmla="*/ 368 w 456"/>
                <a:gd name="T69" fmla="*/ 350 h 386"/>
                <a:gd name="T70" fmla="*/ 383 w 456"/>
                <a:gd name="T71" fmla="*/ 324 h 386"/>
                <a:gd name="T72" fmla="*/ 385 w 456"/>
                <a:gd name="T73" fmla="*/ 307 h 386"/>
                <a:gd name="T74" fmla="*/ 400 w 456"/>
                <a:gd name="T75" fmla="*/ 290 h 386"/>
                <a:gd name="T76" fmla="*/ 423 w 456"/>
                <a:gd name="T77" fmla="*/ 286 h 386"/>
                <a:gd name="T78" fmla="*/ 446 w 456"/>
                <a:gd name="T79" fmla="*/ 278 h 386"/>
                <a:gd name="T80" fmla="*/ 453 w 456"/>
                <a:gd name="T81" fmla="*/ 244 h 386"/>
                <a:gd name="T82" fmla="*/ 412 w 456"/>
                <a:gd name="T83" fmla="*/ 218 h 386"/>
                <a:gd name="T84" fmla="*/ 396 w 456"/>
                <a:gd name="T85" fmla="*/ 246 h 386"/>
                <a:gd name="T86" fmla="*/ 408 w 456"/>
                <a:gd name="T87" fmla="*/ 255 h 386"/>
                <a:gd name="T88" fmla="*/ 406 w 456"/>
                <a:gd name="T89" fmla="*/ 270 h 386"/>
                <a:gd name="T90" fmla="*/ 389 w 456"/>
                <a:gd name="T91" fmla="*/ 275 h 386"/>
                <a:gd name="T92" fmla="*/ 374 w 456"/>
                <a:gd name="T93" fmla="*/ 284 h 386"/>
                <a:gd name="T94" fmla="*/ 363 w 456"/>
                <a:gd name="T95" fmla="*/ 273 h 386"/>
                <a:gd name="T96" fmla="*/ 356 w 456"/>
                <a:gd name="T97" fmla="*/ 256 h 386"/>
                <a:gd name="T98" fmla="*/ 350 w 456"/>
                <a:gd name="T99" fmla="*/ 238 h 386"/>
                <a:gd name="T100" fmla="*/ 326 w 456"/>
                <a:gd name="T101" fmla="*/ 208 h 386"/>
                <a:gd name="T102" fmla="*/ 299 w 456"/>
                <a:gd name="T103" fmla="*/ 188 h 386"/>
                <a:gd name="T104" fmla="*/ 300 w 456"/>
                <a:gd name="T105" fmla="*/ 168 h 386"/>
                <a:gd name="T106" fmla="*/ 325 w 456"/>
                <a:gd name="T107" fmla="*/ 142 h 386"/>
                <a:gd name="T108" fmla="*/ 296 w 456"/>
                <a:gd name="T109" fmla="*/ 143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6" h="386">
                  <a:moveTo>
                    <a:pt x="271" y="140"/>
                  </a:moveTo>
                  <a:cubicBezTo>
                    <a:pt x="265" y="140"/>
                    <a:pt x="265" y="140"/>
                    <a:pt x="265" y="140"/>
                  </a:cubicBezTo>
                  <a:cubicBezTo>
                    <a:pt x="263" y="144"/>
                    <a:pt x="263" y="144"/>
                    <a:pt x="263" y="144"/>
                  </a:cubicBezTo>
                  <a:cubicBezTo>
                    <a:pt x="266" y="148"/>
                    <a:pt x="266" y="148"/>
                    <a:pt x="266" y="148"/>
                  </a:cubicBezTo>
                  <a:cubicBezTo>
                    <a:pt x="266" y="148"/>
                    <a:pt x="266" y="148"/>
                    <a:pt x="266" y="148"/>
                  </a:cubicBezTo>
                  <a:cubicBezTo>
                    <a:pt x="266" y="148"/>
                    <a:pt x="266" y="148"/>
                    <a:pt x="266" y="148"/>
                  </a:cubicBezTo>
                  <a:cubicBezTo>
                    <a:pt x="268" y="154"/>
                    <a:pt x="268" y="154"/>
                    <a:pt x="268" y="154"/>
                  </a:cubicBezTo>
                  <a:cubicBezTo>
                    <a:pt x="268" y="154"/>
                    <a:pt x="268" y="154"/>
                    <a:pt x="268" y="154"/>
                  </a:cubicBezTo>
                  <a:cubicBezTo>
                    <a:pt x="268" y="155"/>
                    <a:pt x="268" y="155"/>
                    <a:pt x="268" y="155"/>
                  </a:cubicBezTo>
                  <a:cubicBezTo>
                    <a:pt x="268" y="156"/>
                    <a:pt x="268" y="156"/>
                    <a:pt x="268" y="156"/>
                  </a:cubicBezTo>
                  <a:cubicBezTo>
                    <a:pt x="259" y="160"/>
                    <a:pt x="259" y="160"/>
                    <a:pt x="259" y="160"/>
                  </a:cubicBezTo>
                  <a:cubicBezTo>
                    <a:pt x="258" y="160"/>
                    <a:pt x="258" y="160"/>
                    <a:pt x="258" y="160"/>
                  </a:cubicBezTo>
                  <a:cubicBezTo>
                    <a:pt x="258" y="160"/>
                    <a:pt x="258" y="160"/>
                    <a:pt x="258" y="160"/>
                  </a:cubicBezTo>
                  <a:cubicBezTo>
                    <a:pt x="258" y="160"/>
                    <a:pt x="258" y="160"/>
                    <a:pt x="258" y="160"/>
                  </a:cubicBezTo>
                  <a:cubicBezTo>
                    <a:pt x="258" y="160"/>
                    <a:pt x="258" y="160"/>
                    <a:pt x="258" y="160"/>
                  </a:cubicBezTo>
                  <a:cubicBezTo>
                    <a:pt x="251" y="160"/>
                    <a:pt x="247" y="158"/>
                    <a:pt x="246" y="155"/>
                  </a:cubicBezTo>
                  <a:cubicBezTo>
                    <a:pt x="244" y="150"/>
                    <a:pt x="244" y="150"/>
                    <a:pt x="244" y="150"/>
                  </a:cubicBezTo>
                  <a:cubicBezTo>
                    <a:pt x="232" y="148"/>
                    <a:pt x="232" y="148"/>
                    <a:pt x="232" y="148"/>
                  </a:cubicBezTo>
                  <a:cubicBezTo>
                    <a:pt x="228" y="132"/>
                    <a:pt x="228" y="132"/>
                    <a:pt x="228" y="132"/>
                  </a:cubicBezTo>
                  <a:cubicBezTo>
                    <a:pt x="226" y="132"/>
                    <a:pt x="224" y="131"/>
                    <a:pt x="223" y="129"/>
                  </a:cubicBezTo>
                  <a:cubicBezTo>
                    <a:pt x="222" y="128"/>
                    <a:pt x="222" y="128"/>
                    <a:pt x="222" y="128"/>
                  </a:cubicBezTo>
                  <a:cubicBezTo>
                    <a:pt x="220" y="126"/>
                    <a:pt x="219" y="124"/>
                    <a:pt x="216" y="124"/>
                  </a:cubicBezTo>
                  <a:cubicBezTo>
                    <a:pt x="213" y="122"/>
                    <a:pt x="210" y="120"/>
                    <a:pt x="208" y="116"/>
                  </a:cubicBezTo>
                  <a:cubicBezTo>
                    <a:pt x="203" y="114"/>
                    <a:pt x="203" y="114"/>
                    <a:pt x="203" y="114"/>
                  </a:cubicBezTo>
                  <a:cubicBezTo>
                    <a:pt x="203" y="114"/>
                    <a:pt x="203" y="114"/>
                    <a:pt x="203" y="114"/>
                  </a:cubicBezTo>
                  <a:cubicBezTo>
                    <a:pt x="203" y="114"/>
                    <a:pt x="203" y="114"/>
                    <a:pt x="203" y="114"/>
                  </a:cubicBezTo>
                  <a:cubicBezTo>
                    <a:pt x="203" y="114"/>
                    <a:pt x="203" y="114"/>
                    <a:pt x="203" y="114"/>
                  </a:cubicBezTo>
                  <a:cubicBezTo>
                    <a:pt x="196" y="107"/>
                    <a:pt x="196" y="107"/>
                    <a:pt x="196" y="107"/>
                  </a:cubicBezTo>
                  <a:cubicBezTo>
                    <a:pt x="196" y="107"/>
                    <a:pt x="196" y="107"/>
                    <a:pt x="196" y="107"/>
                  </a:cubicBezTo>
                  <a:cubicBezTo>
                    <a:pt x="195" y="102"/>
                    <a:pt x="195" y="102"/>
                    <a:pt x="195" y="102"/>
                  </a:cubicBezTo>
                  <a:cubicBezTo>
                    <a:pt x="195" y="101"/>
                    <a:pt x="195" y="101"/>
                    <a:pt x="195" y="101"/>
                  </a:cubicBezTo>
                  <a:cubicBezTo>
                    <a:pt x="208" y="84"/>
                    <a:pt x="208" y="84"/>
                    <a:pt x="208" y="84"/>
                  </a:cubicBezTo>
                  <a:cubicBezTo>
                    <a:pt x="208" y="82"/>
                    <a:pt x="208" y="82"/>
                    <a:pt x="208" y="81"/>
                  </a:cubicBezTo>
                  <a:cubicBezTo>
                    <a:pt x="206" y="76"/>
                    <a:pt x="206" y="76"/>
                    <a:pt x="206" y="76"/>
                  </a:cubicBezTo>
                  <a:cubicBezTo>
                    <a:pt x="199" y="78"/>
                    <a:pt x="199" y="78"/>
                    <a:pt x="199" y="78"/>
                  </a:cubicBezTo>
                  <a:cubicBezTo>
                    <a:pt x="198" y="78"/>
                    <a:pt x="198" y="78"/>
                    <a:pt x="198" y="78"/>
                  </a:cubicBezTo>
                  <a:cubicBezTo>
                    <a:pt x="198" y="79"/>
                    <a:pt x="198" y="79"/>
                    <a:pt x="198" y="79"/>
                  </a:cubicBezTo>
                  <a:cubicBezTo>
                    <a:pt x="198" y="79"/>
                    <a:pt x="198" y="79"/>
                    <a:pt x="198" y="79"/>
                  </a:cubicBezTo>
                  <a:cubicBezTo>
                    <a:pt x="180" y="80"/>
                    <a:pt x="180" y="80"/>
                    <a:pt x="180" y="80"/>
                  </a:cubicBezTo>
                  <a:cubicBezTo>
                    <a:pt x="174" y="82"/>
                    <a:pt x="174" y="82"/>
                    <a:pt x="174" y="82"/>
                  </a:cubicBezTo>
                  <a:cubicBezTo>
                    <a:pt x="171" y="84"/>
                    <a:pt x="171" y="84"/>
                    <a:pt x="171" y="84"/>
                  </a:cubicBezTo>
                  <a:cubicBezTo>
                    <a:pt x="170" y="86"/>
                    <a:pt x="170" y="86"/>
                    <a:pt x="170" y="86"/>
                  </a:cubicBezTo>
                  <a:cubicBezTo>
                    <a:pt x="168" y="88"/>
                    <a:pt x="166" y="90"/>
                    <a:pt x="162" y="89"/>
                  </a:cubicBezTo>
                  <a:cubicBezTo>
                    <a:pt x="162" y="89"/>
                    <a:pt x="162" y="89"/>
                    <a:pt x="162" y="89"/>
                  </a:cubicBezTo>
                  <a:cubicBezTo>
                    <a:pt x="162" y="88"/>
                    <a:pt x="162" y="88"/>
                    <a:pt x="162" y="88"/>
                  </a:cubicBezTo>
                  <a:cubicBezTo>
                    <a:pt x="156" y="84"/>
                    <a:pt x="156" y="84"/>
                    <a:pt x="156" y="84"/>
                  </a:cubicBezTo>
                  <a:cubicBezTo>
                    <a:pt x="156" y="74"/>
                    <a:pt x="156" y="74"/>
                    <a:pt x="156" y="74"/>
                  </a:cubicBezTo>
                  <a:cubicBezTo>
                    <a:pt x="152" y="72"/>
                    <a:pt x="150" y="69"/>
                    <a:pt x="150" y="67"/>
                  </a:cubicBezTo>
                  <a:cubicBezTo>
                    <a:pt x="148" y="58"/>
                    <a:pt x="148" y="58"/>
                    <a:pt x="148" y="58"/>
                  </a:cubicBezTo>
                  <a:cubicBezTo>
                    <a:pt x="144" y="54"/>
                    <a:pt x="144" y="54"/>
                    <a:pt x="144" y="54"/>
                  </a:cubicBezTo>
                  <a:cubicBezTo>
                    <a:pt x="140" y="50"/>
                    <a:pt x="140" y="50"/>
                    <a:pt x="140" y="50"/>
                  </a:cubicBezTo>
                  <a:cubicBezTo>
                    <a:pt x="138" y="49"/>
                    <a:pt x="138" y="49"/>
                    <a:pt x="138" y="49"/>
                  </a:cubicBezTo>
                  <a:cubicBezTo>
                    <a:pt x="145" y="40"/>
                    <a:pt x="145" y="40"/>
                    <a:pt x="145" y="40"/>
                  </a:cubicBezTo>
                  <a:cubicBezTo>
                    <a:pt x="146" y="34"/>
                    <a:pt x="146" y="34"/>
                    <a:pt x="146" y="34"/>
                  </a:cubicBezTo>
                  <a:cubicBezTo>
                    <a:pt x="138" y="24"/>
                    <a:pt x="138" y="24"/>
                    <a:pt x="138" y="24"/>
                  </a:cubicBezTo>
                  <a:cubicBezTo>
                    <a:pt x="138" y="24"/>
                    <a:pt x="138" y="24"/>
                    <a:pt x="138" y="24"/>
                  </a:cubicBezTo>
                  <a:cubicBezTo>
                    <a:pt x="138" y="24"/>
                    <a:pt x="138" y="24"/>
                    <a:pt x="138" y="24"/>
                  </a:cubicBezTo>
                  <a:cubicBezTo>
                    <a:pt x="134" y="16"/>
                    <a:pt x="134" y="16"/>
                    <a:pt x="134" y="16"/>
                  </a:cubicBezTo>
                  <a:cubicBezTo>
                    <a:pt x="134" y="16"/>
                    <a:pt x="134" y="16"/>
                    <a:pt x="134" y="16"/>
                  </a:cubicBezTo>
                  <a:cubicBezTo>
                    <a:pt x="134" y="16"/>
                    <a:pt x="134" y="16"/>
                    <a:pt x="134" y="16"/>
                  </a:cubicBezTo>
                  <a:cubicBezTo>
                    <a:pt x="134" y="12"/>
                    <a:pt x="134" y="12"/>
                    <a:pt x="134" y="12"/>
                  </a:cubicBezTo>
                  <a:cubicBezTo>
                    <a:pt x="128" y="8"/>
                    <a:pt x="128" y="8"/>
                    <a:pt x="128" y="8"/>
                  </a:cubicBezTo>
                  <a:cubicBezTo>
                    <a:pt x="128" y="7"/>
                    <a:pt x="128" y="7"/>
                    <a:pt x="128" y="7"/>
                  </a:cubicBezTo>
                  <a:cubicBezTo>
                    <a:pt x="128" y="7"/>
                    <a:pt x="128" y="7"/>
                    <a:pt x="128" y="7"/>
                  </a:cubicBezTo>
                  <a:cubicBezTo>
                    <a:pt x="128" y="7"/>
                    <a:pt x="128" y="7"/>
                    <a:pt x="128" y="7"/>
                  </a:cubicBezTo>
                  <a:cubicBezTo>
                    <a:pt x="123" y="1"/>
                    <a:pt x="123" y="1"/>
                    <a:pt x="123" y="1"/>
                  </a:cubicBezTo>
                  <a:cubicBezTo>
                    <a:pt x="116" y="0"/>
                    <a:pt x="116" y="0"/>
                    <a:pt x="116" y="0"/>
                  </a:cubicBezTo>
                  <a:cubicBezTo>
                    <a:pt x="108" y="2"/>
                    <a:pt x="108" y="2"/>
                    <a:pt x="108" y="2"/>
                  </a:cubicBezTo>
                  <a:cubicBezTo>
                    <a:pt x="106" y="4"/>
                    <a:pt x="106" y="4"/>
                    <a:pt x="106" y="4"/>
                  </a:cubicBezTo>
                  <a:cubicBezTo>
                    <a:pt x="105" y="15"/>
                    <a:pt x="105" y="15"/>
                    <a:pt x="105" y="15"/>
                  </a:cubicBezTo>
                  <a:cubicBezTo>
                    <a:pt x="105" y="28"/>
                    <a:pt x="105" y="28"/>
                    <a:pt x="105" y="28"/>
                  </a:cubicBezTo>
                  <a:cubicBezTo>
                    <a:pt x="104" y="28"/>
                    <a:pt x="104" y="28"/>
                    <a:pt x="104" y="28"/>
                  </a:cubicBezTo>
                  <a:cubicBezTo>
                    <a:pt x="96" y="31"/>
                    <a:pt x="96" y="31"/>
                    <a:pt x="96" y="31"/>
                  </a:cubicBezTo>
                  <a:cubicBezTo>
                    <a:pt x="96" y="31"/>
                    <a:pt x="96" y="31"/>
                    <a:pt x="96" y="31"/>
                  </a:cubicBezTo>
                  <a:cubicBezTo>
                    <a:pt x="96" y="31"/>
                    <a:pt x="96" y="31"/>
                    <a:pt x="96" y="31"/>
                  </a:cubicBezTo>
                  <a:cubicBezTo>
                    <a:pt x="96" y="31"/>
                    <a:pt x="96" y="31"/>
                    <a:pt x="96" y="31"/>
                  </a:cubicBezTo>
                  <a:cubicBezTo>
                    <a:pt x="89" y="32"/>
                    <a:pt x="89" y="32"/>
                    <a:pt x="89" y="32"/>
                  </a:cubicBezTo>
                  <a:cubicBezTo>
                    <a:pt x="86" y="34"/>
                    <a:pt x="82" y="36"/>
                    <a:pt x="77" y="37"/>
                  </a:cubicBezTo>
                  <a:cubicBezTo>
                    <a:pt x="76" y="38"/>
                    <a:pt x="76" y="38"/>
                    <a:pt x="76" y="38"/>
                  </a:cubicBezTo>
                  <a:cubicBezTo>
                    <a:pt x="76" y="38"/>
                    <a:pt x="76" y="38"/>
                    <a:pt x="76" y="38"/>
                  </a:cubicBezTo>
                  <a:cubicBezTo>
                    <a:pt x="76" y="38"/>
                    <a:pt x="76" y="38"/>
                    <a:pt x="76" y="38"/>
                  </a:cubicBezTo>
                  <a:cubicBezTo>
                    <a:pt x="62" y="34"/>
                    <a:pt x="62" y="34"/>
                    <a:pt x="62" y="34"/>
                  </a:cubicBezTo>
                  <a:cubicBezTo>
                    <a:pt x="57" y="40"/>
                    <a:pt x="57" y="40"/>
                    <a:pt x="57" y="40"/>
                  </a:cubicBezTo>
                  <a:cubicBezTo>
                    <a:pt x="56" y="42"/>
                    <a:pt x="53" y="44"/>
                    <a:pt x="49" y="44"/>
                  </a:cubicBezTo>
                  <a:cubicBezTo>
                    <a:pt x="41" y="51"/>
                    <a:pt x="41" y="51"/>
                    <a:pt x="41" y="51"/>
                  </a:cubicBezTo>
                  <a:cubicBezTo>
                    <a:pt x="36" y="58"/>
                    <a:pt x="36" y="58"/>
                    <a:pt x="36" y="58"/>
                  </a:cubicBezTo>
                  <a:cubicBezTo>
                    <a:pt x="36" y="58"/>
                    <a:pt x="36" y="58"/>
                    <a:pt x="36" y="58"/>
                  </a:cubicBezTo>
                  <a:cubicBezTo>
                    <a:pt x="36" y="59"/>
                    <a:pt x="36" y="59"/>
                    <a:pt x="36" y="59"/>
                  </a:cubicBezTo>
                  <a:cubicBezTo>
                    <a:pt x="34" y="62"/>
                    <a:pt x="32" y="65"/>
                    <a:pt x="30" y="66"/>
                  </a:cubicBezTo>
                  <a:cubicBezTo>
                    <a:pt x="25" y="72"/>
                    <a:pt x="25" y="72"/>
                    <a:pt x="25" y="72"/>
                  </a:cubicBezTo>
                  <a:cubicBezTo>
                    <a:pt x="25" y="73"/>
                    <a:pt x="25" y="73"/>
                    <a:pt x="25" y="73"/>
                  </a:cubicBezTo>
                  <a:cubicBezTo>
                    <a:pt x="25" y="73"/>
                    <a:pt x="25" y="73"/>
                    <a:pt x="25" y="73"/>
                  </a:cubicBezTo>
                  <a:cubicBezTo>
                    <a:pt x="22" y="75"/>
                    <a:pt x="22" y="75"/>
                    <a:pt x="22" y="75"/>
                  </a:cubicBezTo>
                  <a:cubicBezTo>
                    <a:pt x="20" y="76"/>
                    <a:pt x="18" y="76"/>
                    <a:pt x="16" y="76"/>
                  </a:cubicBezTo>
                  <a:cubicBezTo>
                    <a:pt x="6" y="76"/>
                    <a:pt x="6" y="76"/>
                    <a:pt x="6" y="76"/>
                  </a:cubicBezTo>
                  <a:cubicBezTo>
                    <a:pt x="4" y="79"/>
                    <a:pt x="4" y="79"/>
                    <a:pt x="4" y="79"/>
                  </a:cubicBezTo>
                  <a:cubicBezTo>
                    <a:pt x="0" y="86"/>
                    <a:pt x="0" y="86"/>
                    <a:pt x="0" y="86"/>
                  </a:cubicBezTo>
                  <a:cubicBezTo>
                    <a:pt x="2" y="92"/>
                    <a:pt x="2" y="92"/>
                    <a:pt x="2" y="92"/>
                  </a:cubicBezTo>
                  <a:cubicBezTo>
                    <a:pt x="1" y="108"/>
                    <a:pt x="1" y="108"/>
                    <a:pt x="1" y="108"/>
                  </a:cubicBezTo>
                  <a:cubicBezTo>
                    <a:pt x="4" y="112"/>
                    <a:pt x="4" y="112"/>
                    <a:pt x="4" y="112"/>
                  </a:cubicBezTo>
                  <a:cubicBezTo>
                    <a:pt x="4" y="113"/>
                    <a:pt x="4" y="113"/>
                    <a:pt x="4" y="113"/>
                  </a:cubicBezTo>
                  <a:cubicBezTo>
                    <a:pt x="5" y="116"/>
                    <a:pt x="5" y="116"/>
                    <a:pt x="5" y="116"/>
                  </a:cubicBezTo>
                  <a:cubicBezTo>
                    <a:pt x="11" y="116"/>
                    <a:pt x="11" y="116"/>
                    <a:pt x="11" y="116"/>
                  </a:cubicBezTo>
                  <a:cubicBezTo>
                    <a:pt x="20" y="118"/>
                    <a:pt x="20" y="118"/>
                    <a:pt x="20" y="118"/>
                  </a:cubicBezTo>
                  <a:cubicBezTo>
                    <a:pt x="33" y="119"/>
                    <a:pt x="33" y="119"/>
                    <a:pt x="33" y="119"/>
                  </a:cubicBezTo>
                  <a:cubicBezTo>
                    <a:pt x="38" y="118"/>
                    <a:pt x="38" y="118"/>
                    <a:pt x="38" y="118"/>
                  </a:cubicBezTo>
                  <a:cubicBezTo>
                    <a:pt x="39" y="118"/>
                    <a:pt x="39" y="118"/>
                    <a:pt x="39" y="118"/>
                  </a:cubicBezTo>
                  <a:cubicBezTo>
                    <a:pt x="40" y="118"/>
                    <a:pt x="40" y="118"/>
                    <a:pt x="40" y="118"/>
                  </a:cubicBezTo>
                  <a:cubicBezTo>
                    <a:pt x="50" y="122"/>
                    <a:pt x="50" y="122"/>
                    <a:pt x="50" y="122"/>
                  </a:cubicBezTo>
                  <a:cubicBezTo>
                    <a:pt x="50" y="122"/>
                    <a:pt x="50" y="122"/>
                    <a:pt x="50" y="122"/>
                  </a:cubicBezTo>
                  <a:cubicBezTo>
                    <a:pt x="51" y="122"/>
                    <a:pt x="51" y="122"/>
                    <a:pt x="51" y="122"/>
                  </a:cubicBezTo>
                  <a:cubicBezTo>
                    <a:pt x="56" y="127"/>
                    <a:pt x="56" y="127"/>
                    <a:pt x="56" y="127"/>
                  </a:cubicBezTo>
                  <a:cubicBezTo>
                    <a:pt x="68" y="131"/>
                    <a:pt x="68" y="131"/>
                    <a:pt x="68" y="131"/>
                  </a:cubicBezTo>
                  <a:cubicBezTo>
                    <a:pt x="69" y="131"/>
                    <a:pt x="69" y="131"/>
                    <a:pt x="69" y="131"/>
                  </a:cubicBezTo>
                  <a:cubicBezTo>
                    <a:pt x="77" y="136"/>
                    <a:pt x="77" y="136"/>
                    <a:pt x="77" y="136"/>
                  </a:cubicBezTo>
                  <a:cubicBezTo>
                    <a:pt x="96" y="154"/>
                    <a:pt x="96" y="154"/>
                    <a:pt x="96" y="154"/>
                  </a:cubicBezTo>
                  <a:cubicBezTo>
                    <a:pt x="105" y="158"/>
                    <a:pt x="105" y="158"/>
                    <a:pt x="105" y="158"/>
                  </a:cubicBezTo>
                  <a:cubicBezTo>
                    <a:pt x="109" y="156"/>
                    <a:pt x="109" y="156"/>
                    <a:pt x="109" y="156"/>
                  </a:cubicBezTo>
                  <a:cubicBezTo>
                    <a:pt x="112" y="150"/>
                    <a:pt x="112" y="150"/>
                    <a:pt x="112" y="150"/>
                  </a:cubicBezTo>
                  <a:cubicBezTo>
                    <a:pt x="110" y="139"/>
                    <a:pt x="110" y="139"/>
                    <a:pt x="110" y="139"/>
                  </a:cubicBezTo>
                  <a:cubicBezTo>
                    <a:pt x="110" y="136"/>
                    <a:pt x="113" y="134"/>
                    <a:pt x="118" y="132"/>
                  </a:cubicBezTo>
                  <a:cubicBezTo>
                    <a:pt x="118" y="131"/>
                    <a:pt x="118" y="131"/>
                    <a:pt x="118" y="131"/>
                  </a:cubicBezTo>
                  <a:cubicBezTo>
                    <a:pt x="143" y="146"/>
                    <a:pt x="143" y="146"/>
                    <a:pt x="143" y="146"/>
                  </a:cubicBezTo>
                  <a:cubicBezTo>
                    <a:pt x="146" y="145"/>
                    <a:pt x="146" y="145"/>
                    <a:pt x="146" y="145"/>
                  </a:cubicBezTo>
                  <a:cubicBezTo>
                    <a:pt x="151" y="142"/>
                    <a:pt x="151" y="142"/>
                    <a:pt x="151" y="142"/>
                  </a:cubicBezTo>
                  <a:cubicBezTo>
                    <a:pt x="152" y="142"/>
                    <a:pt x="152" y="142"/>
                    <a:pt x="152" y="142"/>
                  </a:cubicBezTo>
                  <a:cubicBezTo>
                    <a:pt x="155" y="142"/>
                    <a:pt x="155" y="142"/>
                    <a:pt x="155" y="142"/>
                  </a:cubicBezTo>
                  <a:cubicBezTo>
                    <a:pt x="160" y="138"/>
                    <a:pt x="160" y="138"/>
                    <a:pt x="160" y="138"/>
                  </a:cubicBezTo>
                  <a:cubicBezTo>
                    <a:pt x="161" y="138"/>
                    <a:pt x="161" y="138"/>
                    <a:pt x="161" y="138"/>
                  </a:cubicBezTo>
                  <a:cubicBezTo>
                    <a:pt x="162" y="138"/>
                    <a:pt x="162" y="138"/>
                    <a:pt x="162" y="138"/>
                  </a:cubicBezTo>
                  <a:cubicBezTo>
                    <a:pt x="176" y="148"/>
                    <a:pt x="176" y="148"/>
                    <a:pt x="176" y="148"/>
                  </a:cubicBezTo>
                  <a:cubicBezTo>
                    <a:pt x="177" y="149"/>
                    <a:pt x="177" y="149"/>
                    <a:pt x="177" y="149"/>
                  </a:cubicBezTo>
                  <a:cubicBezTo>
                    <a:pt x="186" y="156"/>
                    <a:pt x="186" y="156"/>
                    <a:pt x="186" y="156"/>
                  </a:cubicBezTo>
                  <a:cubicBezTo>
                    <a:pt x="188" y="158"/>
                    <a:pt x="192" y="161"/>
                    <a:pt x="194" y="165"/>
                  </a:cubicBezTo>
                  <a:cubicBezTo>
                    <a:pt x="199" y="170"/>
                    <a:pt x="199" y="170"/>
                    <a:pt x="199" y="170"/>
                  </a:cubicBezTo>
                  <a:cubicBezTo>
                    <a:pt x="202" y="169"/>
                    <a:pt x="202" y="169"/>
                    <a:pt x="202" y="169"/>
                  </a:cubicBezTo>
                  <a:cubicBezTo>
                    <a:pt x="206" y="162"/>
                    <a:pt x="206" y="162"/>
                    <a:pt x="206" y="162"/>
                  </a:cubicBezTo>
                  <a:cubicBezTo>
                    <a:pt x="215" y="168"/>
                    <a:pt x="215" y="168"/>
                    <a:pt x="215" y="168"/>
                  </a:cubicBezTo>
                  <a:cubicBezTo>
                    <a:pt x="215" y="168"/>
                    <a:pt x="215" y="168"/>
                    <a:pt x="215" y="168"/>
                  </a:cubicBezTo>
                  <a:cubicBezTo>
                    <a:pt x="216" y="168"/>
                    <a:pt x="216" y="168"/>
                    <a:pt x="216" y="168"/>
                  </a:cubicBezTo>
                  <a:cubicBezTo>
                    <a:pt x="216" y="168"/>
                    <a:pt x="216" y="168"/>
                    <a:pt x="216" y="168"/>
                  </a:cubicBezTo>
                  <a:cubicBezTo>
                    <a:pt x="222" y="176"/>
                    <a:pt x="222" y="176"/>
                    <a:pt x="222" y="176"/>
                  </a:cubicBezTo>
                  <a:cubicBezTo>
                    <a:pt x="240" y="190"/>
                    <a:pt x="240" y="190"/>
                    <a:pt x="240" y="190"/>
                  </a:cubicBezTo>
                  <a:cubicBezTo>
                    <a:pt x="240" y="190"/>
                    <a:pt x="240" y="190"/>
                    <a:pt x="240" y="190"/>
                  </a:cubicBezTo>
                  <a:cubicBezTo>
                    <a:pt x="246" y="196"/>
                    <a:pt x="246" y="196"/>
                    <a:pt x="246" y="196"/>
                  </a:cubicBezTo>
                  <a:cubicBezTo>
                    <a:pt x="261" y="191"/>
                    <a:pt x="261" y="191"/>
                    <a:pt x="261" y="191"/>
                  </a:cubicBezTo>
                  <a:cubicBezTo>
                    <a:pt x="262" y="203"/>
                    <a:pt x="262" y="203"/>
                    <a:pt x="262" y="203"/>
                  </a:cubicBezTo>
                  <a:cubicBezTo>
                    <a:pt x="269" y="210"/>
                    <a:pt x="269" y="210"/>
                    <a:pt x="269" y="210"/>
                  </a:cubicBezTo>
                  <a:cubicBezTo>
                    <a:pt x="269" y="210"/>
                    <a:pt x="269" y="210"/>
                    <a:pt x="269" y="210"/>
                  </a:cubicBezTo>
                  <a:cubicBezTo>
                    <a:pt x="269" y="210"/>
                    <a:pt x="269" y="210"/>
                    <a:pt x="269" y="210"/>
                  </a:cubicBezTo>
                  <a:cubicBezTo>
                    <a:pt x="274" y="218"/>
                    <a:pt x="274" y="218"/>
                    <a:pt x="274" y="218"/>
                  </a:cubicBezTo>
                  <a:cubicBezTo>
                    <a:pt x="274" y="219"/>
                    <a:pt x="274" y="219"/>
                    <a:pt x="274" y="219"/>
                  </a:cubicBezTo>
                  <a:cubicBezTo>
                    <a:pt x="274" y="219"/>
                    <a:pt x="274" y="219"/>
                    <a:pt x="274" y="219"/>
                  </a:cubicBezTo>
                  <a:cubicBezTo>
                    <a:pt x="274" y="220"/>
                    <a:pt x="274" y="220"/>
                    <a:pt x="274" y="220"/>
                  </a:cubicBezTo>
                  <a:cubicBezTo>
                    <a:pt x="280" y="247"/>
                    <a:pt x="280" y="247"/>
                    <a:pt x="280" y="247"/>
                  </a:cubicBezTo>
                  <a:cubicBezTo>
                    <a:pt x="286" y="258"/>
                    <a:pt x="286" y="258"/>
                    <a:pt x="286" y="258"/>
                  </a:cubicBezTo>
                  <a:cubicBezTo>
                    <a:pt x="278" y="279"/>
                    <a:pt x="278" y="279"/>
                    <a:pt x="278" y="279"/>
                  </a:cubicBezTo>
                  <a:cubicBezTo>
                    <a:pt x="278" y="280"/>
                    <a:pt x="278" y="280"/>
                    <a:pt x="278" y="280"/>
                  </a:cubicBezTo>
                  <a:cubicBezTo>
                    <a:pt x="272" y="282"/>
                    <a:pt x="272" y="282"/>
                    <a:pt x="272" y="282"/>
                  </a:cubicBezTo>
                  <a:cubicBezTo>
                    <a:pt x="272" y="288"/>
                    <a:pt x="272" y="288"/>
                    <a:pt x="272" y="288"/>
                  </a:cubicBezTo>
                  <a:cubicBezTo>
                    <a:pt x="271" y="288"/>
                    <a:pt x="271" y="288"/>
                    <a:pt x="271" y="288"/>
                  </a:cubicBezTo>
                  <a:cubicBezTo>
                    <a:pt x="264" y="299"/>
                    <a:pt x="264" y="299"/>
                    <a:pt x="264" y="299"/>
                  </a:cubicBezTo>
                  <a:cubicBezTo>
                    <a:pt x="264" y="299"/>
                    <a:pt x="264" y="299"/>
                    <a:pt x="264" y="299"/>
                  </a:cubicBezTo>
                  <a:cubicBezTo>
                    <a:pt x="254" y="300"/>
                    <a:pt x="254" y="300"/>
                    <a:pt x="254" y="300"/>
                  </a:cubicBezTo>
                  <a:cubicBezTo>
                    <a:pt x="244" y="308"/>
                    <a:pt x="244" y="308"/>
                    <a:pt x="244" y="308"/>
                  </a:cubicBezTo>
                  <a:cubicBezTo>
                    <a:pt x="246" y="309"/>
                    <a:pt x="247" y="310"/>
                    <a:pt x="250" y="311"/>
                  </a:cubicBezTo>
                  <a:cubicBezTo>
                    <a:pt x="254" y="312"/>
                    <a:pt x="254" y="316"/>
                    <a:pt x="252" y="321"/>
                  </a:cubicBezTo>
                  <a:cubicBezTo>
                    <a:pt x="252" y="322"/>
                    <a:pt x="252" y="322"/>
                    <a:pt x="252" y="322"/>
                  </a:cubicBezTo>
                  <a:cubicBezTo>
                    <a:pt x="246" y="328"/>
                    <a:pt x="246" y="328"/>
                    <a:pt x="246" y="328"/>
                  </a:cubicBezTo>
                  <a:cubicBezTo>
                    <a:pt x="245" y="328"/>
                    <a:pt x="245" y="328"/>
                    <a:pt x="245" y="328"/>
                  </a:cubicBezTo>
                  <a:cubicBezTo>
                    <a:pt x="245" y="329"/>
                    <a:pt x="245" y="329"/>
                    <a:pt x="245" y="329"/>
                  </a:cubicBezTo>
                  <a:cubicBezTo>
                    <a:pt x="244" y="329"/>
                    <a:pt x="244" y="329"/>
                    <a:pt x="244" y="329"/>
                  </a:cubicBezTo>
                  <a:cubicBezTo>
                    <a:pt x="244" y="329"/>
                    <a:pt x="244" y="329"/>
                    <a:pt x="244" y="329"/>
                  </a:cubicBezTo>
                  <a:cubicBezTo>
                    <a:pt x="225" y="326"/>
                    <a:pt x="225" y="326"/>
                    <a:pt x="225" y="326"/>
                  </a:cubicBezTo>
                  <a:cubicBezTo>
                    <a:pt x="224" y="333"/>
                    <a:pt x="224" y="333"/>
                    <a:pt x="224" y="333"/>
                  </a:cubicBezTo>
                  <a:cubicBezTo>
                    <a:pt x="226" y="348"/>
                    <a:pt x="226" y="348"/>
                    <a:pt x="226" y="348"/>
                  </a:cubicBezTo>
                  <a:cubicBezTo>
                    <a:pt x="242" y="354"/>
                    <a:pt x="242" y="354"/>
                    <a:pt x="242" y="354"/>
                  </a:cubicBezTo>
                  <a:cubicBezTo>
                    <a:pt x="242" y="355"/>
                    <a:pt x="242" y="355"/>
                    <a:pt x="242" y="355"/>
                  </a:cubicBezTo>
                  <a:cubicBezTo>
                    <a:pt x="242" y="355"/>
                    <a:pt x="242" y="355"/>
                    <a:pt x="242" y="355"/>
                  </a:cubicBezTo>
                  <a:cubicBezTo>
                    <a:pt x="248" y="353"/>
                    <a:pt x="248" y="353"/>
                    <a:pt x="248" y="353"/>
                  </a:cubicBezTo>
                  <a:cubicBezTo>
                    <a:pt x="249" y="353"/>
                    <a:pt x="249" y="353"/>
                    <a:pt x="249" y="353"/>
                  </a:cubicBezTo>
                  <a:cubicBezTo>
                    <a:pt x="250" y="352"/>
                    <a:pt x="250" y="352"/>
                    <a:pt x="250" y="352"/>
                  </a:cubicBezTo>
                  <a:cubicBezTo>
                    <a:pt x="250" y="353"/>
                    <a:pt x="250" y="353"/>
                    <a:pt x="250" y="353"/>
                  </a:cubicBezTo>
                  <a:cubicBezTo>
                    <a:pt x="250" y="353"/>
                    <a:pt x="250" y="353"/>
                    <a:pt x="250" y="353"/>
                  </a:cubicBezTo>
                  <a:cubicBezTo>
                    <a:pt x="255" y="356"/>
                    <a:pt x="255" y="356"/>
                    <a:pt x="255" y="356"/>
                  </a:cubicBezTo>
                  <a:cubicBezTo>
                    <a:pt x="262" y="356"/>
                    <a:pt x="262" y="356"/>
                    <a:pt x="262" y="356"/>
                  </a:cubicBezTo>
                  <a:cubicBezTo>
                    <a:pt x="264" y="355"/>
                    <a:pt x="264" y="355"/>
                    <a:pt x="264" y="355"/>
                  </a:cubicBezTo>
                  <a:cubicBezTo>
                    <a:pt x="262" y="348"/>
                    <a:pt x="262" y="348"/>
                    <a:pt x="262" y="348"/>
                  </a:cubicBezTo>
                  <a:cubicBezTo>
                    <a:pt x="262" y="348"/>
                    <a:pt x="262" y="348"/>
                    <a:pt x="262" y="348"/>
                  </a:cubicBezTo>
                  <a:cubicBezTo>
                    <a:pt x="262" y="348"/>
                    <a:pt x="262" y="348"/>
                    <a:pt x="262" y="348"/>
                  </a:cubicBezTo>
                  <a:cubicBezTo>
                    <a:pt x="260" y="340"/>
                    <a:pt x="260" y="340"/>
                    <a:pt x="260" y="340"/>
                  </a:cubicBezTo>
                  <a:cubicBezTo>
                    <a:pt x="260" y="339"/>
                    <a:pt x="260" y="339"/>
                    <a:pt x="260" y="339"/>
                  </a:cubicBezTo>
                  <a:cubicBezTo>
                    <a:pt x="260" y="338"/>
                    <a:pt x="260" y="338"/>
                    <a:pt x="260" y="338"/>
                  </a:cubicBezTo>
                  <a:cubicBezTo>
                    <a:pt x="260" y="338"/>
                    <a:pt x="260" y="338"/>
                    <a:pt x="260" y="338"/>
                  </a:cubicBezTo>
                  <a:cubicBezTo>
                    <a:pt x="260" y="338"/>
                    <a:pt x="260" y="338"/>
                    <a:pt x="260" y="338"/>
                  </a:cubicBezTo>
                  <a:cubicBezTo>
                    <a:pt x="263" y="335"/>
                    <a:pt x="263" y="335"/>
                    <a:pt x="263" y="335"/>
                  </a:cubicBezTo>
                  <a:cubicBezTo>
                    <a:pt x="264" y="334"/>
                    <a:pt x="264" y="334"/>
                    <a:pt x="264" y="334"/>
                  </a:cubicBezTo>
                  <a:cubicBezTo>
                    <a:pt x="264" y="334"/>
                    <a:pt x="264" y="334"/>
                    <a:pt x="264" y="334"/>
                  </a:cubicBezTo>
                  <a:cubicBezTo>
                    <a:pt x="264" y="334"/>
                    <a:pt x="264" y="334"/>
                    <a:pt x="264" y="334"/>
                  </a:cubicBezTo>
                  <a:cubicBezTo>
                    <a:pt x="268" y="328"/>
                    <a:pt x="268" y="328"/>
                    <a:pt x="268" y="328"/>
                  </a:cubicBezTo>
                  <a:cubicBezTo>
                    <a:pt x="269" y="327"/>
                    <a:pt x="269" y="327"/>
                    <a:pt x="269" y="327"/>
                  </a:cubicBezTo>
                  <a:cubicBezTo>
                    <a:pt x="276" y="322"/>
                    <a:pt x="276" y="322"/>
                    <a:pt x="276" y="322"/>
                  </a:cubicBezTo>
                  <a:cubicBezTo>
                    <a:pt x="276" y="322"/>
                    <a:pt x="276" y="322"/>
                    <a:pt x="276" y="322"/>
                  </a:cubicBezTo>
                  <a:cubicBezTo>
                    <a:pt x="276" y="321"/>
                    <a:pt x="276" y="321"/>
                    <a:pt x="276" y="321"/>
                  </a:cubicBezTo>
                  <a:cubicBezTo>
                    <a:pt x="277" y="321"/>
                    <a:pt x="277" y="321"/>
                    <a:pt x="277" y="321"/>
                  </a:cubicBezTo>
                  <a:cubicBezTo>
                    <a:pt x="277" y="321"/>
                    <a:pt x="277" y="321"/>
                    <a:pt x="277" y="321"/>
                  </a:cubicBezTo>
                  <a:cubicBezTo>
                    <a:pt x="286" y="320"/>
                    <a:pt x="286" y="320"/>
                    <a:pt x="286" y="320"/>
                  </a:cubicBezTo>
                  <a:cubicBezTo>
                    <a:pt x="286" y="322"/>
                    <a:pt x="286" y="322"/>
                    <a:pt x="286" y="322"/>
                  </a:cubicBezTo>
                  <a:cubicBezTo>
                    <a:pt x="286" y="325"/>
                    <a:pt x="286" y="327"/>
                    <a:pt x="286" y="328"/>
                  </a:cubicBezTo>
                  <a:cubicBezTo>
                    <a:pt x="288" y="332"/>
                    <a:pt x="288" y="332"/>
                    <a:pt x="288" y="332"/>
                  </a:cubicBezTo>
                  <a:cubicBezTo>
                    <a:pt x="290" y="337"/>
                    <a:pt x="290" y="337"/>
                    <a:pt x="290" y="337"/>
                  </a:cubicBezTo>
                  <a:cubicBezTo>
                    <a:pt x="298" y="342"/>
                    <a:pt x="298" y="342"/>
                    <a:pt x="298" y="342"/>
                  </a:cubicBezTo>
                  <a:cubicBezTo>
                    <a:pt x="320" y="344"/>
                    <a:pt x="320" y="344"/>
                    <a:pt x="320" y="344"/>
                  </a:cubicBezTo>
                  <a:cubicBezTo>
                    <a:pt x="321" y="344"/>
                    <a:pt x="321" y="344"/>
                    <a:pt x="321" y="344"/>
                  </a:cubicBezTo>
                  <a:cubicBezTo>
                    <a:pt x="322" y="344"/>
                    <a:pt x="322" y="344"/>
                    <a:pt x="322" y="344"/>
                  </a:cubicBezTo>
                  <a:cubicBezTo>
                    <a:pt x="322" y="345"/>
                    <a:pt x="322" y="345"/>
                    <a:pt x="322" y="345"/>
                  </a:cubicBezTo>
                  <a:cubicBezTo>
                    <a:pt x="322" y="346"/>
                    <a:pt x="322" y="346"/>
                    <a:pt x="322" y="346"/>
                  </a:cubicBezTo>
                  <a:cubicBezTo>
                    <a:pt x="322" y="353"/>
                    <a:pt x="322" y="353"/>
                    <a:pt x="322" y="353"/>
                  </a:cubicBezTo>
                  <a:cubicBezTo>
                    <a:pt x="328" y="360"/>
                    <a:pt x="328" y="360"/>
                    <a:pt x="328" y="360"/>
                  </a:cubicBezTo>
                  <a:cubicBezTo>
                    <a:pt x="333" y="362"/>
                    <a:pt x="333" y="362"/>
                    <a:pt x="333" y="362"/>
                  </a:cubicBezTo>
                  <a:cubicBezTo>
                    <a:pt x="334" y="362"/>
                    <a:pt x="334" y="362"/>
                    <a:pt x="334" y="362"/>
                  </a:cubicBezTo>
                  <a:cubicBezTo>
                    <a:pt x="334" y="362"/>
                    <a:pt x="334" y="362"/>
                    <a:pt x="334" y="362"/>
                  </a:cubicBezTo>
                  <a:cubicBezTo>
                    <a:pt x="334" y="363"/>
                    <a:pt x="334" y="363"/>
                    <a:pt x="334" y="363"/>
                  </a:cubicBezTo>
                  <a:cubicBezTo>
                    <a:pt x="334" y="366"/>
                    <a:pt x="334" y="366"/>
                    <a:pt x="334" y="366"/>
                  </a:cubicBezTo>
                  <a:cubicBezTo>
                    <a:pt x="334" y="370"/>
                    <a:pt x="334" y="370"/>
                    <a:pt x="334" y="370"/>
                  </a:cubicBezTo>
                  <a:cubicBezTo>
                    <a:pt x="332" y="378"/>
                    <a:pt x="332" y="378"/>
                    <a:pt x="332" y="378"/>
                  </a:cubicBezTo>
                  <a:cubicBezTo>
                    <a:pt x="335" y="380"/>
                    <a:pt x="335" y="380"/>
                    <a:pt x="335" y="380"/>
                  </a:cubicBezTo>
                  <a:cubicBezTo>
                    <a:pt x="338" y="380"/>
                    <a:pt x="341" y="380"/>
                    <a:pt x="344" y="382"/>
                  </a:cubicBezTo>
                  <a:cubicBezTo>
                    <a:pt x="353" y="386"/>
                    <a:pt x="353" y="386"/>
                    <a:pt x="353" y="386"/>
                  </a:cubicBezTo>
                  <a:cubicBezTo>
                    <a:pt x="358" y="382"/>
                    <a:pt x="358" y="382"/>
                    <a:pt x="358" y="382"/>
                  </a:cubicBezTo>
                  <a:cubicBezTo>
                    <a:pt x="364" y="375"/>
                    <a:pt x="364" y="375"/>
                    <a:pt x="364" y="375"/>
                  </a:cubicBezTo>
                  <a:cubicBezTo>
                    <a:pt x="365" y="372"/>
                    <a:pt x="365" y="372"/>
                    <a:pt x="365" y="372"/>
                  </a:cubicBezTo>
                  <a:cubicBezTo>
                    <a:pt x="365" y="372"/>
                    <a:pt x="365" y="372"/>
                    <a:pt x="365" y="372"/>
                  </a:cubicBezTo>
                  <a:cubicBezTo>
                    <a:pt x="366" y="371"/>
                    <a:pt x="366" y="371"/>
                    <a:pt x="366" y="371"/>
                  </a:cubicBezTo>
                  <a:cubicBezTo>
                    <a:pt x="367" y="370"/>
                    <a:pt x="367" y="370"/>
                    <a:pt x="367" y="370"/>
                  </a:cubicBezTo>
                  <a:cubicBezTo>
                    <a:pt x="367" y="370"/>
                    <a:pt x="367" y="370"/>
                    <a:pt x="367" y="370"/>
                  </a:cubicBezTo>
                  <a:cubicBezTo>
                    <a:pt x="365" y="361"/>
                    <a:pt x="365" y="361"/>
                    <a:pt x="365" y="361"/>
                  </a:cubicBezTo>
                  <a:cubicBezTo>
                    <a:pt x="364" y="357"/>
                    <a:pt x="364" y="357"/>
                    <a:pt x="364" y="357"/>
                  </a:cubicBezTo>
                  <a:cubicBezTo>
                    <a:pt x="364" y="356"/>
                    <a:pt x="364" y="356"/>
                    <a:pt x="364" y="356"/>
                  </a:cubicBezTo>
                  <a:cubicBezTo>
                    <a:pt x="364" y="356"/>
                    <a:pt x="364" y="356"/>
                    <a:pt x="364" y="356"/>
                  </a:cubicBezTo>
                  <a:cubicBezTo>
                    <a:pt x="364" y="356"/>
                    <a:pt x="364" y="356"/>
                    <a:pt x="364" y="356"/>
                  </a:cubicBezTo>
                  <a:cubicBezTo>
                    <a:pt x="364" y="355"/>
                    <a:pt x="364" y="355"/>
                    <a:pt x="364" y="355"/>
                  </a:cubicBezTo>
                  <a:cubicBezTo>
                    <a:pt x="368" y="350"/>
                    <a:pt x="368" y="350"/>
                    <a:pt x="368" y="350"/>
                  </a:cubicBezTo>
                  <a:cubicBezTo>
                    <a:pt x="368" y="350"/>
                    <a:pt x="368" y="350"/>
                    <a:pt x="368" y="350"/>
                  </a:cubicBezTo>
                  <a:cubicBezTo>
                    <a:pt x="368" y="350"/>
                    <a:pt x="368" y="350"/>
                    <a:pt x="368" y="350"/>
                  </a:cubicBezTo>
                  <a:cubicBezTo>
                    <a:pt x="374" y="345"/>
                    <a:pt x="374" y="345"/>
                    <a:pt x="374" y="345"/>
                  </a:cubicBezTo>
                  <a:cubicBezTo>
                    <a:pt x="375" y="345"/>
                    <a:pt x="375" y="345"/>
                    <a:pt x="375" y="345"/>
                  </a:cubicBezTo>
                  <a:cubicBezTo>
                    <a:pt x="388" y="345"/>
                    <a:pt x="388" y="345"/>
                    <a:pt x="388" y="345"/>
                  </a:cubicBezTo>
                  <a:cubicBezTo>
                    <a:pt x="390" y="344"/>
                    <a:pt x="390" y="344"/>
                    <a:pt x="390" y="344"/>
                  </a:cubicBezTo>
                  <a:cubicBezTo>
                    <a:pt x="390" y="338"/>
                    <a:pt x="390" y="338"/>
                    <a:pt x="390" y="338"/>
                  </a:cubicBezTo>
                  <a:cubicBezTo>
                    <a:pt x="388" y="332"/>
                    <a:pt x="388" y="332"/>
                    <a:pt x="388" y="332"/>
                  </a:cubicBezTo>
                  <a:cubicBezTo>
                    <a:pt x="383" y="324"/>
                    <a:pt x="383" y="324"/>
                    <a:pt x="383" y="324"/>
                  </a:cubicBezTo>
                  <a:cubicBezTo>
                    <a:pt x="383" y="324"/>
                    <a:pt x="383" y="324"/>
                    <a:pt x="383" y="324"/>
                  </a:cubicBezTo>
                  <a:cubicBezTo>
                    <a:pt x="383" y="324"/>
                    <a:pt x="383" y="324"/>
                    <a:pt x="383" y="324"/>
                  </a:cubicBezTo>
                  <a:cubicBezTo>
                    <a:pt x="383" y="314"/>
                    <a:pt x="383" y="314"/>
                    <a:pt x="383" y="314"/>
                  </a:cubicBezTo>
                  <a:cubicBezTo>
                    <a:pt x="383" y="313"/>
                    <a:pt x="383" y="313"/>
                    <a:pt x="383" y="313"/>
                  </a:cubicBezTo>
                  <a:cubicBezTo>
                    <a:pt x="383" y="313"/>
                    <a:pt x="383" y="313"/>
                    <a:pt x="383" y="313"/>
                  </a:cubicBezTo>
                  <a:cubicBezTo>
                    <a:pt x="385" y="307"/>
                    <a:pt x="385" y="307"/>
                    <a:pt x="385" y="307"/>
                  </a:cubicBezTo>
                  <a:cubicBezTo>
                    <a:pt x="385" y="307"/>
                    <a:pt x="385" y="307"/>
                    <a:pt x="385" y="307"/>
                  </a:cubicBezTo>
                  <a:cubicBezTo>
                    <a:pt x="386" y="307"/>
                    <a:pt x="386" y="307"/>
                    <a:pt x="386" y="307"/>
                  </a:cubicBezTo>
                  <a:cubicBezTo>
                    <a:pt x="386" y="307"/>
                    <a:pt x="386" y="307"/>
                    <a:pt x="386" y="307"/>
                  </a:cubicBezTo>
                  <a:cubicBezTo>
                    <a:pt x="396" y="291"/>
                    <a:pt x="396" y="291"/>
                    <a:pt x="396" y="291"/>
                  </a:cubicBezTo>
                  <a:cubicBezTo>
                    <a:pt x="397" y="291"/>
                    <a:pt x="397" y="291"/>
                    <a:pt x="397" y="291"/>
                  </a:cubicBezTo>
                  <a:cubicBezTo>
                    <a:pt x="397" y="291"/>
                    <a:pt x="397" y="291"/>
                    <a:pt x="397" y="291"/>
                  </a:cubicBezTo>
                  <a:cubicBezTo>
                    <a:pt x="398" y="290"/>
                    <a:pt x="398" y="290"/>
                    <a:pt x="398" y="290"/>
                  </a:cubicBezTo>
                  <a:cubicBezTo>
                    <a:pt x="400" y="290"/>
                    <a:pt x="400" y="290"/>
                    <a:pt x="400" y="290"/>
                  </a:cubicBezTo>
                  <a:cubicBezTo>
                    <a:pt x="404" y="291"/>
                    <a:pt x="404" y="291"/>
                    <a:pt x="404" y="291"/>
                  </a:cubicBezTo>
                  <a:cubicBezTo>
                    <a:pt x="414" y="296"/>
                    <a:pt x="414" y="296"/>
                    <a:pt x="414" y="296"/>
                  </a:cubicBezTo>
                  <a:cubicBezTo>
                    <a:pt x="420" y="298"/>
                    <a:pt x="420" y="298"/>
                    <a:pt x="420" y="298"/>
                  </a:cubicBezTo>
                  <a:cubicBezTo>
                    <a:pt x="420" y="295"/>
                    <a:pt x="420" y="295"/>
                    <a:pt x="420" y="295"/>
                  </a:cubicBezTo>
                  <a:cubicBezTo>
                    <a:pt x="419" y="294"/>
                    <a:pt x="419" y="294"/>
                    <a:pt x="419" y="294"/>
                  </a:cubicBezTo>
                  <a:cubicBezTo>
                    <a:pt x="419" y="293"/>
                    <a:pt x="419" y="293"/>
                    <a:pt x="419" y="293"/>
                  </a:cubicBezTo>
                  <a:cubicBezTo>
                    <a:pt x="419" y="290"/>
                    <a:pt x="420" y="288"/>
                    <a:pt x="423" y="286"/>
                  </a:cubicBezTo>
                  <a:cubicBezTo>
                    <a:pt x="430" y="281"/>
                    <a:pt x="430" y="281"/>
                    <a:pt x="430" y="281"/>
                  </a:cubicBezTo>
                  <a:cubicBezTo>
                    <a:pt x="430" y="281"/>
                    <a:pt x="430" y="281"/>
                    <a:pt x="430" y="281"/>
                  </a:cubicBezTo>
                  <a:cubicBezTo>
                    <a:pt x="430" y="281"/>
                    <a:pt x="430" y="281"/>
                    <a:pt x="430" y="281"/>
                  </a:cubicBezTo>
                  <a:cubicBezTo>
                    <a:pt x="430" y="280"/>
                    <a:pt x="430" y="280"/>
                    <a:pt x="430" y="280"/>
                  </a:cubicBezTo>
                  <a:cubicBezTo>
                    <a:pt x="434" y="279"/>
                    <a:pt x="437" y="278"/>
                    <a:pt x="438" y="278"/>
                  </a:cubicBezTo>
                  <a:cubicBezTo>
                    <a:pt x="445" y="278"/>
                    <a:pt x="445" y="278"/>
                    <a:pt x="445" y="278"/>
                  </a:cubicBezTo>
                  <a:cubicBezTo>
                    <a:pt x="446" y="278"/>
                    <a:pt x="446" y="278"/>
                    <a:pt x="446" y="278"/>
                  </a:cubicBezTo>
                  <a:cubicBezTo>
                    <a:pt x="446" y="278"/>
                    <a:pt x="446" y="278"/>
                    <a:pt x="446" y="278"/>
                  </a:cubicBezTo>
                  <a:cubicBezTo>
                    <a:pt x="450" y="278"/>
                    <a:pt x="450" y="278"/>
                    <a:pt x="450" y="278"/>
                  </a:cubicBezTo>
                  <a:cubicBezTo>
                    <a:pt x="452" y="268"/>
                    <a:pt x="452" y="268"/>
                    <a:pt x="452" y="268"/>
                  </a:cubicBezTo>
                  <a:cubicBezTo>
                    <a:pt x="452" y="262"/>
                    <a:pt x="452" y="262"/>
                    <a:pt x="452" y="262"/>
                  </a:cubicBezTo>
                  <a:cubicBezTo>
                    <a:pt x="452" y="257"/>
                    <a:pt x="452" y="254"/>
                    <a:pt x="454" y="254"/>
                  </a:cubicBezTo>
                  <a:cubicBezTo>
                    <a:pt x="456" y="248"/>
                    <a:pt x="456" y="248"/>
                    <a:pt x="456" y="248"/>
                  </a:cubicBezTo>
                  <a:cubicBezTo>
                    <a:pt x="453" y="244"/>
                    <a:pt x="453" y="244"/>
                    <a:pt x="453" y="244"/>
                  </a:cubicBezTo>
                  <a:cubicBezTo>
                    <a:pt x="448" y="240"/>
                    <a:pt x="448" y="240"/>
                    <a:pt x="448" y="240"/>
                  </a:cubicBezTo>
                  <a:cubicBezTo>
                    <a:pt x="438" y="238"/>
                    <a:pt x="438" y="238"/>
                    <a:pt x="438" y="238"/>
                  </a:cubicBezTo>
                  <a:cubicBezTo>
                    <a:pt x="436" y="238"/>
                    <a:pt x="432" y="236"/>
                    <a:pt x="426" y="230"/>
                  </a:cubicBezTo>
                  <a:cubicBezTo>
                    <a:pt x="420" y="228"/>
                    <a:pt x="420" y="228"/>
                    <a:pt x="420" y="228"/>
                  </a:cubicBezTo>
                  <a:cubicBezTo>
                    <a:pt x="420" y="228"/>
                    <a:pt x="420" y="228"/>
                    <a:pt x="420" y="228"/>
                  </a:cubicBezTo>
                  <a:cubicBezTo>
                    <a:pt x="420" y="227"/>
                    <a:pt x="420" y="227"/>
                    <a:pt x="420" y="227"/>
                  </a:cubicBezTo>
                  <a:cubicBezTo>
                    <a:pt x="412" y="218"/>
                    <a:pt x="412" y="218"/>
                    <a:pt x="412" y="218"/>
                  </a:cubicBezTo>
                  <a:cubicBezTo>
                    <a:pt x="406" y="218"/>
                    <a:pt x="406" y="218"/>
                    <a:pt x="406" y="218"/>
                  </a:cubicBezTo>
                  <a:cubicBezTo>
                    <a:pt x="405" y="218"/>
                    <a:pt x="405" y="218"/>
                    <a:pt x="405" y="218"/>
                  </a:cubicBezTo>
                  <a:cubicBezTo>
                    <a:pt x="405" y="218"/>
                    <a:pt x="405" y="218"/>
                    <a:pt x="405" y="218"/>
                  </a:cubicBezTo>
                  <a:cubicBezTo>
                    <a:pt x="399" y="215"/>
                    <a:pt x="399" y="215"/>
                    <a:pt x="399" y="215"/>
                  </a:cubicBezTo>
                  <a:cubicBezTo>
                    <a:pt x="395" y="220"/>
                    <a:pt x="395" y="220"/>
                    <a:pt x="395" y="220"/>
                  </a:cubicBezTo>
                  <a:cubicBezTo>
                    <a:pt x="394" y="238"/>
                    <a:pt x="394" y="238"/>
                    <a:pt x="394" y="238"/>
                  </a:cubicBezTo>
                  <a:cubicBezTo>
                    <a:pt x="396" y="246"/>
                    <a:pt x="396" y="246"/>
                    <a:pt x="396" y="246"/>
                  </a:cubicBezTo>
                  <a:cubicBezTo>
                    <a:pt x="398" y="246"/>
                    <a:pt x="398" y="246"/>
                    <a:pt x="398" y="246"/>
                  </a:cubicBezTo>
                  <a:cubicBezTo>
                    <a:pt x="399" y="246"/>
                    <a:pt x="399" y="246"/>
                    <a:pt x="399" y="246"/>
                  </a:cubicBezTo>
                  <a:cubicBezTo>
                    <a:pt x="404" y="248"/>
                    <a:pt x="404" y="248"/>
                    <a:pt x="404" y="248"/>
                  </a:cubicBezTo>
                  <a:cubicBezTo>
                    <a:pt x="404" y="248"/>
                    <a:pt x="404" y="248"/>
                    <a:pt x="404" y="248"/>
                  </a:cubicBezTo>
                  <a:cubicBezTo>
                    <a:pt x="404" y="248"/>
                    <a:pt x="404" y="248"/>
                    <a:pt x="404" y="248"/>
                  </a:cubicBezTo>
                  <a:cubicBezTo>
                    <a:pt x="407" y="255"/>
                    <a:pt x="407" y="255"/>
                    <a:pt x="407" y="255"/>
                  </a:cubicBezTo>
                  <a:cubicBezTo>
                    <a:pt x="408" y="255"/>
                    <a:pt x="408" y="255"/>
                    <a:pt x="408" y="255"/>
                  </a:cubicBezTo>
                  <a:cubicBezTo>
                    <a:pt x="408" y="256"/>
                    <a:pt x="408" y="256"/>
                    <a:pt x="408" y="256"/>
                  </a:cubicBezTo>
                  <a:cubicBezTo>
                    <a:pt x="408" y="256"/>
                    <a:pt x="408" y="256"/>
                    <a:pt x="408" y="256"/>
                  </a:cubicBezTo>
                  <a:cubicBezTo>
                    <a:pt x="408" y="256"/>
                    <a:pt x="408" y="256"/>
                    <a:pt x="408" y="256"/>
                  </a:cubicBezTo>
                  <a:cubicBezTo>
                    <a:pt x="406" y="268"/>
                    <a:pt x="406" y="268"/>
                    <a:pt x="406" y="268"/>
                  </a:cubicBezTo>
                  <a:cubicBezTo>
                    <a:pt x="406" y="269"/>
                    <a:pt x="406" y="269"/>
                    <a:pt x="406" y="269"/>
                  </a:cubicBezTo>
                  <a:cubicBezTo>
                    <a:pt x="406" y="270"/>
                    <a:pt x="406" y="270"/>
                    <a:pt x="406" y="270"/>
                  </a:cubicBezTo>
                  <a:cubicBezTo>
                    <a:pt x="406" y="270"/>
                    <a:pt x="406" y="270"/>
                    <a:pt x="406" y="270"/>
                  </a:cubicBezTo>
                  <a:cubicBezTo>
                    <a:pt x="404" y="271"/>
                    <a:pt x="402" y="272"/>
                    <a:pt x="400" y="273"/>
                  </a:cubicBezTo>
                  <a:cubicBezTo>
                    <a:pt x="399" y="274"/>
                    <a:pt x="399" y="274"/>
                    <a:pt x="399" y="274"/>
                  </a:cubicBezTo>
                  <a:cubicBezTo>
                    <a:pt x="399" y="273"/>
                    <a:pt x="399" y="273"/>
                    <a:pt x="399" y="273"/>
                  </a:cubicBezTo>
                  <a:cubicBezTo>
                    <a:pt x="398" y="273"/>
                    <a:pt x="398" y="273"/>
                    <a:pt x="398" y="273"/>
                  </a:cubicBezTo>
                  <a:cubicBezTo>
                    <a:pt x="396" y="272"/>
                    <a:pt x="396" y="272"/>
                    <a:pt x="396" y="272"/>
                  </a:cubicBezTo>
                  <a:cubicBezTo>
                    <a:pt x="389" y="275"/>
                    <a:pt x="389" y="275"/>
                    <a:pt x="389" y="275"/>
                  </a:cubicBezTo>
                  <a:cubicBezTo>
                    <a:pt x="389" y="275"/>
                    <a:pt x="389" y="275"/>
                    <a:pt x="389" y="275"/>
                  </a:cubicBezTo>
                  <a:cubicBezTo>
                    <a:pt x="389" y="276"/>
                    <a:pt x="389" y="276"/>
                    <a:pt x="389" y="276"/>
                  </a:cubicBezTo>
                  <a:cubicBezTo>
                    <a:pt x="390" y="276"/>
                    <a:pt x="390" y="276"/>
                    <a:pt x="390" y="276"/>
                  </a:cubicBezTo>
                  <a:cubicBezTo>
                    <a:pt x="391" y="287"/>
                    <a:pt x="391" y="287"/>
                    <a:pt x="391" y="287"/>
                  </a:cubicBezTo>
                  <a:cubicBezTo>
                    <a:pt x="391" y="289"/>
                    <a:pt x="390" y="290"/>
                    <a:pt x="388" y="290"/>
                  </a:cubicBezTo>
                  <a:cubicBezTo>
                    <a:pt x="384" y="290"/>
                    <a:pt x="384" y="290"/>
                    <a:pt x="384" y="290"/>
                  </a:cubicBezTo>
                  <a:cubicBezTo>
                    <a:pt x="381" y="290"/>
                    <a:pt x="380" y="289"/>
                    <a:pt x="379" y="288"/>
                  </a:cubicBezTo>
                  <a:cubicBezTo>
                    <a:pt x="374" y="284"/>
                    <a:pt x="374" y="284"/>
                    <a:pt x="374" y="284"/>
                  </a:cubicBezTo>
                  <a:cubicBezTo>
                    <a:pt x="374" y="284"/>
                    <a:pt x="374" y="284"/>
                    <a:pt x="374" y="284"/>
                  </a:cubicBezTo>
                  <a:cubicBezTo>
                    <a:pt x="373" y="284"/>
                    <a:pt x="373" y="284"/>
                    <a:pt x="373" y="284"/>
                  </a:cubicBezTo>
                  <a:cubicBezTo>
                    <a:pt x="373" y="283"/>
                    <a:pt x="373" y="283"/>
                    <a:pt x="373" y="283"/>
                  </a:cubicBezTo>
                  <a:cubicBezTo>
                    <a:pt x="370" y="276"/>
                    <a:pt x="370" y="276"/>
                    <a:pt x="370" y="276"/>
                  </a:cubicBezTo>
                  <a:cubicBezTo>
                    <a:pt x="370" y="276"/>
                    <a:pt x="368" y="274"/>
                    <a:pt x="364" y="273"/>
                  </a:cubicBezTo>
                  <a:cubicBezTo>
                    <a:pt x="363" y="273"/>
                    <a:pt x="363" y="273"/>
                    <a:pt x="363" y="273"/>
                  </a:cubicBezTo>
                  <a:cubicBezTo>
                    <a:pt x="363" y="273"/>
                    <a:pt x="363" y="273"/>
                    <a:pt x="363" y="273"/>
                  </a:cubicBezTo>
                  <a:cubicBezTo>
                    <a:pt x="357" y="269"/>
                    <a:pt x="357" y="269"/>
                    <a:pt x="357" y="269"/>
                  </a:cubicBezTo>
                  <a:cubicBezTo>
                    <a:pt x="356" y="269"/>
                    <a:pt x="356" y="269"/>
                    <a:pt x="356" y="269"/>
                  </a:cubicBezTo>
                  <a:cubicBezTo>
                    <a:pt x="356" y="268"/>
                    <a:pt x="356" y="268"/>
                    <a:pt x="356" y="268"/>
                  </a:cubicBezTo>
                  <a:cubicBezTo>
                    <a:pt x="356" y="268"/>
                    <a:pt x="356" y="268"/>
                    <a:pt x="356" y="268"/>
                  </a:cubicBezTo>
                  <a:cubicBezTo>
                    <a:pt x="355" y="262"/>
                    <a:pt x="355" y="262"/>
                    <a:pt x="355" y="262"/>
                  </a:cubicBezTo>
                  <a:cubicBezTo>
                    <a:pt x="356" y="256"/>
                    <a:pt x="356" y="256"/>
                    <a:pt x="356" y="256"/>
                  </a:cubicBezTo>
                  <a:cubicBezTo>
                    <a:pt x="356" y="256"/>
                    <a:pt x="356" y="256"/>
                    <a:pt x="356" y="256"/>
                  </a:cubicBezTo>
                  <a:cubicBezTo>
                    <a:pt x="356" y="256"/>
                    <a:pt x="356" y="256"/>
                    <a:pt x="356" y="256"/>
                  </a:cubicBezTo>
                  <a:cubicBezTo>
                    <a:pt x="356" y="256"/>
                    <a:pt x="356" y="256"/>
                    <a:pt x="356" y="256"/>
                  </a:cubicBezTo>
                  <a:cubicBezTo>
                    <a:pt x="358" y="253"/>
                    <a:pt x="358" y="253"/>
                    <a:pt x="358" y="253"/>
                  </a:cubicBezTo>
                  <a:cubicBezTo>
                    <a:pt x="358" y="251"/>
                    <a:pt x="358" y="251"/>
                    <a:pt x="358" y="251"/>
                  </a:cubicBezTo>
                  <a:cubicBezTo>
                    <a:pt x="356" y="244"/>
                    <a:pt x="356" y="244"/>
                    <a:pt x="356" y="244"/>
                  </a:cubicBezTo>
                  <a:cubicBezTo>
                    <a:pt x="350" y="239"/>
                    <a:pt x="350" y="239"/>
                    <a:pt x="350" y="239"/>
                  </a:cubicBezTo>
                  <a:cubicBezTo>
                    <a:pt x="350" y="238"/>
                    <a:pt x="350" y="238"/>
                    <a:pt x="350" y="238"/>
                  </a:cubicBezTo>
                  <a:cubicBezTo>
                    <a:pt x="349" y="222"/>
                    <a:pt x="349" y="222"/>
                    <a:pt x="349" y="222"/>
                  </a:cubicBezTo>
                  <a:cubicBezTo>
                    <a:pt x="345" y="218"/>
                    <a:pt x="345" y="218"/>
                    <a:pt x="345" y="218"/>
                  </a:cubicBezTo>
                  <a:cubicBezTo>
                    <a:pt x="344" y="218"/>
                    <a:pt x="344" y="218"/>
                    <a:pt x="344" y="218"/>
                  </a:cubicBezTo>
                  <a:cubicBezTo>
                    <a:pt x="344" y="217"/>
                    <a:pt x="344" y="217"/>
                    <a:pt x="344" y="217"/>
                  </a:cubicBezTo>
                  <a:cubicBezTo>
                    <a:pt x="344" y="217"/>
                    <a:pt x="344" y="217"/>
                    <a:pt x="344" y="217"/>
                  </a:cubicBezTo>
                  <a:cubicBezTo>
                    <a:pt x="341" y="210"/>
                    <a:pt x="341" y="210"/>
                    <a:pt x="341" y="210"/>
                  </a:cubicBezTo>
                  <a:cubicBezTo>
                    <a:pt x="326" y="208"/>
                    <a:pt x="326" y="208"/>
                    <a:pt x="326" y="208"/>
                  </a:cubicBezTo>
                  <a:cubicBezTo>
                    <a:pt x="323" y="207"/>
                    <a:pt x="320" y="204"/>
                    <a:pt x="319" y="201"/>
                  </a:cubicBezTo>
                  <a:cubicBezTo>
                    <a:pt x="312" y="201"/>
                    <a:pt x="312" y="201"/>
                    <a:pt x="312" y="201"/>
                  </a:cubicBezTo>
                  <a:cubicBezTo>
                    <a:pt x="310" y="200"/>
                    <a:pt x="308" y="199"/>
                    <a:pt x="305" y="196"/>
                  </a:cubicBezTo>
                  <a:cubicBezTo>
                    <a:pt x="304" y="195"/>
                    <a:pt x="304" y="195"/>
                    <a:pt x="304" y="195"/>
                  </a:cubicBezTo>
                  <a:cubicBezTo>
                    <a:pt x="302" y="194"/>
                    <a:pt x="301" y="191"/>
                    <a:pt x="299" y="188"/>
                  </a:cubicBezTo>
                  <a:cubicBezTo>
                    <a:pt x="299" y="188"/>
                    <a:pt x="299" y="188"/>
                    <a:pt x="299" y="188"/>
                  </a:cubicBezTo>
                  <a:cubicBezTo>
                    <a:pt x="299" y="188"/>
                    <a:pt x="299" y="188"/>
                    <a:pt x="299" y="188"/>
                  </a:cubicBezTo>
                  <a:cubicBezTo>
                    <a:pt x="298" y="181"/>
                    <a:pt x="298" y="181"/>
                    <a:pt x="298" y="181"/>
                  </a:cubicBezTo>
                  <a:cubicBezTo>
                    <a:pt x="298" y="181"/>
                    <a:pt x="298" y="181"/>
                    <a:pt x="298" y="181"/>
                  </a:cubicBezTo>
                  <a:cubicBezTo>
                    <a:pt x="298" y="181"/>
                    <a:pt x="298" y="181"/>
                    <a:pt x="298" y="181"/>
                  </a:cubicBezTo>
                  <a:cubicBezTo>
                    <a:pt x="298" y="180"/>
                    <a:pt x="298" y="180"/>
                    <a:pt x="298" y="180"/>
                  </a:cubicBezTo>
                  <a:cubicBezTo>
                    <a:pt x="298" y="180"/>
                    <a:pt x="298" y="180"/>
                    <a:pt x="298" y="180"/>
                  </a:cubicBezTo>
                  <a:cubicBezTo>
                    <a:pt x="300" y="168"/>
                    <a:pt x="300" y="168"/>
                    <a:pt x="300" y="168"/>
                  </a:cubicBezTo>
                  <a:cubicBezTo>
                    <a:pt x="300" y="168"/>
                    <a:pt x="300" y="168"/>
                    <a:pt x="300" y="168"/>
                  </a:cubicBezTo>
                  <a:cubicBezTo>
                    <a:pt x="302" y="162"/>
                    <a:pt x="302" y="162"/>
                    <a:pt x="302" y="162"/>
                  </a:cubicBezTo>
                  <a:cubicBezTo>
                    <a:pt x="302" y="162"/>
                    <a:pt x="302" y="162"/>
                    <a:pt x="302" y="162"/>
                  </a:cubicBezTo>
                  <a:cubicBezTo>
                    <a:pt x="302" y="162"/>
                    <a:pt x="302" y="162"/>
                    <a:pt x="302" y="162"/>
                  </a:cubicBezTo>
                  <a:cubicBezTo>
                    <a:pt x="303" y="162"/>
                    <a:pt x="303" y="162"/>
                    <a:pt x="303" y="162"/>
                  </a:cubicBezTo>
                  <a:cubicBezTo>
                    <a:pt x="318" y="155"/>
                    <a:pt x="318" y="155"/>
                    <a:pt x="318" y="155"/>
                  </a:cubicBezTo>
                  <a:cubicBezTo>
                    <a:pt x="324" y="148"/>
                    <a:pt x="324" y="148"/>
                    <a:pt x="324" y="148"/>
                  </a:cubicBezTo>
                  <a:cubicBezTo>
                    <a:pt x="325" y="142"/>
                    <a:pt x="325" y="142"/>
                    <a:pt x="325" y="142"/>
                  </a:cubicBezTo>
                  <a:cubicBezTo>
                    <a:pt x="324" y="138"/>
                    <a:pt x="324" y="138"/>
                    <a:pt x="324" y="138"/>
                  </a:cubicBezTo>
                  <a:cubicBezTo>
                    <a:pt x="322" y="132"/>
                    <a:pt x="320" y="129"/>
                    <a:pt x="320" y="127"/>
                  </a:cubicBezTo>
                  <a:cubicBezTo>
                    <a:pt x="317" y="128"/>
                    <a:pt x="317" y="128"/>
                    <a:pt x="317" y="128"/>
                  </a:cubicBezTo>
                  <a:cubicBezTo>
                    <a:pt x="312" y="127"/>
                    <a:pt x="312" y="127"/>
                    <a:pt x="312" y="127"/>
                  </a:cubicBezTo>
                  <a:cubicBezTo>
                    <a:pt x="310" y="128"/>
                    <a:pt x="307" y="131"/>
                    <a:pt x="303" y="136"/>
                  </a:cubicBezTo>
                  <a:cubicBezTo>
                    <a:pt x="296" y="143"/>
                    <a:pt x="296" y="143"/>
                    <a:pt x="296" y="143"/>
                  </a:cubicBezTo>
                  <a:cubicBezTo>
                    <a:pt x="296" y="143"/>
                    <a:pt x="296" y="143"/>
                    <a:pt x="296" y="143"/>
                  </a:cubicBezTo>
                  <a:cubicBezTo>
                    <a:pt x="295" y="143"/>
                    <a:pt x="295" y="143"/>
                    <a:pt x="295" y="143"/>
                  </a:cubicBezTo>
                  <a:cubicBezTo>
                    <a:pt x="290" y="144"/>
                    <a:pt x="286" y="145"/>
                    <a:pt x="284" y="144"/>
                  </a:cubicBezTo>
                  <a:lnTo>
                    <a:pt x="271" y="1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7"/>
            <p:cNvSpPr>
              <a:spLocks/>
            </p:cNvSpPr>
            <p:nvPr/>
          </p:nvSpPr>
          <p:spPr bwMode="auto">
            <a:xfrm>
              <a:off x="2032" y="1756"/>
              <a:ext cx="175" cy="289"/>
            </a:xfrm>
            <a:custGeom>
              <a:avLst/>
              <a:gdLst>
                <a:gd name="T0" fmla="*/ 46 w 92"/>
                <a:gd name="T1" fmla="*/ 29 h 152"/>
                <a:gd name="T2" fmla="*/ 46 w 92"/>
                <a:gd name="T3" fmla="*/ 43 h 152"/>
                <a:gd name="T4" fmla="*/ 42 w 92"/>
                <a:gd name="T5" fmla="*/ 54 h 152"/>
                <a:gd name="T6" fmla="*/ 38 w 92"/>
                <a:gd name="T7" fmla="*/ 62 h 152"/>
                <a:gd name="T8" fmla="*/ 37 w 92"/>
                <a:gd name="T9" fmla="*/ 61 h 152"/>
                <a:gd name="T10" fmla="*/ 22 w 92"/>
                <a:gd name="T11" fmla="*/ 65 h 152"/>
                <a:gd name="T12" fmla="*/ 6 w 92"/>
                <a:gd name="T13" fmla="*/ 67 h 152"/>
                <a:gd name="T14" fmla="*/ 4 w 92"/>
                <a:gd name="T15" fmla="*/ 70 h 152"/>
                <a:gd name="T16" fmla="*/ 19 w 92"/>
                <a:gd name="T17" fmla="*/ 72 h 152"/>
                <a:gd name="T18" fmla="*/ 20 w 92"/>
                <a:gd name="T19" fmla="*/ 72 h 152"/>
                <a:gd name="T20" fmla="*/ 24 w 92"/>
                <a:gd name="T21" fmla="*/ 81 h 152"/>
                <a:gd name="T22" fmla="*/ 30 w 92"/>
                <a:gd name="T23" fmla="*/ 92 h 152"/>
                <a:gd name="T24" fmla="*/ 35 w 92"/>
                <a:gd name="T25" fmla="*/ 108 h 152"/>
                <a:gd name="T26" fmla="*/ 36 w 92"/>
                <a:gd name="T27" fmla="*/ 108 h 152"/>
                <a:gd name="T28" fmla="*/ 38 w 92"/>
                <a:gd name="T29" fmla="*/ 116 h 152"/>
                <a:gd name="T30" fmla="*/ 36 w 92"/>
                <a:gd name="T31" fmla="*/ 124 h 152"/>
                <a:gd name="T32" fmla="*/ 36 w 92"/>
                <a:gd name="T33" fmla="*/ 132 h 152"/>
                <a:gd name="T34" fmla="*/ 50 w 92"/>
                <a:gd name="T35" fmla="*/ 140 h 152"/>
                <a:gd name="T36" fmla="*/ 58 w 92"/>
                <a:gd name="T37" fmla="*/ 151 h 152"/>
                <a:gd name="T38" fmla="*/ 62 w 92"/>
                <a:gd name="T39" fmla="*/ 152 h 152"/>
                <a:gd name="T40" fmla="*/ 61 w 92"/>
                <a:gd name="T41" fmla="*/ 139 h 152"/>
                <a:gd name="T42" fmla="*/ 70 w 92"/>
                <a:gd name="T43" fmla="*/ 134 h 152"/>
                <a:gd name="T44" fmla="*/ 71 w 92"/>
                <a:gd name="T45" fmla="*/ 134 h 152"/>
                <a:gd name="T46" fmla="*/ 72 w 92"/>
                <a:gd name="T47" fmla="*/ 134 h 152"/>
                <a:gd name="T48" fmla="*/ 78 w 92"/>
                <a:gd name="T49" fmla="*/ 133 h 152"/>
                <a:gd name="T50" fmla="*/ 79 w 92"/>
                <a:gd name="T51" fmla="*/ 122 h 152"/>
                <a:gd name="T52" fmla="*/ 74 w 92"/>
                <a:gd name="T53" fmla="*/ 116 h 152"/>
                <a:gd name="T54" fmla="*/ 69 w 92"/>
                <a:gd name="T55" fmla="*/ 116 h 152"/>
                <a:gd name="T56" fmla="*/ 66 w 92"/>
                <a:gd name="T57" fmla="*/ 105 h 152"/>
                <a:gd name="T58" fmla="*/ 68 w 92"/>
                <a:gd name="T59" fmla="*/ 84 h 152"/>
                <a:gd name="T60" fmla="*/ 82 w 92"/>
                <a:gd name="T61" fmla="*/ 80 h 152"/>
                <a:gd name="T62" fmla="*/ 92 w 92"/>
                <a:gd name="T63" fmla="*/ 54 h 152"/>
                <a:gd name="T64" fmla="*/ 84 w 92"/>
                <a:gd name="T65" fmla="*/ 48 h 152"/>
                <a:gd name="T66" fmla="*/ 83 w 92"/>
                <a:gd name="T67" fmla="*/ 48 h 152"/>
                <a:gd name="T68" fmla="*/ 76 w 92"/>
                <a:gd name="T69" fmla="*/ 48 h 152"/>
                <a:gd name="T70" fmla="*/ 72 w 92"/>
                <a:gd name="T71" fmla="*/ 42 h 152"/>
                <a:gd name="T72" fmla="*/ 71 w 92"/>
                <a:gd name="T73" fmla="*/ 42 h 152"/>
                <a:gd name="T74" fmla="*/ 73 w 92"/>
                <a:gd name="T75" fmla="*/ 26 h 152"/>
                <a:gd name="T76" fmla="*/ 76 w 92"/>
                <a:gd name="T77" fmla="*/ 18 h 152"/>
                <a:gd name="T78" fmla="*/ 78 w 92"/>
                <a:gd name="T79" fmla="*/ 10 h 152"/>
                <a:gd name="T80" fmla="*/ 64 w 92"/>
                <a:gd name="T81"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152">
                  <a:moveTo>
                    <a:pt x="54" y="9"/>
                  </a:moveTo>
                  <a:cubicBezTo>
                    <a:pt x="46" y="29"/>
                    <a:pt x="46" y="29"/>
                    <a:pt x="46" y="29"/>
                  </a:cubicBezTo>
                  <a:cubicBezTo>
                    <a:pt x="46" y="42"/>
                    <a:pt x="46" y="42"/>
                    <a:pt x="46" y="42"/>
                  </a:cubicBezTo>
                  <a:cubicBezTo>
                    <a:pt x="46" y="43"/>
                    <a:pt x="46" y="43"/>
                    <a:pt x="46" y="43"/>
                  </a:cubicBezTo>
                  <a:cubicBezTo>
                    <a:pt x="42" y="50"/>
                    <a:pt x="42" y="50"/>
                    <a:pt x="42" y="50"/>
                  </a:cubicBezTo>
                  <a:cubicBezTo>
                    <a:pt x="42" y="54"/>
                    <a:pt x="42" y="54"/>
                    <a:pt x="42" y="54"/>
                  </a:cubicBezTo>
                  <a:cubicBezTo>
                    <a:pt x="42" y="57"/>
                    <a:pt x="41" y="60"/>
                    <a:pt x="38" y="61"/>
                  </a:cubicBezTo>
                  <a:cubicBezTo>
                    <a:pt x="38" y="62"/>
                    <a:pt x="38" y="62"/>
                    <a:pt x="38" y="62"/>
                  </a:cubicBezTo>
                  <a:cubicBezTo>
                    <a:pt x="37" y="62"/>
                    <a:pt x="37" y="62"/>
                    <a:pt x="37" y="62"/>
                  </a:cubicBezTo>
                  <a:cubicBezTo>
                    <a:pt x="37" y="61"/>
                    <a:pt x="37" y="61"/>
                    <a:pt x="37" y="61"/>
                  </a:cubicBezTo>
                  <a:cubicBezTo>
                    <a:pt x="27" y="60"/>
                    <a:pt x="27" y="60"/>
                    <a:pt x="27" y="60"/>
                  </a:cubicBezTo>
                  <a:cubicBezTo>
                    <a:pt x="22" y="65"/>
                    <a:pt x="22" y="65"/>
                    <a:pt x="22" y="65"/>
                  </a:cubicBezTo>
                  <a:cubicBezTo>
                    <a:pt x="6" y="67"/>
                    <a:pt x="6" y="67"/>
                    <a:pt x="6" y="67"/>
                  </a:cubicBezTo>
                  <a:cubicBezTo>
                    <a:pt x="6" y="67"/>
                    <a:pt x="6" y="67"/>
                    <a:pt x="6" y="67"/>
                  </a:cubicBezTo>
                  <a:cubicBezTo>
                    <a:pt x="0" y="67"/>
                    <a:pt x="0" y="67"/>
                    <a:pt x="0" y="67"/>
                  </a:cubicBezTo>
                  <a:cubicBezTo>
                    <a:pt x="4" y="70"/>
                    <a:pt x="4" y="70"/>
                    <a:pt x="4" y="70"/>
                  </a:cubicBezTo>
                  <a:cubicBezTo>
                    <a:pt x="18" y="72"/>
                    <a:pt x="18" y="72"/>
                    <a:pt x="18" y="72"/>
                  </a:cubicBezTo>
                  <a:cubicBezTo>
                    <a:pt x="19" y="72"/>
                    <a:pt x="19" y="72"/>
                    <a:pt x="19" y="72"/>
                  </a:cubicBezTo>
                  <a:cubicBezTo>
                    <a:pt x="20" y="72"/>
                    <a:pt x="20" y="72"/>
                    <a:pt x="20" y="72"/>
                  </a:cubicBezTo>
                  <a:cubicBezTo>
                    <a:pt x="20" y="72"/>
                    <a:pt x="20" y="72"/>
                    <a:pt x="20" y="72"/>
                  </a:cubicBezTo>
                  <a:cubicBezTo>
                    <a:pt x="20" y="72"/>
                    <a:pt x="20" y="72"/>
                    <a:pt x="20" y="72"/>
                  </a:cubicBezTo>
                  <a:cubicBezTo>
                    <a:pt x="24" y="81"/>
                    <a:pt x="24" y="81"/>
                    <a:pt x="24" y="81"/>
                  </a:cubicBezTo>
                  <a:cubicBezTo>
                    <a:pt x="28" y="84"/>
                    <a:pt x="28" y="84"/>
                    <a:pt x="28" y="84"/>
                  </a:cubicBezTo>
                  <a:cubicBezTo>
                    <a:pt x="29" y="86"/>
                    <a:pt x="30" y="88"/>
                    <a:pt x="30" y="92"/>
                  </a:cubicBezTo>
                  <a:cubicBezTo>
                    <a:pt x="30" y="103"/>
                    <a:pt x="30" y="103"/>
                    <a:pt x="30" y="103"/>
                  </a:cubicBezTo>
                  <a:cubicBezTo>
                    <a:pt x="35" y="108"/>
                    <a:pt x="35" y="108"/>
                    <a:pt x="35" y="108"/>
                  </a:cubicBezTo>
                  <a:cubicBezTo>
                    <a:pt x="36" y="108"/>
                    <a:pt x="36" y="108"/>
                    <a:pt x="36" y="108"/>
                  </a:cubicBezTo>
                  <a:cubicBezTo>
                    <a:pt x="36" y="108"/>
                    <a:pt x="36" y="108"/>
                    <a:pt x="36" y="108"/>
                  </a:cubicBezTo>
                  <a:cubicBezTo>
                    <a:pt x="36" y="108"/>
                    <a:pt x="36" y="108"/>
                    <a:pt x="36" y="108"/>
                  </a:cubicBezTo>
                  <a:cubicBezTo>
                    <a:pt x="38" y="116"/>
                    <a:pt x="38" y="116"/>
                    <a:pt x="38" y="116"/>
                  </a:cubicBezTo>
                  <a:cubicBezTo>
                    <a:pt x="38" y="120"/>
                    <a:pt x="38" y="120"/>
                    <a:pt x="38" y="120"/>
                  </a:cubicBezTo>
                  <a:cubicBezTo>
                    <a:pt x="36" y="124"/>
                    <a:pt x="36" y="124"/>
                    <a:pt x="36" y="124"/>
                  </a:cubicBezTo>
                  <a:cubicBezTo>
                    <a:pt x="35" y="128"/>
                    <a:pt x="35" y="128"/>
                    <a:pt x="35" y="128"/>
                  </a:cubicBezTo>
                  <a:cubicBezTo>
                    <a:pt x="36" y="132"/>
                    <a:pt x="36" y="132"/>
                    <a:pt x="36" y="132"/>
                  </a:cubicBezTo>
                  <a:cubicBezTo>
                    <a:pt x="41" y="135"/>
                    <a:pt x="41" y="135"/>
                    <a:pt x="41" y="135"/>
                  </a:cubicBezTo>
                  <a:cubicBezTo>
                    <a:pt x="46" y="137"/>
                    <a:pt x="49" y="138"/>
                    <a:pt x="50" y="140"/>
                  </a:cubicBezTo>
                  <a:cubicBezTo>
                    <a:pt x="53" y="146"/>
                    <a:pt x="53" y="146"/>
                    <a:pt x="53" y="146"/>
                  </a:cubicBezTo>
                  <a:cubicBezTo>
                    <a:pt x="56" y="148"/>
                    <a:pt x="58" y="150"/>
                    <a:pt x="58" y="151"/>
                  </a:cubicBezTo>
                  <a:cubicBezTo>
                    <a:pt x="62" y="152"/>
                    <a:pt x="62" y="152"/>
                    <a:pt x="62" y="152"/>
                  </a:cubicBezTo>
                  <a:cubicBezTo>
                    <a:pt x="62" y="152"/>
                    <a:pt x="62" y="152"/>
                    <a:pt x="62" y="152"/>
                  </a:cubicBezTo>
                  <a:cubicBezTo>
                    <a:pt x="61" y="144"/>
                    <a:pt x="61" y="144"/>
                    <a:pt x="61" y="144"/>
                  </a:cubicBezTo>
                  <a:cubicBezTo>
                    <a:pt x="60" y="142"/>
                    <a:pt x="60" y="140"/>
                    <a:pt x="61" y="139"/>
                  </a:cubicBezTo>
                  <a:cubicBezTo>
                    <a:pt x="62" y="138"/>
                    <a:pt x="63" y="137"/>
                    <a:pt x="64" y="136"/>
                  </a:cubicBezTo>
                  <a:cubicBezTo>
                    <a:pt x="70" y="134"/>
                    <a:pt x="70" y="134"/>
                    <a:pt x="70" y="134"/>
                  </a:cubicBezTo>
                  <a:cubicBezTo>
                    <a:pt x="70" y="134"/>
                    <a:pt x="70" y="134"/>
                    <a:pt x="70" y="134"/>
                  </a:cubicBezTo>
                  <a:cubicBezTo>
                    <a:pt x="71" y="134"/>
                    <a:pt x="71" y="134"/>
                    <a:pt x="71" y="134"/>
                  </a:cubicBezTo>
                  <a:cubicBezTo>
                    <a:pt x="71" y="134"/>
                    <a:pt x="71" y="134"/>
                    <a:pt x="71" y="134"/>
                  </a:cubicBezTo>
                  <a:cubicBezTo>
                    <a:pt x="72" y="134"/>
                    <a:pt x="72" y="134"/>
                    <a:pt x="72" y="134"/>
                  </a:cubicBezTo>
                  <a:cubicBezTo>
                    <a:pt x="74" y="135"/>
                    <a:pt x="74" y="135"/>
                    <a:pt x="74" y="135"/>
                  </a:cubicBezTo>
                  <a:cubicBezTo>
                    <a:pt x="78" y="133"/>
                    <a:pt x="78" y="133"/>
                    <a:pt x="78" y="133"/>
                  </a:cubicBezTo>
                  <a:cubicBezTo>
                    <a:pt x="78" y="132"/>
                    <a:pt x="78" y="132"/>
                    <a:pt x="78" y="132"/>
                  </a:cubicBezTo>
                  <a:cubicBezTo>
                    <a:pt x="79" y="122"/>
                    <a:pt x="79" y="122"/>
                    <a:pt x="79" y="122"/>
                  </a:cubicBezTo>
                  <a:cubicBezTo>
                    <a:pt x="77" y="118"/>
                    <a:pt x="77" y="118"/>
                    <a:pt x="77" y="118"/>
                  </a:cubicBezTo>
                  <a:cubicBezTo>
                    <a:pt x="74" y="116"/>
                    <a:pt x="74" y="116"/>
                    <a:pt x="74" y="116"/>
                  </a:cubicBezTo>
                  <a:cubicBezTo>
                    <a:pt x="70" y="116"/>
                    <a:pt x="70" y="116"/>
                    <a:pt x="70" y="116"/>
                  </a:cubicBezTo>
                  <a:cubicBezTo>
                    <a:pt x="69" y="116"/>
                    <a:pt x="69" y="116"/>
                    <a:pt x="69" y="116"/>
                  </a:cubicBezTo>
                  <a:cubicBezTo>
                    <a:pt x="68" y="115"/>
                    <a:pt x="68" y="115"/>
                    <a:pt x="68" y="115"/>
                  </a:cubicBezTo>
                  <a:cubicBezTo>
                    <a:pt x="66" y="105"/>
                    <a:pt x="66" y="105"/>
                    <a:pt x="66" y="105"/>
                  </a:cubicBezTo>
                  <a:cubicBezTo>
                    <a:pt x="67" y="84"/>
                    <a:pt x="67" y="84"/>
                    <a:pt x="67" y="84"/>
                  </a:cubicBezTo>
                  <a:cubicBezTo>
                    <a:pt x="68" y="84"/>
                    <a:pt x="68" y="84"/>
                    <a:pt x="68" y="84"/>
                  </a:cubicBezTo>
                  <a:cubicBezTo>
                    <a:pt x="74" y="75"/>
                    <a:pt x="74" y="75"/>
                    <a:pt x="74" y="75"/>
                  </a:cubicBezTo>
                  <a:cubicBezTo>
                    <a:pt x="82" y="80"/>
                    <a:pt x="82" y="80"/>
                    <a:pt x="82" y="80"/>
                  </a:cubicBezTo>
                  <a:cubicBezTo>
                    <a:pt x="88" y="80"/>
                    <a:pt x="88" y="80"/>
                    <a:pt x="88" y="80"/>
                  </a:cubicBezTo>
                  <a:cubicBezTo>
                    <a:pt x="92" y="54"/>
                    <a:pt x="92" y="54"/>
                    <a:pt x="92" y="54"/>
                  </a:cubicBezTo>
                  <a:cubicBezTo>
                    <a:pt x="90" y="51"/>
                    <a:pt x="89" y="49"/>
                    <a:pt x="87" y="48"/>
                  </a:cubicBezTo>
                  <a:cubicBezTo>
                    <a:pt x="84" y="48"/>
                    <a:pt x="84" y="48"/>
                    <a:pt x="84" y="48"/>
                  </a:cubicBezTo>
                  <a:cubicBezTo>
                    <a:pt x="84" y="48"/>
                    <a:pt x="84" y="48"/>
                    <a:pt x="84" y="48"/>
                  </a:cubicBezTo>
                  <a:cubicBezTo>
                    <a:pt x="83" y="48"/>
                    <a:pt x="83" y="48"/>
                    <a:pt x="83" y="48"/>
                  </a:cubicBezTo>
                  <a:cubicBezTo>
                    <a:pt x="77" y="49"/>
                    <a:pt x="77" y="49"/>
                    <a:pt x="77" y="49"/>
                  </a:cubicBezTo>
                  <a:cubicBezTo>
                    <a:pt x="76" y="48"/>
                    <a:pt x="76" y="48"/>
                    <a:pt x="76" y="48"/>
                  </a:cubicBezTo>
                  <a:cubicBezTo>
                    <a:pt x="76" y="48"/>
                    <a:pt x="76" y="48"/>
                    <a:pt x="76" y="48"/>
                  </a:cubicBezTo>
                  <a:cubicBezTo>
                    <a:pt x="72" y="42"/>
                    <a:pt x="72" y="42"/>
                    <a:pt x="72" y="42"/>
                  </a:cubicBezTo>
                  <a:cubicBezTo>
                    <a:pt x="72" y="42"/>
                    <a:pt x="72" y="42"/>
                    <a:pt x="72" y="42"/>
                  </a:cubicBezTo>
                  <a:cubicBezTo>
                    <a:pt x="71" y="42"/>
                    <a:pt x="71" y="42"/>
                    <a:pt x="71" y="42"/>
                  </a:cubicBezTo>
                  <a:cubicBezTo>
                    <a:pt x="71" y="32"/>
                    <a:pt x="71" y="32"/>
                    <a:pt x="71" y="32"/>
                  </a:cubicBezTo>
                  <a:cubicBezTo>
                    <a:pt x="73" y="26"/>
                    <a:pt x="73" y="26"/>
                    <a:pt x="73" y="26"/>
                  </a:cubicBezTo>
                  <a:cubicBezTo>
                    <a:pt x="74" y="24"/>
                    <a:pt x="74" y="24"/>
                    <a:pt x="74" y="24"/>
                  </a:cubicBezTo>
                  <a:cubicBezTo>
                    <a:pt x="74" y="22"/>
                    <a:pt x="75" y="20"/>
                    <a:pt x="76" y="18"/>
                  </a:cubicBezTo>
                  <a:cubicBezTo>
                    <a:pt x="78" y="16"/>
                    <a:pt x="78" y="16"/>
                    <a:pt x="78" y="16"/>
                  </a:cubicBezTo>
                  <a:cubicBezTo>
                    <a:pt x="78" y="10"/>
                    <a:pt x="78" y="10"/>
                    <a:pt x="78" y="10"/>
                  </a:cubicBezTo>
                  <a:cubicBezTo>
                    <a:pt x="72" y="4"/>
                    <a:pt x="72" y="4"/>
                    <a:pt x="72" y="4"/>
                  </a:cubicBezTo>
                  <a:cubicBezTo>
                    <a:pt x="64" y="0"/>
                    <a:pt x="64" y="0"/>
                    <a:pt x="64" y="0"/>
                  </a:cubicBezTo>
                  <a:lnTo>
                    <a:pt x="5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 name="Freeform 8"/>
            <p:cNvSpPr>
              <a:spLocks/>
            </p:cNvSpPr>
            <p:nvPr/>
          </p:nvSpPr>
          <p:spPr bwMode="auto">
            <a:xfrm>
              <a:off x="371" y="995"/>
              <a:ext cx="1243" cy="938"/>
            </a:xfrm>
            <a:custGeom>
              <a:avLst/>
              <a:gdLst>
                <a:gd name="T0" fmla="*/ 639 w 652"/>
                <a:gd name="T1" fmla="*/ 228 h 493"/>
                <a:gd name="T2" fmla="*/ 612 w 652"/>
                <a:gd name="T3" fmla="*/ 204 h 493"/>
                <a:gd name="T4" fmla="*/ 596 w 652"/>
                <a:gd name="T5" fmla="*/ 184 h 493"/>
                <a:gd name="T6" fmla="*/ 520 w 652"/>
                <a:gd name="T7" fmla="*/ 166 h 493"/>
                <a:gd name="T8" fmla="*/ 524 w 652"/>
                <a:gd name="T9" fmla="*/ 90 h 493"/>
                <a:gd name="T10" fmla="*/ 470 w 652"/>
                <a:gd name="T11" fmla="*/ 25 h 493"/>
                <a:gd name="T12" fmla="*/ 443 w 652"/>
                <a:gd name="T13" fmla="*/ 7 h 493"/>
                <a:gd name="T14" fmla="*/ 401 w 652"/>
                <a:gd name="T15" fmla="*/ 61 h 493"/>
                <a:gd name="T16" fmla="*/ 309 w 652"/>
                <a:gd name="T17" fmla="*/ 112 h 493"/>
                <a:gd name="T18" fmla="*/ 291 w 652"/>
                <a:gd name="T19" fmla="*/ 115 h 493"/>
                <a:gd name="T20" fmla="*/ 237 w 652"/>
                <a:gd name="T21" fmla="*/ 110 h 493"/>
                <a:gd name="T22" fmla="*/ 245 w 652"/>
                <a:gd name="T23" fmla="*/ 168 h 493"/>
                <a:gd name="T24" fmla="*/ 234 w 652"/>
                <a:gd name="T25" fmla="*/ 198 h 493"/>
                <a:gd name="T26" fmla="*/ 226 w 652"/>
                <a:gd name="T27" fmla="*/ 196 h 493"/>
                <a:gd name="T28" fmla="*/ 202 w 652"/>
                <a:gd name="T29" fmla="*/ 224 h 493"/>
                <a:gd name="T30" fmla="*/ 165 w 652"/>
                <a:gd name="T31" fmla="*/ 234 h 493"/>
                <a:gd name="T32" fmla="*/ 92 w 652"/>
                <a:gd name="T33" fmla="*/ 253 h 493"/>
                <a:gd name="T34" fmla="*/ 53 w 652"/>
                <a:gd name="T35" fmla="*/ 247 h 493"/>
                <a:gd name="T36" fmla="*/ 33 w 652"/>
                <a:gd name="T37" fmla="*/ 240 h 493"/>
                <a:gd name="T38" fmla="*/ 5 w 652"/>
                <a:gd name="T39" fmla="*/ 284 h 493"/>
                <a:gd name="T40" fmla="*/ 27 w 652"/>
                <a:gd name="T41" fmla="*/ 303 h 493"/>
                <a:gd name="T42" fmla="*/ 21 w 652"/>
                <a:gd name="T43" fmla="*/ 356 h 493"/>
                <a:gd name="T44" fmla="*/ 21 w 652"/>
                <a:gd name="T45" fmla="*/ 367 h 493"/>
                <a:gd name="T46" fmla="*/ 60 w 652"/>
                <a:gd name="T47" fmla="*/ 417 h 493"/>
                <a:gd name="T48" fmla="*/ 85 w 652"/>
                <a:gd name="T49" fmla="*/ 443 h 493"/>
                <a:gd name="T50" fmla="*/ 105 w 652"/>
                <a:gd name="T51" fmla="*/ 490 h 493"/>
                <a:gd name="T52" fmla="*/ 130 w 652"/>
                <a:gd name="T53" fmla="*/ 493 h 493"/>
                <a:gd name="T54" fmla="*/ 145 w 652"/>
                <a:gd name="T55" fmla="*/ 466 h 493"/>
                <a:gd name="T56" fmla="*/ 165 w 652"/>
                <a:gd name="T57" fmla="*/ 468 h 493"/>
                <a:gd name="T58" fmla="*/ 230 w 652"/>
                <a:gd name="T59" fmla="*/ 465 h 493"/>
                <a:gd name="T60" fmla="*/ 251 w 652"/>
                <a:gd name="T61" fmla="*/ 480 h 493"/>
                <a:gd name="T62" fmla="*/ 285 w 652"/>
                <a:gd name="T63" fmla="*/ 480 h 493"/>
                <a:gd name="T64" fmla="*/ 360 w 652"/>
                <a:gd name="T65" fmla="*/ 470 h 493"/>
                <a:gd name="T66" fmla="*/ 413 w 652"/>
                <a:gd name="T67" fmla="*/ 472 h 493"/>
                <a:gd name="T68" fmla="*/ 446 w 652"/>
                <a:gd name="T69" fmla="*/ 484 h 493"/>
                <a:gd name="T70" fmla="*/ 473 w 652"/>
                <a:gd name="T71" fmla="*/ 491 h 493"/>
                <a:gd name="T72" fmla="*/ 469 w 652"/>
                <a:gd name="T73" fmla="*/ 470 h 493"/>
                <a:gd name="T74" fmla="*/ 477 w 652"/>
                <a:gd name="T75" fmla="*/ 460 h 493"/>
                <a:gd name="T76" fmla="*/ 479 w 652"/>
                <a:gd name="T77" fmla="*/ 446 h 493"/>
                <a:gd name="T78" fmla="*/ 461 w 652"/>
                <a:gd name="T79" fmla="*/ 428 h 493"/>
                <a:gd name="T80" fmla="*/ 462 w 652"/>
                <a:gd name="T81" fmla="*/ 414 h 493"/>
                <a:gd name="T82" fmla="*/ 494 w 652"/>
                <a:gd name="T83" fmla="*/ 396 h 493"/>
                <a:gd name="T84" fmla="*/ 527 w 652"/>
                <a:gd name="T85" fmla="*/ 390 h 493"/>
                <a:gd name="T86" fmla="*/ 544 w 652"/>
                <a:gd name="T87" fmla="*/ 375 h 493"/>
                <a:gd name="T88" fmla="*/ 545 w 652"/>
                <a:gd name="T89" fmla="*/ 367 h 493"/>
                <a:gd name="T90" fmla="*/ 547 w 652"/>
                <a:gd name="T91" fmla="*/ 343 h 493"/>
                <a:gd name="T92" fmla="*/ 585 w 652"/>
                <a:gd name="T93" fmla="*/ 314 h 493"/>
                <a:gd name="T94" fmla="*/ 603 w 652"/>
                <a:gd name="T95" fmla="*/ 302 h 493"/>
                <a:gd name="T96" fmla="*/ 635 w 652"/>
                <a:gd name="T97" fmla="*/ 294 h 493"/>
                <a:gd name="T98" fmla="*/ 648 w 652"/>
                <a:gd name="T99" fmla="*/ 281 h 493"/>
                <a:gd name="T100" fmla="*/ 651 w 652"/>
                <a:gd name="T101" fmla="*/ 26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2" h="493">
                  <a:moveTo>
                    <a:pt x="651" y="265"/>
                  </a:moveTo>
                  <a:cubicBezTo>
                    <a:pt x="652" y="265"/>
                    <a:pt x="652" y="265"/>
                    <a:pt x="652" y="265"/>
                  </a:cubicBezTo>
                  <a:cubicBezTo>
                    <a:pt x="652" y="265"/>
                    <a:pt x="652" y="265"/>
                    <a:pt x="652" y="265"/>
                  </a:cubicBezTo>
                  <a:cubicBezTo>
                    <a:pt x="652" y="264"/>
                    <a:pt x="652" y="264"/>
                    <a:pt x="652" y="264"/>
                  </a:cubicBezTo>
                  <a:cubicBezTo>
                    <a:pt x="639" y="228"/>
                    <a:pt x="639" y="228"/>
                    <a:pt x="639" y="228"/>
                  </a:cubicBezTo>
                  <a:cubicBezTo>
                    <a:pt x="631" y="222"/>
                    <a:pt x="631" y="222"/>
                    <a:pt x="631" y="222"/>
                  </a:cubicBezTo>
                  <a:cubicBezTo>
                    <a:pt x="631" y="221"/>
                    <a:pt x="631" y="221"/>
                    <a:pt x="631" y="221"/>
                  </a:cubicBezTo>
                  <a:cubicBezTo>
                    <a:pt x="629" y="206"/>
                    <a:pt x="629" y="206"/>
                    <a:pt x="629" y="206"/>
                  </a:cubicBezTo>
                  <a:cubicBezTo>
                    <a:pt x="613" y="204"/>
                    <a:pt x="613" y="204"/>
                    <a:pt x="613" y="204"/>
                  </a:cubicBezTo>
                  <a:cubicBezTo>
                    <a:pt x="612" y="204"/>
                    <a:pt x="612" y="204"/>
                    <a:pt x="612" y="204"/>
                  </a:cubicBezTo>
                  <a:cubicBezTo>
                    <a:pt x="611" y="204"/>
                    <a:pt x="611" y="204"/>
                    <a:pt x="611" y="204"/>
                  </a:cubicBezTo>
                  <a:cubicBezTo>
                    <a:pt x="611" y="203"/>
                    <a:pt x="611" y="203"/>
                    <a:pt x="611" y="203"/>
                  </a:cubicBezTo>
                  <a:cubicBezTo>
                    <a:pt x="611" y="202"/>
                    <a:pt x="611" y="202"/>
                    <a:pt x="611" y="202"/>
                  </a:cubicBezTo>
                  <a:cubicBezTo>
                    <a:pt x="611" y="202"/>
                    <a:pt x="611" y="202"/>
                    <a:pt x="611" y="202"/>
                  </a:cubicBezTo>
                  <a:cubicBezTo>
                    <a:pt x="609" y="196"/>
                    <a:pt x="604" y="190"/>
                    <a:pt x="596" y="184"/>
                  </a:cubicBezTo>
                  <a:cubicBezTo>
                    <a:pt x="591" y="180"/>
                    <a:pt x="587" y="178"/>
                    <a:pt x="583" y="177"/>
                  </a:cubicBezTo>
                  <a:cubicBezTo>
                    <a:pt x="581" y="176"/>
                    <a:pt x="578" y="174"/>
                    <a:pt x="576" y="173"/>
                  </a:cubicBezTo>
                  <a:cubicBezTo>
                    <a:pt x="571" y="169"/>
                    <a:pt x="553" y="166"/>
                    <a:pt x="521" y="166"/>
                  </a:cubicBezTo>
                  <a:cubicBezTo>
                    <a:pt x="520" y="166"/>
                    <a:pt x="520" y="166"/>
                    <a:pt x="520" y="166"/>
                  </a:cubicBezTo>
                  <a:cubicBezTo>
                    <a:pt x="520" y="166"/>
                    <a:pt x="520" y="166"/>
                    <a:pt x="520" y="166"/>
                  </a:cubicBezTo>
                  <a:cubicBezTo>
                    <a:pt x="516" y="160"/>
                    <a:pt x="516" y="160"/>
                    <a:pt x="516" y="160"/>
                  </a:cubicBezTo>
                  <a:cubicBezTo>
                    <a:pt x="515" y="156"/>
                    <a:pt x="513" y="153"/>
                    <a:pt x="513" y="150"/>
                  </a:cubicBezTo>
                  <a:cubicBezTo>
                    <a:pt x="513" y="145"/>
                    <a:pt x="518" y="131"/>
                    <a:pt x="529" y="107"/>
                  </a:cubicBezTo>
                  <a:cubicBezTo>
                    <a:pt x="524" y="90"/>
                    <a:pt x="524" y="90"/>
                    <a:pt x="524" y="90"/>
                  </a:cubicBezTo>
                  <a:cubicBezTo>
                    <a:pt x="524" y="90"/>
                    <a:pt x="524" y="90"/>
                    <a:pt x="524" y="90"/>
                  </a:cubicBezTo>
                  <a:cubicBezTo>
                    <a:pt x="518" y="62"/>
                    <a:pt x="518" y="62"/>
                    <a:pt x="518" y="62"/>
                  </a:cubicBezTo>
                  <a:cubicBezTo>
                    <a:pt x="517" y="58"/>
                    <a:pt x="510" y="54"/>
                    <a:pt x="498" y="50"/>
                  </a:cubicBezTo>
                  <a:cubicBezTo>
                    <a:pt x="496" y="50"/>
                    <a:pt x="493" y="49"/>
                    <a:pt x="491" y="47"/>
                  </a:cubicBezTo>
                  <a:cubicBezTo>
                    <a:pt x="487" y="45"/>
                    <a:pt x="483" y="42"/>
                    <a:pt x="482" y="37"/>
                  </a:cubicBezTo>
                  <a:cubicBezTo>
                    <a:pt x="479" y="32"/>
                    <a:pt x="475" y="28"/>
                    <a:pt x="470" y="25"/>
                  </a:cubicBezTo>
                  <a:cubicBezTo>
                    <a:pt x="469" y="25"/>
                    <a:pt x="469" y="25"/>
                    <a:pt x="469" y="25"/>
                  </a:cubicBezTo>
                  <a:cubicBezTo>
                    <a:pt x="469" y="24"/>
                    <a:pt x="469" y="24"/>
                    <a:pt x="469" y="24"/>
                  </a:cubicBezTo>
                  <a:cubicBezTo>
                    <a:pt x="464" y="0"/>
                    <a:pt x="464" y="0"/>
                    <a:pt x="464" y="0"/>
                  </a:cubicBezTo>
                  <a:cubicBezTo>
                    <a:pt x="445" y="2"/>
                    <a:pt x="445" y="2"/>
                    <a:pt x="445" y="2"/>
                  </a:cubicBezTo>
                  <a:cubicBezTo>
                    <a:pt x="443" y="7"/>
                    <a:pt x="443" y="7"/>
                    <a:pt x="443" y="7"/>
                  </a:cubicBezTo>
                  <a:cubicBezTo>
                    <a:pt x="441" y="15"/>
                    <a:pt x="438" y="19"/>
                    <a:pt x="435" y="19"/>
                  </a:cubicBezTo>
                  <a:cubicBezTo>
                    <a:pt x="423" y="23"/>
                    <a:pt x="423" y="23"/>
                    <a:pt x="423" y="23"/>
                  </a:cubicBezTo>
                  <a:cubicBezTo>
                    <a:pt x="415" y="26"/>
                    <a:pt x="411" y="29"/>
                    <a:pt x="408" y="33"/>
                  </a:cubicBezTo>
                  <a:cubicBezTo>
                    <a:pt x="407" y="34"/>
                    <a:pt x="406" y="39"/>
                    <a:pt x="405" y="46"/>
                  </a:cubicBezTo>
                  <a:cubicBezTo>
                    <a:pt x="404" y="53"/>
                    <a:pt x="403" y="58"/>
                    <a:pt x="401" y="61"/>
                  </a:cubicBezTo>
                  <a:cubicBezTo>
                    <a:pt x="399" y="66"/>
                    <a:pt x="395" y="70"/>
                    <a:pt x="389" y="72"/>
                  </a:cubicBezTo>
                  <a:cubicBezTo>
                    <a:pt x="379" y="76"/>
                    <a:pt x="361" y="70"/>
                    <a:pt x="337" y="52"/>
                  </a:cubicBezTo>
                  <a:cubicBezTo>
                    <a:pt x="304" y="94"/>
                    <a:pt x="304" y="94"/>
                    <a:pt x="304" y="94"/>
                  </a:cubicBezTo>
                  <a:cubicBezTo>
                    <a:pt x="308" y="112"/>
                    <a:pt x="308" y="112"/>
                    <a:pt x="308" y="112"/>
                  </a:cubicBezTo>
                  <a:cubicBezTo>
                    <a:pt x="309" y="112"/>
                    <a:pt x="309" y="112"/>
                    <a:pt x="309" y="112"/>
                  </a:cubicBezTo>
                  <a:cubicBezTo>
                    <a:pt x="309" y="112"/>
                    <a:pt x="309" y="112"/>
                    <a:pt x="309" y="112"/>
                  </a:cubicBezTo>
                  <a:cubicBezTo>
                    <a:pt x="308" y="113"/>
                    <a:pt x="308" y="113"/>
                    <a:pt x="308" y="113"/>
                  </a:cubicBezTo>
                  <a:cubicBezTo>
                    <a:pt x="308" y="113"/>
                    <a:pt x="308" y="113"/>
                    <a:pt x="308" y="113"/>
                  </a:cubicBezTo>
                  <a:cubicBezTo>
                    <a:pt x="307" y="116"/>
                    <a:pt x="304" y="117"/>
                    <a:pt x="301" y="118"/>
                  </a:cubicBezTo>
                  <a:cubicBezTo>
                    <a:pt x="298" y="118"/>
                    <a:pt x="295" y="117"/>
                    <a:pt x="291" y="115"/>
                  </a:cubicBezTo>
                  <a:cubicBezTo>
                    <a:pt x="288" y="112"/>
                    <a:pt x="279" y="110"/>
                    <a:pt x="264" y="110"/>
                  </a:cubicBezTo>
                  <a:cubicBezTo>
                    <a:pt x="257" y="109"/>
                    <a:pt x="257" y="109"/>
                    <a:pt x="257" y="109"/>
                  </a:cubicBezTo>
                  <a:cubicBezTo>
                    <a:pt x="257" y="109"/>
                    <a:pt x="257" y="109"/>
                    <a:pt x="257" y="109"/>
                  </a:cubicBezTo>
                  <a:cubicBezTo>
                    <a:pt x="247" y="108"/>
                    <a:pt x="247" y="108"/>
                    <a:pt x="247" y="108"/>
                  </a:cubicBezTo>
                  <a:cubicBezTo>
                    <a:pt x="237" y="110"/>
                    <a:pt x="237" y="110"/>
                    <a:pt x="237" y="110"/>
                  </a:cubicBezTo>
                  <a:cubicBezTo>
                    <a:pt x="241" y="117"/>
                    <a:pt x="241" y="117"/>
                    <a:pt x="241" y="117"/>
                  </a:cubicBezTo>
                  <a:cubicBezTo>
                    <a:pt x="245" y="122"/>
                    <a:pt x="247" y="126"/>
                    <a:pt x="247" y="128"/>
                  </a:cubicBezTo>
                  <a:cubicBezTo>
                    <a:pt x="242" y="154"/>
                    <a:pt x="242" y="154"/>
                    <a:pt x="242" y="154"/>
                  </a:cubicBezTo>
                  <a:cubicBezTo>
                    <a:pt x="244" y="168"/>
                    <a:pt x="244" y="168"/>
                    <a:pt x="244" y="168"/>
                  </a:cubicBezTo>
                  <a:cubicBezTo>
                    <a:pt x="245" y="168"/>
                    <a:pt x="245" y="168"/>
                    <a:pt x="245" y="168"/>
                  </a:cubicBezTo>
                  <a:cubicBezTo>
                    <a:pt x="245" y="168"/>
                    <a:pt x="245" y="168"/>
                    <a:pt x="245" y="168"/>
                  </a:cubicBezTo>
                  <a:cubicBezTo>
                    <a:pt x="244" y="168"/>
                    <a:pt x="244" y="168"/>
                    <a:pt x="244" y="168"/>
                  </a:cubicBezTo>
                  <a:cubicBezTo>
                    <a:pt x="244" y="168"/>
                    <a:pt x="244" y="168"/>
                    <a:pt x="244" y="168"/>
                  </a:cubicBezTo>
                  <a:cubicBezTo>
                    <a:pt x="236" y="194"/>
                    <a:pt x="236" y="194"/>
                    <a:pt x="236" y="194"/>
                  </a:cubicBezTo>
                  <a:cubicBezTo>
                    <a:pt x="236" y="197"/>
                    <a:pt x="235" y="198"/>
                    <a:pt x="234" y="198"/>
                  </a:cubicBezTo>
                  <a:cubicBezTo>
                    <a:pt x="233" y="198"/>
                    <a:pt x="233" y="198"/>
                    <a:pt x="233" y="198"/>
                  </a:cubicBezTo>
                  <a:cubicBezTo>
                    <a:pt x="233" y="197"/>
                    <a:pt x="233" y="197"/>
                    <a:pt x="233" y="197"/>
                  </a:cubicBezTo>
                  <a:cubicBezTo>
                    <a:pt x="232" y="195"/>
                    <a:pt x="232" y="195"/>
                    <a:pt x="232" y="195"/>
                  </a:cubicBezTo>
                  <a:cubicBezTo>
                    <a:pt x="231" y="192"/>
                    <a:pt x="230" y="190"/>
                    <a:pt x="229" y="191"/>
                  </a:cubicBezTo>
                  <a:cubicBezTo>
                    <a:pt x="228" y="191"/>
                    <a:pt x="227" y="193"/>
                    <a:pt x="226" y="196"/>
                  </a:cubicBezTo>
                  <a:cubicBezTo>
                    <a:pt x="225" y="204"/>
                    <a:pt x="220" y="210"/>
                    <a:pt x="213" y="216"/>
                  </a:cubicBezTo>
                  <a:cubicBezTo>
                    <a:pt x="206" y="222"/>
                    <a:pt x="206" y="222"/>
                    <a:pt x="206" y="222"/>
                  </a:cubicBezTo>
                  <a:cubicBezTo>
                    <a:pt x="203" y="224"/>
                    <a:pt x="203" y="224"/>
                    <a:pt x="203" y="224"/>
                  </a:cubicBezTo>
                  <a:cubicBezTo>
                    <a:pt x="203" y="224"/>
                    <a:pt x="203" y="224"/>
                    <a:pt x="203" y="224"/>
                  </a:cubicBezTo>
                  <a:cubicBezTo>
                    <a:pt x="202" y="224"/>
                    <a:pt x="202" y="224"/>
                    <a:pt x="202" y="224"/>
                  </a:cubicBezTo>
                  <a:cubicBezTo>
                    <a:pt x="176" y="224"/>
                    <a:pt x="176" y="224"/>
                    <a:pt x="176" y="224"/>
                  </a:cubicBezTo>
                  <a:cubicBezTo>
                    <a:pt x="166" y="234"/>
                    <a:pt x="166" y="234"/>
                    <a:pt x="166" y="234"/>
                  </a:cubicBezTo>
                  <a:cubicBezTo>
                    <a:pt x="166" y="234"/>
                    <a:pt x="166" y="234"/>
                    <a:pt x="166" y="234"/>
                  </a:cubicBezTo>
                  <a:cubicBezTo>
                    <a:pt x="165" y="234"/>
                    <a:pt x="165" y="234"/>
                    <a:pt x="165" y="234"/>
                  </a:cubicBezTo>
                  <a:cubicBezTo>
                    <a:pt x="165" y="234"/>
                    <a:pt x="165" y="234"/>
                    <a:pt x="165" y="234"/>
                  </a:cubicBezTo>
                  <a:cubicBezTo>
                    <a:pt x="137" y="230"/>
                    <a:pt x="137" y="230"/>
                    <a:pt x="137" y="230"/>
                  </a:cubicBezTo>
                  <a:cubicBezTo>
                    <a:pt x="133" y="234"/>
                    <a:pt x="128" y="236"/>
                    <a:pt x="124" y="235"/>
                  </a:cubicBezTo>
                  <a:cubicBezTo>
                    <a:pt x="120" y="234"/>
                    <a:pt x="113" y="236"/>
                    <a:pt x="103" y="239"/>
                  </a:cubicBezTo>
                  <a:cubicBezTo>
                    <a:pt x="92" y="252"/>
                    <a:pt x="92" y="252"/>
                    <a:pt x="92" y="252"/>
                  </a:cubicBezTo>
                  <a:cubicBezTo>
                    <a:pt x="92" y="253"/>
                    <a:pt x="92" y="253"/>
                    <a:pt x="92" y="253"/>
                  </a:cubicBezTo>
                  <a:cubicBezTo>
                    <a:pt x="74" y="254"/>
                    <a:pt x="74" y="254"/>
                    <a:pt x="74" y="254"/>
                  </a:cubicBezTo>
                  <a:cubicBezTo>
                    <a:pt x="74" y="239"/>
                    <a:pt x="74" y="239"/>
                    <a:pt x="74" y="239"/>
                  </a:cubicBezTo>
                  <a:cubicBezTo>
                    <a:pt x="63" y="239"/>
                    <a:pt x="63" y="239"/>
                    <a:pt x="63" y="239"/>
                  </a:cubicBezTo>
                  <a:cubicBezTo>
                    <a:pt x="61" y="245"/>
                    <a:pt x="61" y="245"/>
                    <a:pt x="61" y="245"/>
                  </a:cubicBezTo>
                  <a:cubicBezTo>
                    <a:pt x="53" y="247"/>
                    <a:pt x="53" y="247"/>
                    <a:pt x="53" y="247"/>
                  </a:cubicBezTo>
                  <a:cubicBezTo>
                    <a:pt x="52" y="247"/>
                    <a:pt x="52" y="247"/>
                    <a:pt x="52" y="247"/>
                  </a:cubicBezTo>
                  <a:cubicBezTo>
                    <a:pt x="52" y="247"/>
                    <a:pt x="52" y="247"/>
                    <a:pt x="52" y="247"/>
                  </a:cubicBezTo>
                  <a:cubicBezTo>
                    <a:pt x="51" y="247"/>
                    <a:pt x="51" y="247"/>
                    <a:pt x="51" y="247"/>
                  </a:cubicBezTo>
                  <a:cubicBezTo>
                    <a:pt x="51" y="247"/>
                    <a:pt x="51" y="247"/>
                    <a:pt x="51" y="247"/>
                  </a:cubicBezTo>
                  <a:cubicBezTo>
                    <a:pt x="46" y="244"/>
                    <a:pt x="39" y="241"/>
                    <a:pt x="33" y="240"/>
                  </a:cubicBezTo>
                  <a:cubicBezTo>
                    <a:pt x="29" y="240"/>
                    <a:pt x="25" y="242"/>
                    <a:pt x="19" y="248"/>
                  </a:cubicBezTo>
                  <a:cubicBezTo>
                    <a:pt x="12" y="254"/>
                    <a:pt x="7" y="259"/>
                    <a:pt x="5" y="264"/>
                  </a:cubicBezTo>
                  <a:cubicBezTo>
                    <a:pt x="6" y="264"/>
                    <a:pt x="7" y="266"/>
                    <a:pt x="7" y="268"/>
                  </a:cubicBezTo>
                  <a:cubicBezTo>
                    <a:pt x="7" y="271"/>
                    <a:pt x="8" y="274"/>
                    <a:pt x="8" y="277"/>
                  </a:cubicBezTo>
                  <a:cubicBezTo>
                    <a:pt x="7" y="280"/>
                    <a:pt x="6" y="282"/>
                    <a:pt x="5" y="284"/>
                  </a:cubicBezTo>
                  <a:cubicBezTo>
                    <a:pt x="3" y="285"/>
                    <a:pt x="1" y="288"/>
                    <a:pt x="0" y="295"/>
                  </a:cubicBezTo>
                  <a:cubicBezTo>
                    <a:pt x="7" y="299"/>
                    <a:pt x="7" y="299"/>
                    <a:pt x="7" y="299"/>
                  </a:cubicBezTo>
                  <a:cubicBezTo>
                    <a:pt x="15" y="290"/>
                    <a:pt x="15" y="290"/>
                    <a:pt x="15" y="290"/>
                  </a:cubicBezTo>
                  <a:cubicBezTo>
                    <a:pt x="27" y="302"/>
                    <a:pt x="27" y="302"/>
                    <a:pt x="27" y="302"/>
                  </a:cubicBezTo>
                  <a:cubicBezTo>
                    <a:pt x="27" y="303"/>
                    <a:pt x="27" y="303"/>
                    <a:pt x="27" y="303"/>
                  </a:cubicBezTo>
                  <a:cubicBezTo>
                    <a:pt x="29" y="325"/>
                    <a:pt x="29" y="325"/>
                    <a:pt x="29" y="325"/>
                  </a:cubicBezTo>
                  <a:cubicBezTo>
                    <a:pt x="29" y="326"/>
                    <a:pt x="29" y="326"/>
                    <a:pt x="29" y="326"/>
                  </a:cubicBezTo>
                  <a:cubicBezTo>
                    <a:pt x="29" y="326"/>
                    <a:pt x="29" y="326"/>
                    <a:pt x="29" y="326"/>
                  </a:cubicBezTo>
                  <a:cubicBezTo>
                    <a:pt x="22" y="356"/>
                    <a:pt x="22" y="356"/>
                    <a:pt x="22" y="356"/>
                  </a:cubicBezTo>
                  <a:cubicBezTo>
                    <a:pt x="21" y="356"/>
                    <a:pt x="21" y="356"/>
                    <a:pt x="21" y="356"/>
                  </a:cubicBezTo>
                  <a:cubicBezTo>
                    <a:pt x="11" y="356"/>
                    <a:pt x="5" y="356"/>
                    <a:pt x="3" y="358"/>
                  </a:cubicBezTo>
                  <a:cubicBezTo>
                    <a:pt x="3" y="360"/>
                    <a:pt x="7" y="363"/>
                    <a:pt x="14" y="368"/>
                  </a:cubicBezTo>
                  <a:cubicBezTo>
                    <a:pt x="20" y="367"/>
                    <a:pt x="20" y="367"/>
                    <a:pt x="20" y="367"/>
                  </a:cubicBezTo>
                  <a:cubicBezTo>
                    <a:pt x="21" y="367"/>
                    <a:pt x="21" y="367"/>
                    <a:pt x="21" y="367"/>
                  </a:cubicBezTo>
                  <a:cubicBezTo>
                    <a:pt x="21" y="367"/>
                    <a:pt x="21" y="367"/>
                    <a:pt x="21" y="367"/>
                  </a:cubicBezTo>
                  <a:cubicBezTo>
                    <a:pt x="35" y="380"/>
                    <a:pt x="35" y="380"/>
                    <a:pt x="35" y="380"/>
                  </a:cubicBezTo>
                  <a:cubicBezTo>
                    <a:pt x="40" y="384"/>
                    <a:pt x="39" y="392"/>
                    <a:pt x="33" y="403"/>
                  </a:cubicBezTo>
                  <a:cubicBezTo>
                    <a:pt x="35" y="416"/>
                    <a:pt x="35" y="416"/>
                    <a:pt x="35" y="416"/>
                  </a:cubicBezTo>
                  <a:cubicBezTo>
                    <a:pt x="40" y="417"/>
                    <a:pt x="40" y="417"/>
                    <a:pt x="40" y="417"/>
                  </a:cubicBezTo>
                  <a:cubicBezTo>
                    <a:pt x="60" y="417"/>
                    <a:pt x="60" y="417"/>
                    <a:pt x="60" y="417"/>
                  </a:cubicBezTo>
                  <a:cubicBezTo>
                    <a:pt x="50" y="426"/>
                    <a:pt x="50" y="426"/>
                    <a:pt x="50" y="426"/>
                  </a:cubicBezTo>
                  <a:cubicBezTo>
                    <a:pt x="56" y="430"/>
                    <a:pt x="56" y="430"/>
                    <a:pt x="56" y="430"/>
                  </a:cubicBezTo>
                  <a:cubicBezTo>
                    <a:pt x="56" y="430"/>
                    <a:pt x="56" y="430"/>
                    <a:pt x="56" y="430"/>
                  </a:cubicBezTo>
                  <a:cubicBezTo>
                    <a:pt x="64" y="434"/>
                    <a:pt x="64" y="434"/>
                    <a:pt x="64" y="434"/>
                  </a:cubicBezTo>
                  <a:cubicBezTo>
                    <a:pt x="85" y="443"/>
                    <a:pt x="85" y="443"/>
                    <a:pt x="85" y="443"/>
                  </a:cubicBezTo>
                  <a:cubicBezTo>
                    <a:pt x="86" y="444"/>
                    <a:pt x="86" y="444"/>
                    <a:pt x="86" y="444"/>
                  </a:cubicBezTo>
                  <a:cubicBezTo>
                    <a:pt x="87" y="444"/>
                    <a:pt x="87" y="444"/>
                    <a:pt x="87" y="444"/>
                  </a:cubicBezTo>
                  <a:cubicBezTo>
                    <a:pt x="89" y="476"/>
                    <a:pt x="89" y="476"/>
                    <a:pt x="89" y="476"/>
                  </a:cubicBezTo>
                  <a:cubicBezTo>
                    <a:pt x="89" y="483"/>
                    <a:pt x="94" y="488"/>
                    <a:pt x="103" y="491"/>
                  </a:cubicBezTo>
                  <a:cubicBezTo>
                    <a:pt x="105" y="490"/>
                    <a:pt x="105" y="490"/>
                    <a:pt x="105" y="490"/>
                  </a:cubicBezTo>
                  <a:cubicBezTo>
                    <a:pt x="105" y="490"/>
                    <a:pt x="105" y="490"/>
                    <a:pt x="105" y="490"/>
                  </a:cubicBezTo>
                  <a:cubicBezTo>
                    <a:pt x="106" y="490"/>
                    <a:pt x="106" y="490"/>
                    <a:pt x="106" y="490"/>
                  </a:cubicBezTo>
                  <a:cubicBezTo>
                    <a:pt x="128" y="493"/>
                    <a:pt x="128" y="493"/>
                    <a:pt x="128" y="493"/>
                  </a:cubicBezTo>
                  <a:cubicBezTo>
                    <a:pt x="130" y="493"/>
                    <a:pt x="130" y="493"/>
                    <a:pt x="130" y="493"/>
                  </a:cubicBezTo>
                  <a:cubicBezTo>
                    <a:pt x="130" y="493"/>
                    <a:pt x="130" y="493"/>
                    <a:pt x="130" y="493"/>
                  </a:cubicBezTo>
                  <a:cubicBezTo>
                    <a:pt x="130" y="492"/>
                    <a:pt x="130" y="492"/>
                    <a:pt x="130" y="492"/>
                  </a:cubicBezTo>
                  <a:cubicBezTo>
                    <a:pt x="133" y="488"/>
                    <a:pt x="134" y="484"/>
                    <a:pt x="134" y="484"/>
                  </a:cubicBezTo>
                  <a:cubicBezTo>
                    <a:pt x="134" y="483"/>
                    <a:pt x="134" y="483"/>
                    <a:pt x="134" y="483"/>
                  </a:cubicBezTo>
                  <a:cubicBezTo>
                    <a:pt x="134" y="479"/>
                    <a:pt x="135" y="476"/>
                    <a:pt x="139" y="474"/>
                  </a:cubicBezTo>
                  <a:cubicBezTo>
                    <a:pt x="142" y="471"/>
                    <a:pt x="144" y="469"/>
                    <a:pt x="145" y="466"/>
                  </a:cubicBezTo>
                  <a:cubicBezTo>
                    <a:pt x="145" y="466"/>
                    <a:pt x="145" y="466"/>
                    <a:pt x="145" y="466"/>
                  </a:cubicBezTo>
                  <a:cubicBezTo>
                    <a:pt x="147" y="462"/>
                    <a:pt x="151" y="462"/>
                    <a:pt x="157" y="464"/>
                  </a:cubicBezTo>
                  <a:cubicBezTo>
                    <a:pt x="158" y="464"/>
                    <a:pt x="158" y="464"/>
                    <a:pt x="158" y="464"/>
                  </a:cubicBezTo>
                  <a:cubicBezTo>
                    <a:pt x="158" y="464"/>
                    <a:pt x="158" y="464"/>
                    <a:pt x="158" y="464"/>
                  </a:cubicBezTo>
                  <a:cubicBezTo>
                    <a:pt x="165" y="468"/>
                    <a:pt x="165" y="468"/>
                    <a:pt x="165" y="468"/>
                  </a:cubicBezTo>
                  <a:cubicBezTo>
                    <a:pt x="191" y="473"/>
                    <a:pt x="191" y="473"/>
                    <a:pt x="191" y="473"/>
                  </a:cubicBezTo>
                  <a:cubicBezTo>
                    <a:pt x="206" y="472"/>
                    <a:pt x="206" y="472"/>
                    <a:pt x="206" y="472"/>
                  </a:cubicBezTo>
                  <a:cubicBezTo>
                    <a:pt x="217" y="467"/>
                    <a:pt x="217" y="467"/>
                    <a:pt x="217" y="467"/>
                  </a:cubicBezTo>
                  <a:cubicBezTo>
                    <a:pt x="219" y="464"/>
                    <a:pt x="221" y="463"/>
                    <a:pt x="222" y="462"/>
                  </a:cubicBezTo>
                  <a:cubicBezTo>
                    <a:pt x="224" y="462"/>
                    <a:pt x="227" y="462"/>
                    <a:pt x="230" y="465"/>
                  </a:cubicBezTo>
                  <a:cubicBezTo>
                    <a:pt x="232" y="466"/>
                    <a:pt x="232" y="466"/>
                    <a:pt x="232" y="466"/>
                  </a:cubicBezTo>
                  <a:cubicBezTo>
                    <a:pt x="233" y="467"/>
                    <a:pt x="235" y="470"/>
                    <a:pt x="236" y="474"/>
                  </a:cubicBezTo>
                  <a:cubicBezTo>
                    <a:pt x="244" y="480"/>
                    <a:pt x="244" y="480"/>
                    <a:pt x="244" y="480"/>
                  </a:cubicBezTo>
                  <a:cubicBezTo>
                    <a:pt x="250" y="480"/>
                    <a:pt x="250" y="480"/>
                    <a:pt x="250" y="480"/>
                  </a:cubicBezTo>
                  <a:cubicBezTo>
                    <a:pt x="251" y="480"/>
                    <a:pt x="251" y="480"/>
                    <a:pt x="251" y="480"/>
                  </a:cubicBezTo>
                  <a:cubicBezTo>
                    <a:pt x="251" y="480"/>
                    <a:pt x="251" y="480"/>
                    <a:pt x="251" y="480"/>
                  </a:cubicBezTo>
                  <a:cubicBezTo>
                    <a:pt x="252" y="480"/>
                    <a:pt x="252" y="480"/>
                    <a:pt x="252" y="480"/>
                  </a:cubicBezTo>
                  <a:cubicBezTo>
                    <a:pt x="260" y="484"/>
                    <a:pt x="260" y="484"/>
                    <a:pt x="260" y="484"/>
                  </a:cubicBezTo>
                  <a:cubicBezTo>
                    <a:pt x="276" y="482"/>
                    <a:pt x="276" y="482"/>
                    <a:pt x="276" y="482"/>
                  </a:cubicBezTo>
                  <a:cubicBezTo>
                    <a:pt x="285" y="480"/>
                    <a:pt x="285" y="480"/>
                    <a:pt x="285" y="480"/>
                  </a:cubicBezTo>
                  <a:cubicBezTo>
                    <a:pt x="307" y="482"/>
                    <a:pt x="307" y="482"/>
                    <a:pt x="307" y="482"/>
                  </a:cubicBezTo>
                  <a:cubicBezTo>
                    <a:pt x="317" y="479"/>
                    <a:pt x="317" y="479"/>
                    <a:pt x="317" y="479"/>
                  </a:cubicBezTo>
                  <a:cubicBezTo>
                    <a:pt x="329" y="474"/>
                    <a:pt x="329" y="474"/>
                    <a:pt x="329" y="474"/>
                  </a:cubicBezTo>
                  <a:cubicBezTo>
                    <a:pt x="331" y="472"/>
                    <a:pt x="334" y="471"/>
                    <a:pt x="338" y="470"/>
                  </a:cubicBezTo>
                  <a:cubicBezTo>
                    <a:pt x="360" y="470"/>
                    <a:pt x="360" y="470"/>
                    <a:pt x="360" y="470"/>
                  </a:cubicBezTo>
                  <a:cubicBezTo>
                    <a:pt x="368" y="467"/>
                    <a:pt x="368" y="467"/>
                    <a:pt x="368" y="467"/>
                  </a:cubicBezTo>
                  <a:cubicBezTo>
                    <a:pt x="371" y="465"/>
                    <a:pt x="374" y="464"/>
                    <a:pt x="377" y="464"/>
                  </a:cubicBezTo>
                  <a:cubicBezTo>
                    <a:pt x="389" y="464"/>
                    <a:pt x="389" y="464"/>
                    <a:pt x="389" y="464"/>
                  </a:cubicBezTo>
                  <a:cubicBezTo>
                    <a:pt x="395" y="468"/>
                    <a:pt x="395" y="468"/>
                    <a:pt x="395" y="468"/>
                  </a:cubicBezTo>
                  <a:cubicBezTo>
                    <a:pt x="413" y="472"/>
                    <a:pt x="413" y="472"/>
                    <a:pt x="413" y="472"/>
                  </a:cubicBezTo>
                  <a:cubicBezTo>
                    <a:pt x="415" y="472"/>
                    <a:pt x="417" y="474"/>
                    <a:pt x="421" y="478"/>
                  </a:cubicBezTo>
                  <a:cubicBezTo>
                    <a:pt x="429" y="482"/>
                    <a:pt x="429" y="482"/>
                    <a:pt x="429" y="482"/>
                  </a:cubicBezTo>
                  <a:cubicBezTo>
                    <a:pt x="429" y="483"/>
                    <a:pt x="429" y="483"/>
                    <a:pt x="429" y="483"/>
                  </a:cubicBezTo>
                  <a:cubicBezTo>
                    <a:pt x="446" y="484"/>
                    <a:pt x="446" y="484"/>
                    <a:pt x="446" y="484"/>
                  </a:cubicBezTo>
                  <a:cubicBezTo>
                    <a:pt x="446" y="484"/>
                    <a:pt x="446" y="484"/>
                    <a:pt x="446" y="484"/>
                  </a:cubicBezTo>
                  <a:cubicBezTo>
                    <a:pt x="446" y="484"/>
                    <a:pt x="446" y="484"/>
                    <a:pt x="446" y="484"/>
                  </a:cubicBezTo>
                  <a:cubicBezTo>
                    <a:pt x="454" y="488"/>
                    <a:pt x="454" y="488"/>
                    <a:pt x="454" y="488"/>
                  </a:cubicBezTo>
                  <a:cubicBezTo>
                    <a:pt x="464" y="490"/>
                    <a:pt x="464" y="490"/>
                    <a:pt x="464" y="490"/>
                  </a:cubicBezTo>
                  <a:cubicBezTo>
                    <a:pt x="464" y="490"/>
                    <a:pt x="464" y="490"/>
                    <a:pt x="464" y="490"/>
                  </a:cubicBezTo>
                  <a:cubicBezTo>
                    <a:pt x="473" y="491"/>
                    <a:pt x="473" y="491"/>
                    <a:pt x="473" y="491"/>
                  </a:cubicBezTo>
                  <a:cubicBezTo>
                    <a:pt x="475" y="486"/>
                    <a:pt x="475" y="486"/>
                    <a:pt x="475" y="486"/>
                  </a:cubicBezTo>
                  <a:cubicBezTo>
                    <a:pt x="471" y="478"/>
                    <a:pt x="471" y="478"/>
                    <a:pt x="471" y="478"/>
                  </a:cubicBezTo>
                  <a:cubicBezTo>
                    <a:pt x="470" y="470"/>
                    <a:pt x="470" y="470"/>
                    <a:pt x="470" y="470"/>
                  </a:cubicBezTo>
                  <a:cubicBezTo>
                    <a:pt x="470" y="470"/>
                    <a:pt x="470" y="470"/>
                    <a:pt x="470" y="470"/>
                  </a:cubicBezTo>
                  <a:cubicBezTo>
                    <a:pt x="469" y="470"/>
                    <a:pt x="469" y="470"/>
                    <a:pt x="469" y="470"/>
                  </a:cubicBezTo>
                  <a:cubicBezTo>
                    <a:pt x="471" y="468"/>
                    <a:pt x="471" y="468"/>
                    <a:pt x="471" y="468"/>
                  </a:cubicBezTo>
                  <a:cubicBezTo>
                    <a:pt x="476" y="461"/>
                    <a:pt x="476" y="461"/>
                    <a:pt x="476" y="461"/>
                  </a:cubicBezTo>
                  <a:cubicBezTo>
                    <a:pt x="476" y="460"/>
                    <a:pt x="476" y="460"/>
                    <a:pt x="476" y="460"/>
                  </a:cubicBezTo>
                  <a:cubicBezTo>
                    <a:pt x="476" y="460"/>
                    <a:pt x="476" y="460"/>
                    <a:pt x="476" y="460"/>
                  </a:cubicBezTo>
                  <a:cubicBezTo>
                    <a:pt x="477" y="460"/>
                    <a:pt x="477" y="460"/>
                    <a:pt x="477" y="460"/>
                  </a:cubicBezTo>
                  <a:cubicBezTo>
                    <a:pt x="477" y="460"/>
                    <a:pt x="477" y="460"/>
                    <a:pt x="477" y="460"/>
                  </a:cubicBezTo>
                  <a:cubicBezTo>
                    <a:pt x="482" y="456"/>
                    <a:pt x="482" y="456"/>
                    <a:pt x="482" y="456"/>
                  </a:cubicBezTo>
                  <a:cubicBezTo>
                    <a:pt x="482" y="456"/>
                    <a:pt x="482" y="456"/>
                    <a:pt x="482" y="456"/>
                  </a:cubicBezTo>
                  <a:cubicBezTo>
                    <a:pt x="481" y="454"/>
                    <a:pt x="481" y="454"/>
                    <a:pt x="481" y="454"/>
                  </a:cubicBezTo>
                  <a:cubicBezTo>
                    <a:pt x="479" y="446"/>
                    <a:pt x="479" y="446"/>
                    <a:pt x="479" y="446"/>
                  </a:cubicBezTo>
                  <a:cubicBezTo>
                    <a:pt x="479" y="444"/>
                    <a:pt x="477" y="444"/>
                    <a:pt x="475" y="442"/>
                  </a:cubicBezTo>
                  <a:cubicBezTo>
                    <a:pt x="475" y="442"/>
                    <a:pt x="475" y="442"/>
                    <a:pt x="475" y="442"/>
                  </a:cubicBezTo>
                  <a:cubicBezTo>
                    <a:pt x="469" y="436"/>
                    <a:pt x="469" y="436"/>
                    <a:pt x="469" y="436"/>
                  </a:cubicBezTo>
                  <a:cubicBezTo>
                    <a:pt x="461" y="429"/>
                    <a:pt x="461" y="429"/>
                    <a:pt x="461" y="429"/>
                  </a:cubicBezTo>
                  <a:cubicBezTo>
                    <a:pt x="461" y="428"/>
                    <a:pt x="461" y="428"/>
                    <a:pt x="461" y="428"/>
                  </a:cubicBezTo>
                  <a:cubicBezTo>
                    <a:pt x="460" y="428"/>
                    <a:pt x="460" y="428"/>
                    <a:pt x="460" y="428"/>
                  </a:cubicBezTo>
                  <a:cubicBezTo>
                    <a:pt x="461" y="428"/>
                    <a:pt x="461" y="428"/>
                    <a:pt x="461" y="428"/>
                  </a:cubicBezTo>
                  <a:cubicBezTo>
                    <a:pt x="461" y="427"/>
                    <a:pt x="461" y="427"/>
                    <a:pt x="461" y="427"/>
                  </a:cubicBezTo>
                  <a:cubicBezTo>
                    <a:pt x="462" y="419"/>
                    <a:pt x="462" y="419"/>
                    <a:pt x="462" y="419"/>
                  </a:cubicBezTo>
                  <a:cubicBezTo>
                    <a:pt x="462" y="414"/>
                    <a:pt x="462" y="414"/>
                    <a:pt x="462" y="414"/>
                  </a:cubicBezTo>
                  <a:cubicBezTo>
                    <a:pt x="458" y="404"/>
                    <a:pt x="458" y="404"/>
                    <a:pt x="458" y="404"/>
                  </a:cubicBezTo>
                  <a:cubicBezTo>
                    <a:pt x="467" y="402"/>
                    <a:pt x="467" y="402"/>
                    <a:pt x="467" y="402"/>
                  </a:cubicBezTo>
                  <a:cubicBezTo>
                    <a:pt x="472" y="398"/>
                    <a:pt x="472" y="398"/>
                    <a:pt x="472" y="398"/>
                  </a:cubicBezTo>
                  <a:cubicBezTo>
                    <a:pt x="483" y="398"/>
                    <a:pt x="483" y="398"/>
                    <a:pt x="483" y="398"/>
                  </a:cubicBezTo>
                  <a:cubicBezTo>
                    <a:pt x="494" y="396"/>
                    <a:pt x="494" y="396"/>
                    <a:pt x="494" y="396"/>
                  </a:cubicBezTo>
                  <a:cubicBezTo>
                    <a:pt x="495" y="396"/>
                    <a:pt x="495" y="396"/>
                    <a:pt x="495" y="396"/>
                  </a:cubicBezTo>
                  <a:cubicBezTo>
                    <a:pt x="502" y="397"/>
                    <a:pt x="502" y="397"/>
                    <a:pt x="502" y="397"/>
                  </a:cubicBezTo>
                  <a:cubicBezTo>
                    <a:pt x="511" y="394"/>
                    <a:pt x="511" y="394"/>
                    <a:pt x="511" y="394"/>
                  </a:cubicBezTo>
                  <a:cubicBezTo>
                    <a:pt x="521" y="392"/>
                    <a:pt x="521" y="392"/>
                    <a:pt x="521" y="392"/>
                  </a:cubicBezTo>
                  <a:cubicBezTo>
                    <a:pt x="527" y="390"/>
                    <a:pt x="527" y="390"/>
                    <a:pt x="527" y="390"/>
                  </a:cubicBezTo>
                  <a:cubicBezTo>
                    <a:pt x="528" y="390"/>
                    <a:pt x="528" y="390"/>
                    <a:pt x="528" y="390"/>
                  </a:cubicBezTo>
                  <a:cubicBezTo>
                    <a:pt x="545" y="386"/>
                    <a:pt x="545" y="386"/>
                    <a:pt x="545" y="386"/>
                  </a:cubicBezTo>
                  <a:cubicBezTo>
                    <a:pt x="548" y="384"/>
                    <a:pt x="548" y="384"/>
                    <a:pt x="548" y="384"/>
                  </a:cubicBezTo>
                  <a:cubicBezTo>
                    <a:pt x="547" y="380"/>
                    <a:pt x="547" y="380"/>
                    <a:pt x="547" y="380"/>
                  </a:cubicBezTo>
                  <a:cubicBezTo>
                    <a:pt x="544" y="375"/>
                    <a:pt x="544" y="375"/>
                    <a:pt x="544" y="375"/>
                  </a:cubicBezTo>
                  <a:cubicBezTo>
                    <a:pt x="544" y="374"/>
                    <a:pt x="544" y="374"/>
                    <a:pt x="544" y="374"/>
                  </a:cubicBezTo>
                  <a:cubicBezTo>
                    <a:pt x="543" y="374"/>
                    <a:pt x="543" y="374"/>
                    <a:pt x="543" y="374"/>
                  </a:cubicBezTo>
                  <a:cubicBezTo>
                    <a:pt x="543" y="374"/>
                    <a:pt x="543" y="374"/>
                    <a:pt x="543" y="374"/>
                  </a:cubicBezTo>
                  <a:cubicBezTo>
                    <a:pt x="544" y="368"/>
                    <a:pt x="544" y="368"/>
                    <a:pt x="544" y="368"/>
                  </a:cubicBezTo>
                  <a:cubicBezTo>
                    <a:pt x="545" y="367"/>
                    <a:pt x="545" y="367"/>
                    <a:pt x="545" y="367"/>
                  </a:cubicBezTo>
                  <a:cubicBezTo>
                    <a:pt x="545" y="359"/>
                    <a:pt x="545" y="359"/>
                    <a:pt x="545" y="359"/>
                  </a:cubicBezTo>
                  <a:cubicBezTo>
                    <a:pt x="543" y="352"/>
                    <a:pt x="543" y="352"/>
                    <a:pt x="543" y="352"/>
                  </a:cubicBezTo>
                  <a:cubicBezTo>
                    <a:pt x="543" y="352"/>
                    <a:pt x="543" y="352"/>
                    <a:pt x="543" y="352"/>
                  </a:cubicBezTo>
                  <a:cubicBezTo>
                    <a:pt x="543" y="351"/>
                    <a:pt x="543" y="351"/>
                    <a:pt x="543" y="351"/>
                  </a:cubicBezTo>
                  <a:cubicBezTo>
                    <a:pt x="547" y="343"/>
                    <a:pt x="547" y="343"/>
                    <a:pt x="547" y="343"/>
                  </a:cubicBezTo>
                  <a:cubicBezTo>
                    <a:pt x="549" y="340"/>
                    <a:pt x="551" y="338"/>
                    <a:pt x="553" y="338"/>
                  </a:cubicBezTo>
                  <a:cubicBezTo>
                    <a:pt x="563" y="338"/>
                    <a:pt x="563" y="338"/>
                    <a:pt x="563" y="338"/>
                  </a:cubicBezTo>
                  <a:cubicBezTo>
                    <a:pt x="565" y="338"/>
                    <a:pt x="567" y="338"/>
                    <a:pt x="569" y="336"/>
                  </a:cubicBezTo>
                  <a:cubicBezTo>
                    <a:pt x="585" y="315"/>
                    <a:pt x="585" y="315"/>
                    <a:pt x="585" y="315"/>
                  </a:cubicBezTo>
                  <a:cubicBezTo>
                    <a:pt x="585" y="314"/>
                    <a:pt x="585" y="314"/>
                    <a:pt x="585" y="314"/>
                  </a:cubicBezTo>
                  <a:cubicBezTo>
                    <a:pt x="585" y="314"/>
                    <a:pt x="585" y="314"/>
                    <a:pt x="585" y="314"/>
                  </a:cubicBezTo>
                  <a:cubicBezTo>
                    <a:pt x="593" y="307"/>
                    <a:pt x="593" y="307"/>
                    <a:pt x="593" y="307"/>
                  </a:cubicBezTo>
                  <a:cubicBezTo>
                    <a:pt x="594" y="306"/>
                    <a:pt x="594" y="306"/>
                    <a:pt x="594" y="306"/>
                  </a:cubicBezTo>
                  <a:cubicBezTo>
                    <a:pt x="597" y="306"/>
                    <a:pt x="599" y="304"/>
                    <a:pt x="601" y="304"/>
                  </a:cubicBezTo>
                  <a:cubicBezTo>
                    <a:pt x="603" y="302"/>
                    <a:pt x="603" y="302"/>
                    <a:pt x="603" y="302"/>
                  </a:cubicBezTo>
                  <a:cubicBezTo>
                    <a:pt x="605" y="298"/>
                    <a:pt x="608" y="296"/>
                    <a:pt x="609" y="296"/>
                  </a:cubicBezTo>
                  <a:cubicBezTo>
                    <a:pt x="623" y="299"/>
                    <a:pt x="623" y="299"/>
                    <a:pt x="623" y="299"/>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35" y="294"/>
                    <a:pt x="635" y="294"/>
                    <a:pt x="635" y="294"/>
                  </a:cubicBezTo>
                  <a:cubicBezTo>
                    <a:pt x="642" y="293"/>
                    <a:pt x="642" y="293"/>
                    <a:pt x="642" y="293"/>
                  </a:cubicBezTo>
                  <a:cubicBezTo>
                    <a:pt x="648" y="290"/>
                    <a:pt x="648" y="290"/>
                    <a:pt x="648" y="290"/>
                  </a:cubicBezTo>
                  <a:cubicBezTo>
                    <a:pt x="648" y="281"/>
                    <a:pt x="648" y="281"/>
                    <a:pt x="648" y="281"/>
                  </a:cubicBezTo>
                  <a:cubicBezTo>
                    <a:pt x="649" y="270"/>
                    <a:pt x="649" y="270"/>
                    <a:pt x="649" y="270"/>
                  </a:cubicBezTo>
                  <a:cubicBezTo>
                    <a:pt x="649" y="269"/>
                    <a:pt x="649" y="269"/>
                    <a:pt x="649" y="269"/>
                  </a:cubicBezTo>
                  <a:cubicBezTo>
                    <a:pt x="649" y="269"/>
                    <a:pt x="649" y="269"/>
                    <a:pt x="649" y="269"/>
                  </a:cubicBezTo>
                  <a:cubicBezTo>
                    <a:pt x="649" y="269"/>
                    <a:pt x="649" y="269"/>
                    <a:pt x="649" y="269"/>
                  </a:cubicBezTo>
                  <a:cubicBezTo>
                    <a:pt x="651" y="266"/>
                    <a:pt x="651" y="266"/>
                    <a:pt x="651" y="266"/>
                  </a:cubicBezTo>
                  <a:lnTo>
                    <a:pt x="651"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78" y="1731"/>
              <a:ext cx="774" cy="554"/>
            </a:xfrm>
            <a:custGeom>
              <a:avLst/>
              <a:gdLst>
                <a:gd name="T0" fmla="*/ 241 w 406"/>
                <a:gd name="T1" fmla="*/ 29 h 291"/>
                <a:gd name="T2" fmla="*/ 228 w 406"/>
                <a:gd name="T3" fmla="*/ 42 h 291"/>
                <a:gd name="T4" fmla="*/ 190 w 406"/>
                <a:gd name="T5" fmla="*/ 14 h 291"/>
                <a:gd name="T6" fmla="*/ 178 w 406"/>
                <a:gd name="T7" fmla="*/ 9 h 291"/>
                <a:gd name="T8" fmla="*/ 144 w 406"/>
                <a:gd name="T9" fmla="*/ 2 h 291"/>
                <a:gd name="T10" fmla="*/ 114 w 406"/>
                <a:gd name="T11" fmla="*/ 5 h 291"/>
                <a:gd name="T12" fmla="*/ 98 w 406"/>
                <a:gd name="T13" fmla="*/ 10 h 291"/>
                <a:gd name="T14" fmla="*/ 72 w 406"/>
                <a:gd name="T15" fmla="*/ 13 h 291"/>
                <a:gd name="T16" fmla="*/ 41 w 406"/>
                <a:gd name="T17" fmla="*/ 20 h 291"/>
                <a:gd name="T18" fmla="*/ 49 w 406"/>
                <a:gd name="T19" fmla="*/ 45 h 291"/>
                <a:gd name="T20" fmla="*/ 62 w 406"/>
                <a:gd name="T21" fmla="*/ 65 h 291"/>
                <a:gd name="T22" fmla="*/ 52 w 406"/>
                <a:gd name="T23" fmla="*/ 89 h 291"/>
                <a:gd name="T24" fmla="*/ 56 w 406"/>
                <a:gd name="T25" fmla="*/ 102 h 291"/>
                <a:gd name="T26" fmla="*/ 30 w 406"/>
                <a:gd name="T27" fmla="*/ 105 h 291"/>
                <a:gd name="T28" fmla="*/ 10 w 406"/>
                <a:gd name="T29" fmla="*/ 121 h 291"/>
                <a:gd name="T30" fmla="*/ 2 w 406"/>
                <a:gd name="T31" fmla="*/ 136 h 291"/>
                <a:gd name="T32" fmla="*/ 5 w 406"/>
                <a:gd name="T33" fmla="*/ 169 h 291"/>
                <a:gd name="T34" fmla="*/ 8 w 406"/>
                <a:gd name="T35" fmla="*/ 197 h 291"/>
                <a:gd name="T36" fmla="*/ 38 w 406"/>
                <a:gd name="T37" fmla="*/ 209 h 291"/>
                <a:gd name="T38" fmla="*/ 50 w 406"/>
                <a:gd name="T39" fmla="*/ 217 h 291"/>
                <a:gd name="T40" fmla="*/ 63 w 406"/>
                <a:gd name="T41" fmla="*/ 229 h 291"/>
                <a:gd name="T42" fmla="*/ 93 w 406"/>
                <a:gd name="T43" fmla="*/ 241 h 291"/>
                <a:gd name="T44" fmla="*/ 136 w 406"/>
                <a:gd name="T45" fmla="*/ 250 h 291"/>
                <a:gd name="T46" fmla="*/ 158 w 406"/>
                <a:gd name="T47" fmla="*/ 256 h 291"/>
                <a:gd name="T48" fmla="*/ 170 w 406"/>
                <a:gd name="T49" fmla="*/ 268 h 291"/>
                <a:gd name="T50" fmla="*/ 174 w 406"/>
                <a:gd name="T51" fmla="*/ 277 h 291"/>
                <a:gd name="T52" fmla="*/ 183 w 406"/>
                <a:gd name="T53" fmla="*/ 289 h 291"/>
                <a:gd name="T54" fmla="*/ 195 w 406"/>
                <a:gd name="T55" fmla="*/ 284 h 291"/>
                <a:gd name="T56" fmla="*/ 210 w 406"/>
                <a:gd name="T57" fmla="*/ 279 h 291"/>
                <a:gd name="T58" fmla="*/ 222 w 406"/>
                <a:gd name="T59" fmla="*/ 276 h 291"/>
                <a:gd name="T60" fmla="*/ 226 w 406"/>
                <a:gd name="T61" fmla="*/ 261 h 291"/>
                <a:gd name="T62" fmla="*/ 242 w 406"/>
                <a:gd name="T63" fmla="*/ 235 h 291"/>
                <a:gd name="T64" fmla="*/ 239 w 406"/>
                <a:gd name="T65" fmla="*/ 210 h 291"/>
                <a:gd name="T66" fmla="*/ 246 w 406"/>
                <a:gd name="T67" fmla="*/ 203 h 291"/>
                <a:gd name="T68" fmla="*/ 278 w 406"/>
                <a:gd name="T69" fmla="*/ 213 h 291"/>
                <a:gd name="T70" fmla="*/ 284 w 406"/>
                <a:gd name="T71" fmla="*/ 231 h 291"/>
                <a:gd name="T72" fmla="*/ 299 w 406"/>
                <a:gd name="T73" fmla="*/ 249 h 291"/>
                <a:gd name="T74" fmla="*/ 325 w 406"/>
                <a:gd name="T75" fmla="*/ 259 h 291"/>
                <a:gd name="T76" fmla="*/ 332 w 406"/>
                <a:gd name="T77" fmla="*/ 261 h 291"/>
                <a:gd name="T78" fmla="*/ 350 w 406"/>
                <a:gd name="T79" fmla="*/ 254 h 291"/>
                <a:gd name="T80" fmla="*/ 361 w 406"/>
                <a:gd name="T81" fmla="*/ 236 h 291"/>
                <a:gd name="T82" fmla="*/ 346 w 406"/>
                <a:gd name="T83" fmla="*/ 229 h 291"/>
                <a:gd name="T84" fmla="*/ 367 w 406"/>
                <a:gd name="T85" fmla="*/ 203 h 291"/>
                <a:gd name="T86" fmla="*/ 376 w 406"/>
                <a:gd name="T87" fmla="*/ 175 h 291"/>
                <a:gd name="T88" fmla="*/ 402 w 406"/>
                <a:gd name="T89" fmla="*/ 145 h 291"/>
                <a:gd name="T90" fmla="*/ 400 w 406"/>
                <a:gd name="T91" fmla="*/ 127 h 291"/>
                <a:gd name="T92" fmla="*/ 382 w 406"/>
                <a:gd name="T93" fmla="*/ 84 h 291"/>
                <a:gd name="T94" fmla="*/ 368 w 406"/>
                <a:gd name="T95" fmla="*/ 79 h 291"/>
                <a:gd name="T96" fmla="*/ 336 w 406"/>
                <a:gd name="T97" fmla="*/ 50 h 291"/>
                <a:gd name="T98" fmla="*/ 328 w 406"/>
                <a:gd name="T99" fmla="*/ 53 h 291"/>
                <a:gd name="T100" fmla="*/ 308 w 406"/>
                <a:gd name="T101" fmla="*/ 39 h 291"/>
                <a:gd name="T102" fmla="*/ 281 w 406"/>
                <a:gd name="T103" fmla="*/ 25 h 291"/>
                <a:gd name="T104" fmla="*/ 272 w 406"/>
                <a:gd name="T105" fmla="*/ 27 h 291"/>
                <a:gd name="T106" fmla="*/ 242 w 406"/>
                <a:gd name="T107" fmla="*/ 1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6" h="291">
                  <a:moveTo>
                    <a:pt x="242" y="15"/>
                  </a:moveTo>
                  <a:cubicBezTo>
                    <a:pt x="238" y="18"/>
                    <a:pt x="238" y="18"/>
                    <a:pt x="238" y="18"/>
                  </a:cubicBezTo>
                  <a:cubicBezTo>
                    <a:pt x="238" y="19"/>
                    <a:pt x="239" y="23"/>
                    <a:pt x="240" y="28"/>
                  </a:cubicBezTo>
                  <a:cubicBezTo>
                    <a:pt x="240" y="29"/>
                    <a:pt x="240" y="29"/>
                    <a:pt x="240" y="29"/>
                  </a:cubicBezTo>
                  <a:cubicBezTo>
                    <a:pt x="241" y="29"/>
                    <a:pt x="241" y="29"/>
                    <a:pt x="241" y="29"/>
                  </a:cubicBezTo>
                  <a:cubicBezTo>
                    <a:pt x="240" y="29"/>
                    <a:pt x="240" y="29"/>
                    <a:pt x="240" y="29"/>
                  </a:cubicBezTo>
                  <a:cubicBezTo>
                    <a:pt x="236" y="39"/>
                    <a:pt x="236" y="39"/>
                    <a:pt x="236" y="39"/>
                  </a:cubicBezTo>
                  <a:cubicBezTo>
                    <a:pt x="230" y="41"/>
                    <a:pt x="230" y="41"/>
                    <a:pt x="230" y="41"/>
                  </a:cubicBezTo>
                  <a:cubicBezTo>
                    <a:pt x="229" y="42"/>
                    <a:pt x="229" y="42"/>
                    <a:pt x="229" y="42"/>
                  </a:cubicBezTo>
                  <a:cubicBezTo>
                    <a:pt x="228" y="42"/>
                    <a:pt x="228" y="42"/>
                    <a:pt x="228" y="42"/>
                  </a:cubicBezTo>
                  <a:cubicBezTo>
                    <a:pt x="218" y="37"/>
                    <a:pt x="218" y="37"/>
                    <a:pt x="218" y="37"/>
                  </a:cubicBezTo>
                  <a:cubicBezTo>
                    <a:pt x="218" y="37"/>
                    <a:pt x="218" y="37"/>
                    <a:pt x="218" y="37"/>
                  </a:cubicBezTo>
                  <a:cubicBezTo>
                    <a:pt x="218" y="37"/>
                    <a:pt x="218" y="37"/>
                    <a:pt x="218" y="37"/>
                  </a:cubicBezTo>
                  <a:cubicBezTo>
                    <a:pt x="198" y="19"/>
                    <a:pt x="198" y="19"/>
                    <a:pt x="198" y="19"/>
                  </a:cubicBezTo>
                  <a:cubicBezTo>
                    <a:pt x="190" y="14"/>
                    <a:pt x="190" y="14"/>
                    <a:pt x="190" y="14"/>
                  </a:cubicBezTo>
                  <a:cubicBezTo>
                    <a:pt x="178" y="10"/>
                    <a:pt x="178" y="10"/>
                    <a:pt x="178" y="10"/>
                  </a:cubicBezTo>
                  <a:cubicBezTo>
                    <a:pt x="178" y="9"/>
                    <a:pt x="178" y="9"/>
                    <a:pt x="178" y="9"/>
                  </a:cubicBezTo>
                  <a:cubicBezTo>
                    <a:pt x="178" y="9"/>
                    <a:pt x="178" y="9"/>
                    <a:pt x="178" y="9"/>
                  </a:cubicBezTo>
                  <a:cubicBezTo>
                    <a:pt x="178" y="9"/>
                    <a:pt x="178" y="9"/>
                    <a:pt x="178" y="9"/>
                  </a:cubicBezTo>
                  <a:cubicBezTo>
                    <a:pt x="178" y="9"/>
                    <a:pt x="178" y="9"/>
                    <a:pt x="178" y="9"/>
                  </a:cubicBezTo>
                  <a:cubicBezTo>
                    <a:pt x="172" y="5"/>
                    <a:pt x="172" y="5"/>
                    <a:pt x="172" y="5"/>
                  </a:cubicBezTo>
                  <a:cubicBezTo>
                    <a:pt x="162" y="2"/>
                    <a:pt x="162" y="2"/>
                    <a:pt x="162" y="2"/>
                  </a:cubicBezTo>
                  <a:cubicBezTo>
                    <a:pt x="157" y="3"/>
                    <a:pt x="157" y="3"/>
                    <a:pt x="157" y="3"/>
                  </a:cubicBezTo>
                  <a:cubicBezTo>
                    <a:pt x="156" y="3"/>
                    <a:pt x="156" y="3"/>
                    <a:pt x="156" y="3"/>
                  </a:cubicBezTo>
                  <a:cubicBezTo>
                    <a:pt x="144" y="2"/>
                    <a:pt x="144" y="2"/>
                    <a:pt x="144" y="2"/>
                  </a:cubicBezTo>
                  <a:cubicBezTo>
                    <a:pt x="143" y="2"/>
                    <a:pt x="143" y="2"/>
                    <a:pt x="143" y="2"/>
                  </a:cubicBezTo>
                  <a:cubicBezTo>
                    <a:pt x="134" y="0"/>
                    <a:pt x="134" y="0"/>
                    <a:pt x="134" y="0"/>
                  </a:cubicBezTo>
                  <a:cubicBezTo>
                    <a:pt x="128" y="0"/>
                    <a:pt x="128" y="0"/>
                    <a:pt x="128" y="0"/>
                  </a:cubicBezTo>
                  <a:cubicBezTo>
                    <a:pt x="124" y="3"/>
                    <a:pt x="124" y="3"/>
                    <a:pt x="124" y="3"/>
                  </a:cubicBezTo>
                  <a:cubicBezTo>
                    <a:pt x="122" y="4"/>
                    <a:pt x="118" y="5"/>
                    <a:pt x="114" y="5"/>
                  </a:cubicBezTo>
                  <a:cubicBezTo>
                    <a:pt x="106" y="7"/>
                    <a:pt x="106" y="7"/>
                    <a:pt x="106" y="7"/>
                  </a:cubicBezTo>
                  <a:cubicBezTo>
                    <a:pt x="99" y="9"/>
                    <a:pt x="99" y="9"/>
                    <a:pt x="99" y="9"/>
                  </a:cubicBezTo>
                  <a:cubicBezTo>
                    <a:pt x="98" y="10"/>
                    <a:pt x="98" y="10"/>
                    <a:pt x="98" y="10"/>
                  </a:cubicBezTo>
                  <a:cubicBezTo>
                    <a:pt x="98" y="10"/>
                    <a:pt x="98" y="10"/>
                    <a:pt x="98" y="10"/>
                  </a:cubicBezTo>
                  <a:cubicBezTo>
                    <a:pt x="98" y="10"/>
                    <a:pt x="98" y="10"/>
                    <a:pt x="98" y="10"/>
                  </a:cubicBezTo>
                  <a:cubicBezTo>
                    <a:pt x="90" y="11"/>
                    <a:pt x="90" y="11"/>
                    <a:pt x="90" y="11"/>
                  </a:cubicBezTo>
                  <a:cubicBezTo>
                    <a:pt x="80" y="14"/>
                    <a:pt x="80" y="14"/>
                    <a:pt x="80" y="14"/>
                  </a:cubicBezTo>
                  <a:cubicBezTo>
                    <a:pt x="80" y="14"/>
                    <a:pt x="80" y="14"/>
                    <a:pt x="80" y="14"/>
                  </a:cubicBezTo>
                  <a:cubicBezTo>
                    <a:pt x="79" y="14"/>
                    <a:pt x="79" y="14"/>
                    <a:pt x="79" y="14"/>
                  </a:cubicBezTo>
                  <a:cubicBezTo>
                    <a:pt x="72" y="13"/>
                    <a:pt x="72" y="13"/>
                    <a:pt x="72" y="13"/>
                  </a:cubicBezTo>
                  <a:cubicBezTo>
                    <a:pt x="60" y="15"/>
                    <a:pt x="60" y="15"/>
                    <a:pt x="60" y="15"/>
                  </a:cubicBezTo>
                  <a:cubicBezTo>
                    <a:pt x="50" y="15"/>
                    <a:pt x="50" y="15"/>
                    <a:pt x="50" y="15"/>
                  </a:cubicBezTo>
                  <a:cubicBezTo>
                    <a:pt x="46" y="19"/>
                    <a:pt x="46" y="19"/>
                    <a:pt x="46" y="19"/>
                  </a:cubicBezTo>
                  <a:cubicBezTo>
                    <a:pt x="46" y="19"/>
                    <a:pt x="46" y="19"/>
                    <a:pt x="46" y="19"/>
                  </a:cubicBezTo>
                  <a:cubicBezTo>
                    <a:pt x="41" y="20"/>
                    <a:pt x="41" y="20"/>
                    <a:pt x="41" y="20"/>
                  </a:cubicBezTo>
                  <a:cubicBezTo>
                    <a:pt x="43" y="25"/>
                    <a:pt x="43" y="25"/>
                    <a:pt x="43" y="25"/>
                  </a:cubicBezTo>
                  <a:cubicBezTo>
                    <a:pt x="43" y="33"/>
                    <a:pt x="43" y="33"/>
                    <a:pt x="43" y="33"/>
                  </a:cubicBezTo>
                  <a:cubicBezTo>
                    <a:pt x="42" y="39"/>
                    <a:pt x="42" y="39"/>
                    <a:pt x="42" y="39"/>
                  </a:cubicBezTo>
                  <a:cubicBezTo>
                    <a:pt x="49" y="45"/>
                    <a:pt x="49" y="45"/>
                    <a:pt x="49" y="45"/>
                  </a:cubicBezTo>
                  <a:cubicBezTo>
                    <a:pt x="49" y="45"/>
                    <a:pt x="49" y="45"/>
                    <a:pt x="49" y="45"/>
                  </a:cubicBezTo>
                  <a:cubicBezTo>
                    <a:pt x="49" y="45"/>
                    <a:pt x="49" y="45"/>
                    <a:pt x="49" y="45"/>
                  </a:cubicBezTo>
                  <a:cubicBezTo>
                    <a:pt x="49" y="45"/>
                    <a:pt x="49" y="45"/>
                    <a:pt x="49" y="45"/>
                  </a:cubicBezTo>
                  <a:cubicBezTo>
                    <a:pt x="55" y="51"/>
                    <a:pt x="55" y="51"/>
                    <a:pt x="55" y="51"/>
                  </a:cubicBezTo>
                  <a:cubicBezTo>
                    <a:pt x="58" y="54"/>
                    <a:pt x="60" y="56"/>
                    <a:pt x="60" y="59"/>
                  </a:cubicBezTo>
                  <a:cubicBezTo>
                    <a:pt x="62" y="65"/>
                    <a:pt x="62" y="65"/>
                    <a:pt x="62" y="65"/>
                  </a:cubicBezTo>
                  <a:cubicBezTo>
                    <a:pt x="65" y="71"/>
                    <a:pt x="65" y="71"/>
                    <a:pt x="65" y="71"/>
                  </a:cubicBezTo>
                  <a:cubicBezTo>
                    <a:pt x="64" y="71"/>
                    <a:pt x="64" y="71"/>
                    <a:pt x="64" y="71"/>
                  </a:cubicBezTo>
                  <a:cubicBezTo>
                    <a:pt x="56" y="77"/>
                    <a:pt x="56" y="77"/>
                    <a:pt x="56" y="77"/>
                  </a:cubicBezTo>
                  <a:cubicBezTo>
                    <a:pt x="51" y="83"/>
                    <a:pt x="51" y="83"/>
                    <a:pt x="51" y="83"/>
                  </a:cubicBezTo>
                  <a:cubicBezTo>
                    <a:pt x="52" y="89"/>
                    <a:pt x="52" y="89"/>
                    <a:pt x="52" y="89"/>
                  </a:cubicBezTo>
                  <a:cubicBezTo>
                    <a:pt x="56" y="98"/>
                    <a:pt x="56" y="98"/>
                    <a:pt x="56" y="98"/>
                  </a:cubicBezTo>
                  <a:cubicBezTo>
                    <a:pt x="56" y="99"/>
                    <a:pt x="56" y="99"/>
                    <a:pt x="56" y="99"/>
                  </a:cubicBezTo>
                  <a:cubicBezTo>
                    <a:pt x="56" y="99"/>
                    <a:pt x="56" y="99"/>
                    <a:pt x="56" y="99"/>
                  </a:cubicBezTo>
                  <a:cubicBezTo>
                    <a:pt x="56" y="99"/>
                    <a:pt x="56" y="99"/>
                    <a:pt x="56" y="99"/>
                  </a:cubicBezTo>
                  <a:cubicBezTo>
                    <a:pt x="56" y="102"/>
                    <a:pt x="56" y="102"/>
                    <a:pt x="56" y="102"/>
                  </a:cubicBezTo>
                  <a:cubicBezTo>
                    <a:pt x="55" y="104"/>
                    <a:pt x="54" y="106"/>
                    <a:pt x="53" y="107"/>
                  </a:cubicBezTo>
                  <a:cubicBezTo>
                    <a:pt x="50" y="109"/>
                    <a:pt x="46" y="109"/>
                    <a:pt x="40" y="107"/>
                  </a:cubicBezTo>
                  <a:cubicBezTo>
                    <a:pt x="30" y="105"/>
                    <a:pt x="30" y="105"/>
                    <a:pt x="30" y="105"/>
                  </a:cubicBezTo>
                  <a:cubicBezTo>
                    <a:pt x="30" y="105"/>
                    <a:pt x="30" y="105"/>
                    <a:pt x="30" y="105"/>
                  </a:cubicBezTo>
                  <a:cubicBezTo>
                    <a:pt x="30" y="105"/>
                    <a:pt x="30" y="105"/>
                    <a:pt x="30" y="105"/>
                  </a:cubicBezTo>
                  <a:cubicBezTo>
                    <a:pt x="29" y="105"/>
                    <a:pt x="29" y="105"/>
                    <a:pt x="29" y="105"/>
                  </a:cubicBezTo>
                  <a:cubicBezTo>
                    <a:pt x="22" y="101"/>
                    <a:pt x="22" y="101"/>
                    <a:pt x="22" y="101"/>
                  </a:cubicBezTo>
                  <a:cubicBezTo>
                    <a:pt x="10" y="101"/>
                    <a:pt x="10" y="101"/>
                    <a:pt x="10" y="101"/>
                  </a:cubicBezTo>
                  <a:cubicBezTo>
                    <a:pt x="11" y="101"/>
                    <a:pt x="11" y="101"/>
                    <a:pt x="11" y="101"/>
                  </a:cubicBezTo>
                  <a:cubicBezTo>
                    <a:pt x="10" y="121"/>
                    <a:pt x="10" y="121"/>
                    <a:pt x="10" y="121"/>
                  </a:cubicBezTo>
                  <a:cubicBezTo>
                    <a:pt x="9" y="124"/>
                    <a:pt x="7" y="125"/>
                    <a:pt x="4" y="125"/>
                  </a:cubicBezTo>
                  <a:cubicBezTo>
                    <a:pt x="3" y="126"/>
                    <a:pt x="2" y="127"/>
                    <a:pt x="3" y="131"/>
                  </a:cubicBezTo>
                  <a:cubicBezTo>
                    <a:pt x="3" y="131"/>
                    <a:pt x="3" y="131"/>
                    <a:pt x="3" y="131"/>
                  </a:cubicBezTo>
                  <a:cubicBezTo>
                    <a:pt x="2" y="131"/>
                    <a:pt x="2" y="131"/>
                    <a:pt x="2" y="131"/>
                  </a:cubicBezTo>
                  <a:cubicBezTo>
                    <a:pt x="2" y="136"/>
                    <a:pt x="2" y="136"/>
                    <a:pt x="2" y="136"/>
                  </a:cubicBezTo>
                  <a:cubicBezTo>
                    <a:pt x="4" y="139"/>
                    <a:pt x="6" y="141"/>
                    <a:pt x="7" y="142"/>
                  </a:cubicBezTo>
                  <a:cubicBezTo>
                    <a:pt x="9" y="152"/>
                    <a:pt x="9" y="152"/>
                    <a:pt x="9" y="152"/>
                  </a:cubicBezTo>
                  <a:cubicBezTo>
                    <a:pt x="9" y="155"/>
                    <a:pt x="9" y="155"/>
                    <a:pt x="9" y="155"/>
                  </a:cubicBezTo>
                  <a:cubicBezTo>
                    <a:pt x="9" y="157"/>
                    <a:pt x="8" y="159"/>
                    <a:pt x="8" y="161"/>
                  </a:cubicBezTo>
                  <a:cubicBezTo>
                    <a:pt x="5" y="169"/>
                    <a:pt x="5" y="169"/>
                    <a:pt x="5" y="169"/>
                  </a:cubicBezTo>
                  <a:cubicBezTo>
                    <a:pt x="0" y="179"/>
                    <a:pt x="0" y="179"/>
                    <a:pt x="0" y="179"/>
                  </a:cubicBezTo>
                  <a:cubicBezTo>
                    <a:pt x="0" y="181"/>
                    <a:pt x="0" y="181"/>
                    <a:pt x="0" y="181"/>
                  </a:cubicBezTo>
                  <a:cubicBezTo>
                    <a:pt x="0" y="185"/>
                    <a:pt x="0" y="185"/>
                    <a:pt x="0" y="185"/>
                  </a:cubicBezTo>
                  <a:cubicBezTo>
                    <a:pt x="6" y="192"/>
                    <a:pt x="6" y="192"/>
                    <a:pt x="6" y="192"/>
                  </a:cubicBezTo>
                  <a:cubicBezTo>
                    <a:pt x="7" y="194"/>
                    <a:pt x="8" y="195"/>
                    <a:pt x="8" y="197"/>
                  </a:cubicBezTo>
                  <a:cubicBezTo>
                    <a:pt x="13" y="203"/>
                    <a:pt x="13" y="203"/>
                    <a:pt x="13" y="203"/>
                  </a:cubicBezTo>
                  <a:cubicBezTo>
                    <a:pt x="20" y="211"/>
                    <a:pt x="20" y="211"/>
                    <a:pt x="20" y="211"/>
                  </a:cubicBezTo>
                  <a:cubicBezTo>
                    <a:pt x="23" y="214"/>
                    <a:pt x="25" y="215"/>
                    <a:pt x="26" y="215"/>
                  </a:cubicBezTo>
                  <a:cubicBezTo>
                    <a:pt x="34" y="211"/>
                    <a:pt x="34" y="211"/>
                    <a:pt x="34" y="211"/>
                  </a:cubicBezTo>
                  <a:cubicBezTo>
                    <a:pt x="35" y="209"/>
                    <a:pt x="36" y="209"/>
                    <a:pt x="38" y="209"/>
                  </a:cubicBezTo>
                  <a:cubicBezTo>
                    <a:pt x="40" y="209"/>
                    <a:pt x="42" y="210"/>
                    <a:pt x="46" y="212"/>
                  </a:cubicBezTo>
                  <a:cubicBezTo>
                    <a:pt x="46" y="212"/>
                    <a:pt x="46" y="212"/>
                    <a:pt x="46" y="212"/>
                  </a:cubicBezTo>
                  <a:cubicBezTo>
                    <a:pt x="46" y="212"/>
                    <a:pt x="46" y="212"/>
                    <a:pt x="46" y="212"/>
                  </a:cubicBezTo>
                  <a:cubicBezTo>
                    <a:pt x="46" y="213"/>
                    <a:pt x="46" y="213"/>
                    <a:pt x="46" y="213"/>
                  </a:cubicBezTo>
                  <a:cubicBezTo>
                    <a:pt x="50" y="217"/>
                    <a:pt x="50" y="217"/>
                    <a:pt x="50" y="217"/>
                  </a:cubicBezTo>
                  <a:cubicBezTo>
                    <a:pt x="52" y="222"/>
                    <a:pt x="52" y="222"/>
                    <a:pt x="52" y="222"/>
                  </a:cubicBezTo>
                  <a:cubicBezTo>
                    <a:pt x="54" y="224"/>
                    <a:pt x="54" y="224"/>
                    <a:pt x="54" y="224"/>
                  </a:cubicBezTo>
                  <a:cubicBezTo>
                    <a:pt x="55" y="225"/>
                    <a:pt x="55" y="225"/>
                    <a:pt x="55" y="225"/>
                  </a:cubicBezTo>
                  <a:cubicBezTo>
                    <a:pt x="60" y="229"/>
                    <a:pt x="60" y="229"/>
                    <a:pt x="60" y="229"/>
                  </a:cubicBezTo>
                  <a:cubicBezTo>
                    <a:pt x="63" y="229"/>
                    <a:pt x="63" y="229"/>
                    <a:pt x="63" y="229"/>
                  </a:cubicBezTo>
                  <a:cubicBezTo>
                    <a:pt x="65" y="229"/>
                    <a:pt x="66" y="231"/>
                    <a:pt x="68" y="232"/>
                  </a:cubicBezTo>
                  <a:cubicBezTo>
                    <a:pt x="68" y="233"/>
                    <a:pt x="73" y="235"/>
                    <a:pt x="80" y="237"/>
                  </a:cubicBezTo>
                  <a:cubicBezTo>
                    <a:pt x="81" y="237"/>
                    <a:pt x="81" y="237"/>
                    <a:pt x="81" y="237"/>
                  </a:cubicBezTo>
                  <a:cubicBezTo>
                    <a:pt x="93" y="241"/>
                    <a:pt x="93" y="241"/>
                    <a:pt x="93" y="241"/>
                  </a:cubicBezTo>
                  <a:cubicBezTo>
                    <a:pt x="93" y="241"/>
                    <a:pt x="93" y="241"/>
                    <a:pt x="93" y="241"/>
                  </a:cubicBezTo>
                  <a:cubicBezTo>
                    <a:pt x="94" y="241"/>
                    <a:pt x="94" y="241"/>
                    <a:pt x="94" y="241"/>
                  </a:cubicBezTo>
                  <a:cubicBezTo>
                    <a:pt x="102" y="245"/>
                    <a:pt x="102" y="245"/>
                    <a:pt x="102" y="245"/>
                  </a:cubicBezTo>
                  <a:cubicBezTo>
                    <a:pt x="116" y="249"/>
                    <a:pt x="116" y="249"/>
                    <a:pt x="116" y="249"/>
                  </a:cubicBezTo>
                  <a:cubicBezTo>
                    <a:pt x="117" y="249"/>
                    <a:pt x="117" y="249"/>
                    <a:pt x="117" y="249"/>
                  </a:cubicBezTo>
                  <a:cubicBezTo>
                    <a:pt x="136" y="250"/>
                    <a:pt x="136" y="250"/>
                    <a:pt x="136" y="250"/>
                  </a:cubicBezTo>
                  <a:cubicBezTo>
                    <a:pt x="144" y="247"/>
                    <a:pt x="144" y="247"/>
                    <a:pt x="144" y="247"/>
                  </a:cubicBezTo>
                  <a:cubicBezTo>
                    <a:pt x="152" y="247"/>
                    <a:pt x="152" y="247"/>
                    <a:pt x="152" y="247"/>
                  </a:cubicBezTo>
                  <a:cubicBezTo>
                    <a:pt x="152" y="247"/>
                    <a:pt x="152" y="247"/>
                    <a:pt x="152" y="247"/>
                  </a:cubicBezTo>
                  <a:cubicBezTo>
                    <a:pt x="152" y="248"/>
                    <a:pt x="152" y="248"/>
                    <a:pt x="152" y="248"/>
                  </a:cubicBezTo>
                  <a:cubicBezTo>
                    <a:pt x="158" y="256"/>
                    <a:pt x="158" y="256"/>
                    <a:pt x="158" y="256"/>
                  </a:cubicBezTo>
                  <a:cubicBezTo>
                    <a:pt x="158" y="256"/>
                    <a:pt x="158" y="256"/>
                    <a:pt x="158" y="256"/>
                  </a:cubicBezTo>
                  <a:cubicBezTo>
                    <a:pt x="158" y="256"/>
                    <a:pt x="158" y="256"/>
                    <a:pt x="158" y="256"/>
                  </a:cubicBezTo>
                  <a:cubicBezTo>
                    <a:pt x="162" y="263"/>
                    <a:pt x="162" y="263"/>
                    <a:pt x="162" y="263"/>
                  </a:cubicBezTo>
                  <a:cubicBezTo>
                    <a:pt x="166" y="266"/>
                    <a:pt x="166" y="266"/>
                    <a:pt x="166" y="266"/>
                  </a:cubicBezTo>
                  <a:cubicBezTo>
                    <a:pt x="170" y="268"/>
                    <a:pt x="170" y="268"/>
                    <a:pt x="170" y="268"/>
                  </a:cubicBezTo>
                  <a:cubicBezTo>
                    <a:pt x="170" y="269"/>
                    <a:pt x="170" y="269"/>
                    <a:pt x="170" y="269"/>
                  </a:cubicBezTo>
                  <a:cubicBezTo>
                    <a:pt x="170" y="269"/>
                    <a:pt x="170" y="269"/>
                    <a:pt x="170" y="269"/>
                  </a:cubicBezTo>
                  <a:cubicBezTo>
                    <a:pt x="171" y="269"/>
                    <a:pt x="171" y="269"/>
                    <a:pt x="171" y="269"/>
                  </a:cubicBezTo>
                  <a:cubicBezTo>
                    <a:pt x="174" y="277"/>
                    <a:pt x="174" y="277"/>
                    <a:pt x="174" y="277"/>
                  </a:cubicBezTo>
                  <a:cubicBezTo>
                    <a:pt x="174" y="277"/>
                    <a:pt x="174" y="277"/>
                    <a:pt x="174" y="277"/>
                  </a:cubicBezTo>
                  <a:cubicBezTo>
                    <a:pt x="175" y="277"/>
                    <a:pt x="175" y="277"/>
                    <a:pt x="175" y="277"/>
                  </a:cubicBezTo>
                  <a:cubicBezTo>
                    <a:pt x="175" y="278"/>
                    <a:pt x="175" y="278"/>
                    <a:pt x="175" y="278"/>
                  </a:cubicBezTo>
                  <a:cubicBezTo>
                    <a:pt x="177" y="287"/>
                    <a:pt x="177" y="287"/>
                    <a:pt x="177" y="287"/>
                  </a:cubicBezTo>
                  <a:cubicBezTo>
                    <a:pt x="182" y="289"/>
                    <a:pt x="182" y="289"/>
                    <a:pt x="182" y="289"/>
                  </a:cubicBezTo>
                  <a:cubicBezTo>
                    <a:pt x="183" y="289"/>
                    <a:pt x="183" y="289"/>
                    <a:pt x="183" y="289"/>
                  </a:cubicBezTo>
                  <a:cubicBezTo>
                    <a:pt x="183" y="289"/>
                    <a:pt x="183" y="289"/>
                    <a:pt x="183" y="289"/>
                  </a:cubicBezTo>
                  <a:cubicBezTo>
                    <a:pt x="183" y="289"/>
                    <a:pt x="183" y="289"/>
                    <a:pt x="183" y="289"/>
                  </a:cubicBezTo>
                  <a:cubicBezTo>
                    <a:pt x="188" y="291"/>
                    <a:pt x="188" y="291"/>
                    <a:pt x="188" y="291"/>
                  </a:cubicBezTo>
                  <a:cubicBezTo>
                    <a:pt x="194" y="290"/>
                    <a:pt x="194" y="290"/>
                    <a:pt x="194" y="290"/>
                  </a:cubicBezTo>
                  <a:cubicBezTo>
                    <a:pt x="195" y="284"/>
                    <a:pt x="195" y="284"/>
                    <a:pt x="195" y="284"/>
                  </a:cubicBezTo>
                  <a:cubicBezTo>
                    <a:pt x="195" y="284"/>
                    <a:pt x="195" y="284"/>
                    <a:pt x="195" y="284"/>
                  </a:cubicBezTo>
                  <a:cubicBezTo>
                    <a:pt x="196" y="283"/>
                    <a:pt x="196" y="283"/>
                    <a:pt x="196" y="283"/>
                  </a:cubicBezTo>
                  <a:cubicBezTo>
                    <a:pt x="202" y="277"/>
                    <a:pt x="202" y="277"/>
                    <a:pt x="202" y="277"/>
                  </a:cubicBezTo>
                  <a:cubicBezTo>
                    <a:pt x="210" y="279"/>
                    <a:pt x="210" y="279"/>
                    <a:pt x="210" y="279"/>
                  </a:cubicBezTo>
                  <a:cubicBezTo>
                    <a:pt x="210" y="279"/>
                    <a:pt x="210" y="279"/>
                    <a:pt x="210" y="279"/>
                  </a:cubicBezTo>
                  <a:cubicBezTo>
                    <a:pt x="214" y="287"/>
                    <a:pt x="214" y="287"/>
                    <a:pt x="214" y="287"/>
                  </a:cubicBezTo>
                  <a:cubicBezTo>
                    <a:pt x="221" y="285"/>
                    <a:pt x="221" y="285"/>
                    <a:pt x="221" y="285"/>
                  </a:cubicBezTo>
                  <a:cubicBezTo>
                    <a:pt x="222" y="277"/>
                    <a:pt x="222" y="277"/>
                    <a:pt x="222" y="277"/>
                  </a:cubicBezTo>
                  <a:cubicBezTo>
                    <a:pt x="222" y="277"/>
                    <a:pt x="222" y="277"/>
                    <a:pt x="222" y="277"/>
                  </a:cubicBezTo>
                  <a:cubicBezTo>
                    <a:pt x="222" y="276"/>
                    <a:pt x="222" y="276"/>
                    <a:pt x="222" y="276"/>
                  </a:cubicBezTo>
                  <a:cubicBezTo>
                    <a:pt x="222" y="276"/>
                    <a:pt x="222" y="276"/>
                    <a:pt x="222" y="276"/>
                  </a:cubicBezTo>
                  <a:cubicBezTo>
                    <a:pt x="228" y="273"/>
                    <a:pt x="228" y="273"/>
                    <a:pt x="228" y="273"/>
                  </a:cubicBezTo>
                  <a:cubicBezTo>
                    <a:pt x="226" y="262"/>
                    <a:pt x="226" y="262"/>
                    <a:pt x="226" y="262"/>
                  </a:cubicBezTo>
                  <a:cubicBezTo>
                    <a:pt x="226" y="261"/>
                    <a:pt x="226" y="261"/>
                    <a:pt x="226" y="261"/>
                  </a:cubicBezTo>
                  <a:cubicBezTo>
                    <a:pt x="226" y="261"/>
                    <a:pt x="226" y="261"/>
                    <a:pt x="226" y="261"/>
                  </a:cubicBezTo>
                  <a:cubicBezTo>
                    <a:pt x="226" y="261"/>
                    <a:pt x="226" y="261"/>
                    <a:pt x="226" y="261"/>
                  </a:cubicBezTo>
                  <a:cubicBezTo>
                    <a:pt x="232" y="248"/>
                    <a:pt x="232" y="248"/>
                    <a:pt x="232" y="248"/>
                  </a:cubicBezTo>
                  <a:cubicBezTo>
                    <a:pt x="238" y="246"/>
                    <a:pt x="238" y="246"/>
                    <a:pt x="238" y="246"/>
                  </a:cubicBezTo>
                  <a:cubicBezTo>
                    <a:pt x="236" y="235"/>
                    <a:pt x="236" y="235"/>
                    <a:pt x="236" y="235"/>
                  </a:cubicBezTo>
                  <a:cubicBezTo>
                    <a:pt x="242" y="235"/>
                    <a:pt x="242" y="235"/>
                    <a:pt x="242" y="235"/>
                  </a:cubicBezTo>
                  <a:cubicBezTo>
                    <a:pt x="242" y="229"/>
                    <a:pt x="242" y="229"/>
                    <a:pt x="242" y="229"/>
                  </a:cubicBezTo>
                  <a:cubicBezTo>
                    <a:pt x="238" y="219"/>
                    <a:pt x="238" y="219"/>
                    <a:pt x="238" y="219"/>
                  </a:cubicBezTo>
                  <a:cubicBezTo>
                    <a:pt x="238" y="219"/>
                    <a:pt x="238" y="219"/>
                    <a:pt x="238" y="219"/>
                  </a:cubicBezTo>
                  <a:cubicBezTo>
                    <a:pt x="238" y="218"/>
                    <a:pt x="238" y="218"/>
                    <a:pt x="238" y="218"/>
                  </a:cubicBezTo>
                  <a:cubicBezTo>
                    <a:pt x="239" y="210"/>
                    <a:pt x="239" y="210"/>
                    <a:pt x="239" y="210"/>
                  </a:cubicBezTo>
                  <a:cubicBezTo>
                    <a:pt x="239" y="209"/>
                    <a:pt x="239" y="209"/>
                    <a:pt x="239" y="209"/>
                  </a:cubicBezTo>
                  <a:cubicBezTo>
                    <a:pt x="240" y="209"/>
                    <a:pt x="240" y="209"/>
                    <a:pt x="240" y="209"/>
                  </a:cubicBezTo>
                  <a:cubicBezTo>
                    <a:pt x="244" y="203"/>
                    <a:pt x="244" y="203"/>
                    <a:pt x="244" y="203"/>
                  </a:cubicBezTo>
                  <a:cubicBezTo>
                    <a:pt x="245" y="203"/>
                    <a:pt x="245" y="203"/>
                    <a:pt x="245" y="203"/>
                  </a:cubicBezTo>
                  <a:cubicBezTo>
                    <a:pt x="246" y="203"/>
                    <a:pt x="246" y="203"/>
                    <a:pt x="246" y="203"/>
                  </a:cubicBezTo>
                  <a:cubicBezTo>
                    <a:pt x="257" y="205"/>
                    <a:pt x="257" y="205"/>
                    <a:pt x="257" y="205"/>
                  </a:cubicBezTo>
                  <a:cubicBezTo>
                    <a:pt x="257" y="205"/>
                    <a:pt x="257" y="205"/>
                    <a:pt x="257" y="205"/>
                  </a:cubicBezTo>
                  <a:cubicBezTo>
                    <a:pt x="266" y="207"/>
                    <a:pt x="266" y="207"/>
                    <a:pt x="266" y="207"/>
                  </a:cubicBezTo>
                  <a:cubicBezTo>
                    <a:pt x="274" y="205"/>
                    <a:pt x="274" y="205"/>
                    <a:pt x="274" y="205"/>
                  </a:cubicBezTo>
                  <a:cubicBezTo>
                    <a:pt x="278" y="213"/>
                    <a:pt x="278" y="213"/>
                    <a:pt x="278" y="213"/>
                  </a:cubicBezTo>
                  <a:cubicBezTo>
                    <a:pt x="278" y="214"/>
                    <a:pt x="278" y="214"/>
                    <a:pt x="278" y="214"/>
                  </a:cubicBezTo>
                  <a:cubicBezTo>
                    <a:pt x="278" y="220"/>
                    <a:pt x="278" y="220"/>
                    <a:pt x="278" y="220"/>
                  </a:cubicBezTo>
                  <a:cubicBezTo>
                    <a:pt x="280" y="226"/>
                    <a:pt x="280" y="226"/>
                    <a:pt x="280" y="226"/>
                  </a:cubicBezTo>
                  <a:cubicBezTo>
                    <a:pt x="280" y="229"/>
                    <a:pt x="282" y="230"/>
                    <a:pt x="284" y="231"/>
                  </a:cubicBezTo>
                  <a:cubicBezTo>
                    <a:pt x="284" y="231"/>
                    <a:pt x="284" y="231"/>
                    <a:pt x="284" y="231"/>
                  </a:cubicBezTo>
                  <a:cubicBezTo>
                    <a:pt x="288" y="231"/>
                    <a:pt x="290" y="233"/>
                    <a:pt x="290" y="235"/>
                  </a:cubicBezTo>
                  <a:cubicBezTo>
                    <a:pt x="291" y="237"/>
                    <a:pt x="292" y="240"/>
                    <a:pt x="295" y="243"/>
                  </a:cubicBezTo>
                  <a:cubicBezTo>
                    <a:pt x="299" y="249"/>
                    <a:pt x="299" y="249"/>
                    <a:pt x="299" y="249"/>
                  </a:cubicBezTo>
                  <a:cubicBezTo>
                    <a:pt x="299" y="249"/>
                    <a:pt x="299" y="249"/>
                    <a:pt x="299" y="249"/>
                  </a:cubicBezTo>
                  <a:cubicBezTo>
                    <a:pt x="299" y="249"/>
                    <a:pt x="299" y="249"/>
                    <a:pt x="299" y="249"/>
                  </a:cubicBezTo>
                  <a:cubicBezTo>
                    <a:pt x="301" y="253"/>
                    <a:pt x="301" y="253"/>
                    <a:pt x="301" y="253"/>
                  </a:cubicBezTo>
                  <a:cubicBezTo>
                    <a:pt x="305" y="253"/>
                    <a:pt x="305" y="253"/>
                    <a:pt x="305" y="253"/>
                  </a:cubicBezTo>
                  <a:cubicBezTo>
                    <a:pt x="312" y="247"/>
                    <a:pt x="312" y="247"/>
                    <a:pt x="312" y="247"/>
                  </a:cubicBezTo>
                  <a:cubicBezTo>
                    <a:pt x="316" y="256"/>
                    <a:pt x="316" y="256"/>
                    <a:pt x="316" y="256"/>
                  </a:cubicBezTo>
                  <a:cubicBezTo>
                    <a:pt x="325" y="259"/>
                    <a:pt x="325" y="259"/>
                    <a:pt x="325" y="259"/>
                  </a:cubicBezTo>
                  <a:cubicBezTo>
                    <a:pt x="325" y="259"/>
                    <a:pt x="325" y="259"/>
                    <a:pt x="325" y="259"/>
                  </a:cubicBezTo>
                  <a:cubicBezTo>
                    <a:pt x="326" y="259"/>
                    <a:pt x="326" y="259"/>
                    <a:pt x="326" y="259"/>
                  </a:cubicBezTo>
                  <a:cubicBezTo>
                    <a:pt x="330" y="267"/>
                    <a:pt x="330" y="267"/>
                    <a:pt x="330" y="267"/>
                  </a:cubicBezTo>
                  <a:cubicBezTo>
                    <a:pt x="332" y="269"/>
                    <a:pt x="332" y="269"/>
                    <a:pt x="332" y="269"/>
                  </a:cubicBezTo>
                  <a:cubicBezTo>
                    <a:pt x="332" y="261"/>
                    <a:pt x="332" y="261"/>
                    <a:pt x="332" y="261"/>
                  </a:cubicBezTo>
                  <a:cubicBezTo>
                    <a:pt x="332" y="261"/>
                    <a:pt x="332" y="261"/>
                    <a:pt x="332" y="261"/>
                  </a:cubicBezTo>
                  <a:cubicBezTo>
                    <a:pt x="332" y="259"/>
                    <a:pt x="332" y="259"/>
                    <a:pt x="332" y="259"/>
                  </a:cubicBezTo>
                  <a:cubicBezTo>
                    <a:pt x="350" y="259"/>
                    <a:pt x="350" y="259"/>
                    <a:pt x="350" y="259"/>
                  </a:cubicBezTo>
                  <a:cubicBezTo>
                    <a:pt x="350" y="257"/>
                    <a:pt x="350" y="257"/>
                    <a:pt x="350" y="257"/>
                  </a:cubicBezTo>
                  <a:cubicBezTo>
                    <a:pt x="351" y="257"/>
                    <a:pt x="351" y="255"/>
                    <a:pt x="350" y="254"/>
                  </a:cubicBezTo>
                  <a:cubicBezTo>
                    <a:pt x="349" y="251"/>
                    <a:pt x="348" y="249"/>
                    <a:pt x="348" y="247"/>
                  </a:cubicBezTo>
                  <a:cubicBezTo>
                    <a:pt x="348" y="243"/>
                    <a:pt x="348" y="241"/>
                    <a:pt x="349" y="240"/>
                  </a:cubicBezTo>
                  <a:cubicBezTo>
                    <a:pt x="350" y="239"/>
                    <a:pt x="351" y="239"/>
                    <a:pt x="353" y="239"/>
                  </a:cubicBezTo>
                  <a:cubicBezTo>
                    <a:pt x="360" y="241"/>
                    <a:pt x="360" y="241"/>
                    <a:pt x="360" y="241"/>
                  </a:cubicBezTo>
                  <a:cubicBezTo>
                    <a:pt x="361" y="236"/>
                    <a:pt x="361" y="236"/>
                    <a:pt x="361" y="236"/>
                  </a:cubicBezTo>
                  <a:cubicBezTo>
                    <a:pt x="348" y="230"/>
                    <a:pt x="348" y="230"/>
                    <a:pt x="348" y="230"/>
                  </a:cubicBezTo>
                  <a:cubicBezTo>
                    <a:pt x="347" y="230"/>
                    <a:pt x="347" y="230"/>
                    <a:pt x="347" y="230"/>
                  </a:cubicBezTo>
                  <a:cubicBezTo>
                    <a:pt x="346" y="229"/>
                    <a:pt x="346" y="229"/>
                    <a:pt x="346" y="229"/>
                  </a:cubicBezTo>
                  <a:cubicBezTo>
                    <a:pt x="346" y="229"/>
                    <a:pt x="346" y="229"/>
                    <a:pt x="346" y="229"/>
                  </a:cubicBezTo>
                  <a:cubicBezTo>
                    <a:pt x="346" y="229"/>
                    <a:pt x="346" y="229"/>
                    <a:pt x="346" y="229"/>
                  </a:cubicBezTo>
                  <a:cubicBezTo>
                    <a:pt x="344" y="213"/>
                    <a:pt x="344" y="213"/>
                    <a:pt x="344" y="213"/>
                  </a:cubicBezTo>
                  <a:cubicBezTo>
                    <a:pt x="345" y="203"/>
                    <a:pt x="345" y="203"/>
                    <a:pt x="345" y="203"/>
                  </a:cubicBezTo>
                  <a:cubicBezTo>
                    <a:pt x="345" y="201"/>
                    <a:pt x="345" y="201"/>
                    <a:pt x="345" y="201"/>
                  </a:cubicBezTo>
                  <a:cubicBezTo>
                    <a:pt x="345" y="201"/>
                    <a:pt x="345" y="201"/>
                    <a:pt x="345" y="201"/>
                  </a:cubicBezTo>
                  <a:cubicBezTo>
                    <a:pt x="367" y="203"/>
                    <a:pt x="367" y="203"/>
                    <a:pt x="367" y="203"/>
                  </a:cubicBezTo>
                  <a:cubicBezTo>
                    <a:pt x="372" y="198"/>
                    <a:pt x="372" y="198"/>
                    <a:pt x="372" y="198"/>
                  </a:cubicBezTo>
                  <a:cubicBezTo>
                    <a:pt x="374" y="196"/>
                    <a:pt x="373" y="195"/>
                    <a:pt x="372" y="194"/>
                  </a:cubicBezTo>
                  <a:cubicBezTo>
                    <a:pt x="367" y="192"/>
                    <a:pt x="364" y="190"/>
                    <a:pt x="364" y="187"/>
                  </a:cubicBezTo>
                  <a:cubicBezTo>
                    <a:pt x="364" y="186"/>
                    <a:pt x="364" y="185"/>
                    <a:pt x="366" y="184"/>
                  </a:cubicBezTo>
                  <a:cubicBezTo>
                    <a:pt x="376" y="175"/>
                    <a:pt x="376" y="175"/>
                    <a:pt x="376" y="175"/>
                  </a:cubicBezTo>
                  <a:cubicBezTo>
                    <a:pt x="386" y="174"/>
                    <a:pt x="386" y="174"/>
                    <a:pt x="386" y="174"/>
                  </a:cubicBezTo>
                  <a:cubicBezTo>
                    <a:pt x="391" y="165"/>
                    <a:pt x="391" y="165"/>
                    <a:pt x="391" y="165"/>
                  </a:cubicBezTo>
                  <a:cubicBezTo>
                    <a:pt x="391" y="157"/>
                    <a:pt x="391" y="157"/>
                    <a:pt x="391" y="157"/>
                  </a:cubicBezTo>
                  <a:cubicBezTo>
                    <a:pt x="398" y="155"/>
                    <a:pt x="398" y="155"/>
                    <a:pt x="398" y="155"/>
                  </a:cubicBezTo>
                  <a:cubicBezTo>
                    <a:pt x="400" y="149"/>
                    <a:pt x="402" y="146"/>
                    <a:pt x="402" y="145"/>
                  </a:cubicBezTo>
                  <a:cubicBezTo>
                    <a:pt x="406" y="138"/>
                    <a:pt x="406" y="138"/>
                    <a:pt x="406" y="138"/>
                  </a:cubicBezTo>
                  <a:cubicBezTo>
                    <a:pt x="400" y="128"/>
                    <a:pt x="400" y="128"/>
                    <a:pt x="400" y="128"/>
                  </a:cubicBezTo>
                  <a:cubicBezTo>
                    <a:pt x="400" y="128"/>
                    <a:pt x="400" y="128"/>
                    <a:pt x="400" y="128"/>
                  </a:cubicBezTo>
                  <a:cubicBezTo>
                    <a:pt x="400" y="128"/>
                    <a:pt x="400" y="128"/>
                    <a:pt x="400" y="128"/>
                  </a:cubicBezTo>
                  <a:cubicBezTo>
                    <a:pt x="400" y="127"/>
                    <a:pt x="400" y="127"/>
                    <a:pt x="400" y="127"/>
                  </a:cubicBezTo>
                  <a:cubicBezTo>
                    <a:pt x="396" y="114"/>
                    <a:pt x="396" y="114"/>
                    <a:pt x="396" y="114"/>
                  </a:cubicBezTo>
                  <a:cubicBezTo>
                    <a:pt x="396" y="113"/>
                    <a:pt x="396" y="113"/>
                    <a:pt x="396" y="113"/>
                  </a:cubicBezTo>
                  <a:cubicBezTo>
                    <a:pt x="394" y="99"/>
                    <a:pt x="394" y="99"/>
                    <a:pt x="394" y="99"/>
                  </a:cubicBezTo>
                  <a:cubicBezTo>
                    <a:pt x="389" y="91"/>
                    <a:pt x="389" y="91"/>
                    <a:pt x="389" y="91"/>
                  </a:cubicBezTo>
                  <a:cubicBezTo>
                    <a:pt x="382" y="84"/>
                    <a:pt x="382" y="84"/>
                    <a:pt x="382" y="84"/>
                  </a:cubicBezTo>
                  <a:cubicBezTo>
                    <a:pt x="382" y="84"/>
                    <a:pt x="382" y="84"/>
                    <a:pt x="382" y="84"/>
                  </a:cubicBezTo>
                  <a:cubicBezTo>
                    <a:pt x="382" y="83"/>
                    <a:pt x="382" y="83"/>
                    <a:pt x="382" y="83"/>
                  </a:cubicBezTo>
                  <a:cubicBezTo>
                    <a:pt x="382" y="83"/>
                    <a:pt x="382" y="83"/>
                    <a:pt x="382" y="83"/>
                  </a:cubicBezTo>
                  <a:cubicBezTo>
                    <a:pt x="381" y="75"/>
                    <a:pt x="381" y="75"/>
                    <a:pt x="381" y="75"/>
                  </a:cubicBezTo>
                  <a:cubicBezTo>
                    <a:pt x="368" y="79"/>
                    <a:pt x="368" y="79"/>
                    <a:pt x="368" y="79"/>
                  </a:cubicBezTo>
                  <a:cubicBezTo>
                    <a:pt x="368" y="79"/>
                    <a:pt x="368" y="79"/>
                    <a:pt x="368" y="79"/>
                  </a:cubicBezTo>
                  <a:cubicBezTo>
                    <a:pt x="362" y="72"/>
                    <a:pt x="362" y="72"/>
                    <a:pt x="362" y="72"/>
                  </a:cubicBezTo>
                  <a:cubicBezTo>
                    <a:pt x="344" y="59"/>
                    <a:pt x="344" y="59"/>
                    <a:pt x="344" y="59"/>
                  </a:cubicBezTo>
                  <a:cubicBezTo>
                    <a:pt x="343" y="59"/>
                    <a:pt x="343" y="59"/>
                    <a:pt x="343" y="59"/>
                  </a:cubicBezTo>
                  <a:cubicBezTo>
                    <a:pt x="336" y="50"/>
                    <a:pt x="336" y="50"/>
                    <a:pt x="336" y="50"/>
                  </a:cubicBezTo>
                  <a:cubicBezTo>
                    <a:pt x="332" y="47"/>
                    <a:pt x="332" y="47"/>
                    <a:pt x="332" y="47"/>
                  </a:cubicBezTo>
                  <a:cubicBezTo>
                    <a:pt x="329" y="51"/>
                    <a:pt x="329" y="51"/>
                    <a:pt x="329" y="51"/>
                  </a:cubicBezTo>
                  <a:cubicBezTo>
                    <a:pt x="329" y="52"/>
                    <a:pt x="329" y="52"/>
                    <a:pt x="329" y="52"/>
                  </a:cubicBezTo>
                  <a:cubicBezTo>
                    <a:pt x="329" y="53"/>
                    <a:pt x="329" y="53"/>
                    <a:pt x="329" y="53"/>
                  </a:cubicBezTo>
                  <a:cubicBezTo>
                    <a:pt x="328" y="53"/>
                    <a:pt x="328" y="53"/>
                    <a:pt x="328" y="53"/>
                  </a:cubicBezTo>
                  <a:cubicBezTo>
                    <a:pt x="328" y="53"/>
                    <a:pt x="328" y="53"/>
                    <a:pt x="328" y="53"/>
                  </a:cubicBezTo>
                  <a:cubicBezTo>
                    <a:pt x="322" y="53"/>
                    <a:pt x="322" y="53"/>
                    <a:pt x="322" y="53"/>
                  </a:cubicBezTo>
                  <a:cubicBezTo>
                    <a:pt x="321" y="53"/>
                    <a:pt x="321" y="53"/>
                    <a:pt x="321" y="53"/>
                  </a:cubicBezTo>
                  <a:cubicBezTo>
                    <a:pt x="321" y="53"/>
                    <a:pt x="321" y="53"/>
                    <a:pt x="321" y="53"/>
                  </a:cubicBezTo>
                  <a:cubicBezTo>
                    <a:pt x="308" y="39"/>
                    <a:pt x="308" y="39"/>
                    <a:pt x="308" y="39"/>
                  </a:cubicBezTo>
                  <a:cubicBezTo>
                    <a:pt x="305" y="38"/>
                    <a:pt x="302" y="35"/>
                    <a:pt x="298" y="31"/>
                  </a:cubicBezTo>
                  <a:cubicBezTo>
                    <a:pt x="292" y="27"/>
                    <a:pt x="292" y="27"/>
                    <a:pt x="292" y="27"/>
                  </a:cubicBezTo>
                  <a:cubicBezTo>
                    <a:pt x="292" y="26"/>
                    <a:pt x="292" y="26"/>
                    <a:pt x="292" y="26"/>
                  </a:cubicBezTo>
                  <a:cubicBezTo>
                    <a:pt x="285" y="22"/>
                    <a:pt x="285" y="22"/>
                    <a:pt x="285" y="22"/>
                  </a:cubicBezTo>
                  <a:cubicBezTo>
                    <a:pt x="281" y="25"/>
                    <a:pt x="281" y="25"/>
                    <a:pt x="281" y="25"/>
                  </a:cubicBezTo>
                  <a:cubicBezTo>
                    <a:pt x="280" y="26"/>
                    <a:pt x="280" y="26"/>
                    <a:pt x="280" y="26"/>
                  </a:cubicBezTo>
                  <a:cubicBezTo>
                    <a:pt x="280" y="26"/>
                    <a:pt x="280" y="26"/>
                    <a:pt x="280" y="26"/>
                  </a:cubicBezTo>
                  <a:cubicBezTo>
                    <a:pt x="280" y="26"/>
                    <a:pt x="280" y="26"/>
                    <a:pt x="280" y="26"/>
                  </a:cubicBezTo>
                  <a:cubicBezTo>
                    <a:pt x="276" y="25"/>
                    <a:pt x="276" y="25"/>
                    <a:pt x="276" y="25"/>
                  </a:cubicBezTo>
                  <a:cubicBezTo>
                    <a:pt x="272" y="27"/>
                    <a:pt x="272" y="27"/>
                    <a:pt x="272" y="27"/>
                  </a:cubicBezTo>
                  <a:cubicBezTo>
                    <a:pt x="272" y="27"/>
                    <a:pt x="272" y="27"/>
                    <a:pt x="272" y="27"/>
                  </a:cubicBezTo>
                  <a:cubicBezTo>
                    <a:pt x="271" y="28"/>
                    <a:pt x="271" y="28"/>
                    <a:pt x="271" y="28"/>
                  </a:cubicBezTo>
                  <a:cubicBezTo>
                    <a:pt x="271" y="28"/>
                    <a:pt x="271" y="28"/>
                    <a:pt x="271" y="28"/>
                  </a:cubicBezTo>
                  <a:cubicBezTo>
                    <a:pt x="265" y="29"/>
                    <a:pt x="265" y="29"/>
                    <a:pt x="265" y="29"/>
                  </a:cubicBezTo>
                  <a:cubicBezTo>
                    <a:pt x="258" y="24"/>
                    <a:pt x="250" y="20"/>
                    <a:pt x="24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10"/>
            <p:cNvSpPr>
              <a:spLocks/>
            </p:cNvSpPr>
            <p:nvPr/>
          </p:nvSpPr>
          <p:spPr bwMode="auto">
            <a:xfrm>
              <a:off x="1622" y="2120"/>
              <a:ext cx="669" cy="586"/>
            </a:xfrm>
            <a:custGeom>
              <a:avLst/>
              <a:gdLst>
                <a:gd name="T0" fmla="*/ 10 w 351"/>
                <a:gd name="T1" fmla="*/ 14 h 308"/>
                <a:gd name="T2" fmla="*/ 9 w 351"/>
                <a:gd name="T3" fmla="*/ 35 h 308"/>
                <a:gd name="T4" fmla="*/ 5 w 351"/>
                <a:gd name="T5" fmla="*/ 57 h 308"/>
                <a:gd name="T6" fmla="*/ 19 w 351"/>
                <a:gd name="T7" fmla="*/ 69 h 308"/>
                <a:gd name="T8" fmla="*/ 35 w 351"/>
                <a:gd name="T9" fmla="*/ 97 h 308"/>
                <a:gd name="T10" fmla="*/ 37 w 351"/>
                <a:gd name="T11" fmla="*/ 122 h 308"/>
                <a:gd name="T12" fmla="*/ 45 w 351"/>
                <a:gd name="T13" fmla="*/ 143 h 308"/>
                <a:gd name="T14" fmla="*/ 50 w 351"/>
                <a:gd name="T15" fmla="*/ 175 h 308"/>
                <a:gd name="T16" fmla="*/ 47 w 351"/>
                <a:gd name="T17" fmla="*/ 218 h 308"/>
                <a:gd name="T18" fmla="*/ 55 w 351"/>
                <a:gd name="T19" fmla="*/ 231 h 308"/>
                <a:gd name="T20" fmla="*/ 62 w 351"/>
                <a:gd name="T21" fmla="*/ 213 h 308"/>
                <a:gd name="T22" fmla="*/ 78 w 351"/>
                <a:gd name="T23" fmla="*/ 220 h 308"/>
                <a:gd name="T24" fmla="*/ 85 w 351"/>
                <a:gd name="T25" fmla="*/ 237 h 308"/>
                <a:gd name="T26" fmla="*/ 102 w 351"/>
                <a:gd name="T27" fmla="*/ 239 h 308"/>
                <a:gd name="T28" fmla="*/ 119 w 351"/>
                <a:gd name="T29" fmla="*/ 279 h 308"/>
                <a:gd name="T30" fmla="*/ 123 w 351"/>
                <a:gd name="T31" fmla="*/ 299 h 308"/>
                <a:gd name="T32" fmla="*/ 131 w 351"/>
                <a:gd name="T33" fmla="*/ 308 h 308"/>
                <a:gd name="T34" fmla="*/ 153 w 351"/>
                <a:gd name="T35" fmla="*/ 293 h 308"/>
                <a:gd name="T36" fmla="*/ 164 w 351"/>
                <a:gd name="T37" fmla="*/ 268 h 308"/>
                <a:gd name="T38" fmla="*/ 173 w 351"/>
                <a:gd name="T39" fmla="*/ 255 h 308"/>
                <a:gd name="T40" fmla="*/ 187 w 351"/>
                <a:gd name="T41" fmla="*/ 235 h 308"/>
                <a:gd name="T42" fmla="*/ 195 w 351"/>
                <a:gd name="T43" fmla="*/ 218 h 308"/>
                <a:gd name="T44" fmla="*/ 221 w 351"/>
                <a:gd name="T45" fmla="*/ 225 h 308"/>
                <a:gd name="T46" fmla="*/ 229 w 351"/>
                <a:gd name="T47" fmla="*/ 236 h 308"/>
                <a:gd name="T48" fmla="*/ 240 w 351"/>
                <a:gd name="T49" fmla="*/ 233 h 308"/>
                <a:gd name="T50" fmla="*/ 255 w 351"/>
                <a:gd name="T51" fmla="*/ 249 h 308"/>
                <a:gd name="T52" fmla="*/ 275 w 351"/>
                <a:gd name="T53" fmla="*/ 233 h 308"/>
                <a:gd name="T54" fmla="*/ 264 w 351"/>
                <a:gd name="T55" fmla="*/ 229 h 308"/>
                <a:gd name="T56" fmla="*/ 259 w 351"/>
                <a:gd name="T57" fmla="*/ 210 h 308"/>
                <a:gd name="T58" fmla="*/ 275 w 351"/>
                <a:gd name="T59" fmla="*/ 209 h 308"/>
                <a:gd name="T60" fmla="*/ 259 w 351"/>
                <a:gd name="T61" fmla="*/ 187 h 308"/>
                <a:gd name="T62" fmla="*/ 255 w 351"/>
                <a:gd name="T63" fmla="*/ 163 h 308"/>
                <a:gd name="T64" fmla="*/ 303 w 351"/>
                <a:gd name="T65" fmla="*/ 143 h 308"/>
                <a:gd name="T66" fmla="*/ 327 w 351"/>
                <a:gd name="T67" fmla="*/ 121 h 308"/>
                <a:gd name="T68" fmla="*/ 333 w 351"/>
                <a:gd name="T69" fmla="*/ 111 h 308"/>
                <a:gd name="T70" fmla="*/ 343 w 351"/>
                <a:gd name="T71" fmla="*/ 85 h 308"/>
                <a:gd name="T72" fmla="*/ 325 w 351"/>
                <a:gd name="T73" fmla="*/ 78 h 308"/>
                <a:gd name="T74" fmla="*/ 315 w 351"/>
                <a:gd name="T75" fmla="*/ 68 h 308"/>
                <a:gd name="T76" fmla="*/ 304 w 351"/>
                <a:gd name="T77" fmla="*/ 73 h 308"/>
                <a:gd name="T78" fmla="*/ 298 w 351"/>
                <a:gd name="T79" fmla="*/ 63 h 308"/>
                <a:gd name="T80" fmla="*/ 287 w 351"/>
                <a:gd name="T81" fmla="*/ 62 h 308"/>
                <a:gd name="T82" fmla="*/ 263 w 351"/>
                <a:gd name="T83" fmla="*/ 58 h 308"/>
                <a:gd name="T84" fmla="*/ 253 w 351"/>
                <a:gd name="T85" fmla="*/ 59 h 308"/>
                <a:gd name="T86" fmla="*/ 219 w 351"/>
                <a:gd name="T87" fmla="*/ 55 h 308"/>
                <a:gd name="T88" fmla="*/ 217 w 351"/>
                <a:gd name="T89" fmla="*/ 39 h 308"/>
                <a:gd name="T90" fmla="*/ 180 w 351"/>
                <a:gd name="T91" fmla="*/ 16 h 308"/>
                <a:gd name="T92" fmla="*/ 163 w 351"/>
                <a:gd name="T93" fmla="*/ 5 h 308"/>
                <a:gd name="T94" fmla="*/ 160 w 351"/>
                <a:gd name="T95" fmla="*/ 31 h 308"/>
                <a:gd name="T96" fmla="*/ 140 w 351"/>
                <a:gd name="T97" fmla="*/ 33 h 308"/>
                <a:gd name="T98" fmla="*/ 131 w 351"/>
                <a:gd name="T99" fmla="*/ 41 h 308"/>
                <a:gd name="T100" fmla="*/ 122 w 351"/>
                <a:gd name="T101" fmla="*/ 55 h 308"/>
                <a:gd name="T102" fmla="*/ 95 w 351"/>
                <a:gd name="T103" fmla="*/ 67 h 308"/>
                <a:gd name="T104" fmla="*/ 77 w 351"/>
                <a:gd name="T105" fmla="*/ 50 h 308"/>
                <a:gd name="T106" fmla="*/ 63 w 351"/>
                <a:gd name="T107" fmla="*/ 47 h 308"/>
                <a:gd name="T108" fmla="*/ 49 w 351"/>
                <a:gd name="T109" fmla="*/ 31 h 308"/>
                <a:gd name="T110" fmla="*/ 34 w 351"/>
                <a:gd name="T111" fmla="*/ 7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1" h="308">
                  <a:moveTo>
                    <a:pt x="33" y="7"/>
                  </a:moveTo>
                  <a:cubicBezTo>
                    <a:pt x="23" y="5"/>
                    <a:pt x="23" y="5"/>
                    <a:pt x="23" y="5"/>
                  </a:cubicBezTo>
                  <a:cubicBezTo>
                    <a:pt x="14" y="3"/>
                    <a:pt x="14" y="3"/>
                    <a:pt x="14" y="3"/>
                  </a:cubicBezTo>
                  <a:cubicBezTo>
                    <a:pt x="11" y="7"/>
                    <a:pt x="11" y="7"/>
                    <a:pt x="11" y="7"/>
                  </a:cubicBezTo>
                  <a:cubicBezTo>
                    <a:pt x="10" y="14"/>
                    <a:pt x="10" y="14"/>
                    <a:pt x="10" y="14"/>
                  </a:cubicBezTo>
                  <a:cubicBezTo>
                    <a:pt x="10" y="14"/>
                    <a:pt x="10" y="14"/>
                    <a:pt x="10" y="14"/>
                  </a:cubicBezTo>
                  <a:cubicBezTo>
                    <a:pt x="13" y="25"/>
                    <a:pt x="13" y="25"/>
                    <a:pt x="13" y="25"/>
                  </a:cubicBezTo>
                  <a:cubicBezTo>
                    <a:pt x="13" y="33"/>
                    <a:pt x="13" y="33"/>
                    <a:pt x="13" y="33"/>
                  </a:cubicBezTo>
                  <a:cubicBezTo>
                    <a:pt x="13" y="35"/>
                    <a:pt x="13" y="35"/>
                    <a:pt x="13" y="35"/>
                  </a:cubicBezTo>
                  <a:cubicBezTo>
                    <a:pt x="9" y="35"/>
                    <a:pt x="9" y="35"/>
                    <a:pt x="9" y="35"/>
                  </a:cubicBezTo>
                  <a:cubicBezTo>
                    <a:pt x="11" y="45"/>
                    <a:pt x="11" y="45"/>
                    <a:pt x="11" y="45"/>
                  </a:cubicBezTo>
                  <a:cubicBezTo>
                    <a:pt x="3" y="47"/>
                    <a:pt x="3" y="47"/>
                    <a:pt x="3" y="47"/>
                  </a:cubicBezTo>
                  <a:cubicBezTo>
                    <a:pt x="0" y="53"/>
                    <a:pt x="0" y="53"/>
                    <a:pt x="0" y="53"/>
                  </a:cubicBezTo>
                  <a:cubicBezTo>
                    <a:pt x="4" y="57"/>
                    <a:pt x="4" y="57"/>
                    <a:pt x="4" y="57"/>
                  </a:cubicBezTo>
                  <a:cubicBezTo>
                    <a:pt x="5" y="57"/>
                    <a:pt x="5" y="57"/>
                    <a:pt x="5" y="57"/>
                  </a:cubicBezTo>
                  <a:cubicBezTo>
                    <a:pt x="5" y="57"/>
                    <a:pt x="5" y="57"/>
                    <a:pt x="5" y="57"/>
                  </a:cubicBezTo>
                  <a:cubicBezTo>
                    <a:pt x="19" y="68"/>
                    <a:pt x="19" y="68"/>
                    <a:pt x="19" y="68"/>
                  </a:cubicBezTo>
                  <a:cubicBezTo>
                    <a:pt x="19" y="69"/>
                    <a:pt x="19" y="69"/>
                    <a:pt x="19" y="69"/>
                  </a:cubicBezTo>
                  <a:cubicBezTo>
                    <a:pt x="19" y="69"/>
                    <a:pt x="19" y="69"/>
                    <a:pt x="19" y="69"/>
                  </a:cubicBezTo>
                  <a:cubicBezTo>
                    <a:pt x="19" y="69"/>
                    <a:pt x="19" y="69"/>
                    <a:pt x="19" y="69"/>
                  </a:cubicBezTo>
                  <a:cubicBezTo>
                    <a:pt x="19" y="69"/>
                    <a:pt x="19" y="69"/>
                    <a:pt x="19" y="69"/>
                  </a:cubicBezTo>
                  <a:cubicBezTo>
                    <a:pt x="21" y="79"/>
                    <a:pt x="21" y="79"/>
                    <a:pt x="21" y="79"/>
                  </a:cubicBezTo>
                  <a:cubicBezTo>
                    <a:pt x="28" y="89"/>
                    <a:pt x="28" y="89"/>
                    <a:pt x="28" y="89"/>
                  </a:cubicBezTo>
                  <a:cubicBezTo>
                    <a:pt x="29" y="91"/>
                    <a:pt x="31" y="93"/>
                    <a:pt x="35" y="97"/>
                  </a:cubicBezTo>
                  <a:cubicBezTo>
                    <a:pt x="35" y="97"/>
                    <a:pt x="35" y="97"/>
                    <a:pt x="35" y="97"/>
                  </a:cubicBezTo>
                  <a:cubicBezTo>
                    <a:pt x="36" y="97"/>
                    <a:pt x="36" y="97"/>
                    <a:pt x="36" y="97"/>
                  </a:cubicBezTo>
                  <a:cubicBezTo>
                    <a:pt x="36" y="97"/>
                    <a:pt x="36" y="97"/>
                    <a:pt x="36" y="97"/>
                  </a:cubicBezTo>
                  <a:cubicBezTo>
                    <a:pt x="35" y="98"/>
                    <a:pt x="35" y="98"/>
                    <a:pt x="35" y="98"/>
                  </a:cubicBezTo>
                  <a:cubicBezTo>
                    <a:pt x="35" y="107"/>
                    <a:pt x="35" y="107"/>
                    <a:pt x="35" y="107"/>
                  </a:cubicBezTo>
                  <a:cubicBezTo>
                    <a:pt x="37" y="109"/>
                    <a:pt x="37" y="115"/>
                    <a:pt x="37" y="122"/>
                  </a:cubicBezTo>
                  <a:cubicBezTo>
                    <a:pt x="41" y="127"/>
                    <a:pt x="42" y="131"/>
                    <a:pt x="42" y="133"/>
                  </a:cubicBezTo>
                  <a:cubicBezTo>
                    <a:pt x="42" y="135"/>
                    <a:pt x="43" y="138"/>
                    <a:pt x="45" y="143"/>
                  </a:cubicBezTo>
                  <a:cubicBezTo>
                    <a:pt x="45" y="143"/>
                    <a:pt x="45" y="143"/>
                    <a:pt x="45" y="143"/>
                  </a:cubicBezTo>
                  <a:cubicBezTo>
                    <a:pt x="45" y="143"/>
                    <a:pt x="45" y="143"/>
                    <a:pt x="45" y="143"/>
                  </a:cubicBezTo>
                  <a:cubicBezTo>
                    <a:pt x="45" y="143"/>
                    <a:pt x="45" y="143"/>
                    <a:pt x="45" y="143"/>
                  </a:cubicBezTo>
                  <a:cubicBezTo>
                    <a:pt x="46" y="149"/>
                    <a:pt x="46" y="153"/>
                    <a:pt x="45" y="157"/>
                  </a:cubicBezTo>
                  <a:cubicBezTo>
                    <a:pt x="43" y="160"/>
                    <a:pt x="45" y="165"/>
                    <a:pt x="49" y="173"/>
                  </a:cubicBezTo>
                  <a:cubicBezTo>
                    <a:pt x="50" y="173"/>
                    <a:pt x="50" y="173"/>
                    <a:pt x="50" y="173"/>
                  </a:cubicBezTo>
                  <a:cubicBezTo>
                    <a:pt x="50" y="174"/>
                    <a:pt x="50" y="174"/>
                    <a:pt x="50" y="174"/>
                  </a:cubicBezTo>
                  <a:cubicBezTo>
                    <a:pt x="50" y="175"/>
                    <a:pt x="50" y="175"/>
                    <a:pt x="50" y="175"/>
                  </a:cubicBezTo>
                  <a:cubicBezTo>
                    <a:pt x="43" y="189"/>
                    <a:pt x="43" y="189"/>
                    <a:pt x="43" y="189"/>
                  </a:cubicBezTo>
                  <a:cubicBezTo>
                    <a:pt x="45" y="192"/>
                    <a:pt x="45" y="194"/>
                    <a:pt x="45" y="196"/>
                  </a:cubicBezTo>
                  <a:cubicBezTo>
                    <a:pt x="43" y="209"/>
                    <a:pt x="43" y="209"/>
                    <a:pt x="43" y="209"/>
                  </a:cubicBezTo>
                  <a:cubicBezTo>
                    <a:pt x="43" y="213"/>
                    <a:pt x="43" y="216"/>
                    <a:pt x="45" y="217"/>
                  </a:cubicBezTo>
                  <a:cubicBezTo>
                    <a:pt x="47" y="218"/>
                    <a:pt x="47" y="218"/>
                    <a:pt x="47" y="218"/>
                  </a:cubicBezTo>
                  <a:cubicBezTo>
                    <a:pt x="51" y="220"/>
                    <a:pt x="52" y="222"/>
                    <a:pt x="52" y="224"/>
                  </a:cubicBezTo>
                  <a:cubicBezTo>
                    <a:pt x="51" y="231"/>
                    <a:pt x="51" y="231"/>
                    <a:pt x="51" y="231"/>
                  </a:cubicBezTo>
                  <a:cubicBezTo>
                    <a:pt x="53" y="231"/>
                    <a:pt x="53" y="231"/>
                    <a:pt x="53" y="231"/>
                  </a:cubicBezTo>
                  <a:cubicBezTo>
                    <a:pt x="54" y="232"/>
                    <a:pt x="54" y="232"/>
                    <a:pt x="54" y="232"/>
                  </a:cubicBezTo>
                  <a:cubicBezTo>
                    <a:pt x="55" y="231"/>
                    <a:pt x="55" y="231"/>
                    <a:pt x="55" y="231"/>
                  </a:cubicBezTo>
                  <a:cubicBezTo>
                    <a:pt x="56" y="229"/>
                    <a:pt x="57" y="228"/>
                    <a:pt x="58" y="226"/>
                  </a:cubicBezTo>
                  <a:cubicBezTo>
                    <a:pt x="59" y="225"/>
                    <a:pt x="59" y="225"/>
                    <a:pt x="59" y="225"/>
                  </a:cubicBezTo>
                  <a:cubicBezTo>
                    <a:pt x="59" y="224"/>
                    <a:pt x="59" y="224"/>
                    <a:pt x="59" y="224"/>
                  </a:cubicBezTo>
                  <a:cubicBezTo>
                    <a:pt x="61" y="223"/>
                    <a:pt x="61" y="222"/>
                    <a:pt x="63" y="220"/>
                  </a:cubicBezTo>
                  <a:cubicBezTo>
                    <a:pt x="63" y="218"/>
                    <a:pt x="63" y="215"/>
                    <a:pt x="62" y="213"/>
                  </a:cubicBezTo>
                  <a:cubicBezTo>
                    <a:pt x="61" y="211"/>
                    <a:pt x="61" y="211"/>
                    <a:pt x="61" y="211"/>
                  </a:cubicBezTo>
                  <a:cubicBezTo>
                    <a:pt x="63" y="210"/>
                    <a:pt x="63" y="210"/>
                    <a:pt x="63" y="210"/>
                  </a:cubicBezTo>
                  <a:cubicBezTo>
                    <a:pt x="70" y="209"/>
                    <a:pt x="73" y="209"/>
                    <a:pt x="75" y="212"/>
                  </a:cubicBezTo>
                  <a:cubicBezTo>
                    <a:pt x="78" y="220"/>
                    <a:pt x="78" y="220"/>
                    <a:pt x="78" y="220"/>
                  </a:cubicBezTo>
                  <a:cubicBezTo>
                    <a:pt x="78" y="220"/>
                    <a:pt x="78" y="220"/>
                    <a:pt x="78" y="220"/>
                  </a:cubicBezTo>
                  <a:cubicBezTo>
                    <a:pt x="78" y="221"/>
                    <a:pt x="78" y="221"/>
                    <a:pt x="78" y="221"/>
                  </a:cubicBezTo>
                  <a:cubicBezTo>
                    <a:pt x="79" y="234"/>
                    <a:pt x="79" y="234"/>
                    <a:pt x="79" y="234"/>
                  </a:cubicBezTo>
                  <a:cubicBezTo>
                    <a:pt x="85" y="237"/>
                    <a:pt x="85" y="237"/>
                    <a:pt x="85" y="237"/>
                  </a:cubicBezTo>
                  <a:cubicBezTo>
                    <a:pt x="85" y="237"/>
                    <a:pt x="85" y="237"/>
                    <a:pt x="85" y="237"/>
                  </a:cubicBezTo>
                  <a:cubicBezTo>
                    <a:pt x="85" y="237"/>
                    <a:pt x="85" y="237"/>
                    <a:pt x="85" y="237"/>
                  </a:cubicBezTo>
                  <a:cubicBezTo>
                    <a:pt x="89" y="239"/>
                    <a:pt x="89" y="239"/>
                    <a:pt x="89" y="239"/>
                  </a:cubicBezTo>
                  <a:cubicBezTo>
                    <a:pt x="92" y="236"/>
                    <a:pt x="92" y="236"/>
                    <a:pt x="92" y="236"/>
                  </a:cubicBezTo>
                  <a:cubicBezTo>
                    <a:pt x="95" y="233"/>
                    <a:pt x="95" y="233"/>
                    <a:pt x="95" y="233"/>
                  </a:cubicBezTo>
                  <a:cubicBezTo>
                    <a:pt x="97" y="233"/>
                    <a:pt x="97" y="233"/>
                    <a:pt x="97" y="233"/>
                  </a:cubicBezTo>
                  <a:cubicBezTo>
                    <a:pt x="99" y="234"/>
                    <a:pt x="101" y="236"/>
                    <a:pt x="102" y="239"/>
                  </a:cubicBezTo>
                  <a:cubicBezTo>
                    <a:pt x="103" y="249"/>
                    <a:pt x="103" y="249"/>
                    <a:pt x="103" y="249"/>
                  </a:cubicBezTo>
                  <a:cubicBezTo>
                    <a:pt x="104" y="251"/>
                    <a:pt x="104" y="251"/>
                    <a:pt x="104" y="251"/>
                  </a:cubicBezTo>
                  <a:cubicBezTo>
                    <a:pt x="115" y="274"/>
                    <a:pt x="115" y="274"/>
                    <a:pt x="115" y="274"/>
                  </a:cubicBezTo>
                  <a:cubicBezTo>
                    <a:pt x="119" y="278"/>
                    <a:pt x="119" y="278"/>
                    <a:pt x="119" y="278"/>
                  </a:cubicBezTo>
                  <a:cubicBezTo>
                    <a:pt x="119" y="279"/>
                    <a:pt x="119" y="279"/>
                    <a:pt x="119" y="279"/>
                  </a:cubicBezTo>
                  <a:cubicBezTo>
                    <a:pt x="119" y="279"/>
                    <a:pt x="119" y="279"/>
                    <a:pt x="119" y="279"/>
                  </a:cubicBezTo>
                  <a:cubicBezTo>
                    <a:pt x="121" y="289"/>
                    <a:pt x="121" y="289"/>
                    <a:pt x="121" y="289"/>
                  </a:cubicBezTo>
                  <a:cubicBezTo>
                    <a:pt x="121" y="289"/>
                    <a:pt x="121" y="289"/>
                    <a:pt x="121" y="289"/>
                  </a:cubicBezTo>
                  <a:cubicBezTo>
                    <a:pt x="122" y="298"/>
                    <a:pt x="122" y="298"/>
                    <a:pt x="122" y="298"/>
                  </a:cubicBezTo>
                  <a:cubicBezTo>
                    <a:pt x="123" y="299"/>
                    <a:pt x="123" y="299"/>
                    <a:pt x="123" y="299"/>
                  </a:cubicBezTo>
                  <a:cubicBezTo>
                    <a:pt x="125" y="295"/>
                    <a:pt x="128" y="293"/>
                    <a:pt x="129" y="293"/>
                  </a:cubicBezTo>
                  <a:cubicBezTo>
                    <a:pt x="131" y="294"/>
                    <a:pt x="131" y="295"/>
                    <a:pt x="131" y="296"/>
                  </a:cubicBezTo>
                  <a:cubicBezTo>
                    <a:pt x="131" y="299"/>
                    <a:pt x="131" y="299"/>
                    <a:pt x="131" y="299"/>
                  </a:cubicBezTo>
                  <a:cubicBezTo>
                    <a:pt x="131" y="306"/>
                    <a:pt x="131" y="306"/>
                    <a:pt x="131" y="306"/>
                  </a:cubicBezTo>
                  <a:cubicBezTo>
                    <a:pt x="131" y="308"/>
                    <a:pt x="131" y="308"/>
                    <a:pt x="131" y="308"/>
                  </a:cubicBezTo>
                  <a:cubicBezTo>
                    <a:pt x="133" y="308"/>
                    <a:pt x="135" y="308"/>
                    <a:pt x="135" y="307"/>
                  </a:cubicBezTo>
                  <a:cubicBezTo>
                    <a:pt x="139" y="301"/>
                    <a:pt x="139" y="301"/>
                    <a:pt x="139" y="301"/>
                  </a:cubicBezTo>
                  <a:cubicBezTo>
                    <a:pt x="144" y="297"/>
                    <a:pt x="144" y="297"/>
                    <a:pt x="144" y="297"/>
                  </a:cubicBezTo>
                  <a:cubicBezTo>
                    <a:pt x="147" y="295"/>
                    <a:pt x="149" y="293"/>
                    <a:pt x="153" y="293"/>
                  </a:cubicBezTo>
                  <a:cubicBezTo>
                    <a:pt x="153" y="293"/>
                    <a:pt x="153" y="293"/>
                    <a:pt x="153" y="293"/>
                  </a:cubicBezTo>
                  <a:cubicBezTo>
                    <a:pt x="161" y="295"/>
                    <a:pt x="161" y="295"/>
                    <a:pt x="161" y="295"/>
                  </a:cubicBezTo>
                  <a:cubicBezTo>
                    <a:pt x="164" y="294"/>
                    <a:pt x="164" y="294"/>
                    <a:pt x="164" y="294"/>
                  </a:cubicBezTo>
                  <a:cubicBezTo>
                    <a:pt x="168" y="288"/>
                    <a:pt x="168" y="288"/>
                    <a:pt x="168" y="288"/>
                  </a:cubicBezTo>
                  <a:cubicBezTo>
                    <a:pt x="167" y="279"/>
                    <a:pt x="167" y="279"/>
                    <a:pt x="167" y="279"/>
                  </a:cubicBezTo>
                  <a:cubicBezTo>
                    <a:pt x="165" y="275"/>
                    <a:pt x="163" y="271"/>
                    <a:pt x="164" y="268"/>
                  </a:cubicBezTo>
                  <a:cubicBezTo>
                    <a:pt x="165" y="261"/>
                    <a:pt x="165" y="261"/>
                    <a:pt x="165" y="261"/>
                  </a:cubicBezTo>
                  <a:cubicBezTo>
                    <a:pt x="165" y="260"/>
                    <a:pt x="165" y="260"/>
                    <a:pt x="165" y="260"/>
                  </a:cubicBezTo>
                  <a:cubicBezTo>
                    <a:pt x="166" y="259"/>
                    <a:pt x="166" y="259"/>
                    <a:pt x="166" y="259"/>
                  </a:cubicBezTo>
                  <a:cubicBezTo>
                    <a:pt x="166" y="259"/>
                    <a:pt x="166" y="259"/>
                    <a:pt x="166" y="259"/>
                  </a:cubicBezTo>
                  <a:cubicBezTo>
                    <a:pt x="173" y="255"/>
                    <a:pt x="173" y="255"/>
                    <a:pt x="173" y="255"/>
                  </a:cubicBezTo>
                  <a:cubicBezTo>
                    <a:pt x="174" y="255"/>
                    <a:pt x="174" y="255"/>
                    <a:pt x="174" y="255"/>
                  </a:cubicBezTo>
                  <a:cubicBezTo>
                    <a:pt x="174" y="255"/>
                    <a:pt x="174" y="255"/>
                    <a:pt x="174" y="255"/>
                  </a:cubicBezTo>
                  <a:cubicBezTo>
                    <a:pt x="179" y="251"/>
                    <a:pt x="179" y="251"/>
                    <a:pt x="179" y="251"/>
                  </a:cubicBezTo>
                  <a:cubicBezTo>
                    <a:pt x="186" y="242"/>
                    <a:pt x="186" y="242"/>
                    <a:pt x="186" y="242"/>
                  </a:cubicBezTo>
                  <a:cubicBezTo>
                    <a:pt x="187" y="235"/>
                    <a:pt x="187" y="235"/>
                    <a:pt x="187" y="235"/>
                  </a:cubicBezTo>
                  <a:cubicBezTo>
                    <a:pt x="179" y="218"/>
                    <a:pt x="179" y="218"/>
                    <a:pt x="179" y="218"/>
                  </a:cubicBezTo>
                  <a:cubicBezTo>
                    <a:pt x="195" y="225"/>
                    <a:pt x="195" y="225"/>
                    <a:pt x="195" y="225"/>
                  </a:cubicBezTo>
                  <a:cubicBezTo>
                    <a:pt x="195" y="219"/>
                    <a:pt x="195" y="219"/>
                    <a:pt x="195" y="219"/>
                  </a:cubicBezTo>
                  <a:cubicBezTo>
                    <a:pt x="195" y="219"/>
                    <a:pt x="195" y="219"/>
                    <a:pt x="195" y="219"/>
                  </a:cubicBezTo>
                  <a:cubicBezTo>
                    <a:pt x="195" y="218"/>
                    <a:pt x="195" y="218"/>
                    <a:pt x="195" y="218"/>
                  </a:cubicBezTo>
                  <a:cubicBezTo>
                    <a:pt x="201" y="213"/>
                    <a:pt x="201" y="213"/>
                    <a:pt x="201" y="213"/>
                  </a:cubicBezTo>
                  <a:cubicBezTo>
                    <a:pt x="213" y="210"/>
                    <a:pt x="213" y="210"/>
                    <a:pt x="213" y="210"/>
                  </a:cubicBezTo>
                  <a:cubicBezTo>
                    <a:pt x="214" y="210"/>
                    <a:pt x="214" y="210"/>
                    <a:pt x="214" y="210"/>
                  </a:cubicBezTo>
                  <a:cubicBezTo>
                    <a:pt x="221" y="225"/>
                    <a:pt x="221" y="225"/>
                    <a:pt x="221" y="225"/>
                  </a:cubicBezTo>
                  <a:cubicBezTo>
                    <a:pt x="221" y="225"/>
                    <a:pt x="221" y="225"/>
                    <a:pt x="221" y="225"/>
                  </a:cubicBezTo>
                  <a:cubicBezTo>
                    <a:pt x="220" y="231"/>
                    <a:pt x="220" y="231"/>
                    <a:pt x="220" y="231"/>
                  </a:cubicBezTo>
                  <a:cubicBezTo>
                    <a:pt x="221" y="236"/>
                    <a:pt x="221" y="236"/>
                    <a:pt x="221" y="236"/>
                  </a:cubicBezTo>
                  <a:cubicBezTo>
                    <a:pt x="221" y="239"/>
                    <a:pt x="223" y="240"/>
                    <a:pt x="224" y="240"/>
                  </a:cubicBezTo>
                  <a:cubicBezTo>
                    <a:pt x="226" y="240"/>
                    <a:pt x="227" y="239"/>
                    <a:pt x="229" y="237"/>
                  </a:cubicBezTo>
                  <a:cubicBezTo>
                    <a:pt x="229" y="236"/>
                    <a:pt x="229" y="236"/>
                    <a:pt x="229" y="236"/>
                  </a:cubicBezTo>
                  <a:cubicBezTo>
                    <a:pt x="229" y="236"/>
                    <a:pt x="229" y="236"/>
                    <a:pt x="229" y="236"/>
                  </a:cubicBezTo>
                  <a:cubicBezTo>
                    <a:pt x="230" y="236"/>
                    <a:pt x="230" y="236"/>
                    <a:pt x="230" y="236"/>
                  </a:cubicBezTo>
                  <a:cubicBezTo>
                    <a:pt x="239" y="233"/>
                    <a:pt x="239" y="233"/>
                    <a:pt x="239" y="233"/>
                  </a:cubicBezTo>
                  <a:cubicBezTo>
                    <a:pt x="239" y="233"/>
                    <a:pt x="239" y="233"/>
                    <a:pt x="239" y="233"/>
                  </a:cubicBezTo>
                  <a:cubicBezTo>
                    <a:pt x="240" y="233"/>
                    <a:pt x="240" y="233"/>
                    <a:pt x="240" y="233"/>
                  </a:cubicBezTo>
                  <a:cubicBezTo>
                    <a:pt x="245" y="233"/>
                    <a:pt x="247" y="234"/>
                    <a:pt x="249" y="236"/>
                  </a:cubicBezTo>
                  <a:cubicBezTo>
                    <a:pt x="249" y="247"/>
                    <a:pt x="249" y="247"/>
                    <a:pt x="249" y="247"/>
                  </a:cubicBezTo>
                  <a:cubicBezTo>
                    <a:pt x="249" y="247"/>
                    <a:pt x="249" y="247"/>
                    <a:pt x="249" y="247"/>
                  </a:cubicBezTo>
                  <a:cubicBezTo>
                    <a:pt x="251" y="248"/>
                    <a:pt x="251" y="248"/>
                    <a:pt x="251" y="248"/>
                  </a:cubicBezTo>
                  <a:cubicBezTo>
                    <a:pt x="255" y="249"/>
                    <a:pt x="255" y="249"/>
                    <a:pt x="255" y="249"/>
                  </a:cubicBezTo>
                  <a:cubicBezTo>
                    <a:pt x="261" y="249"/>
                    <a:pt x="261" y="249"/>
                    <a:pt x="261" y="249"/>
                  </a:cubicBezTo>
                  <a:cubicBezTo>
                    <a:pt x="271" y="246"/>
                    <a:pt x="271" y="246"/>
                    <a:pt x="271" y="246"/>
                  </a:cubicBezTo>
                  <a:cubicBezTo>
                    <a:pt x="277" y="241"/>
                    <a:pt x="277" y="241"/>
                    <a:pt x="277" y="241"/>
                  </a:cubicBezTo>
                  <a:cubicBezTo>
                    <a:pt x="278" y="236"/>
                    <a:pt x="278" y="236"/>
                    <a:pt x="278" y="236"/>
                  </a:cubicBezTo>
                  <a:cubicBezTo>
                    <a:pt x="275" y="233"/>
                    <a:pt x="275" y="233"/>
                    <a:pt x="275" y="233"/>
                  </a:cubicBezTo>
                  <a:cubicBezTo>
                    <a:pt x="265" y="229"/>
                    <a:pt x="265" y="229"/>
                    <a:pt x="265" y="229"/>
                  </a:cubicBezTo>
                  <a:cubicBezTo>
                    <a:pt x="265" y="229"/>
                    <a:pt x="265" y="229"/>
                    <a:pt x="265" y="229"/>
                  </a:cubicBezTo>
                  <a:cubicBezTo>
                    <a:pt x="264" y="229"/>
                    <a:pt x="264" y="229"/>
                    <a:pt x="264" y="229"/>
                  </a:cubicBezTo>
                  <a:cubicBezTo>
                    <a:pt x="264" y="229"/>
                    <a:pt x="264" y="229"/>
                    <a:pt x="264" y="229"/>
                  </a:cubicBezTo>
                  <a:cubicBezTo>
                    <a:pt x="264" y="229"/>
                    <a:pt x="264" y="229"/>
                    <a:pt x="264" y="229"/>
                  </a:cubicBezTo>
                  <a:cubicBezTo>
                    <a:pt x="252" y="217"/>
                    <a:pt x="252" y="217"/>
                    <a:pt x="252" y="217"/>
                  </a:cubicBezTo>
                  <a:cubicBezTo>
                    <a:pt x="253" y="216"/>
                    <a:pt x="253" y="216"/>
                    <a:pt x="253" y="216"/>
                  </a:cubicBezTo>
                  <a:cubicBezTo>
                    <a:pt x="259" y="211"/>
                    <a:pt x="259" y="211"/>
                    <a:pt x="259" y="211"/>
                  </a:cubicBezTo>
                  <a:cubicBezTo>
                    <a:pt x="259" y="210"/>
                    <a:pt x="259" y="210"/>
                    <a:pt x="259" y="210"/>
                  </a:cubicBezTo>
                  <a:cubicBezTo>
                    <a:pt x="259" y="210"/>
                    <a:pt x="259" y="210"/>
                    <a:pt x="259" y="210"/>
                  </a:cubicBezTo>
                  <a:cubicBezTo>
                    <a:pt x="265" y="208"/>
                    <a:pt x="265" y="208"/>
                    <a:pt x="265" y="208"/>
                  </a:cubicBezTo>
                  <a:cubicBezTo>
                    <a:pt x="265" y="208"/>
                    <a:pt x="265" y="208"/>
                    <a:pt x="265" y="208"/>
                  </a:cubicBezTo>
                  <a:cubicBezTo>
                    <a:pt x="267" y="208"/>
                    <a:pt x="267" y="208"/>
                    <a:pt x="267" y="208"/>
                  </a:cubicBezTo>
                  <a:cubicBezTo>
                    <a:pt x="275" y="209"/>
                    <a:pt x="275" y="209"/>
                    <a:pt x="275" y="209"/>
                  </a:cubicBezTo>
                  <a:cubicBezTo>
                    <a:pt x="275" y="209"/>
                    <a:pt x="275" y="209"/>
                    <a:pt x="275" y="209"/>
                  </a:cubicBezTo>
                  <a:cubicBezTo>
                    <a:pt x="275" y="210"/>
                    <a:pt x="275" y="210"/>
                    <a:pt x="275" y="210"/>
                  </a:cubicBezTo>
                  <a:cubicBezTo>
                    <a:pt x="275" y="207"/>
                    <a:pt x="275" y="207"/>
                    <a:pt x="275" y="207"/>
                  </a:cubicBezTo>
                  <a:cubicBezTo>
                    <a:pt x="272" y="201"/>
                    <a:pt x="272" y="201"/>
                    <a:pt x="272" y="201"/>
                  </a:cubicBezTo>
                  <a:cubicBezTo>
                    <a:pt x="266" y="198"/>
                    <a:pt x="266" y="198"/>
                    <a:pt x="266" y="198"/>
                  </a:cubicBezTo>
                  <a:cubicBezTo>
                    <a:pt x="259" y="187"/>
                    <a:pt x="259" y="187"/>
                    <a:pt x="259" y="187"/>
                  </a:cubicBezTo>
                  <a:cubicBezTo>
                    <a:pt x="259" y="187"/>
                    <a:pt x="259" y="187"/>
                    <a:pt x="259" y="187"/>
                  </a:cubicBezTo>
                  <a:cubicBezTo>
                    <a:pt x="258" y="186"/>
                    <a:pt x="258" y="186"/>
                    <a:pt x="258" y="186"/>
                  </a:cubicBezTo>
                  <a:cubicBezTo>
                    <a:pt x="258" y="186"/>
                    <a:pt x="258" y="186"/>
                    <a:pt x="258" y="186"/>
                  </a:cubicBezTo>
                  <a:cubicBezTo>
                    <a:pt x="255" y="173"/>
                    <a:pt x="255" y="173"/>
                    <a:pt x="255" y="173"/>
                  </a:cubicBezTo>
                  <a:cubicBezTo>
                    <a:pt x="255" y="163"/>
                    <a:pt x="255" y="163"/>
                    <a:pt x="255" y="163"/>
                  </a:cubicBezTo>
                  <a:cubicBezTo>
                    <a:pt x="261" y="157"/>
                    <a:pt x="261" y="157"/>
                    <a:pt x="261" y="157"/>
                  </a:cubicBezTo>
                  <a:cubicBezTo>
                    <a:pt x="271" y="157"/>
                    <a:pt x="271" y="157"/>
                    <a:pt x="271" y="157"/>
                  </a:cubicBezTo>
                  <a:cubicBezTo>
                    <a:pt x="293" y="159"/>
                    <a:pt x="293" y="159"/>
                    <a:pt x="293" y="159"/>
                  </a:cubicBezTo>
                  <a:cubicBezTo>
                    <a:pt x="303" y="144"/>
                    <a:pt x="303" y="144"/>
                    <a:pt x="303" y="144"/>
                  </a:cubicBezTo>
                  <a:cubicBezTo>
                    <a:pt x="303" y="143"/>
                    <a:pt x="303" y="143"/>
                    <a:pt x="303" y="143"/>
                  </a:cubicBezTo>
                  <a:cubicBezTo>
                    <a:pt x="304" y="143"/>
                    <a:pt x="304" y="143"/>
                    <a:pt x="304" y="143"/>
                  </a:cubicBezTo>
                  <a:cubicBezTo>
                    <a:pt x="313" y="139"/>
                    <a:pt x="313" y="139"/>
                    <a:pt x="313" y="139"/>
                  </a:cubicBezTo>
                  <a:cubicBezTo>
                    <a:pt x="317" y="130"/>
                    <a:pt x="317" y="130"/>
                    <a:pt x="317" y="130"/>
                  </a:cubicBezTo>
                  <a:cubicBezTo>
                    <a:pt x="317" y="129"/>
                    <a:pt x="317" y="129"/>
                    <a:pt x="317" y="129"/>
                  </a:cubicBezTo>
                  <a:cubicBezTo>
                    <a:pt x="327" y="121"/>
                    <a:pt x="327" y="121"/>
                    <a:pt x="327" y="121"/>
                  </a:cubicBezTo>
                  <a:cubicBezTo>
                    <a:pt x="332" y="112"/>
                    <a:pt x="332" y="112"/>
                    <a:pt x="332" y="112"/>
                  </a:cubicBezTo>
                  <a:cubicBezTo>
                    <a:pt x="332" y="112"/>
                    <a:pt x="332" y="112"/>
                    <a:pt x="332" y="112"/>
                  </a:cubicBezTo>
                  <a:cubicBezTo>
                    <a:pt x="333" y="112"/>
                    <a:pt x="333" y="112"/>
                    <a:pt x="333" y="112"/>
                  </a:cubicBezTo>
                  <a:cubicBezTo>
                    <a:pt x="333" y="111"/>
                    <a:pt x="333" y="111"/>
                    <a:pt x="333" y="111"/>
                  </a:cubicBezTo>
                  <a:cubicBezTo>
                    <a:pt x="333" y="111"/>
                    <a:pt x="333" y="111"/>
                    <a:pt x="333" y="111"/>
                  </a:cubicBezTo>
                  <a:cubicBezTo>
                    <a:pt x="337" y="107"/>
                    <a:pt x="337" y="107"/>
                    <a:pt x="337" y="107"/>
                  </a:cubicBezTo>
                  <a:cubicBezTo>
                    <a:pt x="341" y="99"/>
                    <a:pt x="341" y="99"/>
                    <a:pt x="341" y="99"/>
                  </a:cubicBezTo>
                  <a:cubicBezTo>
                    <a:pt x="343" y="87"/>
                    <a:pt x="343" y="87"/>
                    <a:pt x="343" y="87"/>
                  </a:cubicBezTo>
                  <a:cubicBezTo>
                    <a:pt x="343" y="86"/>
                    <a:pt x="343" y="86"/>
                    <a:pt x="343" y="86"/>
                  </a:cubicBezTo>
                  <a:cubicBezTo>
                    <a:pt x="343" y="85"/>
                    <a:pt x="343" y="85"/>
                    <a:pt x="343" y="85"/>
                  </a:cubicBezTo>
                  <a:cubicBezTo>
                    <a:pt x="350" y="81"/>
                    <a:pt x="350" y="81"/>
                    <a:pt x="350" y="81"/>
                  </a:cubicBezTo>
                  <a:cubicBezTo>
                    <a:pt x="351" y="79"/>
                    <a:pt x="351" y="79"/>
                    <a:pt x="351" y="79"/>
                  </a:cubicBezTo>
                  <a:cubicBezTo>
                    <a:pt x="342" y="78"/>
                    <a:pt x="342" y="78"/>
                    <a:pt x="342" y="78"/>
                  </a:cubicBezTo>
                  <a:cubicBezTo>
                    <a:pt x="326" y="79"/>
                    <a:pt x="326" y="79"/>
                    <a:pt x="326" y="79"/>
                  </a:cubicBezTo>
                  <a:cubicBezTo>
                    <a:pt x="325" y="78"/>
                    <a:pt x="325" y="78"/>
                    <a:pt x="325" y="78"/>
                  </a:cubicBezTo>
                  <a:cubicBezTo>
                    <a:pt x="319" y="73"/>
                    <a:pt x="319" y="73"/>
                    <a:pt x="319" y="73"/>
                  </a:cubicBezTo>
                  <a:cubicBezTo>
                    <a:pt x="319" y="73"/>
                    <a:pt x="319" y="73"/>
                    <a:pt x="319" y="73"/>
                  </a:cubicBezTo>
                  <a:cubicBezTo>
                    <a:pt x="319" y="73"/>
                    <a:pt x="319" y="73"/>
                    <a:pt x="319" y="73"/>
                  </a:cubicBezTo>
                  <a:cubicBezTo>
                    <a:pt x="319" y="73"/>
                    <a:pt x="319" y="73"/>
                    <a:pt x="319" y="73"/>
                  </a:cubicBezTo>
                  <a:cubicBezTo>
                    <a:pt x="315" y="68"/>
                    <a:pt x="315" y="68"/>
                    <a:pt x="315" y="68"/>
                  </a:cubicBezTo>
                  <a:cubicBezTo>
                    <a:pt x="315" y="69"/>
                    <a:pt x="315" y="69"/>
                    <a:pt x="315" y="69"/>
                  </a:cubicBezTo>
                  <a:cubicBezTo>
                    <a:pt x="314" y="69"/>
                    <a:pt x="314" y="69"/>
                    <a:pt x="314" y="69"/>
                  </a:cubicBezTo>
                  <a:cubicBezTo>
                    <a:pt x="313" y="71"/>
                    <a:pt x="311" y="71"/>
                    <a:pt x="309" y="71"/>
                  </a:cubicBezTo>
                  <a:cubicBezTo>
                    <a:pt x="307" y="72"/>
                    <a:pt x="307" y="72"/>
                    <a:pt x="307" y="72"/>
                  </a:cubicBezTo>
                  <a:cubicBezTo>
                    <a:pt x="306" y="73"/>
                    <a:pt x="305" y="73"/>
                    <a:pt x="304" y="73"/>
                  </a:cubicBezTo>
                  <a:cubicBezTo>
                    <a:pt x="303" y="73"/>
                    <a:pt x="303" y="71"/>
                    <a:pt x="302" y="69"/>
                  </a:cubicBezTo>
                  <a:cubicBezTo>
                    <a:pt x="302" y="67"/>
                    <a:pt x="301" y="65"/>
                    <a:pt x="299" y="63"/>
                  </a:cubicBezTo>
                  <a:cubicBezTo>
                    <a:pt x="298" y="63"/>
                    <a:pt x="298" y="63"/>
                    <a:pt x="298" y="63"/>
                  </a:cubicBezTo>
                  <a:cubicBezTo>
                    <a:pt x="298" y="63"/>
                    <a:pt x="298" y="63"/>
                    <a:pt x="298" y="63"/>
                  </a:cubicBezTo>
                  <a:cubicBezTo>
                    <a:pt x="298" y="63"/>
                    <a:pt x="298" y="63"/>
                    <a:pt x="298" y="63"/>
                  </a:cubicBezTo>
                  <a:cubicBezTo>
                    <a:pt x="296" y="57"/>
                    <a:pt x="296" y="57"/>
                    <a:pt x="296" y="57"/>
                  </a:cubicBezTo>
                  <a:cubicBezTo>
                    <a:pt x="294" y="57"/>
                    <a:pt x="294" y="57"/>
                    <a:pt x="294" y="57"/>
                  </a:cubicBezTo>
                  <a:cubicBezTo>
                    <a:pt x="288" y="61"/>
                    <a:pt x="288" y="61"/>
                    <a:pt x="288" y="61"/>
                  </a:cubicBezTo>
                  <a:cubicBezTo>
                    <a:pt x="288" y="62"/>
                    <a:pt x="288" y="62"/>
                    <a:pt x="288" y="62"/>
                  </a:cubicBezTo>
                  <a:cubicBezTo>
                    <a:pt x="287" y="62"/>
                    <a:pt x="287" y="62"/>
                    <a:pt x="287" y="62"/>
                  </a:cubicBezTo>
                  <a:cubicBezTo>
                    <a:pt x="273" y="65"/>
                    <a:pt x="273" y="65"/>
                    <a:pt x="273" y="65"/>
                  </a:cubicBezTo>
                  <a:cubicBezTo>
                    <a:pt x="273" y="65"/>
                    <a:pt x="273" y="65"/>
                    <a:pt x="273" y="65"/>
                  </a:cubicBezTo>
                  <a:cubicBezTo>
                    <a:pt x="272" y="64"/>
                    <a:pt x="272" y="64"/>
                    <a:pt x="272" y="64"/>
                  </a:cubicBezTo>
                  <a:cubicBezTo>
                    <a:pt x="263" y="58"/>
                    <a:pt x="263" y="58"/>
                    <a:pt x="263" y="58"/>
                  </a:cubicBezTo>
                  <a:cubicBezTo>
                    <a:pt x="263" y="58"/>
                    <a:pt x="263" y="58"/>
                    <a:pt x="263" y="58"/>
                  </a:cubicBezTo>
                  <a:cubicBezTo>
                    <a:pt x="262" y="57"/>
                    <a:pt x="262" y="57"/>
                    <a:pt x="262" y="57"/>
                  </a:cubicBezTo>
                  <a:cubicBezTo>
                    <a:pt x="262" y="57"/>
                    <a:pt x="262" y="57"/>
                    <a:pt x="262" y="57"/>
                  </a:cubicBezTo>
                  <a:cubicBezTo>
                    <a:pt x="262" y="57"/>
                    <a:pt x="262" y="57"/>
                    <a:pt x="262" y="57"/>
                  </a:cubicBezTo>
                  <a:cubicBezTo>
                    <a:pt x="259" y="52"/>
                    <a:pt x="259" y="52"/>
                    <a:pt x="259" y="52"/>
                  </a:cubicBezTo>
                  <a:cubicBezTo>
                    <a:pt x="253" y="59"/>
                    <a:pt x="253" y="59"/>
                    <a:pt x="253" y="59"/>
                  </a:cubicBezTo>
                  <a:cubicBezTo>
                    <a:pt x="248" y="65"/>
                    <a:pt x="244" y="67"/>
                    <a:pt x="242" y="65"/>
                  </a:cubicBezTo>
                  <a:cubicBezTo>
                    <a:pt x="233" y="60"/>
                    <a:pt x="233" y="60"/>
                    <a:pt x="233" y="60"/>
                  </a:cubicBezTo>
                  <a:cubicBezTo>
                    <a:pt x="226" y="59"/>
                    <a:pt x="226" y="59"/>
                    <a:pt x="226" y="59"/>
                  </a:cubicBezTo>
                  <a:cubicBezTo>
                    <a:pt x="225" y="60"/>
                    <a:pt x="225" y="60"/>
                    <a:pt x="225" y="60"/>
                  </a:cubicBezTo>
                  <a:cubicBezTo>
                    <a:pt x="219" y="55"/>
                    <a:pt x="219" y="55"/>
                    <a:pt x="219" y="55"/>
                  </a:cubicBezTo>
                  <a:cubicBezTo>
                    <a:pt x="219" y="55"/>
                    <a:pt x="219" y="55"/>
                    <a:pt x="219" y="55"/>
                  </a:cubicBezTo>
                  <a:cubicBezTo>
                    <a:pt x="218" y="55"/>
                    <a:pt x="218" y="55"/>
                    <a:pt x="218" y="55"/>
                  </a:cubicBezTo>
                  <a:cubicBezTo>
                    <a:pt x="221" y="44"/>
                    <a:pt x="221" y="44"/>
                    <a:pt x="221" y="44"/>
                  </a:cubicBezTo>
                  <a:cubicBezTo>
                    <a:pt x="221" y="40"/>
                    <a:pt x="221" y="40"/>
                    <a:pt x="221" y="40"/>
                  </a:cubicBezTo>
                  <a:cubicBezTo>
                    <a:pt x="217" y="39"/>
                    <a:pt x="217" y="39"/>
                    <a:pt x="217" y="39"/>
                  </a:cubicBezTo>
                  <a:cubicBezTo>
                    <a:pt x="217" y="39"/>
                    <a:pt x="217" y="39"/>
                    <a:pt x="217" y="39"/>
                  </a:cubicBezTo>
                  <a:cubicBezTo>
                    <a:pt x="208" y="29"/>
                    <a:pt x="208" y="29"/>
                    <a:pt x="208" y="29"/>
                  </a:cubicBezTo>
                  <a:cubicBezTo>
                    <a:pt x="209" y="23"/>
                    <a:pt x="209" y="23"/>
                    <a:pt x="209" y="23"/>
                  </a:cubicBezTo>
                  <a:cubicBezTo>
                    <a:pt x="188" y="21"/>
                    <a:pt x="188" y="21"/>
                    <a:pt x="188" y="21"/>
                  </a:cubicBezTo>
                  <a:cubicBezTo>
                    <a:pt x="180" y="16"/>
                    <a:pt x="180" y="16"/>
                    <a:pt x="180" y="16"/>
                  </a:cubicBezTo>
                  <a:cubicBezTo>
                    <a:pt x="178" y="15"/>
                    <a:pt x="176" y="13"/>
                    <a:pt x="175" y="9"/>
                  </a:cubicBezTo>
                  <a:cubicBezTo>
                    <a:pt x="174" y="6"/>
                    <a:pt x="174" y="6"/>
                    <a:pt x="174" y="6"/>
                  </a:cubicBezTo>
                  <a:cubicBezTo>
                    <a:pt x="172" y="0"/>
                    <a:pt x="172" y="0"/>
                    <a:pt x="172" y="0"/>
                  </a:cubicBezTo>
                  <a:cubicBezTo>
                    <a:pt x="169" y="0"/>
                    <a:pt x="169" y="0"/>
                    <a:pt x="169" y="0"/>
                  </a:cubicBezTo>
                  <a:cubicBezTo>
                    <a:pt x="163" y="5"/>
                    <a:pt x="163" y="5"/>
                    <a:pt x="163" y="5"/>
                  </a:cubicBezTo>
                  <a:cubicBezTo>
                    <a:pt x="155" y="15"/>
                    <a:pt x="155" y="15"/>
                    <a:pt x="155" y="15"/>
                  </a:cubicBezTo>
                  <a:cubicBezTo>
                    <a:pt x="157" y="21"/>
                    <a:pt x="157" y="21"/>
                    <a:pt x="157" y="21"/>
                  </a:cubicBezTo>
                  <a:cubicBezTo>
                    <a:pt x="159" y="30"/>
                    <a:pt x="159" y="30"/>
                    <a:pt x="159" y="30"/>
                  </a:cubicBezTo>
                  <a:cubicBezTo>
                    <a:pt x="159" y="31"/>
                    <a:pt x="159" y="31"/>
                    <a:pt x="159" y="31"/>
                  </a:cubicBezTo>
                  <a:cubicBezTo>
                    <a:pt x="160" y="31"/>
                    <a:pt x="160" y="31"/>
                    <a:pt x="160" y="31"/>
                  </a:cubicBezTo>
                  <a:cubicBezTo>
                    <a:pt x="159" y="31"/>
                    <a:pt x="159" y="31"/>
                    <a:pt x="159" y="31"/>
                  </a:cubicBezTo>
                  <a:cubicBezTo>
                    <a:pt x="159" y="31"/>
                    <a:pt x="159" y="31"/>
                    <a:pt x="159" y="31"/>
                  </a:cubicBezTo>
                  <a:cubicBezTo>
                    <a:pt x="159" y="34"/>
                    <a:pt x="156" y="35"/>
                    <a:pt x="153" y="35"/>
                  </a:cubicBezTo>
                  <a:cubicBezTo>
                    <a:pt x="145" y="35"/>
                    <a:pt x="145" y="35"/>
                    <a:pt x="145" y="35"/>
                  </a:cubicBezTo>
                  <a:cubicBezTo>
                    <a:pt x="140" y="33"/>
                    <a:pt x="140" y="33"/>
                    <a:pt x="140" y="33"/>
                  </a:cubicBezTo>
                  <a:cubicBezTo>
                    <a:pt x="134" y="35"/>
                    <a:pt x="134" y="35"/>
                    <a:pt x="134" y="35"/>
                  </a:cubicBezTo>
                  <a:cubicBezTo>
                    <a:pt x="133" y="35"/>
                    <a:pt x="133" y="35"/>
                    <a:pt x="133" y="35"/>
                  </a:cubicBezTo>
                  <a:cubicBezTo>
                    <a:pt x="132" y="35"/>
                    <a:pt x="132" y="35"/>
                    <a:pt x="132" y="35"/>
                  </a:cubicBezTo>
                  <a:cubicBezTo>
                    <a:pt x="131" y="41"/>
                    <a:pt x="131" y="41"/>
                    <a:pt x="131" y="41"/>
                  </a:cubicBezTo>
                  <a:cubicBezTo>
                    <a:pt x="131" y="41"/>
                    <a:pt x="131" y="41"/>
                    <a:pt x="131" y="41"/>
                  </a:cubicBezTo>
                  <a:cubicBezTo>
                    <a:pt x="131" y="43"/>
                    <a:pt x="131" y="43"/>
                    <a:pt x="131" y="43"/>
                  </a:cubicBezTo>
                  <a:cubicBezTo>
                    <a:pt x="129" y="43"/>
                    <a:pt x="129" y="43"/>
                    <a:pt x="129" y="43"/>
                  </a:cubicBezTo>
                  <a:cubicBezTo>
                    <a:pt x="119" y="39"/>
                    <a:pt x="119" y="39"/>
                    <a:pt x="119" y="39"/>
                  </a:cubicBezTo>
                  <a:cubicBezTo>
                    <a:pt x="119" y="43"/>
                    <a:pt x="120" y="45"/>
                    <a:pt x="121" y="48"/>
                  </a:cubicBezTo>
                  <a:cubicBezTo>
                    <a:pt x="123" y="51"/>
                    <a:pt x="123" y="53"/>
                    <a:pt x="122" y="55"/>
                  </a:cubicBezTo>
                  <a:cubicBezTo>
                    <a:pt x="121" y="58"/>
                    <a:pt x="121" y="58"/>
                    <a:pt x="121" y="58"/>
                  </a:cubicBezTo>
                  <a:cubicBezTo>
                    <a:pt x="119" y="59"/>
                    <a:pt x="116" y="60"/>
                    <a:pt x="111" y="59"/>
                  </a:cubicBezTo>
                  <a:cubicBezTo>
                    <a:pt x="104" y="59"/>
                    <a:pt x="104" y="59"/>
                    <a:pt x="104" y="59"/>
                  </a:cubicBezTo>
                  <a:cubicBezTo>
                    <a:pt x="103" y="71"/>
                    <a:pt x="103" y="71"/>
                    <a:pt x="103" y="71"/>
                  </a:cubicBezTo>
                  <a:cubicBezTo>
                    <a:pt x="95" y="67"/>
                    <a:pt x="95" y="67"/>
                    <a:pt x="95" y="67"/>
                  </a:cubicBezTo>
                  <a:cubicBezTo>
                    <a:pt x="94" y="67"/>
                    <a:pt x="94" y="67"/>
                    <a:pt x="94" y="67"/>
                  </a:cubicBezTo>
                  <a:cubicBezTo>
                    <a:pt x="94" y="67"/>
                    <a:pt x="94" y="67"/>
                    <a:pt x="94" y="67"/>
                  </a:cubicBezTo>
                  <a:cubicBezTo>
                    <a:pt x="89" y="59"/>
                    <a:pt x="89" y="59"/>
                    <a:pt x="89" y="59"/>
                  </a:cubicBezTo>
                  <a:cubicBezTo>
                    <a:pt x="80" y="55"/>
                    <a:pt x="80" y="55"/>
                    <a:pt x="80" y="55"/>
                  </a:cubicBezTo>
                  <a:cubicBezTo>
                    <a:pt x="77" y="50"/>
                    <a:pt x="77" y="50"/>
                    <a:pt x="77" y="50"/>
                  </a:cubicBezTo>
                  <a:cubicBezTo>
                    <a:pt x="74" y="53"/>
                    <a:pt x="74" y="53"/>
                    <a:pt x="74" y="53"/>
                  </a:cubicBezTo>
                  <a:cubicBezTo>
                    <a:pt x="73" y="53"/>
                    <a:pt x="73" y="53"/>
                    <a:pt x="73" y="53"/>
                  </a:cubicBezTo>
                  <a:cubicBezTo>
                    <a:pt x="67" y="54"/>
                    <a:pt x="67" y="54"/>
                    <a:pt x="67" y="54"/>
                  </a:cubicBezTo>
                  <a:cubicBezTo>
                    <a:pt x="66" y="54"/>
                    <a:pt x="66" y="54"/>
                    <a:pt x="66" y="54"/>
                  </a:cubicBezTo>
                  <a:cubicBezTo>
                    <a:pt x="63" y="47"/>
                    <a:pt x="63" y="47"/>
                    <a:pt x="63" y="47"/>
                  </a:cubicBezTo>
                  <a:cubicBezTo>
                    <a:pt x="59" y="43"/>
                    <a:pt x="59" y="43"/>
                    <a:pt x="59" y="43"/>
                  </a:cubicBezTo>
                  <a:cubicBezTo>
                    <a:pt x="59" y="42"/>
                    <a:pt x="59" y="42"/>
                    <a:pt x="59" y="42"/>
                  </a:cubicBezTo>
                  <a:cubicBezTo>
                    <a:pt x="56" y="38"/>
                    <a:pt x="54" y="35"/>
                    <a:pt x="53" y="33"/>
                  </a:cubicBezTo>
                  <a:cubicBezTo>
                    <a:pt x="53" y="32"/>
                    <a:pt x="53" y="31"/>
                    <a:pt x="51" y="31"/>
                  </a:cubicBezTo>
                  <a:cubicBezTo>
                    <a:pt x="49" y="31"/>
                    <a:pt x="49" y="31"/>
                    <a:pt x="49" y="31"/>
                  </a:cubicBezTo>
                  <a:cubicBezTo>
                    <a:pt x="46" y="29"/>
                    <a:pt x="44" y="27"/>
                    <a:pt x="43" y="23"/>
                  </a:cubicBezTo>
                  <a:cubicBezTo>
                    <a:pt x="41" y="17"/>
                    <a:pt x="41" y="17"/>
                    <a:pt x="41" y="17"/>
                  </a:cubicBezTo>
                  <a:cubicBezTo>
                    <a:pt x="41" y="11"/>
                    <a:pt x="41" y="11"/>
                    <a:pt x="41" y="11"/>
                  </a:cubicBezTo>
                  <a:cubicBezTo>
                    <a:pt x="39" y="6"/>
                    <a:pt x="39" y="6"/>
                    <a:pt x="39" y="6"/>
                  </a:cubicBezTo>
                  <a:cubicBezTo>
                    <a:pt x="34" y="7"/>
                    <a:pt x="34" y="7"/>
                    <a:pt x="34" y="7"/>
                  </a:cubicBezTo>
                  <a:cubicBezTo>
                    <a:pt x="33" y="7"/>
                    <a:pt x="33" y="7"/>
                    <a:pt x="33" y="7"/>
                  </a:cubicBezTo>
                  <a:cubicBezTo>
                    <a:pt x="33" y="7"/>
                    <a:pt x="33"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1"/>
            <p:cNvSpPr>
              <a:spLocks/>
            </p:cNvSpPr>
            <p:nvPr/>
          </p:nvSpPr>
          <p:spPr bwMode="auto">
            <a:xfrm>
              <a:off x="508" y="1882"/>
              <a:ext cx="1200" cy="727"/>
            </a:xfrm>
            <a:custGeom>
              <a:avLst/>
              <a:gdLst>
                <a:gd name="T0" fmla="*/ 67 w 629"/>
                <a:gd name="T1" fmla="*/ 18 h 382"/>
                <a:gd name="T2" fmla="*/ 34 w 629"/>
                <a:gd name="T3" fmla="*/ 29 h 382"/>
                <a:gd name="T4" fmla="*/ 21 w 629"/>
                <a:gd name="T5" fmla="*/ 54 h 382"/>
                <a:gd name="T6" fmla="*/ 10 w 629"/>
                <a:gd name="T7" fmla="*/ 105 h 382"/>
                <a:gd name="T8" fmla="*/ 9 w 629"/>
                <a:gd name="T9" fmla="*/ 119 h 382"/>
                <a:gd name="T10" fmla="*/ 31 w 629"/>
                <a:gd name="T11" fmla="*/ 166 h 382"/>
                <a:gd name="T12" fmla="*/ 65 w 629"/>
                <a:gd name="T13" fmla="*/ 204 h 382"/>
                <a:gd name="T14" fmla="*/ 92 w 629"/>
                <a:gd name="T15" fmla="*/ 196 h 382"/>
                <a:gd name="T16" fmla="*/ 118 w 629"/>
                <a:gd name="T17" fmla="*/ 230 h 382"/>
                <a:gd name="T18" fmla="*/ 145 w 629"/>
                <a:gd name="T19" fmla="*/ 250 h 382"/>
                <a:gd name="T20" fmla="*/ 157 w 629"/>
                <a:gd name="T21" fmla="*/ 271 h 382"/>
                <a:gd name="T22" fmla="*/ 189 w 629"/>
                <a:gd name="T23" fmla="*/ 293 h 382"/>
                <a:gd name="T24" fmla="*/ 204 w 629"/>
                <a:gd name="T25" fmla="*/ 302 h 382"/>
                <a:gd name="T26" fmla="*/ 236 w 629"/>
                <a:gd name="T27" fmla="*/ 314 h 382"/>
                <a:gd name="T28" fmla="*/ 299 w 629"/>
                <a:gd name="T29" fmla="*/ 324 h 382"/>
                <a:gd name="T30" fmla="*/ 297 w 629"/>
                <a:gd name="T31" fmla="*/ 350 h 382"/>
                <a:gd name="T32" fmla="*/ 387 w 629"/>
                <a:gd name="T33" fmla="*/ 339 h 382"/>
                <a:gd name="T34" fmla="*/ 397 w 629"/>
                <a:gd name="T35" fmla="*/ 369 h 382"/>
                <a:gd name="T36" fmla="*/ 479 w 629"/>
                <a:gd name="T37" fmla="*/ 357 h 382"/>
                <a:gd name="T38" fmla="*/ 513 w 629"/>
                <a:gd name="T39" fmla="*/ 340 h 382"/>
                <a:gd name="T40" fmla="*/ 569 w 629"/>
                <a:gd name="T41" fmla="*/ 360 h 382"/>
                <a:gd name="T42" fmla="*/ 570 w 629"/>
                <a:gd name="T43" fmla="*/ 358 h 382"/>
                <a:gd name="T44" fmla="*/ 597 w 629"/>
                <a:gd name="T45" fmla="*/ 348 h 382"/>
                <a:gd name="T46" fmla="*/ 608 w 629"/>
                <a:gd name="T47" fmla="*/ 332 h 382"/>
                <a:gd name="T48" fmla="*/ 624 w 629"/>
                <a:gd name="T49" fmla="*/ 281 h 382"/>
                <a:gd name="T50" fmla="*/ 617 w 629"/>
                <a:gd name="T51" fmla="*/ 248 h 382"/>
                <a:gd name="T52" fmla="*/ 601 w 629"/>
                <a:gd name="T53" fmla="*/ 207 h 382"/>
                <a:gd name="T54" fmla="*/ 593 w 629"/>
                <a:gd name="T55" fmla="*/ 192 h 382"/>
                <a:gd name="T56" fmla="*/ 583 w 629"/>
                <a:gd name="T57" fmla="*/ 197 h 382"/>
                <a:gd name="T58" fmla="*/ 558 w 629"/>
                <a:gd name="T59" fmla="*/ 203 h 382"/>
                <a:gd name="T60" fmla="*/ 532 w 629"/>
                <a:gd name="T61" fmla="*/ 214 h 382"/>
                <a:gd name="T62" fmla="*/ 513 w 629"/>
                <a:gd name="T63" fmla="*/ 190 h 382"/>
                <a:gd name="T64" fmla="*/ 496 w 629"/>
                <a:gd name="T65" fmla="*/ 172 h 382"/>
                <a:gd name="T66" fmla="*/ 443 w 629"/>
                <a:gd name="T67" fmla="*/ 166 h 382"/>
                <a:gd name="T68" fmla="*/ 403 w 629"/>
                <a:gd name="T69" fmla="*/ 150 h 382"/>
                <a:gd name="T70" fmla="*/ 389 w 629"/>
                <a:gd name="T71" fmla="*/ 134 h 382"/>
                <a:gd name="T72" fmla="*/ 369 w 629"/>
                <a:gd name="T73" fmla="*/ 136 h 382"/>
                <a:gd name="T74" fmla="*/ 347 w 629"/>
                <a:gd name="T75" fmla="*/ 98 h 382"/>
                <a:gd name="T76" fmla="*/ 356 w 629"/>
                <a:gd name="T77" fmla="*/ 74 h 382"/>
                <a:gd name="T78" fmla="*/ 357 w 629"/>
                <a:gd name="T79" fmla="*/ 40 h 382"/>
                <a:gd name="T80" fmla="*/ 357 w 629"/>
                <a:gd name="T81" fmla="*/ 22 h 382"/>
                <a:gd name="T82" fmla="*/ 355 w 629"/>
                <a:gd name="T83" fmla="*/ 20 h 382"/>
                <a:gd name="T84" fmla="*/ 347 w 629"/>
                <a:gd name="T85" fmla="*/ 15 h 382"/>
                <a:gd name="T86" fmla="*/ 305 w 629"/>
                <a:gd name="T87" fmla="*/ 2 h 382"/>
                <a:gd name="T88" fmla="*/ 260 w 629"/>
                <a:gd name="T89" fmla="*/ 12 h 382"/>
                <a:gd name="T90" fmla="*/ 221 w 629"/>
                <a:gd name="T91" fmla="*/ 18 h 382"/>
                <a:gd name="T92" fmla="*/ 206 w 629"/>
                <a:gd name="T93" fmla="*/ 20 h 382"/>
                <a:gd name="T94" fmla="*/ 171 w 629"/>
                <a:gd name="T95" fmla="*/ 18 h 382"/>
                <a:gd name="T96" fmla="*/ 152 w 629"/>
                <a:gd name="T97" fmla="*/ 0 h 382"/>
                <a:gd name="T98" fmla="*/ 135 w 629"/>
                <a:gd name="T99" fmla="*/ 10 h 382"/>
                <a:gd name="T100" fmla="*/ 92 w 629"/>
                <a:gd name="T101" fmla="*/ 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29" h="382">
                  <a:moveTo>
                    <a:pt x="77" y="2"/>
                  </a:moveTo>
                  <a:cubicBezTo>
                    <a:pt x="77" y="2"/>
                    <a:pt x="77" y="2"/>
                    <a:pt x="77" y="2"/>
                  </a:cubicBezTo>
                  <a:cubicBezTo>
                    <a:pt x="76" y="6"/>
                    <a:pt x="73" y="8"/>
                    <a:pt x="70" y="11"/>
                  </a:cubicBezTo>
                  <a:cubicBezTo>
                    <a:pt x="67" y="12"/>
                    <a:pt x="67" y="14"/>
                    <a:pt x="67" y="16"/>
                  </a:cubicBezTo>
                  <a:cubicBezTo>
                    <a:pt x="67" y="18"/>
                    <a:pt x="67" y="18"/>
                    <a:pt x="67" y="18"/>
                  </a:cubicBezTo>
                  <a:cubicBezTo>
                    <a:pt x="67" y="20"/>
                    <a:pt x="65" y="23"/>
                    <a:pt x="62" y="28"/>
                  </a:cubicBezTo>
                  <a:cubicBezTo>
                    <a:pt x="62" y="30"/>
                    <a:pt x="62" y="30"/>
                    <a:pt x="62" y="30"/>
                  </a:cubicBezTo>
                  <a:cubicBezTo>
                    <a:pt x="61" y="31"/>
                    <a:pt x="59" y="32"/>
                    <a:pt x="57" y="32"/>
                  </a:cubicBezTo>
                  <a:cubicBezTo>
                    <a:pt x="34" y="29"/>
                    <a:pt x="34" y="29"/>
                    <a:pt x="34" y="29"/>
                  </a:cubicBezTo>
                  <a:cubicBezTo>
                    <a:pt x="34" y="29"/>
                    <a:pt x="34" y="29"/>
                    <a:pt x="34" y="29"/>
                  </a:cubicBezTo>
                  <a:cubicBezTo>
                    <a:pt x="32" y="34"/>
                    <a:pt x="32" y="34"/>
                    <a:pt x="32" y="34"/>
                  </a:cubicBezTo>
                  <a:cubicBezTo>
                    <a:pt x="32" y="35"/>
                    <a:pt x="32" y="35"/>
                    <a:pt x="32" y="35"/>
                  </a:cubicBezTo>
                  <a:cubicBezTo>
                    <a:pt x="32" y="35"/>
                    <a:pt x="32" y="35"/>
                    <a:pt x="32" y="35"/>
                  </a:cubicBezTo>
                  <a:cubicBezTo>
                    <a:pt x="32" y="35"/>
                    <a:pt x="32" y="35"/>
                    <a:pt x="32" y="35"/>
                  </a:cubicBezTo>
                  <a:cubicBezTo>
                    <a:pt x="26" y="44"/>
                    <a:pt x="22" y="50"/>
                    <a:pt x="21" y="54"/>
                  </a:cubicBezTo>
                  <a:cubicBezTo>
                    <a:pt x="21" y="56"/>
                    <a:pt x="23" y="63"/>
                    <a:pt x="29" y="75"/>
                  </a:cubicBezTo>
                  <a:cubicBezTo>
                    <a:pt x="32" y="84"/>
                    <a:pt x="32" y="84"/>
                    <a:pt x="32" y="84"/>
                  </a:cubicBezTo>
                  <a:cubicBezTo>
                    <a:pt x="34" y="88"/>
                    <a:pt x="33" y="92"/>
                    <a:pt x="29" y="98"/>
                  </a:cubicBezTo>
                  <a:cubicBezTo>
                    <a:pt x="22" y="105"/>
                    <a:pt x="22" y="105"/>
                    <a:pt x="22" y="105"/>
                  </a:cubicBezTo>
                  <a:cubicBezTo>
                    <a:pt x="10" y="105"/>
                    <a:pt x="10" y="105"/>
                    <a:pt x="10" y="105"/>
                  </a:cubicBezTo>
                  <a:cubicBezTo>
                    <a:pt x="7" y="92"/>
                    <a:pt x="7" y="92"/>
                    <a:pt x="7" y="92"/>
                  </a:cubicBezTo>
                  <a:cubicBezTo>
                    <a:pt x="4" y="108"/>
                    <a:pt x="4" y="108"/>
                    <a:pt x="4" y="108"/>
                  </a:cubicBezTo>
                  <a:cubicBezTo>
                    <a:pt x="9" y="116"/>
                    <a:pt x="9" y="116"/>
                    <a:pt x="9" y="116"/>
                  </a:cubicBezTo>
                  <a:cubicBezTo>
                    <a:pt x="10" y="117"/>
                    <a:pt x="10" y="118"/>
                    <a:pt x="9" y="118"/>
                  </a:cubicBezTo>
                  <a:cubicBezTo>
                    <a:pt x="9" y="119"/>
                    <a:pt x="9" y="119"/>
                    <a:pt x="9" y="119"/>
                  </a:cubicBezTo>
                  <a:cubicBezTo>
                    <a:pt x="7" y="120"/>
                    <a:pt x="5" y="124"/>
                    <a:pt x="2" y="131"/>
                  </a:cubicBezTo>
                  <a:cubicBezTo>
                    <a:pt x="0" y="137"/>
                    <a:pt x="1" y="143"/>
                    <a:pt x="6" y="150"/>
                  </a:cubicBezTo>
                  <a:cubicBezTo>
                    <a:pt x="15" y="150"/>
                    <a:pt x="15" y="150"/>
                    <a:pt x="15" y="150"/>
                  </a:cubicBezTo>
                  <a:cubicBezTo>
                    <a:pt x="19" y="150"/>
                    <a:pt x="23" y="156"/>
                    <a:pt x="30" y="165"/>
                  </a:cubicBezTo>
                  <a:cubicBezTo>
                    <a:pt x="31" y="166"/>
                    <a:pt x="31" y="166"/>
                    <a:pt x="31" y="166"/>
                  </a:cubicBezTo>
                  <a:cubicBezTo>
                    <a:pt x="31" y="166"/>
                    <a:pt x="31" y="166"/>
                    <a:pt x="31" y="166"/>
                  </a:cubicBezTo>
                  <a:cubicBezTo>
                    <a:pt x="31" y="168"/>
                    <a:pt x="32" y="170"/>
                    <a:pt x="34" y="172"/>
                  </a:cubicBezTo>
                  <a:cubicBezTo>
                    <a:pt x="55" y="192"/>
                    <a:pt x="55" y="192"/>
                    <a:pt x="55" y="192"/>
                  </a:cubicBezTo>
                  <a:cubicBezTo>
                    <a:pt x="55" y="192"/>
                    <a:pt x="55" y="192"/>
                    <a:pt x="55" y="192"/>
                  </a:cubicBezTo>
                  <a:cubicBezTo>
                    <a:pt x="65" y="204"/>
                    <a:pt x="65" y="204"/>
                    <a:pt x="65" y="204"/>
                  </a:cubicBezTo>
                  <a:cubicBezTo>
                    <a:pt x="70" y="204"/>
                    <a:pt x="70" y="204"/>
                    <a:pt x="70" y="204"/>
                  </a:cubicBezTo>
                  <a:cubicBezTo>
                    <a:pt x="76" y="193"/>
                    <a:pt x="76" y="193"/>
                    <a:pt x="76" y="193"/>
                  </a:cubicBezTo>
                  <a:cubicBezTo>
                    <a:pt x="77" y="192"/>
                    <a:pt x="77" y="192"/>
                    <a:pt x="77" y="192"/>
                  </a:cubicBezTo>
                  <a:cubicBezTo>
                    <a:pt x="77" y="192"/>
                    <a:pt x="77" y="192"/>
                    <a:pt x="77" y="192"/>
                  </a:cubicBezTo>
                  <a:cubicBezTo>
                    <a:pt x="92" y="196"/>
                    <a:pt x="92" y="196"/>
                    <a:pt x="92" y="196"/>
                  </a:cubicBezTo>
                  <a:cubicBezTo>
                    <a:pt x="92" y="196"/>
                    <a:pt x="92" y="196"/>
                    <a:pt x="92" y="196"/>
                  </a:cubicBezTo>
                  <a:cubicBezTo>
                    <a:pt x="92" y="197"/>
                    <a:pt x="92" y="197"/>
                    <a:pt x="92" y="197"/>
                  </a:cubicBezTo>
                  <a:cubicBezTo>
                    <a:pt x="94" y="207"/>
                    <a:pt x="94" y="207"/>
                    <a:pt x="94" y="207"/>
                  </a:cubicBezTo>
                  <a:cubicBezTo>
                    <a:pt x="112" y="227"/>
                    <a:pt x="112" y="227"/>
                    <a:pt x="112" y="227"/>
                  </a:cubicBezTo>
                  <a:cubicBezTo>
                    <a:pt x="118" y="230"/>
                    <a:pt x="118" y="230"/>
                    <a:pt x="118" y="230"/>
                  </a:cubicBezTo>
                  <a:cubicBezTo>
                    <a:pt x="118" y="230"/>
                    <a:pt x="118" y="230"/>
                    <a:pt x="118" y="230"/>
                  </a:cubicBezTo>
                  <a:cubicBezTo>
                    <a:pt x="121" y="232"/>
                    <a:pt x="121" y="232"/>
                    <a:pt x="121" y="232"/>
                  </a:cubicBezTo>
                  <a:cubicBezTo>
                    <a:pt x="121" y="232"/>
                    <a:pt x="121" y="232"/>
                    <a:pt x="121" y="232"/>
                  </a:cubicBezTo>
                  <a:cubicBezTo>
                    <a:pt x="135" y="252"/>
                    <a:pt x="135" y="252"/>
                    <a:pt x="135" y="252"/>
                  </a:cubicBezTo>
                  <a:cubicBezTo>
                    <a:pt x="145" y="250"/>
                    <a:pt x="145" y="250"/>
                    <a:pt x="145" y="250"/>
                  </a:cubicBezTo>
                  <a:cubicBezTo>
                    <a:pt x="146" y="250"/>
                    <a:pt x="146" y="250"/>
                    <a:pt x="146" y="250"/>
                  </a:cubicBezTo>
                  <a:cubicBezTo>
                    <a:pt x="147" y="250"/>
                    <a:pt x="147" y="250"/>
                    <a:pt x="147" y="250"/>
                  </a:cubicBezTo>
                  <a:cubicBezTo>
                    <a:pt x="147" y="251"/>
                    <a:pt x="147" y="251"/>
                    <a:pt x="147" y="251"/>
                  </a:cubicBezTo>
                  <a:cubicBezTo>
                    <a:pt x="148" y="252"/>
                    <a:pt x="148" y="252"/>
                    <a:pt x="148" y="252"/>
                  </a:cubicBezTo>
                  <a:cubicBezTo>
                    <a:pt x="157" y="271"/>
                    <a:pt x="157" y="271"/>
                    <a:pt x="157" y="271"/>
                  </a:cubicBezTo>
                  <a:cubicBezTo>
                    <a:pt x="168" y="278"/>
                    <a:pt x="168" y="278"/>
                    <a:pt x="168" y="278"/>
                  </a:cubicBezTo>
                  <a:cubicBezTo>
                    <a:pt x="177" y="280"/>
                    <a:pt x="177" y="280"/>
                    <a:pt x="177" y="280"/>
                  </a:cubicBezTo>
                  <a:cubicBezTo>
                    <a:pt x="182" y="292"/>
                    <a:pt x="182" y="292"/>
                    <a:pt x="182" y="292"/>
                  </a:cubicBezTo>
                  <a:cubicBezTo>
                    <a:pt x="189" y="292"/>
                    <a:pt x="189" y="292"/>
                    <a:pt x="189" y="292"/>
                  </a:cubicBezTo>
                  <a:cubicBezTo>
                    <a:pt x="189" y="293"/>
                    <a:pt x="189" y="293"/>
                    <a:pt x="189" y="293"/>
                  </a:cubicBezTo>
                  <a:cubicBezTo>
                    <a:pt x="189" y="293"/>
                    <a:pt x="189" y="293"/>
                    <a:pt x="189" y="293"/>
                  </a:cubicBezTo>
                  <a:cubicBezTo>
                    <a:pt x="203" y="301"/>
                    <a:pt x="203" y="301"/>
                    <a:pt x="203" y="301"/>
                  </a:cubicBezTo>
                  <a:cubicBezTo>
                    <a:pt x="203" y="301"/>
                    <a:pt x="203" y="301"/>
                    <a:pt x="203" y="301"/>
                  </a:cubicBezTo>
                  <a:cubicBezTo>
                    <a:pt x="203" y="301"/>
                    <a:pt x="203" y="301"/>
                    <a:pt x="203" y="301"/>
                  </a:cubicBezTo>
                  <a:cubicBezTo>
                    <a:pt x="204" y="302"/>
                    <a:pt x="204" y="302"/>
                    <a:pt x="204" y="302"/>
                  </a:cubicBezTo>
                  <a:cubicBezTo>
                    <a:pt x="214" y="314"/>
                    <a:pt x="214" y="314"/>
                    <a:pt x="214" y="314"/>
                  </a:cubicBezTo>
                  <a:cubicBezTo>
                    <a:pt x="229" y="312"/>
                    <a:pt x="229" y="312"/>
                    <a:pt x="229" y="312"/>
                  </a:cubicBezTo>
                  <a:cubicBezTo>
                    <a:pt x="230" y="312"/>
                    <a:pt x="230" y="312"/>
                    <a:pt x="230" y="312"/>
                  </a:cubicBezTo>
                  <a:cubicBezTo>
                    <a:pt x="236" y="314"/>
                    <a:pt x="236" y="314"/>
                    <a:pt x="236" y="314"/>
                  </a:cubicBezTo>
                  <a:cubicBezTo>
                    <a:pt x="236" y="314"/>
                    <a:pt x="236" y="314"/>
                    <a:pt x="236" y="314"/>
                  </a:cubicBezTo>
                  <a:cubicBezTo>
                    <a:pt x="246" y="322"/>
                    <a:pt x="246" y="322"/>
                    <a:pt x="246" y="322"/>
                  </a:cubicBezTo>
                  <a:cubicBezTo>
                    <a:pt x="263" y="324"/>
                    <a:pt x="263" y="324"/>
                    <a:pt x="263" y="324"/>
                  </a:cubicBezTo>
                  <a:cubicBezTo>
                    <a:pt x="273" y="322"/>
                    <a:pt x="273" y="322"/>
                    <a:pt x="273" y="322"/>
                  </a:cubicBezTo>
                  <a:cubicBezTo>
                    <a:pt x="273" y="322"/>
                    <a:pt x="273" y="322"/>
                    <a:pt x="273" y="322"/>
                  </a:cubicBezTo>
                  <a:cubicBezTo>
                    <a:pt x="287" y="320"/>
                    <a:pt x="296" y="321"/>
                    <a:pt x="299" y="324"/>
                  </a:cubicBezTo>
                  <a:cubicBezTo>
                    <a:pt x="301" y="328"/>
                    <a:pt x="300" y="331"/>
                    <a:pt x="295" y="335"/>
                  </a:cubicBezTo>
                  <a:cubicBezTo>
                    <a:pt x="291" y="339"/>
                    <a:pt x="291" y="339"/>
                    <a:pt x="291" y="339"/>
                  </a:cubicBezTo>
                  <a:cubicBezTo>
                    <a:pt x="290" y="341"/>
                    <a:pt x="292" y="344"/>
                    <a:pt x="297" y="349"/>
                  </a:cubicBezTo>
                  <a:cubicBezTo>
                    <a:pt x="297" y="350"/>
                    <a:pt x="297" y="350"/>
                    <a:pt x="297" y="350"/>
                  </a:cubicBezTo>
                  <a:cubicBezTo>
                    <a:pt x="297" y="350"/>
                    <a:pt x="297" y="350"/>
                    <a:pt x="297" y="350"/>
                  </a:cubicBezTo>
                  <a:cubicBezTo>
                    <a:pt x="300" y="352"/>
                    <a:pt x="300" y="352"/>
                    <a:pt x="300" y="352"/>
                  </a:cubicBezTo>
                  <a:cubicBezTo>
                    <a:pt x="301" y="351"/>
                    <a:pt x="301" y="351"/>
                    <a:pt x="301" y="351"/>
                  </a:cubicBezTo>
                  <a:cubicBezTo>
                    <a:pt x="311" y="332"/>
                    <a:pt x="319" y="322"/>
                    <a:pt x="325" y="320"/>
                  </a:cubicBezTo>
                  <a:cubicBezTo>
                    <a:pt x="331" y="318"/>
                    <a:pt x="343" y="323"/>
                    <a:pt x="363" y="335"/>
                  </a:cubicBezTo>
                  <a:cubicBezTo>
                    <a:pt x="387" y="339"/>
                    <a:pt x="387" y="339"/>
                    <a:pt x="387" y="339"/>
                  </a:cubicBezTo>
                  <a:cubicBezTo>
                    <a:pt x="387" y="340"/>
                    <a:pt x="387" y="340"/>
                    <a:pt x="387" y="340"/>
                  </a:cubicBezTo>
                  <a:cubicBezTo>
                    <a:pt x="387" y="341"/>
                    <a:pt x="387" y="341"/>
                    <a:pt x="387" y="341"/>
                  </a:cubicBezTo>
                  <a:cubicBezTo>
                    <a:pt x="385" y="352"/>
                    <a:pt x="385" y="352"/>
                    <a:pt x="385" y="352"/>
                  </a:cubicBezTo>
                  <a:cubicBezTo>
                    <a:pt x="397" y="354"/>
                    <a:pt x="397" y="354"/>
                    <a:pt x="397" y="354"/>
                  </a:cubicBezTo>
                  <a:cubicBezTo>
                    <a:pt x="397" y="369"/>
                    <a:pt x="397" y="369"/>
                    <a:pt x="397" y="369"/>
                  </a:cubicBezTo>
                  <a:cubicBezTo>
                    <a:pt x="401" y="376"/>
                    <a:pt x="403" y="380"/>
                    <a:pt x="405" y="381"/>
                  </a:cubicBezTo>
                  <a:cubicBezTo>
                    <a:pt x="407" y="382"/>
                    <a:pt x="419" y="382"/>
                    <a:pt x="441" y="381"/>
                  </a:cubicBezTo>
                  <a:cubicBezTo>
                    <a:pt x="453" y="374"/>
                    <a:pt x="453" y="374"/>
                    <a:pt x="453" y="374"/>
                  </a:cubicBezTo>
                  <a:cubicBezTo>
                    <a:pt x="465" y="358"/>
                    <a:pt x="465" y="358"/>
                    <a:pt x="465" y="358"/>
                  </a:cubicBezTo>
                  <a:cubicBezTo>
                    <a:pt x="479" y="357"/>
                    <a:pt x="479" y="357"/>
                    <a:pt x="479" y="357"/>
                  </a:cubicBezTo>
                  <a:cubicBezTo>
                    <a:pt x="486" y="355"/>
                    <a:pt x="486" y="355"/>
                    <a:pt x="486" y="355"/>
                  </a:cubicBezTo>
                  <a:cubicBezTo>
                    <a:pt x="512" y="340"/>
                    <a:pt x="512" y="340"/>
                    <a:pt x="512" y="340"/>
                  </a:cubicBezTo>
                  <a:cubicBezTo>
                    <a:pt x="513" y="340"/>
                    <a:pt x="513" y="340"/>
                    <a:pt x="513" y="340"/>
                  </a:cubicBezTo>
                  <a:cubicBezTo>
                    <a:pt x="513" y="340"/>
                    <a:pt x="513" y="340"/>
                    <a:pt x="513" y="340"/>
                  </a:cubicBezTo>
                  <a:cubicBezTo>
                    <a:pt x="513" y="340"/>
                    <a:pt x="513" y="340"/>
                    <a:pt x="513" y="340"/>
                  </a:cubicBezTo>
                  <a:cubicBezTo>
                    <a:pt x="528" y="338"/>
                    <a:pt x="537" y="338"/>
                    <a:pt x="539" y="340"/>
                  </a:cubicBezTo>
                  <a:cubicBezTo>
                    <a:pt x="557" y="354"/>
                    <a:pt x="557" y="354"/>
                    <a:pt x="557" y="354"/>
                  </a:cubicBezTo>
                  <a:cubicBezTo>
                    <a:pt x="562" y="356"/>
                    <a:pt x="562" y="356"/>
                    <a:pt x="562" y="356"/>
                  </a:cubicBezTo>
                  <a:cubicBezTo>
                    <a:pt x="563" y="357"/>
                    <a:pt x="563" y="357"/>
                    <a:pt x="563" y="357"/>
                  </a:cubicBezTo>
                  <a:cubicBezTo>
                    <a:pt x="569" y="360"/>
                    <a:pt x="569" y="360"/>
                    <a:pt x="569" y="360"/>
                  </a:cubicBezTo>
                  <a:cubicBezTo>
                    <a:pt x="570" y="360"/>
                    <a:pt x="570" y="360"/>
                    <a:pt x="570" y="360"/>
                  </a:cubicBezTo>
                  <a:cubicBezTo>
                    <a:pt x="570" y="359"/>
                    <a:pt x="570" y="359"/>
                    <a:pt x="570" y="359"/>
                  </a:cubicBezTo>
                  <a:cubicBezTo>
                    <a:pt x="570" y="358"/>
                    <a:pt x="570" y="358"/>
                    <a:pt x="570" y="358"/>
                  </a:cubicBezTo>
                  <a:cubicBezTo>
                    <a:pt x="570" y="358"/>
                    <a:pt x="570" y="358"/>
                    <a:pt x="570" y="358"/>
                  </a:cubicBezTo>
                  <a:cubicBezTo>
                    <a:pt x="570" y="358"/>
                    <a:pt x="570" y="358"/>
                    <a:pt x="570" y="358"/>
                  </a:cubicBezTo>
                  <a:cubicBezTo>
                    <a:pt x="573" y="346"/>
                    <a:pt x="573" y="346"/>
                    <a:pt x="573" y="346"/>
                  </a:cubicBezTo>
                  <a:cubicBezTo>
                    <a:pt x="571" y="342"/>
                    <a:pt x="571" y="339"/>
                    <a:pt x="573" y="337"/>
                  </a:cubicBezTo>
                  <a:cubicBezTo>
                    <a:pt x="573" y="335"/>
                    <a:pt x="575" y="334"/>
                    <a:pt x="579" y="333"/>
                  </a:cubicBezTo>
                  <a:cubicBezTo>
                    <a:pt x="585" y="332"/>
                    <a:pt x="590" y="337"/>
                    <a:pt x="596" y="348"/>
                  </a:cubicBezTo>
                  <a:cubicBezTo>
                    <a:pt x="597" y="348"/>
                    <a:pt x="597" y="348"/>
                    <a:pt x="597" y="348"/>
                  </a:cubicBezTo>
                  <a:cubicBezTo>
                    <a:pt x="597" y="348"/>
                    <a:pt x="597" y="348"/>
                    <a:pt x="597" y="348"/>
                  </a:cubicBezTo>
                  <a:cubicBezTo>
                    <a:pt x="607" y="344"/>
                    <a:pt x="607" y="344"/>
                    <a:pt x="607" y="344"/>
                  </a:cubicBezTo>
                  <a:cubicBezTo>
                    <a:pt x="609" y="344"/>
                    <a:pt x="610" y="342"/>
                    <a:pt x="610" y="340"/>
                  </a:cubicBezTo>
                  <a:cubicBezTo>
                    <a:pt x="608" y="332"/>
                    <a:pt x="608" y="332"/>
                    <a:pt x="608" y="332"/>
                  </a:cubicBezTo>
                  <a:cubicBezTo>
                    <a:pt x="608" y="332"/>
                    <a:pt x="608" y="332"/>
                    <a:pt x="608" y="332"/>
                  </a:cubicBezTo>
                  <a:cubicBezTo>
                    <a:pt x="607" y="329"/>
                    <a:pt x="608" y="326"/>
                    <a:pt x="611" y="325"/>
                  </a:cubicBezTo>
                  <a:cubicBezTo>
                    <a:pt x="615" y="322"/>
                    <a:pt x="615" y="322"/>
                    <a:pt x="615" y="322"/>
                  </a:cubicBezTo>
                  <a:cubicBezTo>
                    <a:pt x="623" y="312"/>
                    <a:pt x="623" y="312"/>
                    <a:pt x="623" y="312"/>
                  </a:cubicBezTo>
                  <a:cubicBezTo>
                    <a:pt x="629" y="299"/>
                    <a:pt x="629" y="299"/>
                    <a:pt x="629" y="299"/>
                  </a:cubicBezTo>
                  <a:cubicBezTo>
                    <a:pt x="624" y="291"/>
                    <a:pt x="623" y="285"/>
                    <a:pt x="624" y="281"/>
                  </a:cubicBezTo>
                  <a:cubicBezTo>
                    <a:pt x="625" y="270"/>
                    <a:pt x="625" y="270"/>
                    <a:pt x="625" y="270"/>
                  </a:cubicBezTo>
                  <a:cubicBezTo>
                    <a:pt x="623" y="265"/>
                    <a:pt x="622" y="262"/>
                    <a:pt x="622" y="259"/>
                  </a:cubicBezTo>
                  <a:cubicBezTo>
                    <a:pt x="622" y="258"/>
                    <a:pt x="620" y="254"/>
                    <a:pt x="617" y="249"/>
                  </a:cubicBezTo>
                  <a:cubicBezTo>
                    <a:pt x="617" y="249"/>
                    <a:pt x="617" y="249"/>
                    <a:pt x="617" y="249"/>
                  </a:cubicBezTo>
                  <a:cubicBezTo>
                    <a:pt x="617" y="248"/>
                    <a:pt x="617" y="248"/>
                    <a:pt x="617" y="248"/>
                  </a:cubicBezTo>
                  <a:cubicBezTo>
                    <a:pt x="615" y="234"/>
                    <a:pt x="615" y="234"/>
                    <a:pt x="615" y="234"/>
                  </a:cubicBezTo>
                  <a:cubicBezTo>
                    <a:pt x="615" y="231"/>
                    <a:pt x="615" y="228"/>
                    <a:pt x="615" y="224"/>
                  </a:cubicBezTo>
                  <a:cubicBezTo>
                    <a:pt x="612" y="221"/>
                    <a:pt x="609" y="218"/>
                    <a:pt x="608" y="216"/>
                  </a:cubicBezTo>
                  <a:cubicBezTo>
                    <a:pt x="602" y="208"/>
                    <a:pt x="602" y="208"/>
                    <a:pt x="602" y="208"/>
                  </a:cubicBezTo>
                  <a:cubicBezTo>
                    <a:pt x="601" y="207"/>
                    <a:pt x="601" y="207"/>
                    <a:pt x="601" y="207"/>
                  </a:cubicBezTo>
                  <a:cubicBezTo>
                    <a:pt x="601" y="206"/>
                    <a:pt x="601" y="206"/>
                    <a:pt x="601" y="206"/>
                  </a:cubicBezTo>
                  <a:cubicBezTo>
                    <a:pt x="601" y="206"/>
                    <a:pt x="601" y="206"/>
                    <a:pt x="601" y="206"/>
                  </a:cubicBezTo>
                  <a:cubicBezTo>
                    <a:pt x="599" y="196"/>
                    <a:pt x="599" y="196"/>
                    <a:pt x="599" y="196"/>
                  </a:cubicBezTo>
                  <a:cubicBezTo>
                    <a:pt x="593" y="191"/>
                    <a:pt x="593" y="191"/>
                    <a:pt x="593" y="191"/>
                  </a:cubicBezTo>
                  <a:cubicBezTo>
                    <a:pt x="593" y="192"/>
                    <a:pt x="593" y="192"/>
                    <a:pt x="593" y="192"/>
                  </a:cubicBezTo>
                  <a:cubicBezTo>
                    <a:pt x="582" y="182"/>
                    <a:pt x="582" y="182"/>
                    <a:pt x="582" y="182"/>
                  </a:cubicBezTo>
                  <a:cubicBezTo>
                    <a:pt x="582" y="183"/>
                    <a:pt x="582" y="183"/>
                    <a:pt x="582" y="183"/>
                  </a:cubicBezTo>
                  <a:cubicBezTo>
                    <a:pt x="583" y="196"/>
                    <a:pt x="583" y="196"/>
                    <a:pt x="583" y="196"/>
                  </a:cubicBezTo>
                  <a:cubicBezTo>
                    <a:pt x="583" y="196"/>
                    <a:pt x="583" y="196"/>
                    <a:pt x="583" y="196"/>
                  </a:cubicBezTo>
                  <a:cubicBezTo>
                    <a:pt x="583" y="197"/>
                    <a:pt x="583" y="197"/>
                    <a:pt x="583" y="197"/>
                  </a:cubicBezTo>
                  <a:cubicBezTo>
                    <a:pt x="577" y="200"/>
                    <a:pt x="577" y="200"/>
                    <a:pt x="577" y="200"/>
                  </a:cubicBezTo>
                  <a:cubicBezTo>
                    <a:pt x="577" y="208"/>
                    <a:pt x="577" y="208"/>
                    <a:pt x="577" y="208"/>
                  </a:cubicBezTo>
                  <a:cubicBezTo>
                    <a:pt x="577" y="209"/>
                    <a:pt x="577" y="209"/>
                    <a:pt x="577" y="209"/>
                  </a:cubicBezTo>
                  <a:cubicBezTo>
                    <a:pt x="563" y="214"/>
                    <a:pt x="563" y="214"/>
                    <a:pt x="563" y="214"/>
                  </a:cubicBezTo>
                  <a:cubicBezTo>
                    <a:pt x="558" y="203"/>
                    <a:pt x="558" y="203"/>
                    <a:pt x="558" y="203"/>
                  </a:cubicBezTo>
                  <a:cubicBezTo>
                    <a:pt x="555" y="202"/>
                    <a:pt x="555" y="202"/>
                    <a:pt x="555" y="202"/>
                  </a:cubicBezTo>
                  <a:cubicBezTo>
                    <a:pt x="551" y="207"/>
                    <a:pt x="551" y="207"/>
                    <a:pt x="551" y="207"/>
                  </a:cubicBezTo>
                  <a:cubicBezTo>
                    <a:pt x="548" y="215"/>
                    <a:pt x="548" y="215"/>
                    <a:pt x="548" y="215"/>
                  </a:cubicBezTo>
                  <a:cubicBezTo>
                    <a:pt x="538" y="218"/>
                    <a:pt x="538" y="218"/>
                    <a:pt x="538" y="218"/>
                  </a:cubicBezTo>
                  <a:cubicBezTo>
                    <a:pt x="532" y="214"/>
                    <a:pt x="532" y="214"/>
                    <a:pt x="532" y="214"/>
                  </a:cubicBezTo>
                  <a:cubicBezTo>
                    <a:pt x="524" y="211"/>
                    <a:pt x="524" y="211"/>
                    <a:pt x="524" y="211"/>
                  </a:cubicBezTo>
                  <a:cubicBezTo>
                    <a:pt x="522" y="200"/>
                    <a:pt x="522" y="200"/>
                    <a:pt x="522" y="200"/>
                  </a:cubicBezTo>
                  <a:cubicBezTo>
                    <a:pt x="519" y="193"/>
                    <a:pt x="519" y="193"/>
                    <a:pt x="519" y="193"/>
                  </a:cubicBezTo>
                  <a:cubicBezTo>
                    <a:pt x="514" y="191"/>
                    <a:pt x="514" y="191"/>
                    <a:pt x="514" y="191"/>
                  </a:cubicBezTo>
                  <a:cubicBezTo>
                    <a:pt x="513" y="190"/>
                    <a:pt x="513" y="190"/>
                    <a:pt x="513" y="190"/>
                  </a:cubicBezTo>
                  <a:cubicBezTo>
                    <a:pt x="510" y="186"/>
                    <a:pt x="510" y="186"/>
                    <a:pt x="510" y="186"/>
                  </a:cubicBezTo>
                  <a:cubicBezTo>
                    <a:pt x="510" y="186"/>
                    <a:pt x="510" y="186"/>
                    <a:pt x="510" y="186"/>
                  </a:cubicBezTo>
                  <a:cubicBezTo>
                    <a:pt x="506" y="180"/>
                    <a:pt x="506" y="180"/>
                    <a:pt x="506" y="180"/>
                  </a:cubicBezTo>
                  <a:cubicBezTo>
                    <a:pt x="501" y="172"/>
                    <a:pt x="501" y="172"/>
                    <a:pt x="501" y="172"/>
                  </a:cubicBezTo>
                  <a:cubicBezTo>
                    <a:pt x="496" y="172"/>
                    <a:pt x="496" y="172"/>
                    <a:pt x="496" y="172"/>
                  </a:cubicBezTo>
                  <a:cubicBezTo>
                    <a:pt x="488" y="175"/>
                    <a:pt x="488" y="175"/>
                    <a:pt x="488" y="175"/>
                  </a:cubicBezTo>
                  <a:cubicBezTo>
                    <a:pt x="487" y="176"/>
                    <a:pt x="487" y="176"/>
                    <a:pt x="487" y="176"/>
                  </a:cubicBezTo>
                  <a:cubicBezTo>
                    <a:pt x="467" y="174"/>
                    <a:pt x="467" y="174"/>
                    <a:pt x="467" y="174"/>
                  </a:cubicBezTo>
                  <a:cubicBezTo>
                    <a:pt x="451" y="171"/>
                    <a:pt x="451" y="171"/>
                    <a:pt x="451" y="171"/>
                  </a:cubicBezTo>
                  <a:cubicBezTo>
                    <a:pt x="450" y="170"/>
                    <a:pt x="447" y="169"/>
                    <a:pt x="443" y="166"/>
                  </a:cubicBezTo>
                  <a:cubicBezTo>
                    <a:pt x="431" y="162"/>
                    <a:pt x="431" y="162"/>
                    <a:pt x="431" y="162"/>
                  </a:cubicBezTo>
                  <a:cubicBezTo>
                    <a:pt x="422" y="160"/>
                    <a:pt x="417" y="158"/>
                    <a:pt x="415" y="156"/>
                  </a:cubicBezTo>
                  <a:cubicBezTo>
                    <a:pt x="413" y="154"/>
                    <a:pt x="413" y="154"/>
                    <a:pt x="413" y="154"/>
                  </a:cubicBezTo>
                  <a:cubicBezTo>
                    <a:pt x="411" y="154"/>
                    <a:pt x="411" y="154"/>
                    <a:pt x="411" y="154"/>
                  </a:cubicBezTo>
                  <a:cubicBezTo>
                    <a:pt x="403" y="150"/>
                    <a:pt x="403" y="150"/>
                    <a:pt x="403" y="150"/>
                  </a:cubicBezTo>
                  <a:cubicBezTo>
                    <a:pt x="403" y="149"/>
                    <a:pt x="403" y="149"/>
                    <a:pt x="403" y="149"/>
                  </a:cubicBezTo>
                  <a:cubicBezTo>
                    <a:pt x="401" y="148"/>
                    <a:pt x="400" y="146"/>
                    <a:pt x="399" y="145"/>
                  </a:cubicBezTo>
                  <a:cubicBezTo>
                    <a:pt x="398" y="141"/>
                    <a:pt x="398" y="141"/>
                    <a:pt x="398" y="141"/>
                  </a:cubicBezTo>
                  <a:cubicBezTo>
                    <a:pt x="395" y="136"/>
                    <a:pt x="395" y="136"/>
                    <a:pt x="395" y="136"/>
                  </a:cubicBezTo>
                  <a:cubicBezTo>
                    <a:pt x="389" y="134"/>
                    <a:pt x="389" y="134"/>
                    <a:pt x="389" y="134"/>
                  </a:cubicBezTo>
                  <a:cubicBezTo>
                    <a:pt x="387" y="135"/>
                    <a:pt x="387" y="135"/>
                    <a:pt x="387" y="135"/>
                  </a:cubicBezTo>
                  <a:cubicBezTo>
                    <a:pt x="385" y="137"/>
                    <a:pt x="385" y="137"/>
                    <a:pt x="385" y="137"/>
                  </a:cubicBezTo>
                  <a:cubicBezTo>
                    <a:pt x="384" y="138"/>
                    <a:pt x="384" y="138"/>
                    <a:pt x="384" y="138"/>
                  </a:cubicBezTo>
                  <a:cubicBezTo>
                    <a:pt x="382" y="139"/>
                    <a:pt x="380" y="140"/>
                    <a:pt x="379" y="140"/>
                  </a:cubicBezTo>
                  <a:cubicBezTo>
                    <a:pt x="375" y="141"/>
                    <a:pt x="372" y="140"/>
                    <a:pt x="369" y="136"/>
                  </a:cubicBezTo>
                  <a:cubicBezTo>
                    <a:pt x="361" y="128"/>
                    <a:pt x="361" y="128"/>
                    <a:pt x="361" y="128"/>
                  </a:cubicBezTo>
                  <a:cubicBezTo>
                    <a:pt x="358" y="124"/>
                    <a:pt x="356" y="121"/>
                    <a:pt x="355" y="119"/>
                  </a:cubicBezTo>
                  <a:cubicBezTo>
                    <a:pt x="353" y="116"/>
                    <a:pt x="353" y="116"/>
                    <a:pt x="353" y="116"/>
                  </a:cubicBezTo>
                  <a:cubicBezTo>
                    <a:pt x="351" y="113"/>
                    <a:pt x="349" y="110"/>
                    <a:pt x="347" y="108"/>
                  </a:cubicBezTo>
                  <a:cubicBezTo>
                    <a:pt x="346" y="104"/>
                    <a:pt x="346" y="101"/>
                    <a:pt x="347" y="98"/>
                  </a:cubicBezTo>
                  <a:cubicBezTo>
                    <a:pt x="347" y="98"/>
                    <a:pt x="347" y="98"/>
                    <a:pt x="347" y="98"/>
                  </a:cubicBezTo>
                  <a:cubicBezTo>
                    <a:pt x="347" y="98"/>
                    <a:pt x="347" y="98"/>
                    <a:pt x="347" y="98"/>
                  </a:cubicBezTo>
                  <a:cubicBezTo>
                    <a:pt x="352" y="89"/>
                    <a:pt x="352" y="89"/>
                    <a:pt x="352" y="89"/>
                  </a:cubicBezTo>
                  <a:cubicBezTo>
                    <a:pt x="355" y="80"/>
                    <a:pt x="355" y="80"/>
                    <a:pt x="355" y="80"/>
                  </a:cubicBezTo>
                  <a:cubicBezTo>
                    <a:pt x="356" y="74"/>
                    <a:pt x="356" y="74"/>
                    <a:pt x="356" y="74"/>
                  </a:cubicBezTo>
                  <a:cubicBezTo>
                    <a:pt x="354" y="64"/>
                    <a:pt x="354" y="64"/>
                    <a:pt x="354" y="64"/>
                  </a:cubicBezTo>
                  <a:cubicBezTo>
                    <a:pt x="348" y="59"/>
                    <a:pt x="348" y="59"/>
                    <a:pt x="348" y="59"/>
                  </a:cubicBezTo>
                  <a:cubicBezTo>
                    <a:pt x="349" y="52"/>
                    <a:pt x="349" y="52"/>
                    <a:pt x="349" y="52"/>
                  </a:cubicBezTo>
                  <a:cubicBezTo>
                    <a:pt x="349" y="46"/>
                    <a:pt x="351" y="43"/>
                    <a:pt x="355" y="42"/>
                  </a:cubicBezTo>
                  <a:cubicBezTo>
                    <a:pt x="357" y="42"/>
                    <a:pt x="357" y="41"/>
                    <a:pt x="357" y="40"/>
                  </a:cubicBezTo>
                  <a:cubicBezTo>
                    <a:pt x="357" y="39"/>
                    <a:pt x="357" y="39"/>
                    <a:pt x="357" y="39"/>
                  </a:cubicBezTo>
                  <a:cubicBezTo>
                    <a:pt x="357" y="31"/>
                    <a:pt x="357" y="31"/>
                    <a:pt x="357" y="31"/>
                  </a:cubicBezTo>
                  <a:cubicBezTo>
                    <a:pt x="357" y="31"/>
                    <a:pt x="357" y="31"/>
                    <a:pt x="357" y="31"/>
                  </a:cubicBezTo>
                  <a:cubicBezTo>
                    <a:pt x="357" y="31"/>
                    <a:pt x="357" y="31"/>
                    <a:pt x="357" y="31"/>
                  </a:cubicBezTo>
                  <a:cubicBezTo>
                    <a:pt x="357" y="22"/>
                    <a:pt x="357" y="22"/>
                    <a:pt x="357" y="22"/>
                  </a:cubicBezTo>
                  <a:cubicBezTo>
                    <a:pt x="357" y="22"/>
                    <a:pt x="357" y="22"/>
                    <a:pt x="357" y="22"/>
                  </a:cubicBezTo>
                  <a:cubicBezTo>
                    <a:pt x="356" y="21"/>
                    <a:pt x="356" y="21"/>
                    <a:pt x="356" y="21"/>
                  </a:cubicBezTo>
                  <a:cubicBezTo>
                    <a:pt x="356" y="21"/>
                    <a:pt x="356" y="21"/>
                    <a:pt x="356" y="21"/>
                  </a:cubicBezTo>
                  <a:cubicBezTo>
                    <a:pt x="356" y="21"/>
                    <a:pt x="356" y="21"/>
                    <a:pt x="356" y="21"/>
                  </a:cubicBezTo>
                  <a:cubicBezTo>
                    <a:pt x="355" y="20"/>
                    <a:pt x="355" y="20"/>
                    <a:pt x="355" y="20"/>
                  </a:cubicBezTo>
                  <a:cubicBezTo>
                    <a:pt x="355" y="20"/>
                    <a:pt x="355" y="20"/>
                    <a:pt x="355" y="20"/>
                  </a:cubicBezTo>
                  <a:cubicBezTo>
                    <a:pt x="354" y="20"/>
                    <a:pt x="354" y="20"/>
                    <a:pt x="354" y="20"/>
                  </a:cubicBezTo>
                  <a:cubicBezTo>
                    <a:pt x="347" y="15"/>
                    <a:pt x="347" y="15"/>
                    <a:pt x="347" y="15"/>
                  </a:cubicBezTo>
                  <a:cubicBezTo>
                    <a:pt x="347" y="15"/>
                    <a:pt x="347" y="15"/>
                    <a:pt x="347" y="15"/>
                  </a:cubicBezTo>
                  <a:cubicBezTo>
                    <a:pt x="347" y="15"/>
                    <a:pt x="347" y="15"/>
                    <a:pt x="347" y="15"/>
                  </a:cubicBezTo>
                  <a:cubicBezTo>
                    <a:pt x="341" y="10"/>
                    <a:pt x="341" y="10"/>
                    <a:pt x="341" y="10"/>
                  </a:cubicBezTo>
                  <a:cubicBezTo>
                    <a:pt x="322" y="7"/>
                    <a:pt x="322" y="7"/>
                    <a:pt x="322" y="7"/>
                  </a:cubicBezTo>
                  <a:cubicBezTo>
                    <a:pt x="322" y="7"/>
                    <a:pt x="322" y="7"/>
                    <a:pt x="322" y="7"/>
                  </a:cubicBezTo>
                  <a:cubicBezTo>
                    <a:pt x="316" y="2"/>
                    <a:pt x="316" y="2"/>
                    <a:pt x="316" y="2"/>
                  </a:cubicBezTo>
                  <a:cubicBezTo>
                    <a:pt x="305" y="2"/>
                    <a:pt x="305" y="2"/>
                    <a:pt x="305" y="2"/>
                  </a:cubicBezTo>
                  <a:cubicBezTo>
                    <a:pt x="303" y="2"/>
                    <a:pt x="301" y="4"/>
                    <a:pt x="299" y="5"/>
                  </a:cubicBezTo>
                  <a:cubicBezTo>
                    <a:pt x="298" y="5"/>
                    <a:pt x="298" y="5"/>
                    <a:pt x="298" y="5"/>
                  </a:cubicBezTo>
                  <a:cubicBezTo>
                    <a:pt x="289" y="8"/>
                    <a:pt x="289" y="8"/>
                    <a:pt x="289" y="8"/>
                  </a:cubicBezTo>
                  <a:cubicBezTo>
                    <a:pt x="267" y="8"/>
                    <a:pt x="267" y="8"/>
                    <a:pt x="267" y="8"/>
                  </a:cubicBezTo>
                  <a:cubicBezTo>
                    <a:pt x="264" y="9"/>
                    <a:pt x="261" y="10"/>
                    <a:pt x="260" y="12"/>
                  </a:cubicBezTo>
                  <a:cubicBezTo>
                    <a:pt x="257" y="14"/>
                    <a:pt x="253" y="15"/>
                    <a:pt x="247" y="17"/>
                  </a:cubicBezTo>
                  <a:cubicBezTo>
                    <a:pt x="237" y="20"/>
                    <a:pt x="237" y="20"/>
                    <a:pt x="237" y="20"/>
                  </a:cubicBezTo>
                  <a:cubicBezTo>
                    <a:pt x="237" y="20"/>
                    <a:pt x="237" y="20"/>
                    <a:pt x="237" y="20"/>
                  </a:cubicBezTo>
                  <a:cubicBezTo>
                    <a:pt x="236" y="20"/>
                    <a:pt x="236" y="20"/>
                    <a:pt x="236" y="20"/>
                  </a:cubicBezTo>
                  <a:cubicBezTo>
                    <a:pt x="221" y="18"/>
                    <a:pt x="221" y="18"/>
                    <a:pt x="221" y="18"/>
                  </a:cubicBezTo>
                  <a:cubicBezTo>
                    <a:pt x="220" y="18"/>
                    <a:pt x="220" y="18"/>
                    <a:pt x="220" y="18"/>
                  </a:cubicBezTo>
                  <a:cubicBezTo>
                    <a:pt x="220" y="18"/>
                    <a:pt x="220" y="18"/>
                    <a:pt x="220" y="18"/>
                  </a:cubicBezTo>
                  <a:cubicBezTo>
                    <a:pt x="220" y="18"/>
                    <a:pt x="220" y="18"/>
                    <a:pt x="220" y="18"/>
                  </a:cubicBezTo>
                  <a:cubicBezTo>
                    <a:pt x="215" y="18"/>
                    <a:pt x="215" y="18"/>
                    <a:pt x="215" y="18"/>
                  </a:cubicBezTo>
                  <a:cubicBezTo>
                    <a:pt x="206" y="20"/>
                    <a:pt x="206" y="20"/>
                    <a:pt x="206" y="20"/>
                  </a:cubicBezTo>
                  <a:cubicBezTo>
                    <a:pt x="188" y="22"/>
                    <a:pt x="188" y="22"/>
                    <a:pt x="188" y="22"/>
                  </a:cubicBezTo>
                  <a:cubicBezTo>
                    <a:pt x="188" y="22"/>
                    <a:pt x="188" y="22"/>
                    <a:pt x="188" y="22"/>
                  </a:cubicBezTo>
                  <a:cubicBezTo>
                    <a:pt x="187" y="22"/>
                    <a:pt x="187" y="22"/>
                    <a:pt x="187" y="22"/>
                  </a:cubicBezTo>
                  <a:cubicBezTo>
                    <a:pt x="179" y="18"/>
                    <a:pt x="179" y="18"/>
                    <a:pt x="179" y="18"/>
                  </a:cubicBezTo>
                  <a:cubicBezTo>
                    <a:pt x="171" y="18"/>
                    <a:pt x="171" y="18"/>
                    <a:pt x="171" y="18"/>
                  </a:cubicBezTo>
                  <a:cubicBezTo>
                    <a:pt x="168" y="18"/>
                    <a:pt x="165" y="15"/>
                    <a:pt x="161" y="10"/>
                  </a:cubicBezTo>
                  <a:cubicBezTo>
                    <a:pt x="160" y="10"/>
                    <a:pt x="160" y="10"/>
                    <a:pt x="160" y="10"/>
                  </a:cubicBezTo>
                  <a:cubicBezTo>
                    <a:pt x="159" y="6"/>
                    <a:pt x="158" y="4"/>
                    <a:pt x="158" y="4"/>
                  </a:cubicBezTo>
                  <a:cubicBezTo>
                    <a:pt x="156" y="2"/>
                    <a:pt x="156" y="2"/>
                    <a:pt x="156" y="2"/>
                  </a:cubicBezTo>
                  <a:cubicBezTo>
                    <a:pt x="152" y="0"/>
                    <a:pt x="152" y="0"/>
                    <a:pt x="152" y="0"/>
                  </a:cubicBezTo>
                  <a:cubicBezTo>
                    <a:pt x="149" y="4"/>
                    <a:pt x="149" y="4"/>
                    <a:pt x="149" y="4"/>
                  </a:cubicBezTo>
                  <a:cubicBezTo>
                    <a:pt x="149" y="4"/>
                    <a:pt x="149" y="4"/>
                    <a:pt x="149" y="4"/>
                  </a:cubicBezTo>
                  <a:cubicBezTo>
                    <a:pt x="136" y="10"/>
                    <a:pt x="136" y="10"/>
                    <a:pt x="136" y="10"/>
                  </a:cubicBezTo>
                  <a:cubicBezTo>
                    <a:pt x="135" y="10"/>
                    <a:pt x="135" y="10"/>
                    <a:pt x="135" y="10"/>
                  </a:cubicBezTo>
                  <a:cubicBezTo>
                    <a:pt x="135" y="10"/>
                    <a:pt x="135" y="10"/>
                    <a:pt x="135" y="10"/>
                  </a:cubicBezTo>
                  <a:cubicBezTo>
                    <a:pt x="119" y="11"/>
                    <a:pt x="119" y="11"/>
                    <a:pt x="119" y="11"/>
                  </a:cubicBezTo>
                  <a:cubicBezTo>
                    <a:pt x="117" y="11"/>
                    <a:pt x="112" y="10"/>
                    <a:pt x="106" y="8"/>
                  </a:cubicBezTo>
                  <a:cubicBezTo>
                    <a:pt x="93" y="6"/>
                    <a:pt x="93" y="6"/>
                    <a:pt x="93" y="6"/>
                  </a:cubicBezTo>
                  <a:cubicBezTo>
                    <a:pt x="92" y="6"/>
                    <a:pt x="92" y="6"/>
                    <a:pt x="92" y="6"/>
                  </a:cubicBezTo>
                  <a:cubicBezTo>
                    <a:pt x="92" y="6"/>
                    <a:pt x="92" y="6"/>
                    <a:pt x="92" y="6"/>
                  </a:cubicBezTo>
                  <a:cubicBezTo>
                    <a:pt x="84" y="2"/>
                    <a:pt x="84" y="2"/>
                    <a:pt x="84" y="2"/>
                  </a:cubicBezTo>
                  <a:lnTo>
                    <a:pt x="7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2"/>
            <p:cNvSpPr>
              <a:spLocks/>
            </p:cNvSpPr>
            <p:nvPr/>
          </p:nvSpPr>
          <p:spPr bwMode="auto">
            <a:xfrm>
              <a:off x="1601" y="2487"/>
              <a:ext cx="541" cy="563"/>
            </a:xfrm>
            <a:custGeom>
              <a:avLst/>
              <a:gdLst>
                <a:gd name="T0" fmla="*/ 10 w 284"/>
                <a:gd name="T1" fmla="*/ 182 h 296"/>
                <a:gd name="T2" fmla="*/ 41 w 284"/>
                <a:gd name="T3" fmla="*/ 181 h 296"/>
                <a:gd name="T4" fmla="*/ 42 w 284"/>
                <a:gd name="T5" fmla="*/ 195 h 296"/>
                <a:gd name="T6" fmla="*/ 68 w 284"/>
                <a:gd name="T7" fmla="*/ 221 h 296"/>
                <a:gd name="T8" fmla="*/ 72 w 284"/>
                <a:gd name="T9" fmla="*/ 260 h 296"/>
                <a:gd name="T10" fmla="*/ 110 w 284"/>
                <a:gd name="T11" fmla="*/ 270 h 296"/>
                <a:gd name="T12" fmla="*/ 118 w 284"/>
                <a:gd name="T13" fmla="*/ 282 h 296"/>
                <a:gd name="T14" fmla="*/ 136 w 284"/>
                <a:gd name="T15" fmla="*/ 296 h 296"/>
                <a:gd name="T16" fmla="*/ 136 w 284"/>
                <a:gd name="T17" fmla="*/ 284 h 296"/>
                <a:gd name="T18" fmla="*/ 135 w 284"/>
                <a:gd name="T19" fmla="*/ 244 h 296"/>
                <a:gd name="T20" fmla="*/ 162 w 284"/>
                <a:gd name="T21" fmla="*/ 236 h 296"/>
                <a:gd name="T22" fmla="*/ 190 w 284"/>
                <a:gd name="T23" fmla="*/ 236 h 296"/>
                <a:gd name="T24" fmla="*/ 220 w 284"/>
                <a:gd name="T25" fmla="*/ 233 h 296"/>
                <a:gd name="T26" fmla="*/ 256 w 284"/>
                <a:gd name="T27" fmla="*/ 211 h 296"/>
                <a:gd name="T28" fmla="*/ 265 w 284"/>
                <a:gd name="T29" fmla="*/ 214 h 296"/>
                <a:gd name="T30" fmla="*/ 270 w 284"/>
                <a:gd name="T31" fmla="*/ 216 h 296"/>
                <a:gd name="T32" fmla="*/ 284 w 284"/>
                <a:gd name="T33" fmla="*/ 205 h 296"/>
                <a:gd name="T34" fmla="*/ 274 w 284"/>
                <a:gd name="T35" fmla="*/ 194 h 296"/>
                <a:gd name="T36" fmla="*/ 252 w 284"/>
                <a:gd name="T37" fmla="*/ 180 h 296"/>
                <a:gd name="T38" fmla="*/ 236 w 284"/>
                <a:gd name="T39" fmla="*/ 182 h 296"/>
                <a:gd name="T40" fmla="*/ 230 w 284"/>
                <a:gd name="T41" fmla="*/ 170 h 296"/>
                <a:gd name="T42" fmla="*/ 234 w 284"/>
                <a:gd name="T43" fmla="*/ 155 h 296"/>
                <a:gd name="T44" fmla="*/ 226 w 284"/>
                <a:gd name="T45" fmla="*/ 136 h 296"/>
                <a:gd name="T46" fmla="*/ 232 w 284"/>
                <a:gd name="T47" fmla="*/ 106 h 296"/>
                <a:gd name="T48" fmla="*/ 216 w 284"/>
                <a:gd name="T49" fmla="*/ 102 h 296"/>
                <a:gd name="T50" fmla="*/ 200 w 284"/>
                <a:gd name="T51" fmla="*/ 84 h 296"/>
                <a:gd name="T52" fmla="*/ 198 w 284"/>
                <a:gd name="T53" fmla="*/ 74 h 296"/>
                <a:gd name="T54" fmla="*/ 206 w 284"/>
                <a:gd name="T55" fmla="*/ 66 h 296"/>
                <a:gd name="T56" fmla="*/ 236 w 284"/>
                <a:gd name="T57" fmla="*/ 63 h 296"/>
                <a:gd name="T58" fmla="*/ 243 w 284"/>
                <a:gd name="T59" fmla="*/ 66 h 296"/>
                <a:gd name="T60" fmla="*/ 256 w 284"/>
                <a:gd name="T61" fmla="*/ 54 h 296"/>
                <a:gd name="T62" fmla="*/ 235 w 284"/>
                <a:gd name="T63" fmla="*/ 52 h 296"/>
                <a:gd name="T64" fmla="*/ 227 w 284"/>
                <a:gd name="T65" fmla="*/ 44 h 296"/>
                <a:gd name="T66" fmla="*/ 222 w 284"/>
                <a:gd name="T67" fmla="*/ 22 h 296"/>
                <a:gd name="T68" fmla="*/ 198 w 284"/>
                <a:gd name="T69" fmla="*/ 34 h 296"/>
                <a:gd name="T70" fmla="*/ 201 w 284"/>
                <a:gd name="T71" fmla="*/ 50 h 296"/>
                <a:gd name="T72" fmla="*/ 193 w 284"/>
                <a:gd name="T73" fmla="*/ 62 h 296"/>
                <a:gd name="T74" fmla="*/ 183 w 284"/>
                <a:gd name="T75" fmla="*/ 85 h 296"/>
                <a:gd name="T76" fmla="*/ 183 w 284"/>
                <a:gd name="T77" fmla="*/ 98 h 296"/>
                <a:gd name="T78" fmla="*/ 178 w 284"/>
                <a:gd name="T79" fmla="*/ 104 h 296"/>
                <a:gd name="T80" fmla="*/ 173 w 284"/>
                <a:gd name="T81" fmla="*/ 107 h 296"/>
                <a:gd name="T82" fmla="*/ 154 w 284"/>
                <a:gd name="T83" fmla="*/ 112 h 296"/>
                <a:gd name="T84" fmla="*/ 138 w 284"/>
                <a:gd name="T85" fmla="*/ 110 h 296"/>
                <a:gd name="T86" fmla="*/ 129 w 284"/>
                <a:gd name="T87" fmla="*/ 106 h 296"/>
                <a:gd name="T88" fmla="*/ 122 w 284"/>
                <a:gd name="T89" fmla="*/ 84 h 296"/>
                <a:gd name="T90" fmla="*/ 113 w 284"/>
                <a:gd name="T91" fmla="*/ 64 h 296"/>
                <a:gd name="T92" fmla="*/ 110 w 284"/>
                <a:gd name="T93" fmla="*/ 57 h 296"/>
                <a:gd name="T94" fmla="*/ 100 w 284"/>
                <a:gd name="T95" fmla="*/ 52 h 296"/>
                <a:gd name="T96" fmla="*/ 86 w 284"/>
                <a:gd name="T97" fmla="*/ 44 h 296"/>
                <a:gd name="T98" fmla="*/ 86 w 284"/>
                <a:gd name="T99" fmla="*/ 35 h 296"/>
                <a:gd name="T100" fmla="*/ 77 w 284"/>
                <a:gd name="T101" fmla="*/ 29 h 296"/>
                <a:gd name="T102" fmla="*/ 61 w 284"/>
                <a:gd name="T103" fmla="*/ 42 h 296"/>
                <a:gd name="T104" fmla="*/ 50 w 284"/>
                <a:gd name="T105" fmla="*/ 21 h 296"/>
                <a:gd name="T106" fmla="*/ 40 w 284"/>
                <a:gd name="T107" fmla="*/ 10 h 296"/>
                <a:gd name="T108" fmla="*/ 28 w 284"/>
                <a:gd name="T109" fmla="*/ 33 h 296"/>
                <a:gd name="T110" fmla="*/ 28 w 284"/>
                <a:gd name="T111" fmla="*/ 54 h 296"/>
                <a:gd name="T112" fmla="*/ 46 w 284"/>
                <a:gd name="T113" fmla="*/ 70 h 296"/>
                <a:gd name="T114" fmla="*/ 31 w 284"/>
                <a:gd name="T115" fmla="*/ 128 h 296"/>
                <a:gd name="T116" fmla="*/ 2 w 284"/>
                <a:gd name="T117" fmla="*/ 174 h 296"/>
                <a:gd name="T118" fmla="*/ 2 w 284"/>
                <a:gd name="T119" fmla="*/ 18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4" h="296">
                  <a:moveTo>
                    <a:pt x="2" y="182"/>
                  </a:moveTo>
                  <a:cubicBezTo>
                    <a:pt x="0" y="187"/>
                    <a:pt x="0" y="187"/>
                    <a:pt x="0" y="187"/>
                  </a:cubicBezTo>
                  <a:cubicBezTo>
                    <a:pt x="3" y="187"/>
                    <a:pt x="6" y="185"/>
                    <a:pt x="9" y="183"/>
                  </a:cubicBezTo>
                  <a:cubicBezTo>
                    <a:pt x="10" y="182"/>
                    <a:pt x="10" y="182"/>
                    <a:pt x="10" y="182"/>
                  </a:cubicBezTo>
                  <a:cubicBezTo>
                    <a:pt x="10" y="182"/>
                    <a:pt x="10" y="182"/>
                    <a:pt x="10" y="182"/>
                  </a:cubicBezTo>
                  <a:cubicBezTo>
                    <a:pt x="26" y="180"/>
                    <a:pt x="26" y="180"/>
                    <a:pt x="26" y="180"/>
                  </a:cubicBezTo>
                  <a:cubicBezTo>
                    <a:pt x="37" y="175"/>
                    <a:pt x="37" y="175"/>
                    <a:pt x="37" y="175"/>
                  </a:cubicBezTo>
                  <a:cubicBezTo>
                    <a:pt x="41" y="181"/>
                    <a:pt x="41" y="181"/>
                    <a:pt x="41" y="181"/>
                  </a:cubicBezTo>
                  <a:cubicBezTo>
                    <a:pt x="42" y="181"/>
                    <a:pt x="42" y="181"/>
                    <a:pt x="42" y="181"/>
                  </a:cubicBezTo>
                  <a:cubicBezTo>
                    <a:pt x="37" y="189"/>
                    <a:pt x="37" y="189"/>
                    <a:pt x="37" y="189"/>
                  </a:cubicBezTo>
                  <a:cubicBezTo>
                    <a:pt x="42" y="194"/>
                    <a:pt x="42" y="194"/>
                    <a:pt x="42" y="194"/>
                  </a:cubicBezTo>
                  <a:cubicBezTo>
                    <a:pt x="42" y="195"/>
                    <a:pt x="42" y="195"/>
                    <a:pt x="42" y="195"/>
                  </a:cubicBezTo>
                  <a:cubicBezTo>
                    <a:pt x="42" y="196"/>
                    <a:pt x="42" y="196"/>
                    <a:pt x="42" y="196"/>
                  </a:cubicBezTo>
                  <a:cubicBezTo>
                    <a:pt x="38" y="213"/>
                    <a:pt x="38" y="213"/>
                    <a:pt x="38" y="213"/>
                  </a:cubicBezTo>
                  <a:cubicBezTo>
                    <a:pt x="49" y="220"/>
                    <a:pt x="49" y="220"/>
                    <a:pt x="49" y="220"/>
                  </a:cubicBezTo>
                  <a:cubicBezTo>
                    <a:pt x="68" y="221"/>
                    <a:pt x="68" y="221"/>
                    <a:pt x="68" y="221"/>
                  </a:cubicBezTo>
                  <a:cubicBezTo>
                    <a:pt x="65" y="225"/>
                    <a:pt x="65" y="225"/>
                    <a:pt x="65" y="225"/>
                  </a:cubicBezTo>
                  <a:cubicBezTo>
                    <a:pt x="53" y="240"/>
                    <a:pt x="47" y="248"/>
                    <a:pt x="48" y="251"/>
                  </a:cubicBezTo>
                  <a:cubicBezTo>
                    <a:pt x="55" y="253"/>
                    <a:pt x="55" y="253"/>
                    <a:pt x="55" y="253"/>
                  </a:cubicBezTo>
                  <a:cubicBezTo>
                    <a:pt x="64" y="254"/>
                    <a:pt x="70" y="256"/>
                    <a:pt x="72" y="260"/>
                  </a:cubicBezTo>
                  <a:cubicBezTo>
                    <a:pt x="74" y="265"/>
                    <a:pt x="77" y="270"/>
                    <a:pt x="79" y="275"/>
                  </a:cubicBezTo>
                  <a:cubicBezTo>
                    <a:pt x="90" y="281"/>
                    <a:pt x="90" y="281"/>
                    <a:pt x="90" y="281"/>
                  </a:cubicBezTo>
                  <a:cubicBezTo>
                    <a:pt x="96" y="282"/>
                    <a:pt x="96" y="282"/>
                    <a:pt x="96" y="282"/>
                  </a:cubicBezTo>
                  <a:cubicBezTo>
                    <a:pt x="110" y="270"/>
                    <a:pt x="110" y="270"/>
                    <a:pt x="110" y="270"/>
                  </a:cubicBezTo>
                  <a:cubicBezTo>
                    <a:pt x="118" y="281"/>
                    <a:pt x="118" y="281"/>
                    <a:pt x="118" y="281"/>
                  </a:cubicBezTo>
                  <a:cubicBezTo>
                    <a:pt x="118" y="282"/>
                    <a:pt x="118" y="282"/>
                    <a:pt x="118" y="282"/>
                  </a:cubicBezTo>
                  <a:cubicBezTo>
                    <a:pt x="118" y="282"/>
                    <a:pt x="118" y="282"/>
                    <a:pt x="118" y="282"/>
                  </a:cubicBezTo>
                  <a:cubicBezTo>
                    <a:pt x="118" y="282"/>
                    <a:pt x="118" y="282"/>
                    <a:pt x="118" y="282"/>
                  </a:cubicBezTo>
                  <a:cubicBezTo>
                    <a:pt x="120" y="292"/>
                    <a:pt x="120" y="292"/>
                    <a:pt x="120" y="292"/>
                  </a:cubicBezTo>
                  <a:cubicBezTo>
                    <a:pt x="126" y="293"/>
                    <a:pt x="126" y="293"/>
                    <a:pt x="126" y="293"/>
                  </a:cubicBezTo>
                  <a:cubicBezTo>
                    <a:pt x="126" y="293"/>
                    <a:pt x="126" y="293"/>
                    <a:pt x="126" y="293"/>
                  </a:cubicBezTo>
                  <a:cubicBezTo>
                    <a:pt x="136" y="296"/>
                    <a:pt x="136" y="296"/>
                    <a:pt x="136" y="296"/>
                  </a:cubicBezTo>
                  <a:cubicBezTo>
                    <a:pt x="138" y="296"/>
                    <a:pt x="138" y="296"/>
                    <a:pt x="138" y="296"/>
                  </a:cubicBezTo>
                  <a:cubicBezTo>
                    <a:pt x="138" y="295"/>
                    <a:pt x="138" y="295"/>
                    <a:pt x="138" y="295"/>
                  </a:cubicBezTo>
                  <a:cubicBezTo>
                    <a:pt x="136" y="285"/>
                    <a:pt x="136" y="285"/>
                    <a:pt x="136" y="285"/>
                  </a:cubicBezTo>
                  <a:cubicBezTo>
                    <a:pt x="136" y="284"/>
                    <a:pt x="136" y="284"/>
                    <a:pt x="136" y="284"/>
                  </a:cubicBezTo>
                  <a:cubicBezTo>
                    <a:pt x="131" y="261"/>
                    <a:pt x="131" y="261"/>
                    <a:pt x="131" y="261"/>
                  </a:cubicBezTo>
                  <a:cubicBezTo>
                    <a:pt x="131" y="260"/>
                    <a:pt x="131" y="260"/>
                    <a:pt x="131" y="260"/>
                  </a:cubicBezTo>
                  <a:cubicBezTo>
                    <a:pt x="134" y="244"/>
                    <a:pt x="134" y="244"/>
                    <a:pt x="134" y="244"/>
                  </a:cubicBezTo>
                  <a:cubicBezTo>
                    <a:pt x="135" y="244"/>
                    <a:pt x="135" y="244"/>
                    <a:pt x="135" y="244"/>
                  </a:cubicBezTo>
                  <a:cubicBezTo>
                    <a:pt x="136" y="244"/>
                    <a:pt x="136" y="244"/>
                    <a:pt x="136" y="244"/>
                  </a:cubicBezTo>
                  <a:cubicBezTo>
                    <a:pt x="147" y="245"/>
                    <a:pt x="147" y="245"/>
                    <a:pt x="147" y="245"/>
                  </a:cubicBezTo>
                  <a:cubicBezTo>
                    <a:pt x="160" y="235"/>
                    <a:pt x="160" y="235"/>
                    <a:pt x="160" y="235"/>
                  </a:cubicBezTo>
                  <a:cubicBezTo>
                    <a:pt x="162" y="236"/>
                    <a:pt x="162" y="236"/>
                    <a:pt x="162" y="236"/>
                  </a:cubicBezTo>
                  <a:cubicBezTo>
                    <a:pt x="169" y="241"/>
                    <a:pt x="174" y="246"/>
                    <a:pt x="176" y="249"/>
                  </a:cubicBezTo>
                  <a:cubicBezTo>
                    <a:pt x="178" y="248"/>
                    <a:pt x="183" y="244"/>
                    <a:pt x="189" y="237"/>
                  </a:cubicBezTo>
                  <a:cubicBezTo>
                    <a:pt x="189" y="236"/>
                    <a:pt x="189" y="236"/>
                    <a:pt x="189" y="236"/>
                  </a:cubicBezTo>
                  <a:cubicBezTo>
                    <a:pt x="190" y="236"/>
                    <a:pt x="190" y="236"/>
                    <a:pt x="190" y="236"/>
                  </a:cubicBezTo>
                  <a:cubicBezTo>
                    <a:pt x="210" y="241"/>
                    <a:pt x="210" y="241"/>
                    <a:pt x="210" y="241"/>
                  </a:cubicBezTo>
                  <a:cubicBezTo>
                    <a:pt x="219" y="234"/>
                    <a:pt x="219" y="234"/>
                    <a:pt x="219" y="234"/>
                  </a:cubicBezTo>
                  <a:cubicBezTo>
                    <a:pt x="219" y="233"/>
                    <a:pt x="219" y="233"/>
                    <a:pt x="219" y="233"/>
                  </a:cubicBezTo>
                  <a:cubicBezTo>
                    <a:pt x="220" y="233"/>
                    <a:pt x="220" y="233"/>
                    <a:pt x="220" y="233"/>
                  </a:cubicBezTo>
                  <a:cubicBezTo>
                    <a:pt x="220" y="233"/>
                    <a:pt x="220" y="233"/>
                    <a:pt x="220" y="233"/>
                  </a:cubicBezTo>
                  <a:cubicBezTo>
                    <a:pt x="220" y="233"/>
                    <a:pt x="220" y="233"/>
                    <a:pt x="220" y="233"/>
                  </a:cubicBezTo>
                  <a:cubicBezTo>
                    <a:pt x="229" y="235"/>
                    <a:pt x="229" y="235"/>
                    <a:pt x="229" y="235"/>
                  </a:cubicBezTo>
                  <a:cubicBezTo>
                    <a:pt x="256" y="211"/>
                    <a:pt x="256" y="211"/>
                    <a:pt x="256" y="211"/>
                  </a:cubicBezTo>
                  <a:cubicBezTo>
                    <a:pt x="264" y="213"/>
                    <a:pt x="264" y="213"/>
                    <a:pt x="264" y="213"/>
                  </a:cubicBezTo>
                  <a:cubicBezTo>
                    <a:pt x="264" y="213"/>
                    <a:pt x="264" y="213"/>
                    <a:pt x="264" y="213"/>
                  </a:cubicBezTo>
                  <a:cubicBezTo>
                    <a:pt x="265" y="214"/>
                    <a:pt x="265" y="214"/>
                    <a:pt x="265" y="214"/>
                  </a:cubicBezTo>
                  <a:cubicBezTo>
                    <a:pt x="265" y="214"/>
                    <a:pt x="265" y="214"/>
                    <a:pt x="265" y="214"/>
                  </a:cubicBezTo>
                  <a:cubicBezTo>
                    <a:pt x="266" y="214"/>
                    <a:pt x="266" y="214"/>
                    <a:pt x="266" y="214"/>
                  </a:cubicBezTo>
                  <a:cubicBezTo>
                    <a:pt x="268" y="218"/>
                    <a:pt x="268" y="218"/>
                    <a:pt x="268" y="218"/>
                  </a:cubicBezTo>
                  <a:cubicBezTo>
                    <a:pt x="270" y="216"/>
                    <a:pt x="270" y="216"/>
                    <a:pt x="270" y="216"/>
                  </a:cubicBezTo>
                  <a:cubicBezTo>
                    <a:pt x="270" y="216"/>
                    <a:pt x="270" y="216"/>
                    <a:pt x="270" y="216"/>
                  </a:cubicBezTo>
                  <a:cubicBezTo>
                    <a:pt x="270" y="215"/>
                    <a:pt x="270" y="215"/>
                    <a:pt x="270" y="215"/>
                  </a:cubicBezTo>
                  <a:cubicBezTo>
                    <a:pt x="270" y="215"/>
                    <a:pt x="270" y="215"/>
                    <a:pt x="270" y="215"/>
                  </a:cubicBezTo>
                  <a:cubicBezTo>
                    <a:pt x="278" y="211"/>
                    <a:pt x="278" y="211"/>
                    <a:pt x="278" y="211"/>
                  </a:cubicBezTo>
                  <a:cubicBezTo>
                    <a:pt x="284" y="205"/>
                    <a:pt x="284" y="205"/>
                    <a:pt x="284" y="205"/>
                  </a:cubicBezTo>
                  <a:cubicBezTo>
                    <a:pt x="283" y="193"/>
                    <a:pt x="283" y="193"/>
                    <a:pt x="283" y="193"/>
                  </a:cubicBezTo>
                  <a:cubicBezTo>
                    <a:pt x="282" y="191"/>
                    <a:pt x="282" y="191"/>
                    <a:pt x="282" y="191"/>
                  </a:cubicBezTo>
                  <a:cubicBezTo>
                    <a:pt x="274" y="194"/>
                    <a:pt x="274" y="194"/>
                    <a:pt x="274" y="194"/>
                  </a:cubicBezTo>
                  <a:cubicBezTo>
                    <a:pt x="274" y="194"/>
                    <a:pt x="274" y="194"/>
                    <a:pt x="274" y="194"/>
                  </a:cubicBezTo>
                  <a:cubicBezTo>
                    <a:pt x="272" y="195"/>
                    <a:pt x="270" y="196"/>
                    <a:pt x="267" y="196"/>
                  </a:cubicBezTo>
                  <a:cubicBezTo>
                    <a:pt x="258" y="196"/>
                    <a:pt x="258" y="196"/>
                    <a:pt x="258" y="196"/>
                  </a:cubicBezTo>
                  <a:cubicBezTo>
                    <a:pt x="255" y="196"/>
                    <a:pt x="254" y="195"/>
                    <a:pt x="252" y="193"/>
                  </a:cubicBezTo>
                  <a:cubicBezTo>
                    <a:pt x="252" y="180"/>
                    <a:pt x="252" y="180"/>
                    <a:pt x="252" y="180"/>
                  </a:cubicBezTo>
                  <a:cubicBezTo>
                    <a:pt x="249" y="179"/>
                    <a:pt x="248" y="178"/>
                    <a:pt x="246" y="178"/>
                  </a:cubicBezTo>
                  <a:cubicBezTo>
                    <a:pt x="244" y="179"/>
                    <a:pt x="244" y="179"/>
                    <a:pt x="244" y="179"/>
                  </a:cubicBezTo>
                  <a:cubicBezTo>
                    <a:pt x="242" y="180"/>
                    <a:pt x="242" y="180"/>
                    <a:pt x="242" y="180"/>
                  </a:cubicBezTo>
                  <a:cubicBezTo>
                    <a:pt x="236" y="182"/>
                    <a:pt x="236" y="182"/>
                    <a:pt x="236" y="182"/>
                  </a:cubicBezTo>
                  <a:cubicBezTo>
                    <a:pt x="234" y="182"/>
                    <a:pt x="234" y="182"/>
                    <a:pt x="234" y="182"/>
                  </a:cubicBezTo>
                  <a:cubicBezTo>
                    <a:pt x="234" y="181"/>
                    <a:pt x="234" y="181"/>
                    <a:pt x="234" y="181"/>
                  </a:cubicBezTo>
                  <a:cubicBezTo>
                    <a:pt x="231" y="175"/>
                    <a:pt x="231" y="175"/>
                    <a:pt x="231" y="175"/>
                  </a:cubicBezTo>
                  <a:cubicBezTo>
                    <a:pt x="230" y="170"/>
                    <a:pt x="230" y="170"/>
                    <a:pt x="230" y="170"/>
                  </a:cubicBezTo>
                  <a:cubicBezTo>
                    <a:pt x="230" y="170"/>
                    <a:pt x="230" y="170"/>
                    <a:pt x="230" y="170"/>
                  </a:cubicBezTo>
                  <a:cubicBezTo>
                    <a:pt x="234" y="155"/>
                    <a:pt x="234" y="155"/>
                    <a:pt x="234" y="155"/>
                  </a:cubicBezTo>
                  <a:cubicBezTo>
                    <a:pt x="234" y="155"/>
                    <a:pt x="234" y="155"/>
                    <a:pt x="234" y="155"/>
                  </a:cubicBezTo>
                  <a:cubicBezTo>
                    <a:pt x="234" y="155"/>
                    <a:pt x="234" y="155"/>
                    <a:pt x="234" y="155"/>
                  </a:cubicBezTo>
                  <a:cubicBezTo>
                    <a:pt x="234" y="154"/>
                    <a:pt x="234" y="154"/>
                    <a:pt x="234" y="154"/>
                  </a:cubicBezTo>
                  <a:cubicBezTo>
                    <a:pt x="238" y="147"/>
                    <a:pt x="238" y="147"/>
                    <a:pt x="238" y="147"/>
                  </a:cubicBezTo>
                  <a:cubicBezTo>
                    <a:pt x="226" y="137"/>
                    <a:pt x="226" y="137"/>
                    <a:pt x="226" y="137"/>
                  </a:cubicBezTo>
                  <a:cubicBezTo>
                    <a:pt x="226" y="136"/>
                    <a:pt x="226" y="136"/>
                    <a:pt x="226" y="136"/>
                  </a:cubicBezTo>
                  <a:cubicBezTo>
                    <a:pt x="226" y="136"/>
                    <a:pt x="226" y="136"/>
                    <a:pt x="226" y="136"/>
                  </a:cubicBezTo>
                  <a:cubicBezTo>
                    <a:pt x="226" y="124"/>
                    <a:pt x="226" y="124"/>
                    <a:pt x="226" y="124"/>
                  </a:cubicBezTo>
                  <a:cubicBezTo>
                    <a:pt x="226" y="124"/>
                    <a:pt x="226" y="124"/>
                    <a:pt x="226" y="124"/>
                  </a:cubicBezTo>
                  <a:cubicBezTo>
                    <a:pt x="232" y="106"/>
                    <a:pt x="232" y="106"/>
                    <a:pt x="232" y="106"/>
                  </a:cubicBezTo>
                  <a:cubicBezTo>
                    <a:pt x="228" y="96"/>
                    <a:pt x="228" y="96"/>
                    <a:pt x="228" y="96"/>
                  </a:cubicBezTo>
                  <a:cubicBezTo>
                    <a:pt x="225" y="95"/>
                    <a:pt x="225" y="95"/>
                    <a:pt x="225" y="95"/>
                  </a:cubicBezTo>
                  <a:cubicBezTo>
                    <a:pt x="220" y="95"/>
                    <a:pt x="220" y="95"/>
                    <a:pt x="220" y="95"/>
                  </a:cubicBezTo>
                  <a:cubicBezTo>
                    <a:pt x="216" y="102"/>
                    <a:pt x="216" y="102"/>
                    <a:pt x="216" y="102"/>
                  </a:cubicBezTo>
                  <a:cubicBezTo>
                    <a:pt x="210" y="98"/>
                    <a:pt x="210" y="98"/>
                    <a:pt x="210" y="98"/>
                  </a:cubicBezTo>
                  <a:cubicBezTo>
                    <a:pt x="205" y="95"/>
                    <a:pt x="205" y="95"/>
                    <a:pt x="205" y="95"/>
                  </a:cubicBezTo>
                  <a:cubicBezTo>
                    <a:pt x="200" y="84"/>
                    <a:pt x="200" y="84"/>
                    <a:pt x="200" y="84"/>
                  </a:cubicBezTo>
                  <a:cubicBezTo>
                    <a:pt x="200" y="84"/>
                    <a:pt x="200" y="84"/>
                    <a:pt x="200" y="84"/>
                  </a:cubicBezTo>
                  <a:cubicBezTo>
                    <a:pt x="200" y="84"/>
                    <a:pt x="200" y="84"/>
                    <a:pt x="200" y="84"/>
                  </a:cubicBezTo>
                  <a:cubicBezTo>
                    <a:pt x="199" y="76"/>
                    <a:pt x="199" y="76"/>
                    <a:pt x="199" y="76"/>
                  </a:cubicBezTo>
                  <a:cubicBezTo>
                    <a:pt x="199" y="75"/>
                    <a:pt x="199" y="75"/>
                    <a:pt x="199" y="75"/>
                  </a:cubicBezTo>
                  <a:cubicBezTo>
                    <a:pt x="198" y="74"/>
                    <a:pt x="198" y="74"/>
                    <a:pt x="198" y="74"/>
                  </a:cubicBezTo>
                  <a:cubicBezTo>
                    <a:pt x="200" y="74"/>
                    <a:pt x="200" y="74"/>
                    <a:pt x="200" y="74"/>
                  </a:cubicBezTo>
                  <a:cubicBezTo>
                    <a:pt x="205" y="66"/>
                    <a:pt x="205" y="66"/>
                    <a:pt x="205" y="66"/>
                  </a:cubicBezTo>
                  <a:cubicBezTo>
                    <a:pt x="206" y="66"/>
                    <a:pt x="206" y="66"/>
                    <a:pt x="206" y="66"/>
                  </a:cubicBezTo>
                  <a:cubicBezTo>
                    <a:pt x="206" y="66"/>
                    <a:pt x="206" y="66"/>
                    <a:pt x="206" y="66"/>
                  </a:cubicBezTo>
                  <a:cubicBezTo>
                    <a:pt x="206" y="66"/>
                    <a:pt x="206" y="66"/>
                    <a:pt x="206" y="66"/>
                  </a:cubicBezTo>
                  <a:cubicBezTo>
                    <a:pt x="210" y="65"/>
                    <a:pt x="210" y="65"/>
                    <a:pt x="210" y="65"/>
                  </a:cubicBezTo>
                  <a:cubicBezTo>
                    <a:pt x="215" y="64"/>
                    <a:pt x="215" y="64"/>
                    <a:pt x="215" y="64"/>
                  </a:cubicBezTo>
                  <a:cubicBezTo>
                    <a:pt x="236" y="63"/>
                    <a:pt x="236" y="63"/>
                    <a:pt x="236" y="63"/>
                  </a:cubicBezTo>
                  <a:cubicBezTo>
                    <a:pt x="236" y="63"/>
                    <a:pt x="236" y="63"/>
                    <a:pt x="236" y="63"/>
                  </a:cubicBezTo>
                  <a:cubicBezTo>
                    <a:pt x="239" y="64"/>
                    <a:pt x="239" y="64"/>
                    <a:pt x="239" y="64"/>
                  </a:cubicBezTo>
                  <a:cubicBezTo>
                    <a:pt x="240" y="64"/>
                    <a:pt x="240" y="64"/>
                    <a:pt x="240" y="64"/>
                  </a:cubicBezTo>
                  <a:cubicBezTo>
                    <a:pt x="243" y="66"/>
                    <a:pt x="243" y="66"/>
                    <a:pt x="243" y="66"/>
                  </a:cubicBezTo>
                  <a:cubicBezTo>
                    <a:pt x="248" y="63"/>
                    <a:pt x="248" y="63"/>
                    <a:pt x="248" y="63"/>
                  </a:cubicBezTo>
                  <a:cubicBezTo>
                    <a:pt x="253" y="60"/>
                    <a:pt x="253" y="60"/>
                    <a:pt x="253" y="60"/>
                  </a:cubicBezTo>
                  <a:cubicBezTo>
                    <a:pt x="256" y="56"/>
                    <a:pt x="256" y="56"/>
                    <a:pt x="256" y="56"/>
                  </a:cubicBezTo>
                  <a:cubicBezTo>
                    <a:pt x="256" y="54"/>
                    <a:pt x="256" y="54"/>
                    <a:pt x="256" y="54"/>
                  </a:cubicBezTo>
                  <a:cubicBezTo>
                    <a:pt x="256" y="45"/>
                    <a:pt x="256" y="45"/>
                    <a:pt x="256" y="45"/>
                  </a:cubicBezTo>
                  <a:cubicBezTo>
                    <a:pt x="251" y="44"/>
                    <a:pt x="251" y="44"/>
                    <a:pt x="251" y="44"/>
                  </a:cubicBezTo>
                  <a:cubicBezTo>
                    <a:pt x="243" y="47"/>
                    <a:pt x="243" y="47"/>
                    <a:pt x="243" y="47"/>
                  </a:cubicBezTo>
                  <a:cubicBezTo>
                    <a:pt x="240" y="50"/>
                    <a:pt x="238" y="52"/>
                    <a:pt x="235" y="52"/>
                  </a:cubicBezTo>
                  <a:cubicBezTo>
                    <a:pt x="232" y="52"/>
                    <a:pt x="230" y="49"/>
                    <a:pt x="227" y="45"/>
                  </a:cubicBezTo>
                  <a:cubicBezTo>
                    <a:pt x="227" y="45"/>
                    <a:pt x="227" y="45"/>
                    <a:pt x="227" y="45"/>
                  </a:cubicBezTo>
                  <a:cubicBezTo>
                    <a:pt x="227" y="45"/>
                    <a:pt x="227" y="45"/>
                    <a:pt x="227" y="45"/>
                  </a:cubicBezTo>
                  <a:cubicBezTo>
                    <a:pt x="227" y="44"/>
                    <a:pt x="227" y="44"/>
                    <a:pt x="227" y="44"/>
                  </a:cubicBezTo>
                  <a:cubicBezTo>
                    <a:pt x="226" y="39"/>
                    <a:pt x="226" y="39"/>
                    <a:pt x="226" y="39"/>
                  </a:cubicBezTo>
                  <a:cubicBezTo>
                    <a:pt x="226" y="38"/>
                    <a:pt x="226" y="38"/>
                    <a:pt x="226" y="38"/>
                  </a:cubicBezTo>
                  <a:cubicBezTo>
                    <a:pt x="227" y="33"/>
                    <a:pt x="227" y="33"/>
                    <a:pt x="227" y="33"/>
                  </a:cubicBezTo>
                  <a:cubicBezTo>
                    <a:pt x="222" y="22"/>
                    <a:pt x="222" y="22"/>
                    <a:pt x="222" y="22"/>
                  </a:cubicBezTo>
                  <a:cubicBezTo>
                    <a:pt x="214" y="24"/>
                    <a:pt x="214" y="24"/>
                    <a:pt x="214" y="24"/>
                  </a:cubicBezTo>
                  <a:cubicBezTo>
                    <a:pt x="210" y="28"/>
                    <a:pt x="210" y="28"/>
                    <a:pt x="210" y="28"/>
                  </a:cubicBezTo>
                  <a:cubicBezTo>
                    <a:pt x="212" y="40"/>
                    <a:pt x="212" y="40"/>
                    <a:pt x="212" y="40"/>
                  </a:cubicBezTo>
                  <a:cubicBezTo>
                    <a:pt x="198" y="34"/>
                    <a:pt x="198" y="34"/>
                    <a:pt x="198" y="34"/>
                  </a:cubicBezTo>
                  <a:cubicBezTo>
                    <a:pt x="202" y="41"/>
                    <a:pt x="202" y="41"/>
                    <a:pt x="202" y="41"/>
                  </a:cubicBezTo>
                  <a:cubicBezTo>
                    <a:pt x="202" y="41"/>
                    <a:pt x="202" y="41"/>
                    <a:pt x="202" y="41"/>
                  </a:cubicBezTo>
                  <a:cubicBezTo>
                    <a:pt x="202" y="42"/>
                    <a:pt x="202" y="42"/>
                    <a:pt x="202" y="42"/>
                  </a:cubicBezTo>
                  <a:cubicBezTo>
                    <a:pt x="201" y="50"/>
                    <a:pt x="201" y="50"/>
                    <a:pt x="201" y="50"/>
                  </a:cubicBezTo>
                  <a:cubicBezTo>
                    <a:pt x="201" y="51"/>
                    <a:pt x="201" y="51"/>
                    <a:pt x="201" y="51"/>
                  </a:cubicBezTo>
                  <a:cubicBezTo>
                    <a:pt x="200" y="51"/>
                    <a:pt x="200" y="51"/>
                    <a:pt x="200" y="51"/>
                  </a:cubicBezTo>
                  <a:cubicBezTo>
                    <a:pt x="193" y="62"/>
                    <a:pt x="193" y="62"/>
                    <a:pt x="193" y="62"/>
                  </a:cubicBezTo>
                  <a:cubicBezTo>
                    <a:pt x="193" y="62"/>
                    <a:pt x="193" y="62"/>
                    <a:pt x="193" y="62"/>
                  </a:cubicBezTo>
                  <a:cubicBezTo>
                    <a:pt x="180" y="69"/>
                    <a:pt x="180" y="69"/>
                    <a:pt x="180" y="69"/>
                  </a:cubicBezTo>
                  <a:cubicBezTo>
                    <a:pt x="179" y="76"/>
                    <a:pt x="179" y="76"/>
                    <a:pt x="179" y="76"/>
                  </a:cubicBezTo>
                  <a:cubicBezTo>
                    <a:pt x="179" y="78"/>
                    <a:pt x="180" y="81"/>
                    <a:pt x="182" y="85"/>
                  </a:cubicBezTo>
                  <a:cubicBezTo>
                    <a:pt x="183" y="85"/>
                    <a:pt x="183" y="85"/>
                    <a:pt x="183" y="85"/>
                  </a:cubicBezTo>
                  <a:cubicBezTo>
                    <a:pt x="183" y="86"/>
                    <a:pt x="183" y="86"/>
                    <a:pt x="183" y="86"/>
                  </a:cubicBezTo>
                  <a:cubicBezTo>
                    <a:pt x="184" y="96"/>
                    <a:pt x="184" y="96"/>
                    <a:pt x="184" y="96"/>
                  </a:cubicBezTo>
                  <a:cubicBezTo>
                    <a:pt x="184" y="97"/>
                    <a:pt x="184" y="97"/>
                    <a:pt x="184" y="97"/>
                  </a:cubicBezTo>
                  <a:cubicBezTo>
                    <a:pt x="183" y="98"/>
                    <a:pt x="183" y="98"/>
                    <a:pt x="183" y="98"/>
                  </a:cubicBezTo>
                  <a:cubicBezTo>
                    <a:pt x="178" y="104"/>
                    <a:pt x="178" y="104"/>
                    <a:pt x="178" y="104"/>
                  </a:cubicBezTo>
                  <a:cubicBezTo>
                    <a:pt x="178" y="104"/>
                    <a:pt x="178" y="104"/>
                    <a:pt x="178" y="104"/>
                  </a:cubicBezTo>
                  <a:cubicBezTo>
                    <a:pt x="178" y="104"/>
                    <a:pt x="178" y="104"/>
                    <a:pt x="178" y="104"/>
                  </a:cubicBezTo>
                  <a:cubicBezTo>
                    <a:pt x="178" y="104"/>
                    <a:pt x="178" y="104"/>
                    <a:pt x="178" y="104"/>
                  </a:cubicBezTo>
                  <a:cubicBezTo>
                    <a:pt x="174" y="107"/>
                    <a:pt x="174" y="107"/>
                    <a:pt x="174" y="107"/>
                  </a:cubicBezTo>
                  <a:cubicBezTo>
                    <a:pt x="174" y="107"/>
                    <a:pt x="174" y="107"/>
                    <a:pt x="174" y="107"/>
                  </a:cubicBezTo>
                  <a:cubicBezTo>
                    <a:pt x="173" y="107"/>
                    <a:pt x="173" y="107"/>
                    <a:pt x="173" y="107"/>
                  </a:cubicBezTo>
                  <a:cubicBezTo>
                    <a:pt x="173" y="107"/>
                    <a:pt x="173" y="107"/>
                    <a:pt x="173" y="107"/>
                  </a:cubicBezTo>
                  <a:cubicBezTo>
                    <a:pt x="172" y="107"/>
                    <a:pt x="172" y="107"/>
                    <a:pt x="172" y="107"/>
                  </a:cubicBezTo>
                  <a:cubicBezTo>
                    <a:pt x="163" y="105"/>
                    <a:pt x="163" y="105"/>
                    <a:pt x="163" y="105"/>
                  </a:cubicBezTo>
                  <a:cubicBezTo>
                    <a:pt x="162" y="105"/>
                    <a:pt x="160" y="106"/>
                    <a:pt x="158" y="107"/>
                  </a:cubicBezTo>
                  <a:cubicBezTo>
                    <a:pt x="154" y="112"/>
                    <a:pt x="154" y="112"/>
                    <a:pt x="154" y="112"/>
                  </a:cubicBezTo>
                  <a:cubicBezTo>
                    <a:pt x="150" y="116"/>
                    <a:pt x="150" y="116"/>
                    <a:pt x="150" y="116"/>
                  </a:cubicBezTo>
                  <a:cubicBezTo>
                    <a:pt x="148" y="119"/>
                    <a:pt x="146" y="120"/>
                    <a:pt x="141" y="119"/>
                  </a:cubicBezTo>
                  <a:cubicBezTo>
                    <a:pt x="138" y="119"/>
                    <a:pt x="138" y="116"/>
                    <a:pt x="138" y="112"/>
                  </a:cubicBezTo>
                  <a:cubicBezTo>
                    <a:pt x="138" y="110"/>
                    <a:pt x="138" y="110"/>
                    <a:pt x="138" y="110"/>
                  </a:cubicBezTo>
                  <a:cubicBezTo>
                    <a:pt x="138" y="107"/>
                    <a:pt x="138" y="107"/>
                    <a:pt x="138" y="107"/>
                  </a:cubicBezTo>
                  <a:cubicBezTo>
                    <a:pt x="136" y="109"/>
                    <a:pt x="136" y="109"/>
                    <a:pt x="136" y="109"/>
                  </a:cubicBezTo>
                  <a:cubicBezTo>
                    <a:pt x="135" y="110"/>
                    <a:pt x="134" y="111"/>
                    <a:pt x="132" y="111"/>
                  </a:cubicBezTo>
                  <a:cubicBezTo>
                    <a:pt x="131" y="110"/>
                    <a:pt x="130" y="109"/>
                    <a:pt x="129" y="106"/>
                  </a:cubicBezTo>
                  <a:cubicBezTo>
                    <a:pt x="129" y="106"/>
                    <a:pt x="129" y="106"/>
                    <a:pt x="129" y="106"/>
                  </a:cubicBezTo>
                  <a:cubicBezTo>
                    <a:pt x="128" y="96"/>
                    <a:pt x="128" y="96"/>
                    <a:pt x="128" y="96"/>
                  </a:cubicBezTo>
                  <a:cubicBezTo>
                    <a:pt x="126" y="88"/>
                    <a:pt x="126" y="88"/>
                    <a:pt x="126" y="88"/>
                  </a:cubicBezTo>
                  <a:cubicBezTo>
                    <a:pt x="122" y="84"/>
                    <a:pt x="122" y="84"/>
                    <a:pt x="122" y="84"/>
                  </a:cubicBezTo>
                  <a:cubicBezTo>
                    <a:pt x="122" y="84"/>
                    <a:pt x="122" y="84"/>
                    <a:pt x="122" y="84"/>
                  </a:cubicBezTo>
                  <a:cubicBezTo>
                    <a:pt x="122" y="83"/>
                    <a:pt x="122" y="83"/>
                    <a:pt x="122" y="83"/>
                  </a:cubicBezTo>
                  <a:cubicBezTo>
                    <a:pt x="113" y="64"/>
                    <a:pt x="113" y="64"/>
                    <a:pt x="113" y="64"/>
                  </a:cubicBezTo>
                  <a:cubicBezTo>
                    <a:pt x="113" y="64"/>
                    <a:pt x="113" y="64"/>
                    <a:pt x="113" y="64"/>
                  </a:cubicBezTo>
                  <a:cubicBezTo>
                    <a:pt x="110" y="58"/>
                    <a:pt x="110" y="58"/>
                    <a:pt x="110" y="58"/>
                  </a:cubicBezTo>
                  <a:cubicBezTo>
                    <a:pt x="110" y="58"/>
                    <a:pt x="110" y="58"/>
                    <a:pt x="110" y="58"/>
                  </a:cubicBezTo>
                  <a:cubicBezTo>
                    <a:pt x="110" y="58"/>
                    <a:pt x="110" y="58"/>
                    <a:pt x="110" y="58"/>
                  </a:cubicBezTo>
                  <a:cubicBezTo>
                    <a:pt x="110" y="57"/>
                    <a:pt x="110" y="57"/>
                    <a:pt x="110" y="57"/>
                  </a:cubicBezTo>
                  <a:cubicBezTo>
                    <a:pt x="108" y="47"/>
                    <a:pt x="108" y="47"/>
                    <a:pt x="108" y="47"/>
                  </a:cubicBezTo>
                  <a:cubicBezTo>
                    <a:pt x="107" y="45"/>
                    <a:pt x="107" y="45"/>
                    <a:pt x="107" y="45"/>
                  </a:cubicBezTo>
                  <a:cubicBezTo>
                    <a:pt x="106" y="46"/>
                    <a:pt x="106" y="46"/>
                    <a:pt x="106" y="46"/>
                  </a:cubicBezTo>
                  <a:cubicBezTo>
                    <a:pt x="103" y="50"/>
                    <a:pt x="101" y="52"/>
                    <a:pt x="100" y="52"/>
                  </a:cubicBezTo>
                  <a:cubicBezTo>
                    <a:pt x="99" y="52"/>
                    <a:pt x="97" y="50"/>
                    <a:pt x="94" y="48"/>
                  </a:cubicBezTo>
                  <a:cubicBezTo>
                    <a:pt x="88" y="45"/>
                    <a:pt x="88" y="45"/>
                    <a:pt x="88" y="45"/>
                  </a:cubicBezTo>
                  <a:cubicBezTo>
                    <a:pt x="87" y="44"/>
                    <a:pt x="87" y="44"/>
                    <a:pt x="87" y="44"/>
                  </a:cubicBezTo>
                  <a:cubicBezTo>
                    <a:pt x="86" y="44"/>
                    <a:pt x="86" y="44"/>
                    <a:pt x="86" y="44"/>
                  </a:cubicBezTo>
                  <a:cubicBezTo>
                    <a:pt x="86" y="44"/>
                    <a:pt x="86" y="44"/>
                    <a:pt x="86" y="44"/>
                  </a:cubicBezTo>
                  <a:cubicBezTo>
                    <a:pt x="86" y="43"/>
                    <a:pt x="86" y="43"/>
                    <a:pt x="86" y="43"/>
                  </a:cubicBezTo>
                  <a:cubicBezTo>
                    <a:pt x="86" y="35"/>
                    <a:pt x="86" y="35"/>
                    <a:pt x="86" y="35"/>
                  </a:cubicBezTo>
                  <a:cubicBezTo>
                    <a:pt x="86" y="35"/>
                    <a:pt x="86" y="35"/>
                    <a:pt x="86" y="35"/>
                  </a:cubicBezTo>
                  <a:cubicBezTo>
                    <a:pt x="84" y="29"/>
                    <a:pt x="84" y="29"/>
                    <a:pt x="84" y="29"/>
                  </a:cubicBezTo>
                  <a:cubicBezTo>
                    <a:pt x="81" y="21"/>
                    <a:pt x="81" y="21"/>
                    <a:pt x="81" y="21"/>
                  </a:cubicBezTo>
                  <a:cubicBezTo>
                    <a:pt x="78" y="21"/>
                    <a:pt x="78" y="21"/>
                    <a:pt x="78" y="21"/>
                  </a:cubicBezTo>
                  <a:cubicBezTo>
                    <a:pt x="78" y="24"/>
                    <a:pt x="78" y="27"/>
                    <a:pt x="77" y="29"/>
                  </a:cubicBezTo>
                  <a:cubicBezTo>
                    <a:pt x="76" y="31"/>
                    <a:pt x="75" y="33"/>
                    <a:pt x="72" y="35"/>
                  </a:cubicBezTo>
                  <a:cubicBezTo>
                    <a:pt x="72" y="38"/>
                    <a:pt x="70" y="40"/>
                    <a:pt x="69" y="41"/>
                  </a:cubicBezTo>
                  <a:cubicBezTo>
                    <a:pt x="66" y="44"/>
                    <a:pt x="64" y="44"/>
                    <a:pt x="62" y="42"/>
                  </a:cubicBezTo>
                  <a:cubicBezTo>
                    <a:pt x="61" y="42"/>
                    <a:pt x="61" y="42"/>
                    <a:pt x="61" y="42"/>
                  </a:cubicBezTo>
                  <a:cubicBezTo>
                    <a:pt x="58" y="41"/>
                    <a:pt x="58" y="38"/>
                    <a:pt x="58" y="33"/>
                  </a:cubicBezTo>
                  <a:cubicBezTo>
                    <a:pt x="58" y="31"/>
                    <a:pt x="58" y="31"/>
                    <a:pt x="58" y="31"/>
                  </a:cubicBezTo>
                  <a:cubicBezTo>
                    <a:pt x="53" y="28"/>
                    <a:pt x="53" y="28"/>
                    <a:pt x="53" y="28"/>
                  </a:cubicBezTo>
                  <a:cubicBezTo>
                    <a:pt x="51" y="27"/>
                    <a:pt x="50" y="24"/>
                    <a:pt x="50" y="21"/>
                  </a:cubicBezTo>
                  <a:cubicBezTo>
                    <a:pt x="52" y="3"/>
                    <a:pt x="52" y="3"/>
                    <a:pt x="52" y="3"/>
                  </a:cubicBezTo>
                  <a:cubicBezTo>
                    <a:pt x="51" y="0"/>
                    <a:pt x="51" y="0"/>
                    <a:pt x="51" y="0"/>
                  </a:cubicBezTo>
                  <a:cubicBezTo>
                    <a:pt x="44" y="7"/>
                    <a:pt x="44" y="7"/>
                    <a:pt x="44" y="7"/>
                  </a:cubicBezTo>
                  <a:cubicBezTo>
                    <a:pt x="40" y="10"/>
                    <a:pt x="40" y="10"/>
                    <a:pt x="40" y="10"/>
                  </a:cubicBezTo>
                  <a:cubicBezTo>
                    <a:pt x="39" y="13"/>
                    <a:pt x="39" y="13"/>
                    <a:pt x="39" y="13"/>
                  </a:cubicBezTo>
                  <a:cubicBezTo>
                    <a:pt x="40" y="17"/>
                    <a:pt x="41" y="20"/>
                    <a:pt x="41" y="22"/>
                  </a:cubicBezTo>
                  <a:cubicBezTo>
                    <a:pt x="41" y="26"/>
                    <a:pt x="39" y="29"/>
                    <a:pt x="36" y="30"/>
                  </a:cubicBezTo>
                  <a:cubicBezTo>
                    <a:pt x="28" y="33"/>
                    <a:pt x="28" y="33"/>
                    <a:pt x="28" y="33"/>
                  </a:cubicBezTo>
                  <a:cubicBezTo>
                    <a:pt x="26" y="34"/>
                    <a:pt x="26" y="34"/>
                    <a:pt x="26" y="34"/>
                  </a:cubicBezTo>
                  <a:cubicBezTo>
                    <a:pt x="26" y="37"/>
                    <a:pt x="26" y="37"/>
                    <a:pt x="26" y="37"/>
                  </a:cubicBezTo>
                  <a:cubicBezTo>
                    <a:pt x="26" y="48"/>
                    <a:pt x="26" y="48"/>
                    <a:pt x="26" y="48"/>
                  </a:cubicBezTo>
                  <a:cubicBezTo>
                    <a:pt x="26" y="52"/>
                    <a:pt x="27" y="54"/>
                    <a:pt x="28" y="54"/>
                  </a:cubicBezTo>
                  <a:cubicBezTo>
                    <a:pt x="30" y="55"/>
                    <a:pt x="33" y="55"/>
                    <a:pt x="36" y="53"/>
                  </a:cubicBezTo>
                  <a:cubicBezTo>
                    <a:pt x="38" y="52"/>
                    <a:pt x="38" y="52"/>
                    <a:pt x="38" y="52"/>
                  </a:cubicBezTo>
                  <a:cubicBezTo>
                    <a:pt x="46" y="69"/>
                    <a:pt x="46" y="69"/>
                    <a:pt x="46" y="69"/>
                  </a:cubicBezTo>
                  <a:cubicBezTo>
                    <a:pt x="46" y="70"/>
                    <a:pt x="46" y="70"/>
                    <a:pt x="46" y="70"/>
                  </a:cubicBezTo>
                  <a:cubicBezTo>
                    <a:pt x="46" y="70"/>
                    <a:pt x="46" y="70"/>
                    <a:pt x="46" y="70"/>
                  </a:cubicBezTo>
                  <a:cubicBezTo>
                    <a:pt x="46" y="70"/>
                    <a:pt x="46" y="70"/>
                    <a:pt x="46" y="70"/>
                  </a:cubicBezTo>
                  <a:cubicBezTo>
                    <a:pt x="43" y="102"/>
                    <a:pt x="40" y="120"/>
                    <a:pt x="36" y="125"/>
                  </a:cubicBezTo>
                  <a:cubicBezTo>
                    <a:pt x="35" y="126"/>
                    <a:pt x="34" y="127"/>
                    <a:pt x="31" y="128"/>
                  </a:cubicBezTo>
                  <a:cubicBezTo>
                    <a:pt x="28" y="128"/>
                    <a:pt x="26" y="127"/>
                    <a:pt x="24" y="126"/>
                  </a:cubicBezTo>
                  <a:cubicBezTo>
                    <a:pt x="13" y="146"/>
                    <a:pt x="6" y="157"/>
                    <a:pt x="3" y="159"/>
                  </a:cubicBezTo>
                  <a:cubicBezTo>
                    <a:pt x="4" y="159"/>
                    <a:pt x="4" y="159"/>
                    <a:pt x="4" y="159"/>
                  </a:cubicBezTo>
                  <a:cubicBezTo>
                    <a:pt x="2" y="159"/>
                    <a:pt x="1" y="164"/>
                    <a:pt x="2" y="174"/>
                  </a:cubicBezTo>
                  <a:cubicBezTo>
                    <a:pt x="4" y="176"/>
                    <a:pt x="4" y="176"/>
                    <a:pt x="4" y="176"/>
                  </a:cubicBezTo>
                  <a:cubicBezTo>
                    <a:pt x="5" y="176"/>
                    <a:pt x="5" y="176"/>
                    <a:pt x="5" y="176"/>
                  </a:cubicBezTo>
                  <a:cubicBezTo>
                    <a:pt x="6" y="177"/>
                    <a:pt x="6" y="177"/>
                    <a:pt x="6" y="177"/>
                  </a:cubicBezTo>
                  <a:lnTo>
                    <a:pt x="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3"/>
            <p:cNvSpPr>
              <a:spLocks/>
            </p:cNvSpPr>
            <p:nvPr/>
          </p:nvSpPr>
          <p:spPr bwMode="auto">
            <a:xfrm>
              <a:off x="1990" y="2479"/>
              <a:ext cx="366" cy="316"/>
            </a:xfrm>
            <a:custGeom>
              <a:avLst/>
              <a:gdLst>
                <a:gd name="T0" fmla="*/ 142 w 192"/>
                <a:gd name="T1" fmla="*/ 7 h 166"/>
                <a:gd name="T2" fmla="*/ 131 w 192"/>
                <a:gd name="T3" fmla="*/ 10 h 166"/>
                <a:gd name="T4" fmla="*/ 129 w 192"/>
                <a:gd name="T5" fmla="*/ 0 h 166"/>
                <a:gd name="T6" fmla="*/ 125 w 192"/>
                <a:gd name="T7" fmla="*/ 10 h 166"/>
                <a:gd name="T8" fmla="*/ 119 w 192"/>
                <a:gd name="T9" fmla="*/ 18 h 166"/>
                <a:gd name="T10" fmla="*/ 108 w 192"/>
                <a:gd name="T11" fmla="*/ 17 h 166"/>
                <a:gd name="T12" fmla="*/ 106 w 192"/>
                <a:gd name="T13" fmla="*/ 25 h 166"/>
                <a:gd name="T14" fmla="*/ 94 w 192"/>
                <a:gd name="T15" fmla="*/ 28 h 166"/>
                <a:gd name="T16" fmla="*/ 90 w 192"/>
                <a:gd name="T17" fmla="*/ 30 h 166"/>
                <a:gd name="T18" fmla="*/ 80 w 192"/>
                <a:gd name="T19" fmla="*/ 26 h 166"/>
                <a:gd name="T20" fmla="*/ 73 w 192"/>
                <a:gd name="T21" fmla="*/ 24 h 166"/>
                <a:gd name="T22" fmla="*/ 84 w 192"/>
                <a:gd name="T23" fmla="*/ 40 h 166"/>
                <a:gd name="T24" fmla="*/ 90 w 192"/>
                <a:gd name="T25" fmla="*/ 46 h 166"/>
                <a:gd name="T26" fmla="*/ 88 w 192"/>
                <a:gd name="T27" fmla="*/ 55 h 166"/>
                <a:gd name="T28" fmla="*/ 69 w 192"/>
                <a:gd name="T29" fmla="*/ 64 h 166"/>
                <a:gd name="T30" fmla="*/ 62 w 192"/>
                <a:gd name="T31" fmla="*/ 65 h 166"/>
                <a:gd name="T32" fmla="*/ 55 w 192"/>
                <a:gd name="T33" fmla="*/ 63 h 166"/>
                <a:gd name="T34" fmla="*/ 47 w 192"/>
                <a:gd name="T35" fmla="*/ 71 h 166"/>
                <a:gd name="T36" fmla="*/ 39 w 192"/>
                <a:gd name="T37" fmla="*/ 74 h 166"/>
                <a:gd name="T38" fmla="*/ 8 w 192"/>
                <a:gd name="T39" fmla="*/ 74 h 166"/>
                <a:gd name="T40" fmla="*/ 4 w 192"/>
                <a:gd name="T41" fmla="*/ 96 h 166"/>
                <a:gd name="T42" fmla="*/ 11 w 192"/>
                <a:gd name="T43" fmla="*/ 100 h 166"/>
                <a:gd name="T44" fmla="*/ 15 w 192"/>
                <a:gd name="T45" fmla="*/ 95 h 166"/>
                <a:gd name="T46" fmla="*/ 28 w 192"/>
                <a:gd name="T47" fmla="*/ 96 h 166"/>
                <a:gd name="T48" fmla="*/ 31 w 192"/>
                <a:gd name="T49" fmla="*/ 118 h 166"/>
                <a:gd name="T50" fmla="*/ 26 w 192"/>
                <a:gd name="T51" fmla="*/ 130 h 166"/>
                <a:gd name="T52" fmla="*/ 38 w 192"/>
                <a:gd name="T53" fmla="*/ 148 h 166"/>
                <a:gd name="T54" fmla="*/ 33 w 192"/>
                <a:gd name="T55" fmla="*/ 166 h 166"/>
                <a:gd name="T56" fmla="*/ 46 w 192"/>
                <a:gd name="T57" fmla="*/ 159 h 166"/>
                <a:gd name="T58" fmla="*/ 55 w 192"/>
                <a:gd name="T59" fmla="*/ 160 h 166"/>
                <a:gd name="T60" fmla="*/ 84 w 192"/>
                <a:gd name="T61" fmla="*/ 160 h 166"/>
                <a:gd name="T62" fmla="*/ 98 w 192"/>
                <a:gd name="T63" fmla="*/ 150 h 166"/>
                <a:gd name="T64" fmla="*/ 114 w 192"/>
                <a:gd name="T65" fmla="*/ 137 h 166"/>
                <a:gd name="T66" fmla="*/ 124 w 192"/>
                <a:gd name="T67" fmla="*/ 141 h 166"/>
                <a:gd name="T68" fmla="*/ 137 w 192"/>
                <a:gd name="T69" fmla="*/ 146 h 166"/>
                <a:gd name="T70" fmla="*/ 146 w 192"/>
                <a:gd name="T71" fmla="*/ 149 h 166"/>
                <a:gd name="T72" fmla="*/ 148 w 192"/>
                <a:gd name="T73" fmla="*/ 144 h 166"/>
                <a:gd name="T74" fmla="*/ 151 w 192"/>
                <a:gd name="T75" fmla="*/ 142 h 166"/>
                <a:gd name="T76" fmla="*/ 157 w 192"/>
                <a:gd name="T77" fmla="*/ 138 h 166"/>
                <a:gd name="T78" fmla="*/ 173 w 192"/>
                <a:gd name="T79" fmla="*/ 126 h 166"/>
                <a:gd name="T80" fmla="*/ 176 w 192"/>
                <a:gd name="T81" fmla="*/ 124 h 166"/>
                <a:gd name="T82" fmla="*/ 183 w 192"/>
                <a:gd name="T83" fmla="*/ 122 h 166"/>
                <a:gd name="T84" fmla="*/ 190 w 192"/>
                <a:gd name="T85" fmla="*/ 118 h 166"/>
                <a:gd name="T86" fmla="*/ 186 w 192"/>
                <a:gd name="T87" fmla="*/ 103 h 166"/>
                <a:gd name="T88" fmla="*/ 188 w 192"/>
                <a:gd name="T89" fmla="*/ 94 h 166"/>
                <a:gd name="T90" fmla="*/ 174 w 192"/>
                <a:gd name="T91" fmla="*/ 83 h 166"/>
                <a:gd name="T92" fmla="*/ 186 w 192"/>
                <a:gd name="T93" fmla="*/ 34 h 166"/>
                <a:gd name="T94" fmla="*/ 178 w 192"/>
                <a:gd name="T95" fmla="*/ 38 h 166"/>
                <a:gd name="T96" fmla="*/ 168 w 192"/>
                <a:gd name="T97" fmla="*/ 38 h 166"/>
                <a:gd name="T98" fmla="*/ 167 w 192"/>
                <a:gd name="T99" fmla="*/ 34 h 166"/>
                <a:gd name="T100" fmla="*/ 166 w 192"/>
                <a:gd name="T101" fmla="*/ 32 h 166"/>
                <a:gd name="T102" fmla="*/ 156 w 192"/>
                <a:gd name="T103"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166">
                  <a:moveTo>
                    <a:pt x="150" y="3"/>
                  </a:moveTo>
                  <a:cubicBezTo>
                    <a:pt x="148" y="2"/>
                    <a:pt x="148" y="2"/>
                    <a:pt x="148" y="2"/>
                  </a:cubicBezTo>
                  <a:cubicBezTo>
                    <a:pt x="144" y="4"/>
                    <a:pt x="144" y="4"/>
                    <a:pt x="144" y="4"/>
                  </a:cubicBezTo>
                  <a:cubicBezTo>
                    <a:pt x="142" y="7"/>
                    <a:pt x="142" y="7"/>
                    <a:pt x="142" y="7"/>
                  </a:cubicBezTo>
                  <a:cubicBezTo>
                    <a:pt x="141" y="11"/>
                    <a:pt x="139" y="13"/>
                    <a:pt x="136" y="13"/>
                  </a:cubicBezTo>
                  <a:cubicBezTo>
                    <a:pt x="135" y="13"/>
                    <a:pt x="133" y="12"/>
                    <a:pt x="132" y="10"/>
                  </a:cubicBezTo>
                  <a:cubicBezTo>
                    <a:pt x="131" y="10"/>
                    <a:pt x="131" y="10"/>
                    <a:pt x="131" y="10"/>
                  </a:cubicBezTo>
                  <a:cubicBezTo>
                    <a:pt x="131" y="10"/>
                    <a:pt x="131" y="10"/>
                    <a:pt x="131" y="10"/>
                  </a:cubicBezTo>
                  <a:cubicBezTo>
                    <a:pt x="131" y="10"/>
                    <a:pt x="131" y="10"/>
                    <a:pt x="131" y="10"/>
                  </a:cubicBezTo>
                  <a:cubicBezTo>
                    <a:pt x="130" y="6"/>
                    <a:pt x="130" y="6"/>
                    <a:pt x="130" y="6"/>
                  </a:cubicBezTo>
                  <a:cubicBezTo>
                    <a:pt x="130" y="5"/>
                    <a:pt x="130" y="5"/>
                    <a:pt x="130" y="5"/>
                  </a:cubicBezTo>
                  <a:cubicBezTo>
                    <a:pt x="129" y="0"/>
                    <a:pt x="129" y="0"/>
                    <a:pt x="129" y="0"/>
                  </a:cubicBezTo>
                  <a:cubicBezTo>
                    <a:pt x="127" y="0"/>
                    <a:pt x="127" y="0"/>
                    <a:pt x="127" y="0"/>
                  </a:cubicBezTo>
                  <a:cubicBezTo>
                    <a:pt x="126" y="0"/>
                    <a:pt x="126" y="0"/>
                    <a:pt x="126" y="0"/>
                  </a:cubicBezTo>
                  <a:cubicBezTo>
                    <a:pt x="125" y="4"/>
                    <a:pt x="125" y="4"/>
                    <a:pt x="125" y="4"/>
                  </a:cubicBezTo>
                  <a:cubicBezTo>
                    <a:pt x="125" y="10"/>
                    <a:pt x="125" y="10"/>
                    <a:pt x="125" y="10"/>
                  </a:cubicBezTo>
                  <a:cubicBezTo>
                    <a:pt x="125" y="10"/>
                    <a:pt x="125" y="10"/>
                    <a:pt x="125" y="10"/>
                  </a:cubicBezTo>
                  <a:cubicBezTo>
                    <a:pt x="124" y="10"/>
                    <a:pt x="124" y="10"/>
                    <a:pt x="124" y="10"/>
                  </a:cubicBezTo>
                  <a:cubicBezTo>
                    <a:pt x="120" y="17"/>
                    <a:pt x="120" y="17"/>
                    <a:pt x="120" y="17"/>
                  </a:cubicBezTo>
                  <a:cubicBezTo>
                    <a:pt x="119" y="18"/>
                    <a:pt x="119" y="18"/>
                    <a:pt x="119" y="18"/>
                  </a:cubicBezTo>
                  <a:cubicBezTo>
                    <a:pt x="118" y="18"/>
                    <a:pt x="118" y="18"/>
                    <a:pt x="118" y="18"/>
                  </a:cubicBezTo>
                  <a:cubicBezTo>
                    <a:pt x="108" y="17"/>
                    <a:pt x="108" y="17"/>
                    <a:pt x="108" y="17"/>
                  </a:cubicBezTo>
                  <a:cubicBezTo>
                    <a:pt x="108" y="17"/>
                    <a:pt x="108" y="17"/>
                    <a:pt x="108" y="17"/>
                  </a:cubicBezTo>
                  <a:cubicBezTo>
                    <a:pt x="108" y="17"/>
                    <a:pt x="108" y="17"/>
                    <a:pt x="108" y="17"/>
                  </a:cubicBezTo>
                  <a:cubicBezTo>
                    <a:pt x="108" y="17"/>
                    <a:pt x="108" y="17"/>
                    <a:pt x="108" y="17"/>
                  </a:cubicBezTo>
                  <a:cubicBezTo>
                    <a:pt x="108" y="18"/>
                    <a:pt x="108" y="18"/>
                    <a:pt x="108" y="18"/>
                  </a:cubicBezTo>
                  <a:cubicBezTo>
                    <a:pt x="104" y="22"/>
                    <a:pt x="104" y="22"/>
                    <a:pt x="104" y="22"/>
                  </a:cubicBezTo>
                  <a:cubicBezTo>
                    <a:pt x="106" y="25"/>
                    <a:pt x="106" y="25"/>
                    <a:pt x="106" y="25"/>
                  </a:cubicBezTo>
                  <a:cubicBezTo>
                    <a:pt x="106" y="25"/>
                    <a:pt x="106" y="25"/>
                    <a:pt x="106" y="25"/>
                  </a:cubicBezTo>
                  <a:cubicBezTo>
                    <a:pt x="103" y="29"/>
                    <a:pt x="103" y="29"/>
                    <a:pt x="103" y="29"/>
                  </a:cubicBezTo>
                  <a:cubicBezTo>
                    <a:pt x="94" y="29"/>
                    <a:pt x="94" y="29"/>
                    <a:pt x="94" y="29"/>
                  </a:cubicBezTo>
                  <a:cubicBezTo>
                    <a:pt x="94" y="28"/>
                    <a:pt x="94" y="28"/>
                    <a:pt x="94" y="28"/>
                  </a:cubicBezTo>
                  <a:cubicBezTo>
                    <a:pt x="94" y="27"/>
                    <a:pt x="94" y="27"/>
                    <a:pt x="94" y="27"/>
                  </a:cubicBezTo>
                  <a:cubicBezTo>
                    <a:pt x="92" y="26"/>
                    <a:pt x="92" y="26"/>
                    <a:pt x="92" y="26"/>
                  </a:cubicBezTo>
                  <a:cubicBezTo>
                    <a:pt x="91" y="29"/>
                    <a:pt x="91" y="29"/>
                    <a:pt x="91" y="29"/>
                  </a:cubicBezTo>
                  <a:cubicBezTo>
                    <a:pt x="90" y="30"/>
                    <a:pt x="90" y="30"/>
                    <a:pt x="90" y="30"/>
                  </a:cubicBezTo>
                  <a:cubicBezTo>
                    <a:pt x="84" y="30"/>
                    <a:pt x="84" y="30"/>
                    <a:pt x="84" y="30"/>
                  </a:cubicBezTo>
                  <a:cubicBezTo>
                    <a:pt x="84" y="30"/>
                    <a:pt x="84" y="30"/>
                    <a:pt x="84" y="30"/>
                  </a:cubicBezTo>
                  <a:cubicBezTo>
                    <a:pt x="80" y="27"/>
                    <a:pt x="80" y="27"/>
                    <a:pt x="80" y="27"/>
                  </a:cubicBezTo>
                  <a:cubicBezTo>
                    <a:pt x="80" y="26"/>
                    <a:pt x="80" y="26"/>
                    <a:pt x="80" y="26"/>
                  </a:cubicBezTo>
                  <a:cubicBezTo>
                    <a:pt x="80" y="26"/>
                    <a:pt x="80" y="26"/>
                    <a:pt x="80" y="26"/>
                  </a:cubicBezTo>
                  <a:cubicBezTo>
                    <a:pt x="80" y="26"/>
                    <a:pt x="80" y="26"/>
                    <a:pt x="80" y="26"/>
                  </a:cubicBezTo>
                  <a:cubicBezTo>
                    <a:pt x="80" y="25"/>
                    <a:pt x="80" y="25"/>
                    <a:pt x="80" y="25"/>
                  </a:cubicBezTo>
                  <a:cubicBezTo>
                    <a:pt x="73" y="24"/>
                    <a:pt x="73" y="24"/>
                    <a:pt x="73" y="24"/>
                  </a:cubicBezTo>
                  <a:cubicBezTo>
                    <a:pt x="68" y="26"/>
                    <a:pt x="68" y="26"/>
                    <a:pt x="68" y="26"/>
                  </a:cubicBezTo>
                  <a:cubicBezTo>
                    <a:pt x="66" y="28"/>
                    <a:pt x="66" y="28"/>
                    <a:pt x="66" y="28"/>
                  </a:cubicBezTo>
                  <a:cubicBezTo>
                    <a:pt x="74" y="37"/>
                    <a:pt x="74" y="37"/>
                    <a:pt x="74" y="37"/>
                  </a:cubicBezTo>
                  <a:cubicBezTo>
                    <a:pt x="84" y="40"/>
                    <a:pt x="84" y="40"/>
                    <a:pt x="84" y="40"/>
                  </a:cubicBezTo>
                  <a:cubicBezTo>
                    <a:pt x="84" y="40"/>
                    <a:pt x="84" y="40"/>
                    <a:pt x="84" y="40"/>
                  </a:cubicBezTo>
                  <a:cubicBezTo>
                    <a:pt x="84" y="40"/>
                    <a:pt x="84" y="40"/>
                    <a:pt x="84" y="40"/>
                  </a:cubicBezTo>
                  <a:cubicBezTo>
                    <a:pt x="85" y="41"/>
                    <a:pt x="85" y="41"/>
                    <a:pt x="85" y="41"/>
                  </a:cubicBezTo>
                  <a:cubicBezTo>
                    <a:pt x="90" y="46"/>
                    <a:pt x="90" y="46"/>
                    <a:pt x="90" y="46"/>
                  </a:cubicBezTo>
                  <a:cubicBezTo>
                    <a:pt x="88" y="54"/>
                    <a:pt x="88" y="54"/>
                    <a:pt x="88" y="54"/>
                  </a:cubicBezTo>
                  <a:cubicBezTo>
                    <a:pt x="88" y="54"/>
                    <a:pt x="88" y="54"/>
                    <a:pt x="88" y="54"/>
                  </a:cubicBezTo>
                  <a:cubicBezTo>
                    <a:pt x="88" y="55"/>
                    <a:pt x="88" y="55"/>
                    <a:pt x="88" y="55"/>
                  </a:cubicBezTo>
                  <a:cubicBezTo>
                    <a:pt x="88" y="55"/>
                    <a:pt x="88" y="55"/>
                    <a:pt x="88" y="55"/>
                  </a:cubicBezTo>
                  <a:cubicBezTo>
                    <a:pt x="81" y="60"/>
                    <a:pt x="81" y="60"/>
                    <a:pt x="81" y="60"/>
                  </a:cubicBezTo>
                  <a:cubicBezTo>
                    <a:pt x="81" y="61"/>
                    <a:pt x="81" y="61"/>
                    <a:pt x="81" y="61"/>
                  </a:cubicBezTo>
                  <a:cubicBezTo>
                    <a:pt x="80" y="61"/>
                    <a:pt x="80" y="61"/>
                    <a:pt x="80" y="61"/>
                  </a:cubicBezTo>
                  <a:cubicBezTo>
                    <a:pt x="69" y="64"/>
                    <a:pt x="69" y="64"/>
                    <a:pt x="69" y="64"/>
                  </a:cubicBezTo>
                  <a:cubicBezTo>
                    <a:pt x="69" y="64"/>
                    <a:pt x="69" y="64"/>
                    <a:pt x="69" y="64"/>
                  </a:cubicBezTo>
                  <a:cubicBezTo>
                    <a:pt x="62" y="65"/>
                    <a:pt x="62" y="65"/>
                    <a:pt x="62" y="65"/>
                  </a:cubicBezTo>
                  <a:cubicBezTo>
                    <a:pt x="62" y="65"/>
                    <a:pt x="62" y="65"/>
                    <a:pt x="62" y="65"/>
                  </a:cubicBezTo>
                  <a:cubicBezTo>
                    <a:pt x="62" y="65"/>
                    <a:pt x="62" y="65"/>
                    <a:pt x="62" y="65"/>
                  </a:cubicBezTo>
                  <a:cubicBezTo>
                    <a:pt x="62" y="65"/>
                    <a:pt x="62" y="65"/>
                    <a:pt x="62" y="65"/>
                  </a:cubicBezTo>
                  <a:cubicBezTo>
                    <a:pt x="62" y="65"/>
                    <a:pt x="62" y="65"/>
                    <a:pt x="62" y="65"/>
                  </a:cubicBezTo>
                  <a:cubicBezTo>
                    <a:pt x="57" y="63"/>
                    <a:pt x="57" y="63"/>
                    <a:pt x="57" y="63"/>
                  </a:cubicBezTo>
                  <a:cubicBezTo>
                    <a:pt x="55" y="63"/>
                    <a:pt x="55" y="63"/>
                    <a:pt x="55" y="63"/>
                  </a:cubicBezTo>
                  <a:cubicBezTo>
                    <a:pt x="52" y="67"/>
                    <a:pt x="52" y="67"/>
                    <a:pt x="52" y="67"/>
                  </a:cubicBezTo>
                  <a:cubicBezTo>
                    <a:pt x="52" y="67"/>
                    <a:pt x="52" y="67"/>
                    <a:pt x="52" y="67"/>
                  </a:cubicBezTo>
                  <a:cubicBezTo>
                    <a:pt x="52" y="67"/>
                    <a:pt x="52" y="67"/>
                    <a:pt x="52" y="67"/>
                  </a:cubicBezTo>
                  <a:cubicBezTo>
                    <a:pt x="47" y="71"/>
                    <a:pt x="47" y="71"/>
                    <a:pt x="47" y="71"/>
                  </a:cubicBezTo>
                  <a:cubicBezTo>
                    <a:pt x="46" y="71"/>
                    <a:pt x="46" y="71"/>
                    <a:pt x="46" y="71"/>
                  </a:cubicBezTo>
                  <a:cubicBezTo>
                    <a:pt x="46" y="71"/>
                    <a:pt x="46" y="71"/>
                    <a:pt x="46" y="71"/>
                  </a:cubicBezTo>
                  <a:cubicBezTo>
                    <a:pt x="39" y="74"/>
                    <a:pt x="39" y="74"/>
                    <a:pt x="39" y="74"/>
                  </a:cubicBezTo>
                  <a:cubicBezTo>
                    <a:pt x="39" y="74"/>
                    <a:pt x="39" y="74"/>
                    <a:pt x="39" y="74"/>
                  </a:cubicBezTo>
                  <a:cubicBezTo>
                    <a:pt x="30" y="71"/>
                    <a:pt x="30" y="71"/>
                    <a:pt x="30" y="71"/>
                  </a:cubicBezTo>
                  <a:cubicBezTo>
                    <a:pt x="12" y="72"/>
                    <a:pt x="12" y="72"/>
                    <a:pt x="12" y="72"/>
                  </a:cubicBezTo>
                  <a:cubicBezTo>
                    <a:pt x="8" y="73"/>
                    <a:pt x="8" y="73"/>
                    <a:pt x="8" y="73"/>
                  </a:cubicBezTo>
                  <a:cubicBezTo>
                    <a:pt x="8" y="74"/>
                    <a:pt x="8" y="74"/>
                    <a:pt x="8" y="74"/>
                  </a:cubicBezTo>
                  <a:cubicBezTo>
                    <a:pt x="4" y="74"/>
                    <a:pt x="4" y="74"/>
                    <a:pt x="4" y="74"/>
                  </a:cubicBezTo>
                  <a:cubicBezTo>
                    <a:pt x="0" y="80"/>
                    <a:pt x="0" y="80"/>
                    <a:pt x="0" y="80"/>
                  </a:cubicBezTo>
                  <a:cubicBezTo>
                    <a:pt x="0" y="86"/>
                    <a:pt x="0" y="86"/>
                    <a:pt x="0" y="86"/>
                  </a:cubicBezTo>
                  <a:cubicBezTo>
                    <a:pt x="4" y="96"/>
                    <a:pt x="4" y="96"/>
                    <a:pt x="4" y="96"/>
                  </a:cubicBezTo>
                  <a:cubicBezTo>
                    <a:pt x="9" y="98"/>
                    <a:pt x="9" y="98"/>
                    <a:pt x="9" y="98"/>
                  </a:cubicBezTo>
                  <a:cubicBezTo>
                    <a:pt x="9" y="98"/>
                    <a:pt x="9" y="98"/>
                    <a:pt x="9" y="98"/>
                  </a:cubicBezTo>
                  <a:cubicBezTo>
                    <a:pt x="9" y="98"/>
                    <a:pt x="9" y="98"/>
                    <a:pt x="9" y="98"/>
                  </a:cubicBezTo>
                  <a:cubicBezTo>
                    <a:pt x="11" y="100"/>
                    <a:pt x="11" y="100"/>
                    <a:pt x="11" y="100"/>
                  </a:cubicBezTo>
                  <a:cubicBezTo>
                    <a:pt x="14" y="96"/>
                    <a:pt x="14" y="96"/>
                    <a:pt x="14" y="96"/>
                  </a:cubicBezTo>
                  <a:cubicBezTo>
                    <a:pt x="14" y="95"/>
                    <a:pt x="14" y="95"/>
                    <a:pt x="14" y="95"/>
                  </a:cubicBezTo>
                  <a:cubicBezTo>
                    <a:pt x="14" y="95"/>
                    <a:pt x="14" y="95"/>
                    <a:pt x="14" y="95"/>
                  </a:cubicBezTo>
                  <a:cubicBezTo>
                    <a:pt x="15" y="95"/>
                    <a:pt x="15" y="95"/>
                    <a:pt x="15" y="95"/>
                  </a:cubicBezTo>
                  <a:cubicBezTo>
                    <a:pt x="21" y="94"/>
                    <a:pt x="21" y="94"/>
                    <a:pt x="21" y="94"/>
                  </a:cubicBezTo>
                  <a:cubicBezTo>
                    <a:pt x="22" y="94"/>
                    <a:pt x="22" y="94"/>
                    <a:pt x="22" y="94"/>
                  </a:cubicBezTo>
                  <a:cubicBezTo>
                    <a:pt x="22" y="94"/>
                    <a:pt x="22" y="94"/>
                    <a:pt x="22" y="94"/>
                  </a:cubicBezTo>
                  <a:cubicBezTo>
                    <a:pt x="28" y="96"/>
                    <a:pt x="28" y="96"/>
                    <a:pt x="28" y="96"/>
                  </a:cubicBezTo>
                  <a:cubicBezTo>
                    <a:pt x="34" y="110"/>
                    <a:pt x="34" y="110"/>
                    <a:pt x="34" y="110"/>
                  </a:cubicBezTo>
                  <a:cubicBezTo>
                    <a:pt x="33" y="110"/>
                    <a:pt x="33" y="110"/>
                    <a:pt x="33" y="110"/>
                  </a:cubicBezTo>
                  <a:cubicBezTo>
                    <a:pt x="33" y="110"/>
                    <a:pt x="33" y="110"/>
                    <a:pt x="33" y="110"/>
                  </a:cubicBezTo>
                  <a:cubicBezTo>
                    <a:pt x="31" y="118"/>
                    <a:pt x="31" y="118"/>
                    <a:pt x="31" y="118"/>
                  </a:cubicBezTo>
                  <a:cubicBezTo>
                    <a:pt x="31" y="118"/>
                    <a:pt x="31" y="118"/>
                    <a:pt x="31" y="118"/>
                  </a:cubicBezTo>
                  <a:cubicBezTo>
                    <a:pt x="29" y="122"/>
                    <a:pt x="29" y="122"/>
                    <a:pt x="29" y="122"/>
                  </a:cubicBezTo>
                  <a:cubicBezTo>
                    <a:pt x="29" y="123"/>
                    <a:pt x="29" y="123"/>
                    <a:pt x="29" y="123"/>
                  </a:cubicBezTo>
                  <a:cubicBezTo>
                    <a:pt x="26" y="130"/>
                    <a:pt x="26" y="130"/>
                    <a:pt x="26" y="130"/>
                  </a:cubicBezTo>
                  <a:cubicBezTo>
                    <a:pt x="26" y="138"/>
                    <a:pt x="26" y="138"/>
                    <a:pt x="26" y="138"/>
                  </a:cubicBezTo>
                  <a:cubicBezTo>
                    <a:pt x="31" y="143"/>
                    <a:pt x="31" y="143"/>
                    <a:pt x="31" y="143"/>
                  </a:cubicBezTo>
                  <a:cubicBezTo>
                    <a:pt x="31" y="143"/>
                    <a:pt x="31" y="143"/>
                    <a:pt x="31" y="143"/>
                  </a:cubicBezTo>
                  <a:cubicBezTo>
                    <a:pt x="38" y="148"/>
                    <a:pt x="38" y="148"/>
                    <a:pt x="38" y="148"/>
                  </a:cubicBezTo>
                  <a:cubicBezTo>
                    <a:pt x="38" y="149"/>
                    <a:pt x="38" y="149"/>
                    <a:pt x="38" y="149"/>
                  </a:cubicBezTo>
                  <a:cubicBezTo>
                    <a:pt x="39" y="149"/>
                    <a:pt x="39" y="149"/>
                    <a:pt x="39" y="149"/>
                  </a:cubicBezTo>
                  <a:cubicBezTo>
                    <a:pt x="34" y="160"/>
                    <a:pt x="34" y="160"/>
                    <a:pt x="34" y="160"/>
                  </a:cubicBezTo>
                  <a:cubicBezTo>
                    <a:pt x="33" y="166"/>
                    <a:pt x="33" y="166"/>
                    <a:pt x="33" y="166"/>
                  </a:cubicBezTo>
                  <a:cubicBezTo>
                    <a:pt x="34" y="165"/>
                    <a:pt x="34" y="165"/>
                    <a:pt x="34" y="165"/>
                  </a:cubicBezTo>
                  <a:cubicBezTo>
                    <a:pt x="35" y="165"/>
                    <a:pt x="35" y="165"/>
                    <a:pt x="35" y="165"/>
                  </a:cubicBezTo>
                  <a:cubicBezTo>
                    <a:pt x="39" y="163"/>
                    <a:pt x="39" y="163"/>
                    <a:pt x="39" y="163"/>
                  </a:cubicBezTo>
                  <a:cubicBezTo>
                    <a:pt x="46" y="159"/>
                    <a:pt x="46" y="159"/>
                    <a:pt x="46" y="159"/>
                  </a:cubicBezTo>
                  <a:cubicBezTo>
                    <a:pt x="46" y="159"/>
                    <a:pt x="46" y="159"/>
                    <a:pt x="46" y="159"/>
                  </a:cubicBezTo>
                  <a:cubicBezTo>
                    <a:pt x="54" y="160"/>
                    <a:pt x="54" y="160"/>
                    <a:pt x="54" y="160"/>
                  </a:cubicBezTo>
                  <a:cubicBezTo>
                    <a:pt x="55" y="160"/>
                    <a:pt x="55" y="160"/>
                    <a:pt x="55" y="160"/>
                  </a:cubicBezTo>
                  <a:cubicBezTo>
                    <a:pt x="55" y="160"/>
                    <a:pt x="55" y="160"/>
                    <a:pt x="55" y="160"/>
                  </a:cubicBezTo>
                  <a:cubicBezTo>
                    <a:pt x="67" y="165"/>
                    <a:pt x="67" y="165"/>
                    <a:pt x="67" y="165"/>
                  </a:cubicBezTo>
                  <a:cubicBezTo>
                    <a:pt x="80" y="165"/>
                    <a:pt x="80" y="165"/>
                    <a:pt x="80" y="165"/>
                  </a:cubicBezTo>
                  <a:cubicBezTo>
                    <a:pt x="84" y="160"/>
                    <a:pt x="84" y="160"/>
                    <a:pt x="84" y="160"/>
                  </a:cubicBezTo>
                  <a:cubicBezTo>
                    <a:pt x="84" y="160"/>
                    <a:pt x="84" y="160"/>
                    <a:pt x="84" y="160"/>
                  </a:cubicBezTo>
                  <a:cubicBezTo>
                    <a:pt x="84" y="160"/>
                    <a:pt x="84" y="160"/>
                    <a:pt x="84" y="160"/>
                  </a:cubicBezTo>
                  <a:cubicBezTo>
                    <a:pt x="91" y="156"/>
                    <a:pt x="91" y="156"/>
                    <a:pt x="91" y="156"/>
                  </a:cubicBezTo>
                  <a:cubicBezTo>
                    <a:pt x="98" y="151"/>
                    <a:pt x="98" y="151"/>
                    <a:pt x="98" y="151"/>
                  </a:cubicBezTo>
                  <a:cubicBezTo>
                    <a:pt x="98" y="150"/>
                    <a:pt x="98" y="150"/>
                    <a:pt x="98" y="150"/>
                  </a:cubicBezTo>
                  <a:cubicBezTo>
                    <a:pt x="98" y="150"/>
                    <a:pt x="98" y="150"/>
                    <a:pt x="98" y="150"/>
                  </a:cubicBezTo>
                  <a:cubicBezTo>
                    <a:pt x="103" y="149"/>
                    <a:pt x="103" y="149"/>
                    <a:pt x="103" y="149"/>
                  </a:cubicBezTo>
                  <a:cubicBezTo>
                    <a:pt x="108" y="145"/>
                    <a:pt x="108" y="145"/>
                    <a:pt x="108" y="145"/>
                  </a:cubicBezTo>
                  <a:cubicBezTo>
                    <a:pt x="114" y="137"/>
                    <a:pt x="114" y="137"/>
                    <a:pt x="114" y="137"/>
                  </a:cubicBezTo>
                  <a:cubicBezTo>
                    <a:pt x="123" y="140"/>
                    <a:pt x="123" y="140"/>
                    <a:pt x="123" y="140"/>
                  </a:cubicBezTo>
                  <a:cubicBezTo>
                    <a:pt x="124" y="140"/>
                    <a:pt x="124" y="140"/>
                    <a:pt x="124" y="140"/>
                  </a:cubicBezTo>
                  <a:cubicBezTo>
                    <a:pt x="124" y="141"/>
                    <a:pt x="124" y="141"/>
                    <a:pt x="124" y="141"/>
                  </a:cubicBezTo>
                  <a:cubicBezTo>
                    <a:pt x="124" y="141"/>
                    <a:pt x="124" y="141"/>
                    <a:pt x="124" y="141"/>
                  </a:cubicBezTo>
                  <a:cubicBezTo>
                    <a:pt x="126" y="144"/>
                    <a:pt x="127" y="146"/>
                    <a:pt x="128" y="146"/>
                  </a:cubicBezTo>
                  <a:cubicBezTo>
                    <a:pt x="133" y="146"/>
                    <a:pt x="133" y="146"/>
                    <a:pt x="133" y="146"/>
                  </a:cubicBezTo>
                  <a:cubicBezTo>
                    <a:pt x="134" y="146"/>
                    <a:pt x="134" y="146"/>
                    <a:pt x="134" y="146"/>
                  </a:cubicBezTo>
                  <a:cubicBezTo>
                    <a:pt x="137" y="146"/>
                    <a:pt x="137" y="146"/>
                    <a:pt x="137" y="146"/>
                  </a:cubicBezTo>
                  <a:cubicBezTo>
                    <a:pt x="138" y="146"/>
                    <a:pt x="138" y="146"/>
                    <a:pt x="138" y="146"/>
                  </a:cubicBezTo>
                  <a:cubicBezTo>
                    <a:pt x="138" y="147"/>
                    <a:pt x="138" y="147"/>
                    <a:pt x="138" y="147"/>
                  </a:cubicBezTo>
                  <a:cubicBezTo>
                    <a:pt x="144" y="149"/>
                    <a:pt x="144" y="149"/>
                    <a:pt x="144" y="149"/>
                  </a:cubicBezTo>
                  <a:cubicBezTo>
                    <a:pt x="146" y="149"/>
                    <a:pt x="146" y="149"/>
                    <a:pt x="146" y="149"/>
                  </a:cubicBezTo>
                  <a:cubicBezTo>
                    <a:pt x="147" y="148"/>
                    <a:pt x="147" y="148"/>
                    <a:pt x="147" y="148"/>
                  </a:cubicBezTo>
                  <a:cubicBezTo>
                    <a:pt x="148" y="145"/>
                    <a:pt x="148" y="145"/>
                    <a:pt x="148" y="145"/>
                  </a:cubicBezTo>
                  <a:cubicBezTo>
                    <a:pt x="148" y="145"/>
                    <a:pt x="148" y="145"/>
                    <a:pt x="148" y="145"/>
                  </a:cubicBezTo>
                  <a:cubicBezTo>
                    <a:pt x="148" y="144"/>
                    <a:pt x="148" y="144"/>
                    <a:pt x="148" y="144"/>
                  </a:cubicBezTo>
                  <a:cubicBezTo>
                    <a:pt x="148" y="144"/>
                    <a:pt x="148" y="144"/>
                    <a:pt x="148" y="144"/>
                  </a:cubicBezTo>
                  <a:cubicBezTo>
                    <a:pt x="148" y="144"/>
                    <a:pt x="148" y="144"/>
                    <a:pt x="148" y="144"/>
                  </a:cubicBezTo>
                  <a:cubicBezTo>
                    <a:pt x="151" y="142"/>
                    <a:pt x="151" y="142"/>
                    <a:pt x="151" y="142"/>
                  </a:cubicBezTo>
                  <a:cubicBezTo>
                    <a:pt x="151" y="142"/>
                    <a:pt x="151" y="142"/>
                    <a:pt x="151" y="142"/>
                  </a:cubicBezTo>
                  <a:cubicBezTo>
                    <a:pt x="156" y="138"/>
                    <a:pt x="156" y="138"/>
                    <a:pt x="156" y="138"/>
                  </a:cubicBezTo>
                  <a:cubicBezTo>
                    <a:pt x="156" y="138"/>
                    <a:pt x="156" y="138"/>
                    <a:pt x="156" y="138"/>
                  </a:cubicBezTo>
                  <a:cubicBezTo>
                    <a:pt x="156" y="138"/>
                    <a:pt x="156" y="138"/>
                    <a:pt x="156" y="138"/>
                  </a:cubicBezTo>
                  <a:cubicBezTo>
                    <a:pt x="157" y="138"/>
                    <a:pt x="157" y="138"/>
                    <a:pt x="157" y="138"/>
                  </a:cubicBezTo>
                  <a:cubicBezTo>
                    <a:pt x="161" y="138"/>
                    <a:pt x="161" y="138"/>
                    <a:pt x="161" y="138"/>
                  </a:cubicBezTo>
                  <a:cubicBezTo>
                    <a:pt x="161" y="136"/>
                    <a:pt x="162" y="133"/>
                    <a:pt x="165" y="131"/>
                  </a:cubicBezTo>
                  <a:cubicBezTo>
                    <a:pt x="168" y="129"/>
                    <a:pt x="170" y="128"/>
                    <a:pt x="171" y="128"/>
                  </a:cubicBezTo>
                  <a:cubicBezTo>
                    <a:pt x="173" y="126"/>
                    <a:pt x="173" y="126"/>
                    <a:pt x="173" y="126"/>
                  </a:cubicBezTo>
                  <a:cubicBezTo>
                    <a:pt x="174" y="126"/>
                    <a:pt x="174" y="126"/>
                    <a:pt x="174" y="126"/>
                  </a:cubicBezTo>
                  <a:cubicBezTo>
                    <a:pt x="174" y="126"/>
                    <a:pt x="174" y="126"/>
                    <a:pt x="174" y="126"/>
                  </a:cubicBezTo>
                  <a:cubicBezTo>
                    <a:pt x="176" y="124"/>
                    <a:pt x="176" y="124"/>
                    <a:pt x="176" y="124"/>
                  </a:cubicBezTo>
                  <a:cubicBezTo>
                    <a:pt x="176" y="124"/>
                    <a:pt x="176" y="124"/>
                    <a:pt x="176" y="124"/>
                  </a:cubicBezTo>
                  <a:cubicBezTo>
                    <a:pt x="176" y="124"/>
                    <a:pt x="176" y="124"/>
                    <a:pt x="176" y="124"/>
                  </a:cubicBezTo>
                  <a:cubicBezTo>
                    <a:pt x="176" y="123"/>
                    <a:pt x="176" y="123"/>
                    <a:pt x="176" y="123"/>
                  </a:cubicBezTo>
                  <a:cubicBezTo>
                    <a:pt x="177" y="123"/>
                    <a:pt x="177" y="123"/>
                    <a:pt x="177" y="123"/>
                  </a:cubicBezTo>
                  <a:cubicBezTo>
                    <a:pt x="183" y="122"/>
                    <a:pt x="183" y="122"/>
                    <a:pt x="183" y="122"/>
                  </a:cubicBezTo>
                  <a:cubicBezTo>
                    <a:pt x="187" y="122"/>
                    <a:pt x="187" y="122"/>
                    <a:pt x="187" y="122"/>
                  </a:cubicBezTo>
                  <a:cubicBezTo>
                    <a:pt x="188" y="120"/>
                    <a:pt x="188" y="120"/>
                    <a:pt x="188" y="120"/>
                  </a:cubicBezTo>
                  <a:cubicBezTo>
                    <a:pt x="190" y="118"/>
                    <a:pt x="190" y="118"/>
                    <a:pt x="190" y="118"/>
                  </a:cubicBezTo>
                  <a:cubicBezTo>
                    <a:pt x="190" y="118"/>
                    <a:pt x="190" y="118"/>
                    <a:pt x="190" y="118"/>
                  </a:cubicBezTo>
                  <a:cubicBezTo>
                    <a:pt x="192" y="114"/>
                    <a:pt x="192" y="114"/>
                    <a:pt x="192" y="114"/>
                  </a:cubicBezTo>
                  <a:cubicBezTo>
                    <a:pt x="191" y="114"/>
                    <a:pt x="191" y="114"/>
                    <a:pt x="191" y="114"/>
                  </a:cubicBezTo>
                  <a:cubicBezTo>
                    <a:pt x="188" y="111"/>
                    <a:pt x="187" y="108"/>
                    <a:pt x="186" y="103"/>
                  </a:cubicBezTo>
                  <a:cubicBezTo>
                    <a:pt x="186" y="103"/>
                    <a:pt x="186" y="103"/>
                    <a:pt x="186" y="103"/>
                  </a:cubicBezTo>
                  <a:cubicBezTo>
                    <a:pt x="186" y="103"/>
                    <a:pt x="186" y="103"/>
                    <a:pt x="186" y="103"/>
                  </a:cubicBezTo>
                  <a:cubicBezTo>
                    <a:pt x="186" y="103"/>
                    <a:pt x="186" y="103"/>
                    <a:pt x="186" y="103"/>
                  </a:cubicBezTo>
                  <a:cubicBezTo>
                    <a:pt x="186" y="102"/>
                    <a:pt x="186" y="102"/>
                    <a:pt x="186" y="102"/>
                  </a:cubicBezTo>
                  <a:cubicBezTo>
                    <a:pt x="188" y="94"/>
                    <a:pt x="188" y="94"/>
                    <a:pt x="188" y="94"/>
                  </a:cubicBezTo>
                  <a:cubicBezTo>
                    <a:pt x="188" y="91"/>
                    <a:pt x="188" y="89"/>
                    <a:pt x="190" y="87"/>
                  </a:cubicBezTo>
                  <a:cubicBezTo>
                    <a:pt x="190" y="80"/>
                    <a:pt x="190" y="80"/>
                    <a:pt x="190" y="80"/>
                  </a:cubicBezTo>
                  <a:cubicBezTo>
                    <a:pt x="189" y="79"/>
                    <a:pt x="188" y="78"/>
                    <a:pt x="186" y="78"/>
                  </a:cubicBezTo>
                  <a:cubicBezTo>
                    <a:pt x="174" y="83"/>
                    <a:pt x="174" y="83"/>
                    <a:pt x="174" y="83"/>
                  </a:cubicBezTo>
                  <a:cubicBezTo>
                    <a:pt x="174" y="70"/>
                    <a:pt x="174" y="70"/>
                    <a:pt x="174" y="70"/>
                  </a:cubicBezTo>
                  <a:cubicBezTo>
                    <a:pt x="175" y="68"/>
                    <a:pt x="179" y="64"/>
                    <a:pt x="186" y="60"/>
                  </a:cubicBezTo>
                  <a:cubicBezTo>
                    <a:pt x="183" y="46"/>
                    <a:pt x="183" y="46"/>
                    <a:pt x="183" y="46"/>
                  </a:cubicBezTo>
                  <a:cubicBezTo>
                    <a:pt x="182" y="41"/>
                    <a:pt x="183" y="37"/>
                    <a:pt x="186" y="34"/>
                  </a:cubicBezTo>
                  <a:cubicBezTo>
                    <a:pt x="186" y="32"/>
                    <a:pt x="186" y="32"/>
                    <a:pt x="186" y="32"/>
                  </a:cubicBezTo>
                  <a:cubicBezTo>
                    <a:pt x="182" y="32"/>
                    <a:pt x="182" y="32"/>
                    <a:pt x="182" y="32"/>
                  </a:cubicBezTo>
                  <a:cubicBezTo>
                    <a:pt x="180" y="32"/>
                    <a:pt x="180" y="32"/>
                    <a:pt x="180" y="32"/>
                  </a:cubicBezTo>
                  <a:cubicBezTo>
                    <a:pt x="178" y="38"/>
                    <a:pt x="178" y="38"/>
                    <a:pt x="178" y="38"/>
                  </a:cubicBezTo>
                  <a:cubicBezTo>
                    <a:pt x="177" y="40"/>
                    <a:pt x="175" y="41"/>
                    <a:pt x="174" y="41"/>
                  </a:cubicBezTo>
                  <a:cubicBezTo>
                    <a:pt x="173" y="41"/>
                    <a:pt x="173" y="41"/>
                    <a:pt x="173" y="41"/>
                  </a:cubicBezTo>
                  <a:cubicBezTo>
                    <a:pt x="169" y="38"/>
                    <a:pt x="169" y="38"/>
                    <a:pt x="169" y="38"/>
                  </a:cubicBezTo>
                  <a:cubicBezTo>
                    <a:pt x="168" y="38"/>
                    <a:pt x="168" y="38"/>
                    <a:pt x="168" y="38"/>
                  </a:cubicBezTo>
                  <a:cubicBezTo>
                    <a:pt x="168" y="38"/>
                    <a:pt x="168" y="38"/>
                    <a:pt x="168" y="38"/>
                  </a:cubicBezTo>
                  <a:cubicBezTo>
                    <a:pt x="168" y="38"/>
                    <a:pt x="168" y="38"/>
                    <a:pt x="168" y="38"/>
                  </a:cubicBezTo>
                  <a:cubicBezTo>
                    <a:pt x="168" y="37"/>
                    <a:pt x="168" y="37"/>
                    <a:pt x="168" y="37"/>
                  </a:cubicBezTo>
                  <a:cubicBezTo>
                    <a:pt x="167" y="34"/>
                    <a:pt x="167" y="34"/>
                    <a:pt x="167" y="34"/>
                  </a:cubicBezTo>
                  <a:cubicBezTo>
                    <a:pt x="166" y="30"/>
                    <a:pt x="166" y="30"/>
                    <a:pt x="166" y="30"/>
                  </a:cubicBezTo>
                  <a:cubicBezTo>
                    <a:pt x="166" y="30"/>
                    <a:pt x="166" y="30"/>
                    <a:pt x="166" y="30"/>
                  </a:cubicBezTo>
                  <a:cubicBezTo>
                    <a:pt x="166" y="30"/>
                    <a:pt x="166" y="30"/>
                    <a:pt x="166" y="30"/>
                  </a:cubicBezTo>
                  <a:cubicBezTo>
                    <a:pt x="166" y="32"/>
                    <a:pt x="166" y="32"/>
                    <a:pt x="166" y="32"/>
                  </a:cubicBezTo>
                  <a:cubicBezTo>
                    <a:pt x="158" y="32"/>
                    <a:pt x="158" y="32"/>
                    <a:pt x="158" y="32"/>
                  </a:cubicBezTo>
                  <a:cubicBezTo>
                    <a:pt x="158" y="30"/>
                    <a:pt x="158" y="30"/>
                    <a:pt x="158" y="30"/>
                  </a:cubicBezTo>
                  <a:cubicBezTo>
                    <a:pt x="156" y="26"/>
                    <a:pt x="156" y="26"/>
                    <a:pt x="156" y="26"/>
                  </a:cubicBezTo>
                  <a:cubicBezTo>
                    <a:pt x="156" y="20"/>
                    <a:pt x="156" y="20"/>
                    <a:pt x="156" y="20"/>
                  </a:cubicBezTo>
                  <a:cubicBezTo>
                    <a:pt x="152" y="12"/>
                    <a:pt x="152" y="12"/>
                    <a:pt x="152" y="12"/>
                  </a:cubicBezTo>
                  <a:cubicBezTo>
                    <a:pt x="152" y="6"/>
                    <a:pt x="152" y="6"/>
                    <a:pt x="152" y="6"/>
                  </a:cubicBezTo>
                  <a:lnTo>
                    <a:pt x="15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4"/>
            <p:cNvSpPr>
              <a:spLocks/>
            </p:cNvSpPr>
            <p:nvPr/>
          </p:nvSpPr>
          <p:spPr bwMode="auto">
            <a:xfrm>
              <a:off x="2049" y="2673"/>
              <a:ext cx="479" cy="364"/>
            </a:xfrm>
            <a:custGeom>
              <a:avLst/>
              <a:gdLst>
                <a:gd name="T0" fmla="*/ 202 w 251"/>
                <a:gd name="T1" fmla="*/ 6 h 191"/>
                <a:gd name="T2" fmla="*/ 188 w 251"/>
                <a:gd name="T3" fmla="*/ 18 h 191"/>
                <a:gd name="T4" fmla="*/ 172 w 251"/>
                <a:gd name="T5" fmla="*/ 22 h 191"/>
                <a:gd name="T6" fmla="*/ 161 w 251"/>
                <a:gd name="T7" fmla="*/ 21 h 191"/>
                <a:gd name="T8" fmla="*/ 161 w 251"/>
                <a:gd name="T9" fmla="*/ 21 h 191"/>
                <a:gd name="T10" fmla="*/ 147 w 251"/>
                <a:gd name="T11" fmla="*/ 26 h 191"/>
                <a:gd name="T12" fmla="*/ 137 w 251"/>
                <a:gd name="T13" fmla="*/ 32 h 191"/>
                <a:gd name="T14" fmla="*/ 127 w 251"/>
                <a:gd name="T15" fmla="*/ 40 h 191"/>
                <a:gd name="T16" fmla="*/ 120 w 251"/>
                <a:gd name="T17" fmla="*/ 47 h 191"/>
                <a:gd name="T18" fmla="*/ 118 w 251"/>
                <a:gd name="T19" fmla="*/ 51 h 191"/>
                <a:gd name="T20" fmla="*/ 103 w 251"/>
                <a:gd name="T21" fmla="*/ 48 h 191"/>
                <a:gd name="T22" fmla="*/ 85 w 251"/>
                <a:gd name="T23" fmla="*/ 40 h 191"/>
                <a:gd name="T24" fmla="*/ 80 w 251"/>
                <a:gd name="T25" fmla="*/ 46 h 191"/>
                <a:gd name="T26" fmla="*/ 74 w 251"/>
                <a:gd name="T27" fmla="*/ 51 h 191"/>
                <a:gd name="T28" fmla="*/ 63 w 251"/>
                <a:gd name="T29" fmla="*/ 58 h 191"/>
                <a:gd name="T30" fmla="*/ 51 w 251"/>
                <a:gd name="T31" fmla="*/ 67 h 191"/>
                <a:gd name="T32" fmla="*/ 23 w 251"/>
                <a:gd name="T33" fmla="*/ 62 h 191"/>
                <a:gd name="T34" fmla="*/ 9 w 251"/>
                <a:gd name="T35" fmla="*/ 65 h 191"/>
                <a:gd name="T36" fmla="*/ 1 w 251"/>
                <a:gd name="T37" fmla="*/ 69 h 191"/>
                <a:gd name="T38" fmla="*/ 2 w 251"/>
                <a:gd name="T39" fmla="*/ 79 h 191"/>
                <a:gd name="T40" fmla="*/ 21 w 251"/>
                <a:gd name="T41" fmla="*/ 79 h 191"/>
                <a:gd name="T42" fmla="*/ 23 w 251"/>
                <a:gd name="T43" fmla="*/ 94 h 191"/>
                <a:gd name="T44" fmla="*/ 38 w 251"/>
                <a:gd name="T45" fmla="*/ 92 h 191"/>
                <a:gd name="T46" fmla="*/ 50 w 251"/>
                <a:gd name="T47" fmla="*/ 89 h 191"/>
                <a:gd name="T48" fmla="*/ 53 w 251"/>
                <a:gd name="T49" fmla="*/ 108 h 191"/>
                <a:gd name="T50" fmla="*/ 46 w 251"/>
                <a:gd name="T51" fmla="*/ 116 h 191"/>
                <a:gd name="T52" fmla="*/ 35 w 251"/>
                <a:gd name="T53" fmla="*/ 124 h 191"/>
                <a:gd name="T54" fmla="*/ 53 w 251"/>
                <a:gd name="T55" fmla="*/ 128 h 191"/>
                <a:gd name="T56" fmla="*/ 61 w 251"/>
                <a:gd name="T57" fmla="*/ 133 h 191"/>
                <a:gd name="T58" fmla="*/ 77 w 251"/>
                <a:gd name="T59" fmla="*/ 142 h 191"/>
                <a:gd name="T60" fmla="*/ 70 w 251"/>
                <a:gd name="T61" fmla="*/ 150 h 191"/>
                <a:gd name="T62" fmla="*/ 97 w 251"/>
                <a:gd name="T63" fmla="*/ 178 h 191"/>
                <a:gd name="T64" fmla="*/ 107 w 251"/>
                <a:gd name="T65" fmla="*/ 174 h 191"/>
                <a:gd name="T66" fmla="*/ 123 w 251"/>
                <a:gd name="T67" fmla="*/ 184 h 191"/>
                <a:gd name="T68" fmla="*/ 127 w 251"/>
                <a:gd name="T69" fmla="*/ 179 h 191"/>
                <a:gd name="T70" fmla="*/ 135 w 251"/>
                <a:gd name="T71" fmla="*/ 180 h 191"/>
                <a:gd name="T72" fmla="*/ 155 w 251"/>
                <a:gd name="T73" fmla="*/ 185 h 191"/>
                <a:gd name="T74" fmla="*/ 157 w 251"/>
                <a:gd name="T75" fmla="*/ 186 h 191"/>
                <a:gd name="T76" fmla="*/ 173 w 251"/>
                <a:gd name="T77" fmla="*/ 173 h 191"/>
                <a:gd name="T78" fmla="*/ 179 w 251"/>
                <a:gd name="T79" fmla="*/ 178 h 191"/>
                <a:gd name="T80" fmla="*/ 183 w 251"/>
                <a:gd name="T81" fmla="*/ 170 h 191"/>
                <a:gd name="T82" fmla="*/ 198 w 251"/>
                <a:gd name="T83" fmla="*/ 152 h 191"/>
                <a:gd name="T84" fmla="*/ 207 w 251"/>
                <a:gd name="T85" fmla="*/ 154 h 191"/>
                <a:gd name="T86" fmla="*/ 205 w 251"/>
                <a:gd name="T87" fmla="*/ 143 h 191"/>
                <a:gd name="T88" fmla="*/ 207 w 251"/>
                <a:gd name="T89" fmla="*/ 137 h 191"/>
                <a:gd name="T90" fmla="*/ 229 w 251"/>
                <a:gd name="T91" fmla="*/ 126 h 191"/>
                <a:gd name="T92" fmla="*/ 228 w 251"/>
                <a:gd name="T93" fmla="*/ 114 h 191"/>
                <a:gd name="T94" fmla="*/ 233 w 251"/>
                <a:gd name="T95" fmla="*/ 105 h 191"/>
                <a:gd name="T96" fmla="*/ 239 w 251"/>
                <a:gd name="T97" fmla="*/ 90 h 191"/>
                <a:gd name="T98" fmla="*/ 248 w 251"/>
                <a:gd name="T99" fmla="*/ 78 h 191"/>
                <a:gd name="T100" fmla="*/ 248 w 251"/>
                <a:gd name="T101" fmla="*/ 67 h 191"/>
                <a:gd name="T102" fmla="*/ 248 w 251"/>
                <a:gd name="T103" fmla="*/ 60 h 191"/>
                <a:gd name="T104" fmla="*/ 227 w 251"/>
                <a:gd name="T105" fmla="*/ 61 h 191"/>
                <a:gd name="T106" fmla="*/ 221 w 251"/>
                <a:gd name="T107" fmla="*/ 51 h 191"/>
                <a:gd name="T108" fmla="*/ 211 w 251"/>
                <a:gd name="T109" fmla="*/ 50 h 191"/>
                <a:gd name="T110" fmla="*/ 222 w 251"/>
                <a:gd name="T111" fmla="*/ 29 h 191"/>
                <a:gd name="T112" fmla="*/ 221 w 251"/>
                <a:gd name="T113" fmla="*/ 14 h 191"/>
                <a:gd name="T114" fmla="*/ 217 w 251"/>
                <a:gd name="T115" fmla="*/ 0 h 191"/>
                <a:gd name="T116" fmla="*/ 208 w 251"/>
                <a:gd name="T117" fmla="*/ 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1" h="191">
                  <a:moveTo>
                    <a:pt x="201" y="4"/>
                  </a:moveTo>
                  <a:cubicBezTo>
                    <a:pt x="201" y="5"/>
                    <a:pt x="201" y="5"/>
                    <a:pt x="201" y="5"/>
                  </a:cubicBezTo>
                  <a:cubicBezTo>
                    <a:pt x="202" y="6"/>
                    <a:pt x="202" y="6"/>
                    <a:pt x="202" y="6"/>
                  </a:cubicBezTo>
                  <a:cubicBezTo>
                    <a:pt x="197" y="14"/>
                    <a:pt x="197" y="14"/>
                    <a:pt x="197" y="14"/>
                  </a:cubicBezTo>
                  <a:cubicBezTo>
                    <a:pt x="195" y="16"/>
                    <a:pt x="192" y="18"/>
                    <a:pt x="189" y="18"/>
                  </a:cubicBezTo>
                  <a:cubicBezTo>
                    <a:pt x="188" y="18"/>
                    <a:pt x="188" y="18"/>
                    <a:pt x="188" y="18"/>
                  </a:cubicBezTo>
                  <a:cubicBezTo>
                    <a:pt x="184" y="15"/>
                    <a:pt x="184" y="15"/>
                    <a:pt x="184" y="15"/>
                  </a:cubicBezTo>
                  <a:cubicBezTo>
                    <a:pt x="180" y="16"/>
                    <a:pt x="180" y="16"/>
                    <a:pt x="180" y="16"/>
                  </a:cubicBezTo>
                  <a:cubicBezTo>
                    <a:pt x="172" y="22"/>
                    <a:pt x="172" y="22"/>
                    <a:pt x="172" y="22"/>
                  </a:cubicBezTo>
                  <a:cubicBezTo>
                    <a:pt x="170" y="22"/>
                    <a:pt x="167" y="20"/>
                    <a:pt x="164" y="16"/>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61" y="21"/>
                    <a:pt x="161" y="21"/>
                    <a:pt x="161" y="21"/>
                  </a:cubicBezTo>
                  <a:cubicBezTo>
                    <a:pt x="158" y="24"/>
                    <a:pt x="158" y="24"/>
                    <a:pt x="158" y="24"/>
                  </a:cubicBezTo>
                  <a:cubicBezTo>
                    <a:pt x="153" y="24"/>
                    <a:pt x="153" y="24"/>
                    <a:pt x="153" y="24"/>
                  </a:cubicBezTo>
                  <a:cubicBezTo>
                    <a:pt x="147" y="26"/>
                    <a:pt x="147" y="26"/>
                    <a:pt x="147" y="26"/>
                  </a:cubicBezTo>
                  <a:cubicBezTo>
                    <a:pt x="141" y="30"/>
                    <a:pt x="141" y="30"/>
                    <a:pt x="141" y="30"/>
                  </a:cubicBezTo>
                  <a:cubicBezTo>
                    <a:pt x="139" y="30"/>
                    <a:pt x="139" y="30"/>
                    <a:pt x="139" y="30"/>
                  </a:cubicBezTo>
                  <a:cubicBezTo>
                    <a:pt x="137" y="32"/>
                    <a:pt x="137" y="32"/>
                    <a:pt x="137" y="32"/>
                  </a:cubicBezTo>
                  <a:cubicBezTo>
                    <a:pt x="135" y="34"/>
                    <a:pt x="134" y="36"/>
                    <a:pt x="135" y="37"/>
                  </a:cubicBezTo>
                  <a:cubicBezTo>
                    <a:pt x="138" y="41"/>
                    <a:pt x="138" y="41"/>
                    <a:pt x="138" y="41"/>
                  </a:cubicBezTo>
                  <a:cubicBezTo>
                    <a:pt x="127" y="40"/>
                    <a:pt x="127" y="40"/>
                    <a:pt x="127" y="40"/>
                  </a:cubicBezTo>
                  <a:cubicBezTo>
                    <a:pt x="121" y="45"/>
                    <a:pt x="121" y="45"/>
                    <a:pt x="121" y="45"/>
                  </a:cubicBezTo>
                  <a:cubicBezTo>
                    <a:pt x="120" y="47"/>
                    <a:pt x="120" y="47"/>
                    <a:pt x="120" y="47"/>
                  </a:cubicBezTo>
                  <a:cubicBezTo>
                    <a:pt x="120" y="47"/>
                    <a:pt x="120" y="47"/>
                    <a:pt x="120" y="47"/>
                  </a:cubicBezTo>
                  <a:cubicBezTo>
                    <a:pt x="119" y="50"/>
                    <a:pt x="119" y="50"/>
                    <a:pt x="119" y="50"/>
                  </a:cubicBezTo>
                  <a:cubicBezTo>
                    <a:pt x="118" y="51"/>
                    <a:pt x="118" y="51"/>
                    <a:pt x="118" y="51"/>
                  </a:cubicBezTo>
                  <a:cubicBezTo>
                    <a:pt x="118" y="51"/>
                    <a:pt x="118" y="51"/>
                    <a:pt x="118" y="51"/>
                  </a:cubicBezTo>
                  <a:cubicBezTo>
                    <a:pt x="112" y="51"/>
                    <a:pt x="112" y="51"/>
                    <a:pt x="112" y="51"/>
                  </a:cubicBezTo>
                  <a:cubicBezTo>
                    <a:pt x="105" y="48"/>
                    <a:pt x="105" y="48"/>
                    <a:pt x="105" y="48"/>
                  </a:cubicBezTo>
                  <a:cubicBezTo>
                    <a:pt x="103" y="48"/>
                    <a:pt x="103" y="48"/>
                    <a:pt x="103" y="48"/>
                  </a:cubicBezTo>
                  <a:cubicBezTo>
                    <a:pt x="97" y="49"/>
                    <a:pt x="97" y="49"/>
                    <a:pt x="97" y="49"/>
                  </a:cubicBezTo>
                  <a:cubicBezTo>
                    <a:pt x="95" y="49"/>
                    <a:pt x="92" y="46"/>
                    <a:pt x="89" y="42"/>
                  </a:cubicBezTo>
                  <a:cubicBezTo>
                    <a:pt x="85" y="40"/>
                    <a:pt x="85" y="40"/>
                    <a:pt x="85" y="40"/>
                  </a:cubicBezTo>
                  <a:cubicBezTo>
                    <a:pt x="81" y="46"/>
                    <a:pt x="81" y="46"/>
                    <a:pt x="81" y="46"/>
                  </a:cubicBezTo>
                  <a:cubicBezTo>
                    <a:pt x="81" y="46"/>
                    <a:pt x="81" y="46"/>
                    <a:pt x="81" y="46"/>
                  </a:cubicBezTo>
                  <a:cubicBezTo>
                    <a:pt x="80" y="46"/>
                    <a:pt x="80" y="46"/>
                    <a:pt x="80" y="46"/>
                  </a:cubicBezTo>
                  <a:cubicBezTo>
                    <a:pt x="75" y="50"/>
                    <a:pt x="75" y="50"/>
                    <a:pt x="75" y="50"/>
                  </a:cubicBezTo>
                  <a:cubicBezTo>
                    <a:pt x="74" y="50"/>
                    <a:pt x="74" y="50"/>
                    <a:pt x="74" y="50"/>
                  </a:cubicBezTo>
                  <a:cubicBezTo>
                    <a:pt x="74" y="51"/>
                    <a:pt x="74" y="51"/>
                    <a:pt x="74" y="51"/>
                  </a:cubicBezTo>
                  <a:cubicBezTo>
                    <a:pt x="73" y="51"/>
                    <a:pt x="73" y="51"/>
                    <a:pt x="73" y="51"/>
                  </a:cubicBezTo>
                  <a:cubicBezTo>
                    <a:pt x="69" y="52"/>
                    <a:pt x="69" y="52"/>
                    <a:pt x="69" y="52"/>
                  </a:cubicBezTo>
                  <a:cubicBezTo>
                    <a:pt x="63" y="58"/>
                    <a:pt x="63" y="58"/>
                    <a:pt x="63" y="58"/>
                  </a:cubicBezTo>
                  <a:cubicBezTo>
                    <a:pt x="63" y="58"/>
                    <a:pt x="63" y="58"/>
                    <a:pt x="63" y="58"/>
                  </a:cubicBezTo>
                  <a:cubicBezTo>
                    <a:pt x="56" y="61"/>
                    <a:pt x="56" y="61"/>
                    <a:pt x="56" y="61"/>
                  </a:cubicBezTo>
                  <a:cubicBezTo>
                    <a:pt x="51" y="67"/>
                    <a:pt x="51" y="67"/>
                    <a:pt x="51" y="67"/>
                  </a:cubicBezTo>
                  <a:cubicBezTo>
                    <a:pt x="35" y="67"/>
                    <a:pt x="35" y="67"/>
                    <a:pt x="35" y="67"/>
                  </a:cubicBezTo>
                  <a:cubicBezTo>
                    <a:pt x="35" y="67"/>
                    <a:pt x="35" y="67"/>
                    <a:pt x="35" y="67"/>
                  </a:cubicBezTo>
                  <a:cubicBezTo>
                    <a:pt x="23" y="62"/>
                    <a:pt x="23" y="62"/>
                    <a:pt x="23" y="62"/>
                  </a:cubicBezTo>
                  <a:cubicBezTo>
                    <a:pt x="16" y="62"/>
                    <a:pt x="16" y="62"/>
                    <a:pt x="16" y="62"/>
                  </a:cubicBezTo>
                  <a:cubicBezTo>
                    <a:pt x="10" y="65"/>
                    <a:pt x="10" y="65"/>
                    <a:pt x="10" y="65"/>
                  </a:cubicBezTo>
                  <a:cubicBezTo>
                    <a:pt x="9" y="65"/>
                    <a:pt x="9" y="65"/>
                    <a:pt x="9" y="65"/>
                  </a:cubicBezTo>
                  <a:cubicBezTo>
                    <a:pt x="9" y="65"/>
                    <a:pt x="9" y="65"/>
                    <a:pt x="9" y="65"/>
                  </a:cubicBezTo>
                  <a:cubicBezTo>
                    <a:pt x="5" y="66"/>
                    <a:pt x="5" y="66"/>
                    <a:pt x="5" y="66"/>
                  </a:cubicBezTo>
                  <a:cubicBezTo>
                    <a:pt x="3" y="67"/>
                    <a:pt x="2" y="68"/>
                    <a:pt x="1" y="69"/>
                  </a:cubicBezTo>
                  <a:cubicBezTo>
                    <a:pt x="0" y="71"/>
                    <a:pt x="0" y="71"/>
                    <a:pt x="0" y="71"/>
                  </a:cubicBezTo>
                  <a:cubicBezTo>
                    <a:pt x="0" y="76"/>
                    <a:pt x="0" y="76"/>
                    <a:pt x="0" y="76"/>
                  </a:cubicBezTo>
                  <a:cubicBezTo>
                    <a:pt x="2" y="79"/>
                    <a:pt x="2" y="79"/>
                    <a:pt x="2" y="79"/>
                  </a:cubicBezTo>
                  <a:cubicBezTo>
                    <a:pt x="11" y="76"/>
                    <a:pt x="11" y="76"/>
                    <a:pt x="11" y="76"/>
                  </a:cubicBezTo>
                  <a:cubicBezTo>
                    <a:pt x="13" y="76"/>
                    <a:pt x="16" y="77"/>
                    <a:pt x="20" y="79"/>
                  </a:cubicBezTo>
                  <a:cubicBezTo>
                    <a:pt x="21" y="79"/>
                    <a:pt x="21" y="79"/>
                    <a:pt x="21" y="79"/>
                  </a:cubicBezTo>
                  <a:cubicBezTo>
                    <a:pt x="21" y="80"/>
                    <a:pt x="21" y="80"/>
                    <a:pt x="21" y="80"/>
                  </a:cubicBezTo>
                  <a:cubicBezTo>
                    <a:pt x="21" y="93"/>
                    <a:pt x="21" y="93"/>
                    <a:pt x="21" y="93"/>
                  </a:cubicBezTo>
                  <a:cubicBezTo>
                    <a:pt x="23" y="94"/>
                    <a:pt x="23" y="94"/>
                    <a:pt x="23" y="94"/>
                  </a:cubicBezTo>
                  <a:cubicBezTo>
                    <a:pt x="32" y="94"/>
                    <a:pt x="32" y="94"/>
                    <a:pt x="32" y="94"/>
                  </a:cubicBezTo>
                  <a:cubicBezTo>
                    <a:pt x="37" y="92"/>
                    <a:pt x="37" y="92"/>
                    <a:pt x="37" y="92"/>
                  </a:cubicBezTo>
                  <a:cubicBezTo>
                    <a:pt x="38" y="92"/>
                    <a:pt x="38" y="92"/>
                    <a:pt x="38" y="92"/>
                  </a:cubicBezTo>
                  <a:cubicBezTo>
                    <a:pt x="41" y="90"/>
                    <a:pt x="44" y="89"/>
                    <a:pt x="47" y="88"/>
                  </a:cubicBezTo>
                  <a:cubicBezTo>
                    <a:pt x="49" y="88"/>
                    <a:pt x="49" y="88"/>
                    <a:pt x="49" y="88"/>
                  </a:cubicBezTo>
                  <a:cubicBezTo>
                    <a:pt x="50" y="89"/>
                    <a:pt x="50" y="89"/>
                    <a:pt x="50" y="89"/>
                  </a:cubicBezTo>
                  <a:cubicBezTo>
                    <a:pt x="52" y="94"/>
                    <a:pt x="52" y="94"/>
                    <a:pt x="52" y="94"/>
                  </a:cubicBezTo>
                  <a:cubicBezTo>
                    <a:pt x="52" y="94"/>
                    <a:pt x="52" y="94"/>
                    <a:pt x="52" y="94"/>
                  </a:cubicBezTo>
                  <a:cubicBezTo>
                    <a:pt x="53" y="108"/>
                    <a:pt x="53" y="108"/>
                    <a:pt x="53" y="108"/>
                  </a:cubicBezTo>
                  <a:cubicBezTo>
                    <a:pt x="53" y="109"/>
                    <a:pt x="53" y="109"/>
                    <a:pt x="53" y="109"/>
                  </a:cubicBezTo>
                  <a:cubicBezTo>
                    <a:pt x="46" y="116"/>
                    <a:pt x="46" y="116"/>
                    <a:pt x="46" y="116"/>
                  </a:cubicBezTo>
                  <a:cubicBezTo>
                    <a:pt x="46" y="116"/>
                    <a:pt x="46" y="116"/>
                    <a:pt x="46" y="116"/>
                  </a:cubicBezTo>
                  <a:cubicBezTo>
                    <a:pt x="46" y="117"/>
                    <a:pt x="46" y="117"/>
                    <a:pt x="46" y="117"/>
                  </a:cubicBezTo>
                  <a:cubicBezTo>
                    <a:pt x="37" y="121"/>
                    <a:pt x="37" y="121"/>
                    <a:pt x="37" y="121"/>
                  </a:cubicBezTo>
                  <a:cubicBezTo>
                    <a:pt x="35" y="124"/>
                    <a:pt x="35" y="124"/>
                    <a:pt x="35" y="124"/>
                  </a:cubicBezTo>
                  <a:cubicBezTo>
                    <a:pt x="36" y="126"/>
                    <a:pt x="36" y="126"/>
                    <a:pt x="36" y="126"/>
                  </a:cubicBezTo>
                  <a:cubicBezTo>
                    <a:pt x="53" y="128"/>
                    <a:pt x="53" y="128"/>
                    <a:pt x="53" y="128"/>
                  </a:cubicBezTo>
                  <a:cubicBezTo>
                    <a:pt x="53" y="128"/>
                    <a:pt x="53" y="128"/>
                    <a:pt x="53" y="128"/>
                  </a:cubicBezTo>
                  <a:cubicBezTo>
                    <a:pt x="53" y="128"/>
                    <a:pt x="53" y="128"/>
                    <a:pt x="53" y="128"/>
                  </a:cubicBezTo>
                  <a:cubicBezTo>
                    <a:pt x="54" y="129"/>
                    <a:pt x="54" y="129"/>
                    <a:pt x="54" y="129"/>
                  </a:cubicBezTo>
                  <a:cubicBezTo>
                    <a:pt x="61" y="133"/>
                    <a:pt x="61" y="133"/>
                    <a:pt x="61" y="133"/>
                  </a:cubicBezTo>
                  <a:cubicBezTo>
                    <a:pt x="76" y="132"/>
                    <a:pt x="76" y="132"/>
                    <a:pt x="76" y="132"/>
                  </a:cubicBezTo>
                  <a:cubicBezTo>
                    <a:pt x="76" y="134"/>
                    <a:pt x="76" y="134"/>
                    <a:pt x="76" y="134"/>
                  </a:cubicBezTo>
                  <a:cubicBezTo>
                    <a:pt x="77" y="142"/>
                    <a:pt x="77" y="142"/>
                    <a:pt x="77" y="142"/>
                  </a:cubicBezTo>
                  <a:cubicBezTo>
                    <a:pt x="77" y="143"/>
                    <a:pt x="77" y="143"/>
                    <a:pt x="77" y="143"/>
                  </a:cubicBezTo>
                  <a:cubicBezTo>
                    <a:pt x="77" y="143"/>
                    <a:pt x="77" y="143"/>
                    <a:pt x="77" y="143"/>
                  </a:cubicBezTo>
                  <a:cubicBezTo>
                    <a:pt x="70" y="150"/>
                    <a:pt x="70" y="150"/>
                    <a:pt x="70" y="150"/>
                  </a:cubicBezTo>
                  <a:cubicBezTo>
                    <a:pt x="69" y="158"/>
                    <a:pt x="71" y="164"/>
                    <a:pt x="75" y="165"/>
                  </a:cubicBezTo>
                  <a:cubicBezTo>
                    <a:pt x="87" y="172"/>
                    <a:pt x="87" y="172"/>
                    <a:pt x="87" y="172"/>
                  </a:cubicBezTo>
                  <a:cubicBezTo>
                    <a:pt x="97" y="178"/>
                    <a:pt x="97" y="178"/>
                    <a:pt x="97" y="178"/>
                  </a:cubicBezTo>
                  <a:cubicBezTo>
                    <a:pt x="106" y="174"/>
                    <a:pt x="106" y="174"/>
                    <a:pt x="106" y="174"/>
                  </a:cubicBezTo>
                  <a:cubicBezTo>
                    <a:pt x="107" y="174"/>
                    <a:pt x="107" y="174"/>
                    <a:pt x="107" y="174"/>
                  </a:cubicBezTo>
                  <a:cubicBezTo>
                    <a:pt x="107" y="174"/>
                    <a:pt x="107" y="174"/>
                    <a:pt x="107" y="174"/>
                  </a:cubicBezTo>
                  <a:cubicBezTo>
                    <a:pt x="108" y="174"/>
                    <a:pt x="108" y="174"/>
                    <a:pt x="108" y="174"/>
                  </a:cubicBezTo>
                  <a:cubicBezTo>
                    <a:pt x="121" y="184"/>
                    <a:pt x="121" y="184"/>
                    <a:pt x="121" y="184"/>
                  </a:cubicBezTo>
                  <a:cubicBezTo>
                    <a:pt x="123" y="184"/>
                    <a:pt x="123" y="184"/>
                    <a:pt x="123" y="184"/>
                  </a:cubicBezTo>
                  <a:cubicBezTo>
                    <a:pt x="126" y="180"/>
                    <a:pt x="126" y="180"/>
                    <a:pt x="126" y="180"/>
                  </a:cubicBezTo>
                  <a:cubicBezTo>
                    <a:pt x="127" y="180"/>
                    <a:pt x="127" y="180"/>
                    <a:pt x="127" y="180"/>
                  </a:cubicBezTo>
                  <a:cubicBezTo>
                    <a:pt x="127" y="179"/>
                    <a:pt x="127" y="179"/>
                    <a:pt x="127" y="179"/>
                  </a:cubicBezTo>
                  <a:cubicBezTo>
                    <a:pt x="127" y="179"/>
                    <a:pt x="127" y="179"/>
                    <a:pt x="127" y="179"/>
                  </a:cubicBezTo>
                  <a:cubicBezTo>
                    <a:pt x="128" y="179"/>
                    <a:pt x="128" y="179"/>
                    <a:pt x="128" y="179"/>
                  </a:cubicBezTo>
                  <a:cubicBezTo>
                    <a:pt x="135" y="180"/>
                    <a:pt x="135" y="180"/>
                    <a:pt x="135" y="180"/>
                  </a:cubicBezTo>
                  <a:cubicBezTo>
                    <a:pt x="137" y="167"/>
                    <a:pt x="137" y="167"/>
                    <a:pt x="137" y="167"/>
                  </a:cubicBezTo>
                  <a:cubicBezTo>
                    <a:pt x="147" y="184"/>
                    <a:pt x="147" y="184"/>
                    <a:pt x="147" y="184"/>
                  </a:cubicBezTo>
                  <a:cubicBezTo>
                    <a:pt x="155" y="185"/>
                    <a:pt x="155" y="185"/>
                    <a:pt x="155" y="185"/>
                  </a:cubicBezTo>
                  <a:cubicBezTo>
                    <a:pt x="156" y="185"/>
                    <a:pt x="156" y="185"/>
                    <a:pt x="156" y="185"/>
                  </a:cubicBezTo>
                  <a:cubicBezTo>
                    <a:pt x="157" y="185"/>
                    <a:pt x="157" y="185"/>
                    <a:pt x="157" y="185"/>
                  </a:cubicBezTo>
                  <a:cubicBezTo>
                    <a:pt x="157" y="186"/>
                    <a:pt x="157" y="186"/>
                    <a:pt x="157" y="186"/>
                  </a:cubicBezTo>
                  <a:cubicBezTo>
                    <a:pt x="157" y="191"/>
                    <a:pt x="157" y="191"/>
                    <a:pt x="157" y="191"/>
                  </a:cubicBezTo>
                  <a:cubicBezTo>
                    <a:pt x="160" y="190"/>
                    <a:pt x="160" y="190"/>
                    <a:pt x="160" y="190"/>
                  </a:cubicBezTo>
                  <a:cubicBezTo>
                    <a:pt x="173" y="173"/>
                    <a:pt x="173" y="173"/>
                    <a:pt x="173" y="173"/>
                  </a:cubicBezTo>
                  <a:cubicBezTo>
                    <a:pt x="179" y="181"/>
                    <a:pt x="179" y="181"/>
                    <a:pt x="179" y="181"/>
                  </a:cubicBezTo>
                  <a:cubicBezTo>
                    <a:pt x="179" y="178"/>
                    <a:pt x="179" y="178"/>
                    <a:pt x="179" y="178"/>
                  </a:cubicBezTo>
                  <a:cubicBezTo>
                    <a:pt x="179" y="178"/>
                    <a:pt x="179" y="178"/>
                    <a:pt x="179" y="178"/>
                  </a:cubicBezTo>
                  <a:cubicBezTo>
                    <a:pt x="179" y="178"/>
                    <a:pt x="179" y="178"/>
                    <a:pt x="179" y="178"/>
                  </a:cubicBezTo>
                  <a:cubicBezTo>
                    <a:pt x="179" y="178"/>
                    <a:pt x="179" y="178"/>
                    <a:pt x="179" y="178"/>
                  </a:cubicBezTo>
                  <a:cubicBezTo>
                    <a:pt x="183" y="170"/>
                    <a:pt x="183" y="170"/>
                    <a:pt x="183" y="170"/>
                  </a:cubicBezTo>
                  <a:cubicBezTo>
                    <a:pt x="186" y="164"/>
                    <a:pt x="186" y="164"/>
                    <a:pt x="186" y="164"/>
                  </a:cubicBezTo>
                  <a:cubicBezTo>
                    <a:pt x="196" y="164"/>
                    <a:pt x="196" y="164"/>
                    <a:pt x="196" y="164"/>
                  </a:cubicBezTo>
                  <a:cubicBezTo>
                    <a:pt x="198" y="152"/>
                    <a:pt x="198" y="152"/>
                    <a:pt x="198" y="152"/>
                  </a:cubicBezTo>
                  <a:cubicBezTo>
                    <a:pt x="199" y="152"/>
                    <a:pt x="199" y="152"/>
                    <a:pt x="199" y="152"/>
                  </a:cubicBezTo>
                  <a:cubicBezTo>
                    <a:pt x="200" y="153"/>
                    <a:pt x="200" y="153"/>
                    <a:pt x="200" y="153"/>
                  </a:cubicBezTo>
                  <a:cubicBezTo>
                    <a:pt x="207" y="154"/>
                    <a:pt x="207" y="154"/>
                    <a:pt x="207" y="154"/>
                  </a:cubicBezTo>
                  <a:cubicBezTo>
                    <a:pt x="208" y="150"/>
                    <a:pt x="208" y="150"/>
                    <a:pt x="208" y="150"/>
                  </a:cubicBezTo>
                  <a:cubicBezTo>
                    <a:pt x="205" y="144"/>
                    <a:pt x="205" y="144"/>
                    <a:pt x="205" y="144"/>
                  </a:cubicBezTo>
                  <a:cubicBezTo>
                    <a:pt x="205" y="143"/>
                    <a:pt x="205" y="143"/>
                    <a:pt x="205" y="143"/>
                  </a:cubicBezTo>
                  <a:cubicBezTo>
                    <a:pt x="207" y="138"/>
                    <a:pt x="207" y="138"/>
                    <a:pt x="207" y="138"/>
                  </a:cubicBezTo>
                  <a:cubicBezTo>
                    <a:pt x="207" y="138"/>
                    <a:pt x="207" y="138"/>
                    <a:pt x="207" y="138"/>
                  </a:cubicBezTo>
                  <a:cubicBezTo>
                    <a:pt x="207" y="137"/>
                    <a:pt x="207" y="137"/>
                    <a:pt x="207" y="137"/>
                  </a:cubicBezTo>
                  <a:cubicBezTo>
                    <a:pt x="208" y="137"/>
                    <a:pt x="208" y="137"/>
                    <a:pt x="208" y="137"/>
                  </a:cubicBezTo>
                  <a:cubicBezTo>
                    <a:pt x="208" y="137"/>
                    <a:pt x="208" y="137"/>
                    <a:pt x="208" y="137"/>
                  </a:cubicBezTo>
                  <a:cubicBezTo>
                    <a:pt x="229" y="126"/>
                    <a:pt x="229" y="126"/>
                    <a:pt x="229" y="126"/>
                  </a:cubicBezTo>
                  <a:cubicBezTo>
                    <a:pt x="228" y="115"/>
                    <a:pt x="228" y="115"/>
                    <a:pt x="228" y="115"/>
                  </a:cubicBezTo>
                  <a:cubicBezTo>
                    <a:pt x="228" y="115"/>
                    <a:pt x="228" y="115"/>
                    <a:pt x="228" y="115"/>
                  </a:cubicBezTo>
                  <a:cubicBezTo>
                    <a:pt x="228" y="114"/>
                    <a:pt x="228" y="114"/>
                    <a:pt x="228" y="114"/>
                  </a:cubicBezTo>
                  <a:cubicBezTo>
                    <a:pt x="232" y="106"/>
                    <a:pt x="232" y="106"/>
                    <a:pt x="232" y="106"/>
                  </a:cubicBezTo>
                  <a:cubicBezTo>
                    <a:pt x="233" y="105"/>
                    <a:pt x="233" y="105"/>
                    <a:pt x="233" y="105"/>
                  </a:cubicBezTo>
                  <a:cubicBezTo>
                    <a:pt x="233" y="105"/>
                    <a:pt x="233" y="105"/>
                    <a:pt x="233" y="105"/>
                  </a:cubicBezTo>
                  <a:cubicBezTo>
                    <a:pt x="239" y="90"/>
                    <a:pt x="239" y="90"/>
                    <a:pt x="239" y="90"/>
                  </a:cubicBezTo>
                  <a:cubicBezTo>
                    <a:pt x="239" y="90"/>
                    <a:pt x="239" y="90"/>
                    <a:pt x="239" y="90"/>
                  </a:cubicBezTo>
                  <a:cubicBezTo>
                    <a:pt x="239" y="90"/>
                    <a:pt x="239" y="90"/>
                    <a:pt x="239" y="90"/>
                  </a:cubicBezTo>
                  <a:cubicBezTo>
                    <a:pt x="245" y="84"/>
                    <a:pt x="245" y="84"/>
                    <a:pt x="245" y="84"/>
                  </a:cubicBezTo>
                  <a:cubicBezTo>
                    <a:pt x="248" y="78"/>
                    <a:pt x="248" y="78"/>
                    <a:pt x="248" y="78"/>
                  </a:cubicBezTo>
                  <a:cubicBezTo>
                    <a:pt x="248" y="78"/>
                    <a:pt x="248" y="78"/>
                    <a:pt x="248" y="78"/>
                  </a:cubicBezTo>
                  <a:cubicBezTo>
                    <a:pt x="248" y="78"/>
                    <a:pt x="248" y="78"/>
                    <a:pt x="248" y="78"/>
                  </a:cubicBezTo>
                  <a:cubicBezTo>
                    <a:pt x="251" y="73"/>
                    <a:pt x="251" y="73"/>
                    <a:pt x="251" y="73"/>
                  </a:cubicBezTo>
                  <a:cubicBezTo>
                    <a:pt x="248" y="67"/>
                    <a:pt x="248" y="67"/>
                    <a:pt x="248" y="67"/>
                  </a:cubicBezTo>
                  <a:cubicBezTo>
                    <a:pt x="248" y="66"/>
                    <a:pt x="248" y="66"/>
                    <a:pt x="248" y="66"/>
                  </a:cubicBezTo>
                  <a:cubicBezTo>
                    <a:pt x="248" y="66"/>
                    <a:pt x="248" y="66"/>
                    <a:pt x="248" y="66"/>
                  </a:cubicBezTo>
                  <a:cubicBezTo>
                    <a:pt x="248" y="60"/>
                    <a:pt x="248" y="60"/>
                    <a:pt x="248" y="60"/>
                  </a:cubicBezTo>
                  <a:cubicBezTo>
                    <a:pt x="245" y="60"/>
                    <a:pt x="245" y="60"/>
                    <a:pt x="245" y="60"/>
                  </a:cubicBezTo>
                  <a:cubicBezTo>
                    <a:pt x="239" y="63"/>
                    <a:pt x="239" y="63"/>
                    <a:pt x="239" y="63"/>
                  </a:cubicBezTo>
                  <a:cubicBezTo>
                    <a:pt x="236" y="65"/>
                    <a:pt x="232" y="64"/>
                    <a:pt x="227" y="61"/>
                  </a:cubicBezTo>
                  <a:cubicBezTo>
                    <a:pt x="225" y="59"/>
                    <a:pt x="225" y="55"/>
                    <a:pt x="226" y="49"/>
                  </a:cubicBezTo>
                  <a:cubicBezTo>
                    <a:pt x="223" y="49"/>
                    <a:pt x="223" y="49"/>
                    <a:pt x="223" y="49"/>
                  </a:cubicBezTo>
                  <a:cubicBezTo>
                    <a:pt x="221" y="51"/>
                    <a:pt x="221" y="51"/>
                    <a:pt x="221" y="51"/>
                  </a:cubicBezTo>
                  <a:cubicBezTo>
                    <a:pt x="217" y="55"/>
                    <a:pt x="215" y="57"/>
                    <a:pt x="214" y="57"/>
                  </a:cubicBezTo>
                  <a:cubicBezTo>
                    <a:pt x="213" y="57"/>
                    <a:pt x="213" y="57"/>
                    <a:pt x="212" y="57"/>
                  </a:cubicBezTo>
                  <a:cubicBezTo>
                    <a:pt x="211" y="56"/>
                    <a:pt x="211" y="54"/>
                    <a:pt x="211" y="50"/>
                  </a:cubicBezTo>
                  <a:cubicBezTo>
                    <a:pt x="211" y="47"/>
                    <a:pt x="211" y="44"/>
                    <a:pt x="212" y="44"/>
                  </a:cubicBezTo>
                  <a:cubicBezTo>
                    <a:pt x="213" y="42"/>
                    <a:pt x="213" y="42"/>
                    <a:pt x="214" y="43"/>
                  </a:cubicBezTo>
                  <a:cubicBezTo>
                    <a:pt x="222" y="29"/>
                    <a:pt x="222" y="29"/>
                    <a:pt x="222" y="29"/>
                  </a:cubicBezTo>
                  <a:cubicBezTo>
                    <a:pt x="224" y="24"/>
                    <a:pt x="224" y="24"/>
                    <a:pt x="224" y="24"/>
                  </a:cubicBezTo>
                  <a:cubicBezTo>
                    <a:pt x="225" y="18"/>
                    <a:pt x="225" y="18"/>
                    <a:pt x="225" y="18"/>
                  </a:cubicBezTo>
                  <a:cubicBezTo>
                    <a:pt x="221" y="14"/>
                    <a:pt x="221" y="14"/>
                    <a:pt x="221" y="14"/>
                  </a:cubicBezTo>
                  <a:cubicBezTo>
                    <a:pt x="219" y="13"/>
                    <a:pt x="219" y="10"/>
                    <a:pt x="220" y="6"/>
                  </a:cubicBezTo>
                  <a:cubicBezTo>
                    <a:pt x="220" y="4"/>
                    <a:pt x="220" y="4"/>
                    <a:pt x="220" y="4"/>
                  </a:cubicBezTo>
                  <a:cubicBezTo>
                    <a:pt x="220" y="2"/>
                    <a:pt x="219" y="1"/>
                    <a:pt x="217" y="0"/>
                  </a:cubicBezTo>
                  <a:cubicBezTo>
                    <a:pt x="217" y="0"/>
                    <a:pt x="217" y="0"/>
                    <a:pt x="217" y="0"/>
                  </a:cubicBezTo>
                  <a:cubicBezTo>
                    <a:pt x="216" y="1"/>
                    <a:pt x="216" y="1"/>
                    <a:pt x="216" y="1"/>
                  </a:cubicBezTo>
                  <a:cubicBezTo>
                    <a:pt x="215" y="4"/>
                    <a:pt x="212" y="6"/>
                    <a:pt x="208" y="4"/>
                  </a:cubicBezTo>
                  <a:cubicBezTo>
                    <a:pt x="206" y="4"/>
                    <a:pt x="203" y="4"/>
                    <a:pt x="20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5"/>
            <p:cNvSpPr>
              <a:spLocks/>
            </p:cNvSpPr>
            <p:nvPr/>
          </p:nvSpPr>
          <p:spPr bwMode="auto">
            <a:xfrm>
              <a:off x="2116" y="2274"/>
              <a:ext cx="270" cy="274"/>
            </a:xfrm>
            <a:custGeom>
              <a:avLst/>
              <a:gdLst>
                <a:gd name="T0" fmla="*/ 134 w 142"/>
                <a:gd name="T1" fmla="*/ 16 h 144"/>
                <a:gd name="T2" fmla="*/ 129 w 142"/>
                <a:gd name="T3" fmla="*/ 14 h 144"/>
                <a:gd name="T4" fmla="*/ 125 w 142"/>
                <a:gd name="T5" fmla="*/ 12 h 144"/>
                <a:gd name="T6" fmla="*/ 117 w 142"/>
                <a:gd name="T7" fmla="*/ 14 h 144"/>
                <a:gd name="T8" fmla="*/ 111 w 142"/>
                <a:gd name="T9" fmla="*/ 11 h 144"/>
                <a:gd name="T10" fmla="*/ 110 w 142"/>
                <a:gd name="T11" fmla="*/ 10 h 144"/>
                <a:gd name="T12" fmla="*/ 102 w 142"/>
                <a:gd name="T13" fmla="*/ 2 h 144"/>
                <a:gd name="T14" fmla="*/ 88 w 142"/>
                <a:gd name="T15" fmla="*/ 8 h 144"/>
                <a:gd name="T16" fmla="*/ 86 w 142"/>
                <a:gd name="T17" fmla="*/ 20 h 144"/>
                <a:gd name="T18" fmla="*/ 81 w 142"/>
                <a:gd name="T19" fmla="*/ 30 h 144"/>
                <a:gd name="T20" fmla="*/ 72 w 142"/>
                <a:gd name="T21" fmla="*/ 43 h 144"/>
                <a:gd name="T22" fmla="*/ 58 w 142"/>
                <a:gd name="T23" fmla="*/ 59 h 144"/>
                <a:gd name="T24" fmla="*/ 44 w 142"/>
                <a:gd name="T25" fmla="*/ 72 h 144"/>
                <a:gd name="T26" fmla="*/ 36 w 142"/>
                <a:gd name="T27" fmla="*/ 82 h 144"/>
                <a:gd name="T28" fmla="*/ 0 w 142"/>
                <a:gd name="T29" fmla="*/ 84 h 144"/>
                <a:gd name="T30" fmla="*/ 10 w 142"/>
                <a:gd name="T31" fmla="*/ 113 h 144"/>
                <a:gd name="T32" fmla="*/ 16 w 142"/>
                <a:gd name="T33" fmla="*/ 117 h 144"/>
                <a:gd name="T34" fmla="*/ 21 w 142"/>
                <a:gd name="T35" fmla="*/ 131 h 144"/>
                <a:gd name="T36" fmla="*/ 22 w 142"/>
                <a:gd name="T37" fmla="*/ 134 h 144"/>
                <a:gd name="T38" fmla="*/ 31 w 142"/>
                <a:gd name="T39" fmla="*/ 131 h 144"/>
                <a:gd name="T40" fmla="*/ 35 w 142"/>
                <a:gd name="T41" fmla="*/ 133 h 144"/>
                <a:gd name="T42" fmla="*/ 38 w 142"/>
                <a:gd name="T43" fmla="*/ 123 h 144"/>
                <a:gd name="T44" fmla="*/ 55 w 142"/>
                <a:gd name="T45" fmla="*/ 116 h 144"/>
                <a:gd name="T46" fmla="*/ 56 w 142"/>
                <a:gd name="T47" fmla="*/ 106 h 144"/>
                <a:gd name="T48" fmla="*/ 60 w 142"/>
                <a:gd name="T49" fmla="*/ 103 h 144"/>
                <a:gd name="T50" fmla="*/ 61 w 142"/>
                <a:gd name="T51" fmla="*/ 103 h 144"/>
                <a:gd name="T52" fmla="*/ 68 w 142"/>
                <a:gd name="T53" fmla="*/ 110 h 144"/>
                <a:gd name="T54" fmla="*/ 70 w 142"/>
                <a:gd name="T55" fmla="*/ 116 h 144"/>
                <a:gd name="T56" fmla="*/ 76 w 142"/>
                <a:gd name="T57" fmla="*/ 108 h 144"/>
                <a:gd name="T58" fmla="*/ 81 w 142"/>
                <a:gd name="T59" fmla="*/ 106 h 144"/>
                <a:gd name="T60" fmla="*/ 87 w 142"/>
                <a:gd name="T61" fmla="*/ 107 h 144"/>
                <a:gd name="T62" fmla="*/ 90 w 142"/>
                <a:gd name="T63" fmla="*/ 118 h 144"/>
                <a:gd name="T64" fmla="*/ 94 w 142"/>
                <a:gd name="T65" fmla="*/ 127 h 144"/>
                <a:gd name="T66" fmla="*/ 97 w 142"/>
                <a:gd name="T67" fmla="*/ 135 h 144"/>
                <a:gd name="T68" fmla="*/ 104 w 142"/>
                <a:gd name="T69" fmla="*/ 135 h 144"/>
                <a:gd name="T70" fmla="*/ 104 w 142"/>
                <a:gd name="T71" fmla="*/ 136 h 144"/>
                <a:gd name="T72" fmla="*/ 108 w 142"/>
                <a:gd name="T73" fmla="*/ 144 h 144"/>
                <a:gd name="T74" fmla="*/ 110 w 142"/>
                <a:gd name="T75" fmla="*/ 138 h 144"/>
                <a:gd name="T76" fmla="*/ 112 w 142"/>
                <a:gd name="T77" fmla="*/ 137 h 144"/>
                <a:gd name="T78" fmla="*/ 115 w 142"/>
                <a:gd name="T79" fmla="*/ 135 h 144"/>
                <a:gd name="T80" fmla="*/ 118 w 142"/>
                <a:gd name="T81" fmla="*/ 132 h 144"/>
                <a:gd name="T82" fmla="*/ 94 w 142"/>
                <a:gd name="T83" fmla="*/ 84 h 144"/>
                <a:gd name="T84" fmla="*/ 88 w 142"/>
                <a:gd name="T85" fmla="*/ 64 h 144"/>
                <a:gd name="T86" fmla="*/ 87 w 142"/>
                <a:gd name="T87" fmla="*/ 64 h 144"/>
                <a:gd name="T88" fmla="*/ 91 w 142"/>
                <a:gd name="T89" fmla="*/ 52 h 144"/>
                <a:gd name="T90" fmla="*/ 130 w 142"/>
                <a:gd name="T91" fmla="*/ 44 h 144"/>
                <a:gd name="T92" fmla="*/ 140 w 142"/>
                <a:gd name="T93" fmla="*/ 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2" h="144">
                  <a:moveTo>
                    <a:pt x="142" y="29"/>
                  </a:moveTo>
                  <a:cubicBezTo>
                    <a:pt x="139" y="22"/>
                    <a:pt x="139" y="22"/>
                    <a:pt x="139" y="22"/>
                  </a:cubicBezTo>
                  <a:cubicBezTo>
                    <a:pt x="134" y="16"/>
                    <a:pt x="134" y="16"/>
                    <a:pt x="134" y="16"/>
                  </a:cubicBezTo>
                  <a:cubicBezTo>
                    <a:pt x="130" y="15"/>
                    <a:pt x="130" y="15"/>
                    <a:pt x="130" y="15"/>
                  </a:cubicBezTo>
                  <a:cubicBezTo>
                    <a:pt x="129" y="15"/>
                    <a:pt x="129" y="15"/>
                    <a:pt x="129" y="15"/>
                  </a:cubicBezTo>
                  <a:cubicBezTo>
                    <a:pt x="129" y="14"/>
                    <a:pt x="129" y="14"/>
                    <a:pt x="129" y="14"/>
                  </a:cubicBezTo>
                  <a:cubicBezTo>
                    <a:pt x="129" y="14"/>
                    <a:pt x="129" y="14"/>
                    <a:pt x="129" y="14"/>
                  </a:cubicBezTo>
                  <a:cubicBezTo>
                    <a:pt x="125" y="12"/>
                    <a:pt x="125" y="12"/>
                    <a:pt x="125" y="12"/>
                  </a:cubicBezTo>
                  <a:cubicBezTo>
                    <a:pt x="125" y="12"/>
                    <a:pt x="125" y="12"/>
                    <a:pt x="125" y="12"/>
                  </a:cubicBezTo>
                  <a:cubicBezTo>
                    <a:pt x="124" y="12"/>
                    <a:pt x="124" y="12"/>
                    <a:pt x="124" y="12"/>
                  </a:cubicBezTo>
                  <a:cubicBezTo>
                    <a:pt x="122" y="13"/>
                    <a:pt x="122" y="13"/>
                    <a:pt x="122" y="13"/>
                  </a:cubicBezTo>
                  <a:cubicBezTo>
                    <a:pt x="117" y="14"/>
                    <a:pt x="117" y="14"/>
                    <a:pt x="117" y="14"/>
                  </a:cubicBezTo>
                  <a:cubicBezTo>
                    <a:pt x="117" y="14"/>
                    <a:pt x="117" y="14"/>
                    <a:pt x="117" y="14"/>
                  </a:cubicBezTo>
                  <a:cubicBezTo>
                    <a:pt x="116" y="13"/>
                    <a:pt x="116" y="13"/>
                    <a:pt x="116" y="13"/>
                  </a:cubicBezTo>
                  <a:cubicBezTo>
                    <a:pt x="111" y="11"/>
                    <a:pt x="111" y="11"/>
                    <a:pt x="111" y="11"/>
                  </a:cubicBezTo>
                  <a:cubicBezTo>
                    <a:pt x="111" y="11"/>
                    <a:pt x="111" y="11"/>
                    <a:pt x="111" y="11"/>
                  </a:cubicBezTo>
                  <a:cubicBezTo>
                    <a:pt x="110" y="11"/>
                    <a:pt x="110" y="11"/>
                    <a:pt x="110" y="11"/>
                  </a:cubicBezTo>
                  <a:cubicBezTo>
                    <a:pt x="110" y="10"/>
                    <a:pt x="110" y="10"/>
                    <a:pt x="110" y="10"/>
                  </a:cubicBezTo>
                  <a:cubicBezTo>
                    <a:pt x="110" y="10"/>
                    <a:pt x="110" y="10"/>
                    <a:pt x="110" y="10"/>
                  </a:cubicBezTo>
                  <a:cubicBezTo>
                    <a:pt x="106" y="6"/>
                    <a:pt x="106" y="6"/>
                    <a:pt x="106" y="6"/>
                  </a:cubicBezTo>
                  <a:cubicBezTo>
                    <a:pt x="102" y="2"/>
                    <a:pt x="102" y="2"/>
                    <a:pt x="102" y="2"/>
                  </a:cubicBezTo>
                  <a:cubicBezTo>
                    <a:pt x="98" y="0"/>
                    <a:pt x="98" y="0"/>
                    <a:pt x="98" y="0"/>
                  </a:cubicBezTo>
                  <a:cubicBezTo>
                    <a:pt x="94" y="4"/>
                    <a:pt x="94" y="4"/>
                    <a:pt x="94" y="4"/>
                  </a:cubicBezTo>
                  <a:cubicBezTo>
                    <a:pt x="88" y="8"/>
                    <a:pt x="88" y="8"/>
                    <a:pt x="88" y="8"/>
                  </a:cubicBezTo>
                  <a:cubicBezTo>
                    <a:pt x="86" y="20"/>
                    <a:pt x="86" y="20"/>
                    <a:pt x="86" y="20"/>
                  </a:cubicBezTo>
                  <a:cubicBezTo>
                    <a:pt x="86" y="20"/>
                    <a:pt x="86" y="20"/>
                    <a:pt x="86" y="20"/>
                  </a:cubicBezTo>
                  <a:cubicBezTo>
                    <a:pt x="86" y="20"/>
                    <a:pt x="86" y="20"/>
                    <a:pt x="86" y="20"/>
                  </a:cubicBezTo>
                  <a:cubicBezTo>
                    <a:pt x="81" y="29"/>
                    <a:pt x="81" y="29"/>
                    <a:pt x="81" y="29"/>
                  </a:cubicBezTo>
                  <a:cubicBezTo>
                    <a:pt x="81" y="30"/>
                    <a:pt x="81" y="30"/>
                    <a:pt x="81" y="30"/>
                  </a:cubicBezTo>
                  <a:cubicBezTo>
                    <a:pt x="81" y="30"/>
                    <a:pt x="81" y="30"/>
                    <a:pt x="81" y="30"/>
                  </a:cubicBezTo>
                  <a:cubicBezTo>
                    <a:pt x="77" y="34"/>
                    <a:pt x="77" y="34"/>
                    <a:pt x="77" y="34"/>
                  </a:cubicBezTo>
                  <a:cubicBezTo>
                    <a:pt x="72" y="43"/>
                    <a:pt x="72" y="43"/>
                    <a:pt x="72" y="43"/>
                  </a:cubicBezTo>
                  <a:cubicBezTo>
                    <a:pt x="72" y="43"/>
                    <a:pt x="72" y="43"/>
                    <a:pt x="72" y="43"/>
                  </a:cubicBezTo>
                  <a:cubicBezTo>
                    <a:pt x="72" y="44"/>
                    <a:pt x="72" y="44"/>
                    <a:pt x="72" y="44"/>
                  </a:cubicBezTo>
                  <a:cubicBezTo>
                    <a:pt x="68" y="46"/>
                    <a:pt x="65" y="49"/>
                    <a:pt x="62" y="52"/>
                  </a:cubicBezTo>
                  <a:cubicBezTo>
                    <a:pt x="58" y="59"/>
                    <a:pt x="58" y="59"/>
                    <a:pt x="58" y="59"/>
                  </a:cubicBezTo>
                  <a:cubicBezTo>
                    <a:pt x="57" y="61"/>
                    <a:pt x="54" y="63"/>
                    <a:pt x="48" y="66"/>
                  </a:cubicBezTo>
                  <a:cubicBezTo>
                    <a:pt x="44" y="72"/>
                    <a:pt x="44" y="72"/>
                    <a:pt x="44" y="72"/>
                  </a:cubicBezTo>
                  <a:cubicBezTo>
                    <a:pt x="44" y="72"/>
                    <a:pt x="44" y="72"/>
                    <a:pt x="44" y="72"/>
                  </a:cubicBezTo>
                  <a:cubicBezTo>
                    <a:pt x="37" y="82"/>
                    <a:pt x="37" y="82"/>
                    <a:pt x="37" y="82"/>
                  </a:cubicBezTo>
                  <a:cubicBezTo>
                    <a:pt x="36" y="82"/>
                    <a:pt x="36" y="82"/>
                    <a:pt x="36" y="82"/>
                  </a:cubicBezTo>
                  <a:cubicBezTo>
                    <a:pt x="36" y="82"/>
                    <a:pt x="36" y="82"/>
                    <a:pt x="36" y="82"/>
                  </a:cubicBezTo>
                  <a:cubicBezTo>
                    <a:pt x="36" y="82"/>
                    <a:pt x="36" y="82"/>
                    <a:pt x="36" y="82"/>
                  </a:cubicBezTo>
                  <a:cubicBezTo>
                    <a:pt x="4" y="80"/>
                    <a:pt x="4" y="80"/>
                    <a:pt x="4" y="80"/>
                  </a:cubicBezTo>
                  <a:cubicBezTo>
                    <a:pt x="0" y="84"/>
                    <a:pt x="0" y="84"/>
                    <a:pt x="0" y="84"/>
                  </a:cubicBezTo>
                  <a:cubicBezTo>
                    <a:pt x="0" y="90"/>
                    <a:pt x="0" y="90"/>
                    <a:pt x="0" y="90"/>
                  </a:cubicBezTo>
                  <a:cubicBezTo>
                    <a:pt x="3" y="104"/>
                    <a:pt x="3" y="104"/>
                    <a:pt x="3" y="104"/>
                  </a:cubicBezTo>
                  <a:cubicBezTo>
                    <a:pt x="10" y="113"/>
                    <a:pt x="10" y="113"/>
                    <a:pt x="10" y="113"/>
                  </a:cubicBezTo>
                  <a:cubicBezTo>
                    <a:pt x="16" y="116"/>
                    <a:pt x="16" y="116"/>
                    <a:pt x="16" y="116"/>
                  </a:cubicBezTo>
                  <a:cubicBezTo>
                    <a:pt x="16" y="117"/>
                    <a:pt x="16" y="117"/>
                    <a:pt x="16" y="117"/>
                  </a:cubicBezTo>
                  <a:cubicBezTo>
                    <a:pt x="16" y="117"/>
                    <a:pt x="16" y="117"/>
                    <a:pt x="16" y="117"/>
                  </a:cubicBezTo>
                  <a:cubicBezTo>
                    <a:pt x="16" y="117"/>
                    <a:pt x="16" y="117"/>
                    <a:pt x="16" y="117"/>
                  </a:cubicBezTo>
                  <a:cubicBezTo>
                    <a:pt x="19" y="121"/>
                    <a:pt x="21" y="124"/>
                    <a:pt x="21" y="126"/>
                  </a:cubicBezTo>
                  <a:cubicBezTo>
                    <a:pt x="21" y="131"/>
                    <a:pt x="21" y="131"/>
                    <a:pt x="21" y="131"/>
                  </a:cubicBezTo>
                  <a:cubicBezTo>
                    <a:pt x="19" y="133"/>
                    <a:pt x="19" y="133"/>
                    <a:pt x="19" y="133"/>
                  </a:cubicBezTo>
                  <a:cubicBezTo>
                    <a:pt x="20" y="134"/>
                    <a:pt x="20" y="134"/>
                    <a:pt x="20" y="134"/>
                  </a:cubicBezTo>
                  <a:cubicBezTo>
                    <a:pt x="22" y="134"/>
                    <a:pt x="22" y="134"/>
                    <a:pt x="22" y="134"/>
                  </a:cubicBezTo>
                  <a:cubicBezTo>
                    <a:pt x="24" y="129"/>
                    <a:pt x="24" y="129"/>
                    <a:pt x="24" y="129"/>
                  </a:cubicBezTo>
                  <a:cubicBezTo>
                    <a:pt x="25" y="129"/>
                    <a:pt x="25" y="129"/>
                    <a:pt x="25" y="129"/>
                  </a:cubicBezTo>
                  <a:cubicBezTo>
                    <a:pt x="31" y="131"/>
                    <a:pt x="31" y="131"/>
                    <a:pt x="31" y="131"/>
                  </a:cubicBezTo>
                  <a:cubicBezTo>
                    <a:pt x="32" y="133"/>
                    <a:pt x="32" y="133"/>
                    <a:pt x="32" y="133"/>
                  </a:cubicBezTo>
                  <a:cubicBezTo>
                    <a:pt x="35" y="133"/>
                    <a:pt x="35" y="133"/>
                    <a:pt x="35" y="133"/>
                  </a:cubicBezTo>
                  <a:cubicBezTo>
                    <a:pt x="35" y="133"/>
                    <a:pt x="35" y="133"/>
                    <a:pt x="35" y="133"/>
                  </a:cubicBezTo>
                  <a:cubicBezTo>
                    <a:pt x="34" y="130"/>
                    <a:pt x="34" y="130"/>
                    <a:pt x="34" y="130"/>
                  </a:cubicBezTo>
                  <a:cubicBezTo>
                    <a:pt x="34" y="130"/>
                    <a:pt x="34" y="130"/>
                    <a:pt x="34" y="130"/>
                  </a:cubicBezTo>
                  <a:cubicBezTo>
                    <a:pt x="38" y="123"/>
                    <a:pt x="38" y="123"/>
                    <a:pt x="38" y="123"/>
                  </a:cubicBezTo>
                  <a:cubicBezTo>
                    <a:pt x="39" y="121"/>
                    <a:pt x="41" y="120"/>
                    <a:pt x="44" y="121"/>
                  </a:cubicBezTo>
                  <a:cubicBezTo>
                    <a:pt x="51" y="121"/>
                    <a:pt x="51" y="121"/>
                    <a:pt x="51" y="121"/>
                  </a:cubicBezTo>
                  <a:cubicBezTo>
                    <a:pt x="55" y="116"/>
                    <a:pt x="55" y="116"/>
                    <a:pt x="55" y="116"/>
                  </a:cubicBezTo>
                  <a:cubicBezTo>
                    <a:pt x="55" y="111"/>
                    <a:pt x="55" y="111"/>
                    <a:pt x="55" y="111"/>
                  </a:cubicBezTo>
                  <a:cubicBezTo>
                    <a:pt x="56" y="106"/>
                    <a:pt x="56" y="106"/>
                    <a:pt x="56" y="106"/>
                  </a:cubicBezTo>
                  <a:cubicBezTo>
                    <a:pt x="56" y="106"/>
                    <a:pt x="56" y="106"/>
                    <a:pt x="56" y="106"/>
                  </a:cubicBezTo>
                  <a:cubicBezTo>
                    <a:pt x="57" y="105"/>
                    <a:pt x="57" y="105"/>
                    <a:pt x="57" y="105"/>
                  </a:cubicBezTo>
                  <a:cubicBezTo>
                    <a:pt x="57" y="105"/>
                    <a:pt x="57" y="105"/>
                    <a:pt x="57" y="105"/>
                  </a:cubicBezTo>
                  <a:cubicBezTo>
                    <a:pt x="60" y="103"/>
                    <a:pt x="60" y="103"/>
                    <a:pt x="60" y="103"/>
                  </a:cubicBezTo>
                  <a:cubicBezTo>
                    <a:pt x="60" y="103"/>
                    <a:pt x="60" y="103"/>
                    <a:pt x="60" y="103"/>
                  </a:cubicBezTo>
                  <a:cubicBezTo>
                    <a:pt x="60" y="103"/>
                    <a:pt x="60" y="103"/>
                    <a:pt x="60" y="103"/>
                  </a:cubicBezTo>
                  <a:cubicBezTo>
                    <a:pt x="61" y="103"/>
                    <a:pt x="61" y="103"/>
                    <a:pt x="61" y="103"/>
                  </a:cubicBezTo>
                  <a:cubicBezTo>
                    <a:pt x="67" y="104"/>
                    <a:pt x="67" y="104"/>
                    <a:pt x="67" y="104"/>
                  </a:cubicBezTo>
                  <a:cubicBezTo>
                    <a:pt x="67" y="105"/>
                    <a:pt x="67" y="105"/>
                    <a:pt x="67" y="105"/>
                  </a:cubicBezTo>
                  <a:cubicBezTo>
                    <a:pt x="68" y="110"/>
                    <a:pt x="68" y="110"/>
                    <a:pt x="68" y="110"/>
                  </a:cubicBezTo>
                  <a:cubicBezTo>
                    <a:pt x="68" y="112"/>
                    <a:pt x="68" y="112"/>
                    <a:pt x="68" y="112"/>
                  </a:cubicBezTo>
                  <a:cubicBezTo>
                    <a:pt x="69" y="116"/>
                    <a:pt x="69" y="116"/>
                    <a:pt x="69" y="116"/>
                  </a:cubicBezTo>
                  <a:cubicBezTo>
                    <a:pt x="70" y="116"/>
                    <a:pt x="70" y="116"/>
                    <a:pt x="70" y="116"/>
                  </a:cubicBezTo>
                  <a:cubicBezTo>
                    <a:pt x="72" y="113"/>
                    <a:pt x="72" y="113"/>
                    <a:pt x="72" y="113"/>
                  </a:cubicBezTo>
                  <a:cubicBezTo>
                    <a:pt x="72" y="113"/>
                    <a:pt x="72" y="113"/>
                    <a:pt x="72" y="113"/>
                  </a:cubicBezTo>
                  <a:cubicBezTo>
                    <a:pt x="76" y="108"/>
                    <a:pt x="76" y="108"/>
                    <a:pt x="76" y="108"/>
                  </a:cubicBezTo>
                  <a:cubicBezTo>
                    <a:pt x="76" y="108"/>
                    <a:pt x="76" y="108"/>
                    <a:pt x="76" y="108"/>
                  </a:cubicBezTo>
                  <a:cubicBezTo>
                    <a:pt x="80" y="106"/>
                    <a:pt x="80" y="106"/>
                    <a:pt x="80" y="106"/>
                  </a:cubicBezTo>
                  <a:cubicBezTo>
                    <a:pt x="81" y="106"/>
                    <a:pt x="81" y="106"/>
                    <a:pt x="81" y="106"/>
                  </a:cubicBezTo>
                  <a:cubicBezTo>
                    <a:pt x="81" y="105"/>
                    <a:pt x="81" y="105"/>
                    <a:pt x="81" y="105"/>
                  </a:cubicBezTo>
                  <a:cubicBezTo>
                    <a:pt x="86" y="107"/>
                    <a:pt x="86" y="107"/>
                    <a:pt x="86" y="107"/>
                  </a:cubicBezTo>
                  <a:cubicBezTo>
                    <a:pt x="87" y="107"/>
                    <a:pt x="87" y="107"/>
                    <a:pt x="87" y="107"/>
                  </a:cubicBezTo>
                  <a:cubicBezTo>
                    <a:pt x="88" y="107"/>
                    <a:pt x="88" y="107"/>
                    <a:pt x="88" y="107"/>
                  </a:cubicBezTo>
                  <a:cubicBezTo>
                    <a:pt x="90" y="113"/>
                    <a:pt x="90" y="113"/>
                    <a:pt x="90" y="113"/>
                  </a:cubicBezTo>
                  <a:cubicBezTo>
                    <a:pt x="90" y="118"/>
                    <a:pt x="90" y="118"/>
                    <a:pt x="90" y="118"/>
                  </a:cubicBezTo>
                  <a:cubicBezTo>
                    <a:pt x="94" y="126"/>
                    <a:pt x="94" y="126"/>
                    <a:pt x="94" y="126"/>
                  </a:cubicBezTo>
                  <a:cubicBezTo>
                    <a:pt x="94" y="126"/>
                    <a:pt x="94" y="126"/>
                    <a:pt x="94" y="126"/>
                  </a:cubicBezTo>
                  <a:cubicBezTo>
                    <a:pt x="94" y="127"/>
                    <a:pt x="94" y="127"/>
                    <a:pt x="94" y="127"/>
                  </a:cubicBezTo>
                  <a:cubicBezTo>
                    <a:pt x="94" y="132"/>
                    <a:pt x="94" y="132"/>
                    <a:pt x="94" y="132"/>
                  </a:cubicBezTo>
                  <a:cubicBezTo>
                    <a:pt x="96" y="135"/>
                    <a:pt x="96" y="135"/>
                    <a:pt x="96" y="135"/>
                  </a:cubicBezTo>
                  <a:cubicBezTo>
                    <a:pt x="97" y="135"/>
                    <a:pt x="97" y="135"/>
                    <a:pt x="97" y="135"/>
                  </a:cubicBezTo>
                  <a:cubicBezTo>
                    <a:pt x="98" y="133"/>
                    <a:pt x="98" y="133"/>
                    <a:pt x="98" y="133"/>
                  </a:cubicBezTo>
                  <a:cubicBezTo>
                    <a:pt x="99" y="132"/>
                    <a:pt x="99" y="132"/>
                    <a:pt x="99" y="132"/>
                  </a:cubicBezTo>
                  <a:cubicBezTo>
                    <a:pt x="104" y="135"/>
                    <a:pt x="104" y="135"/>
                    <a:pt x="104" y="135"/>
                  </a:cubicBezTo>
                  <a:cubicBezTo>
                    <a:pt x="104" y="135"/>
                    <a:pt x="104" y="135"/>
                    <a:pt x="104" y="135"/>
                  </a:cubicBezTo>
                  <a:cubicBezTo>
                    <a:pt x="104" y="135"/>
                    <a:pt x="104" y="135"/>
                    <a:pt x="104" y="135"/>
                  </a:cubicBezTo>
                  <a:cubicBezTo>
                    <a:pt x="104" y="136"/>
                    <a:pt x="104" y="136"/>
                    <a:pt x="104" y="136"/>
                  </a:cubicBezTo>
                  <a:cubicBezTo>
                    <a:pt x="104" y="136"/>
                    <a:pt x="104" y="136"/>
                    <a:pt x="104" y="136"/>
                  </a:cubicBezTo>
                  <a:cubicBezTo>
                    <a:pt x="106" y="143"/>
                    <a:pt x="106" y="143"/>
                    <a:pt x="106" y="143"/>
                  </a:cubicBezTo>
                  <a:cubicBezTo>
                    <a:pt x="108" y="144"/>
                    <a:pt x="108" y="144"/>
                    <a:pt x="108" y="144"/>
                  </a:cubicBezTo>
                  <a:cubicBezTo>
                    <a:pt x="108" y="143"/>
                    <a:pt x="108" y="143"/>
                    <a:pt x="108" y="143"/>
                  </a:cubicBezTo>
                  <a:cubicBezTo>
                    <a:pt x="110" y="138"/>
                    <a:pt x="110" y="138"/>
                    <a:pt x="110" y="138"/>
                  </a:cubicBezTo>
                  <a:cubicBezTo>
                    <a:pt x="110" y="138"/>
                    <a:pt x="110" y="138"/>
                    <a:pt x="110" y="138"/>
                  </a:cubicBezTo>
                  <a:cubicBezTo>
                    <a:pt x="111" y="137"/>
                    <a:pt x="111" y="137"/>
                    <a:pt x="111" y="137"/>
                  </a:cubicBezTo>
                  <a:cubicBezTo>
                    <a:pt x="111" y="137"/>
                    <a:pt x="111" y="137"/>
                    <a:pt x="111" y="137"/>
                  </a:cubicBezTo>
                  <a:cubicBezTo>
                    <a:pt x="112" y="137"/>
                    <a:pt x="112" y="137"/>
                    <a:pt x="112" y="137"/>
                  </a:cubicBezTo>
                  <a:cubicBezTo>
                    <a:pt x="114" y="135"/>
                    <a:pt x="114" y="135"/>
                    <a:pt x="114" y="135"/>
                  </a:cubicBezTo>
                  <a:cubicBezTo>
                    <a:pt x="115" y="135"/>
                    <a:pt x="115" y="135"/>
                    <a:pt x="115" y="135"/>
                  </a:cubicBezTo>
                  <a:cubicBezTo>
                    <a:pt x="115" y="135"/>
                    <a:pt x="115" y="135"/>
                    <a:pt x="115" y="135"/>
                  </a:cubicBezTo>
                  <a:cubicBezTo>
                    <a:pt x="118" y="135"/>
                    <a:pt x="118" y="135"/>
                    <a:pt x="118" y="135"/>
                  </a:cubicBezTo>
                  <a:cubicBezTo>
                    <a:pt x="118" y="133"/>
                    <a:pt x="118" y="133"/>
                    <a:pt x="118" y="133"/>
                  </a:cubicBezTo>
                  <a:cubicBezTo>
                    <a:pt x="118" y="132"/>
                    <a:pt x="118" y="132"/>
                    <a:pt x="118" y="132"/>
                  </a:cubicBezTo>
                  <a:cubicBezTo>
                    <a:pt x="116" y="113"/>
                    <a:pt x="116" y="113"/>
                    <a:pt x="116" y="113"/>
                  </a:cubicBezTo>
                  <a:cubicBezTo>
                    <a:pt x="108" y="101"/>
                    <a:pt x="108" y="101"/>
                    <a:pt x="108" y="101"/>
                  </a:cubicBezTo>
                  <a:cubicBezTo>
                    <a:pt x="94" y="84"/>
                    <a:pt x="94" y="84"/>
                    <a:pt x="94" y="84"/>
                  </a:cubicBezTo>
                  <a:cubicBezTo>
                    <a:pt x="93" y="84"/>
                    <a:pt x="93" y="84"/>
                    <a:pt x="93" y="84"/>
                  </a:cubicBezTo>
                  <a:cubicBezTo>
                    <a:pt x="92" y="73"/>
                    <a:pt x="92" y="73"/>
                    <a:pt x="92" y="73"/>
                  </a:cubicBezTo>
                  <a:cubicBezTo>
                    <a:pt x="88" y="64"/>
                    <a:pt x="88" y="64"/>
                    <a:pt x="88" y="64"/>
                  </a:cubicBezTo>
                  <a:cubicBezTo>
                    <a:pt x="88" y="64"/>
                    <a:pt x="88" y="64"/>
                    <a:pt x="88" y="64"/>
                  </a:cubicBezTo>
                  <a:cubicBezTo>
                    <a:pt x="87" y="64"/>
                    <a:pt x="87" y="64"/>
                    <a:pt x="87" y="64"/>
                  </a:cubicBezTo>
                  <a:cubicBezTo>
                    <a:pt x="87" y="64"/>
                    <a:pt x="87" y="64"/>
                    <a:pt x="87" y="64"/>
                  </a:cubicBezTo>
                  <a:cubicBezTo>
                    <a:pt x="88" y="63"/>
                    <a:pt x="88" y="63"/>
                    <a:pt x="88" y="63"/>
                  </a:cubicBezTo>
                  <a:cubicBezTo>
                    <a:pt x="90" y="52"/>
                    <a:pt x="90" y="52"/>
                    <a:pt x="90" y="52"/>
                  </a:cubicBezTo>
                  <a:cubicBezTo>
                    <a:pt x="91" y="52"/>
                    <a:pt x="91" y="52"/>
                    <a:pt x="91" y="52"/>
                  </a:cubicBezTo>
                  <a:cubicBezTo>
                    <a:pt x="92" y="52"/>
                    <a:pt x="92" y="52"/>
                    <a:pt x="92" y="52"/>
                  </a:cubicBezTo>
                  <a:cubicBezTo>
                    <a:pt x="117" y="51"/>
                    <a:pt x="117" y="51"/>
                    <a:pt x="117" y="51"/>
                  </a:cubicBezTo>
                  <a:cubicBezTo>
                    <a:pt x="130" y="44"/>
                    <a:pt x="130" y="44"/>
                    <a:pt x="130" y="44"/>
                  </a:cubicBezTo>
                  <a:cubicBezTo>
                    <a:pt x="130" y="44"/>
                    <a:pt x="130" y="44"/>
                    <a:pt x="130" y="44"/>
                  </a:cubicBezTo>
                  <a:cubicBezTo>
                    <a:pt x="131" y="43"/>
                    <a:pt x="131" y="43"/>
                    <a:pt x="131" y="43"/>
                  </a:cubicBezTo>
                  <a:cubicBezTo>
                    <a:pt x="136" y="42"/>
                    <a:pt x="139" y="40"/>
                    <a:pt x="140" y="38"/>
                  </a:cubicBezTo>
                  <a:cubicBezTo>
                    <a:pt x="141" y="36"/>
                    <a:pt x="142" y="33"/>
                    <a:pt x="14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6"/>
            <p:cNvSpPr>
              <a:spLocks/>
            </p:cNvSpPr>
            <p:nvPr/>
          </p:nvSpPr>
          <p:spPr bwMode="auto">
            <a:xfrm>
              <a:off x="2116" y="1741"/>
              <a:ext cx="309" cy="550"/>
            </a:xfrm>
            <a:custGeom>
              <a:avLst/>
              <a:gdLst>
                <a:gd name="T0" fmla="*/ 48 w 162"/>
                <a:gd name="T1" fmla="*/ 90 h 289"/>
                <a:gd name="T2" fmla="*/ 61 w 162"/>
                <a:gd name="T3" fmla="*/ 100 h 289"/>
                <a:gd name="T4" fmla="*/ 70 w 162"/>
                <a:gd name="T5" fmla="*/ 108 h 289"/>
                <a:gd name="T6" fmla="*/ 88 w 162"/>
                <a:gd name="T7" fmla="*/ 114 h 289"/>
                <a:gd name="T8" fmla="*/ 88 w 162"/>
                <a:gd name="T9" fmla="*/ 115 h 289"/>
                <a:gd name="T10" fmla="*/ 93 w 162"/>
                <a:gd name="T11" fmla="*/ 123 h 289"/>
                <a:gd name="T12" fmla="*/ 89 w 162"/>
                <a:gd name="T13" fmla="*/ 136 h 289"/>
                <a:gd name="T14" fmla="*/ 88 w 162"/>
                <a:gd name="T15" fmla="*/ 144 h 289"/>
                <a:gd name="T16" fmla="*/ 84 w 162"/>
                <a:gd name="T17" fmla="*/ 158 h 289"/>
                <a:gd name="T18" fmla="*/ 70 w 162"/>
                <a:gd name="T19" fmla="*/ 156 h 289"/>
                <a:gd name="T20" fmla="*/ 56 w 162"/>
                <a:gd name="T21" fmla="*/ 166 h 289"/>
                <a:gd name="T22" fmla="*/ 58 w 162"/>
                <a:gd name="T23" fmla="*/ 177 h 289"/>
                <a:gd name="T24" fmla="*/ 44 w 162"/>
                <a:gd name="T25" fmla="*/ 174 h 289"/>
                <a:gd name="T26" fmla="*/ 32 w 162"/>
                <a:gd name="T27" fmla="*/ 169 h 289"/>
                <a:gd name="T28" fmla="*/ 20 w 162"/>
                <a:gd name="T29" fmla="*/ 196 h 289"/>
                <a:gd name="T30" fmla="*/ 24 w 162"/>
                <a:gd name="T31" fmla="*/ 204 h 289"/>
                <a:gd name="T32" fmla="*/ 26 w 162"/>
                <a:gd name="T33" fmla="*/ 211 h 289"/>
                <a:gd name="T34" fmla="*/ 27 w 162"/>
                <a:gd name="T35" fmla="*/ 222 h 289"/>
                <a:gd name="T36" fmla="*/ 3 w 162"/>
                <a:gd name="T37" fmla="*/ 227 h 289"/>
                <a:gd name="T38" fmla="*/ 3 w 162"/>
                <a:gd name="T39" fmla="*/ 243 h 289"/>
                <a:gd name="T40" fmla="*/ 6 w 162"/>
                <a:gd name="T41" fmla="*/ 254 h 289"/>
                <a:gd name="T42" fmla="*/ 33 w 162"/>
                <a:gd name="T43" fmla="*/ 252 h 289"/>
                <a:gd name="T44" fmla="*/ 43 w 162"/>
                <a:gd name="T45" fmla="*/ 260 h 289"/>
                <a:gd name="T46" fmla="*/ 51 w 162"/>
                <a:gd name="T47" fmla="*/ 266 h 289"/>
                <a:gd name="T48" fmla="*/ 58 w 162"/>
                <a:gd name="T49" fmla="*/ 260 h 289"/>
                <a:gd name="T50" fmla="*/ 76 w 162"/>
                <a:gd name="T51" fmla="*/ 273 h 289"/>
                <a:gd name="T52" fmla="*/ 98 w 162"/>
                <a:gd name="T53" fmla="*/ 274 h 289"/>
                <a:gd name="T54" fmla="*/ 104 w 162"/>
                <a:gd name="T55" fmla="*/ 278 h 289"/>
                <a:gd name="T56" fmla="*/ 104 w 162"/>
                <a:gd name="T57" fmla="*/ 279 h 289"/>
                <a:gd name="T58" fmla="*/ 113 w 162"/>
                <a:gd name="T59" fmla="*/ 287 h 289"/>
                <a:gd name="T60" fmla="*/ 124 w 162"/>
                <a:gd name="T61" fmla="*/ 280 h 289"/>
                <a:gd name="T62" fmla="*/ 120 w 162"/>
                <a:gd name="T63" fmla="*/ 274 h 289"/>
                <a:gd name="T64" fmla="*/ 124 w 162"/>
                <a:gd name="T65" fmla="*/ 257 h 289"/>
                <a:gd name="T66" fmla="*/ 134 w 162"/>
                <a:gd name="T67" fmla="*/ 256 h 289"/>
                <a:gd name="T68" fmla="*/ 121 w 162"/>
                <a:gd name="T69" fmla="*/ 242 h 289"/>
                <a:gd name="T70" fmla="*/ 117 w 162"/>
                <a:gd name="T71" fmla="*/ 237 h 289"/>
                <a:gd name="T72" fmla="*/ 122 w 162"/>
                <a:gd name="T73" fmla="*/ 231 h 289"/>
                <a:gd name="T74" fmla="*/ 151 w 162"/>
                <a:gd name="T75" fmla="*/ 233 h 289"/>
                <a:gd name="T76" fmla="*/ 162 w 162"/>
                <a:gd name="T77" fmla="*/ 231 h 289"/>
                <a:gd name="T78" fmla="*/ 145 w 162"/>
                <a:gd name="T79" fmla="*/ 187 h 289"/>
                <a:gd name="T80" fmla="*/ 137 w 162"/>
                <a:gd name="T81" fmla="*/ 184 h 289"/>
                <a:gd name="T82" fmla="*/ 136 w 162"/>
                <a:gd name="T83" fmla="*/ 172 h 289"/>
                <a:gd name="T84" fmla="*/ 138 w 162"/>
                <a:gd name="T85" fmla="*/ 95 h 289"/>
                <a:gd name="T86" fmla="*/ 140 w 162"/>
                <a:gd name="T87" fmla="*/ 80 h 289"/>
                <a:gd name="T88" fmla="*/ 148 w 162"/>
                <a:gd name="T89" fmla="*/ 68 h 289"/>
                <a:gd name="T90" fmla="*/ 139 w 162"/>
                <a:gd name="T91" fmla="*/ 55 h 289"/>
                <a:gd name="T92" fmla="*/ 138 w 162"/>
                <a:gd name="T93" fmla="*/ 44 h 289"/>
                <a:gd name="T94" fmla="*/ 138 w 162"/>
                <a:gd name="T95" fmla="*/ 43 h 289"/>
                <a:gd name="T96" fmla="*/ 146 w 162"/>
                <a:gd name="T97" fmla="*/ 18 h 289"/>
                <a:gd name="T98" fmla="*/ 150 w 162"/>
                <a:gd name="T99" fmla="*/ 10 h 289"/>
                <a:gd name="T100" fmla="*/ 156 w 162"/>
                <a:gd name="T101" fmla="*/ 6 h 289"/>
                <a:gd name="T102" fmla="*/ 148 w 162"/>
                <a:gd name="T103" fmla="*/ 0 h 289"/>
                <a:gd name="T104" fmla="*/ 134 w 162"/>
                <a:gd name="T105" fmla="*/ 5 h 289"/>
                <a:gd name="T106" fmla="*/ 122 w 162"/>
                <a:gd name="T107" fmla="*/ 16 h 289"/>
                <a:gd name="T108" fmla="*/ 105 w 162"/>
                <a:gd name="T109" fmla="*/ 28 h 289"/>
                <a:gd name="T110" fmla="*/ 98 w 162"/>
                <a:gd name="T111" fmla="*/ 35 h 289"/>
                <a:gd name="T112" fmla="*/ 93 w 162"/>
                <a:gd name="T113" fmla="*/ 59 h 289"/>
                <a:gd name="T114" fmla="*/ 92 w 162"/>
                <a:gd name="T115" fmla="*/ 66 h 289"/>
                <a:gd name="T116" fmla="*/ 87 w 162"/>
                <a:gd name="T117" fmla="*/ 72 h 289"/>
                <a:gd name="T118" fmla="*/ 86 w 162"/>
                <a:gd name="T119" fmla="*/ 73 h 289"/>
                <a:gd name="T120" fmla="*/ 76 w 162"/>
                <a:gd name="T121" fmla="*/ 74 h 289"/>
                <a:gd name="T122" fmla="*/ 76 w 162"/>
                <a:gd name="T123" fmla="*/ 74 h 289"/>
                <a:gd name="T124" fmla="*/ 54 w 162"/>
                <a:gd name="T125" fmla="*/ 6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2" h="289">
                  <a:moveTo>
                    <a:pt x="54" y="66"/>
                  </a:moveTo>
                  <a:cubicBezTo>
                    <a:pt x="52" y="65"/>
                    <a:pt x="52" y="65"/>
                    <a:pt x="52" y="65"/>
                  </a:cubicBezTo>
                  <a:cubicBezTo>
                    <a:pt x="48" y="90"/>
                    <a:pt x="48" y="90"/>
                    <a:pt x="48" y="90"/>
                  </a:cubicBezTo>
                  <a:cubicBezTo>
                    <a:pt x="54" y="98"/>
                    <a:pt x="54" y="98"/>
                    <a:pt x="54" y="98"/>
                  </a:cubicBezTo>
                  <a:cubicBezTo>
                    <a:pt x="61" y="100"/>
                    <a:pt x="61" y="100"/>
                    <a:pt x="61" y="100"/>
                  </a:cubicBezTo>
                  <a:cubicBezTo>
                    <a:pt x="61" y="100"/>
                    <a:pt x="61" y="100"/>
                    <a:pt x="61" y="100"/>
                  </a:cubicBezTo>
                  <a:cubicBezTo>
                    <a:pt x="61" y="100"/>
                    <a:pt x="61" y="100"/>
                    <a:pt x="61" y="100"/>
                  </a:cubicBezTo>
                  <a:cubicBezTo>
                    <a:pt x="62" y="101"/>
                    <a:pt x="62" y="101"/>
                    <a:pt x="62" y="101"/>
                  </a:cubicBezTo>
                  <a:cubicBezTo>
                    <a:pt x="70" y="108"/>
                    <a:pt x="70" y="108"/>
                    <a:pt x="70" y="108"/>
                  </a:cubicBezTo>
                  <a:cubicBezTo>
                    <a:pt x="82" y="110"/>
                    <a:pt x="82" y="110"/>
                    <a:pt x="82" y="110"/>
                  </a:cubicBezTo>
                  <a:cubicBezTo>
                    <a:pt x="82" y="110"/>
                    <a:pt x="82" y="110"/>
                    <a:pt x="82" y="110"/>
                  </a:cubicBezTo>
                  <a:cubicBezTo>
                    <a:pt x="88" y="114"/>
                    <a:pt x="88" y="114"/>
                    <a:pt x="88" y="114"/>
                  </a:cubicBezTo>
                  <a:cubicBezTo>
                    <a:pt x="88" y="114"/>
                    <a:pt x="88" y="114"/>
                    <a:pt x="88" y="114"/>
                  </a:cubicBezTo>
                  <a:cubicBezTo>
                    <a:pt x="88" y="114"/>
                    <a:pt x="88" y="114"/>
                    <a:pt x="88" y="114"/>
                  </a:cubicBezTo>
                  <a:cubicBezTo>
                    <a:pt x="88" y="115"/>
                    <a:pt x="88" y="115"/>
                    <a:pt x="88" y="115"/>
                  </a:cubicBezTo>
                  <a:cubicBezTo>
                    <a:pt x="93" y="122"/>
                    <a:pt x="93" y="122"/>
                    <a:pt x="93" y="122"/>
                  </a:cubicBezTo>
                  <a:cubicBezTo>
                    <a:pt x="94" y="122"/>
                    <a:pt x="94" y="122"/>
                    <a:pt x="94" y="122"/>
                  </a:cubicBezTo>
                  <a:cubicBezTo>
                    <a:pt x="93" y="123"/>
                    <a:pt x="93" y="123"/>
                    <a:pt x="93" y="123"/>
                  </a:cubicBezTo>
                  <a:cubicBezTo>
                    <a:pt x="89" y="130"/>
                    <a:pt x="89" y="130"/>
                    <a:pt x="89" y="130"/>
                  </a:cubicBezTo>
                  <a:cubicBezTo>
                    <a:pt x="88" y="130"/>
                    <a:pt x="88" y="132"/>
                    <a:pt x="88" y="136"/>
                  </a:cubicBezTo>
                  <a:cubicBezTo>
                    <a:pt x="89" y="136"/>
                    <a:pt x="89" y="136"/>
                    <a:pt x="89" y="136"/>
                  </a:cubicBezTo>
                  <a:cubicBezTo>
                    <a:pt x="89" y="143"/>
                    <a:pt x="89" y="143"/>
                    <a:pt x="89" y="143"/>
                  </a:cubicBezTo>
                  <a:cubicBezTo>
                    <a:pt x="88" y="144"/>
                    <a:pt x="88" y="144"/>
                    <a:pt x="88" y="144"/>
                  </a:cubicBezTo>
                  <a:cubicBezTo>
                    <a:pt x="88" y="144"/>
                    <a:pt x="88" y="144"/>
                    <a:pt x="88" y="144"/>
                  </a:cubicBezTo>
                  <a:cubicBezTo>
                    <a:pt x="85" y="156"/>
                    <a:pt x="85" y="156"/>
                    <a:pt x="85" y="156"/>
                  </a:cubicBezTo>
                  <a:cubicBezTo>
                    <a:pt x="84" y="158"/>
                    <a:pt x="84" y="158"/>
                    <a:pt x="84" y="158"/>
                  </a:cubicBezTo>
                  <a:cubicBezTo>
                    <a:pt x="84" y="158"/>
                    <a:pt x="84" y="158"/>
                    <a:pt x="84" y="158"/>
                  </a:cubicBezTo>
                  <a:cubicBezTo>
                    <a:pt x="82" y="157"/>
                    <a:pt x="82" y="157"/>
                    <a:pt x="82" y="157"/>
                  </a:cubicBezTo>
                  <a:cubicBezTo>
                    <a:pt x="77" y="156"/>
                    <a:pt x="77" y="156"/>
                    <a:pt x="77" y="156"/>
                  </a:cubicBezTo>
                  <a:cubicBezTo>
                    <a:pt x="70" y="156"/>
                    <a:pt x="70" y="156"/>
                    <a:pt x="70" y="156"/>
                  </a:cubicBezTo>
                  <a:cubicBezTo>
                    <a:pt x="64" y="158"/>
                    <a:pt x="64" y="158"/>
                    <a:pt x="64" y="158"/>
                  </a:cubicBezTo>
                  <a:cubicBezTo>
                    <a:pt x="58" y="164"/>
                    <a:pt x="58" y="164"/>
                    <a:pt x="58" y="164"/>
                  </a:cubicBezTo>
                  <a:cubicBezTo>
                    <a:pt x="56" y="166"/>
                    <a:pt x="56" y="166"/>
                    <a:pt x="56" y="166"/>
                  </a:cubicBezTo>
                  <a:cubicBezTo>
                    <a:pt x="65" y="170"/>
                    <a:pt x="65" y="170"/>
                    <a:pt x="65" y="170"/>
                  </a:cubicBezTo>
                  <a:cubicBezTo>
                    <a:pt x="64" y="172"/>
                    <a:pt x="64" y="172"/>
                    <a:pt x="64" y="172"/>
                  </a:cubicBezTo>
                  <a:cubicBezTo>
                    <a:pt x="64" y="174"/>
                    <a:pt x="62" y="176"/>
                    <a:pt x="58" y="177"/>
                  </a:cubicBezTo>
                  <a:cubicBezTo>
                    <a:pt x="53" y="177"/>
                    <a:pt x="53" y="177"/>
                    <a:pt x="53" y="177"/>
                  </a:cubicBezTo>
                  <a:cubicBezTo>
                    <a:pt x="44" y="174"/>
                    <a:pt x="44" y="174"/>
                    <a:pt x="44" y="174"/>
                  </a:cubicBezTo>
                  <a:cubicBezTo>
                    <a:pt x="44" y="174"/>
                    <a:pt x="44" y="174"/>
                    <a:pt x="44" y="174"/>
                  </a:cubicBezTo>
                  <a:cubicBezTo>
                    <a:pt x="44" y="174"/>
                    <a:pt x="44" y="174"/>
                    <a:pt x="44" y="174"/>
                  </a:cubicBezTo>
                  <a:cubicBezTo>
                    <a:pt x="35" y="169"/>
                    <a:pt x="35" y="169"/>
                    <a:pt x="35" y="169"/>
                  </a:cubicBezTo>
                  <a:cubicBezTo>
                    <a:pt x="32" y="169"/>
                    <a:pt x="32" y="169"/>
                    <a:pt x="32" y="169"/>
                  </a:cubicBezTo>
                  <a:cubicBezTo>
                    <a:pt x="22" y="183"/>
                    <a:pt x="22" y="183"/>
                    <a:pt x="22" y="183"/>
                  </a:cubicBezTo>
                  <a:cubicBezTo>
                    <a:pt x="20" y="188"/>
                    <a:pt x="20" y="188"/>
                    <a:pt x="20" y="188"/>
                  </a:cubicBezTo>
                  <a:cubicBezTo>
                    <a:pt x="20" y="196"/>
                    <a:pt x="20" y="196"/>
                    <a:pt x="20" y="196"/>
                  </a:cubicBezTo>
                  <a:cubicBezTo>
                    <a:pt x="24" y="203"/>
                    <a:pt x="24" y="203"/>
                    <a:pt x="24" y="203"/>
                  </a:cubicBezTo>
                  <a:cubicBezTo>
                    <a:pt x="24" y="204"/>
                    <a:pt x="24" y="204"/>
                    <a:pt x="24" y="204"/>
                  </a:cubicBezTo>
                  <a:cubicBezTo>
                    <a:pt x="24" y="204"/>
                    <a:pt x="24" y="204"/>
                    <a:pt x="24" y="204"/>
                  </a:cubicBezTo>
                  <a:cubicBezTo>
                    <a:pt x="24" y="204"/>
                    <a:pt x="24" y="204"/>
                    <a:pt x="24" y="204"/>
                  </a:cubicBezTo>
                  <a:cubicBezTo>
                    <a:pt x="26" y="210"/>
                    <a:pt x="26" y="210"/>
                    <a:pt x="26" y="210"/>
                  </a:cubicBezTo>
                  <a:cubicBezTo>
                    <a:pt x="26" y="211"/>
                    <a:pt x="26" y="211"/>
                    <a:pt x="26" y="211"/>
                  </a:cubicBezTo>
                  <a:cubicBezTo>
                    <a:pt x="26" y="220"/>
                    <a:pt x="26" y="220"/>
                    <a:pt x="26" y="220"/>
                  </a:cubicBezTo>
                  <a:cubicBezTo>
                    <a:pt x="26" y="221"/>
                    <a:pt x="26" y="221"/>
                    <a:pt x="26" y="221"/>
                  </a:cubicBezTo>
                  <a:cubicBezTo>
                    <a:pt x="27" y="222"/>
                    <a:pt x="27" y="222"/>
                    <a:pt x="27" y="222"/>
                  </a:cubicBezTo>
                  <a:cubicBezTo>
                    <a:pt x="20" y="223"/>
                    <a:pt x="20" y="223"/>
                    <a:pt x="20" y="223"/>
                  </a:cubicBezTo>
                  <a:cubicBezTo>
                    <a:pt x="8" y="223"/>
                    <a:pt x="8" y="223"/>
                    <a:pt x="8" y="223"/>
                  </a:cubicBezTo>
                  <a:cubicBezTo>
                    <a:pt x="3" y="227"/>
                    <a:pt x="3" y="227"/>
                    <a:pt x="3" y="227"/>
                  </a:cubicBezTo>
                  <a:cubicBezTo>
                    <a:pt x="0" y="231"/>
                    <a:pt x="0" y="231"/>
                    <a:pt x="0" y="231"/>
                  </a:cubicBezTo>
                  <a:cubicBezTo>
                    <a:pt x="1" y="231"/>
                    <a:pt x="1" y="231"/>
                    <a:pt x="1" y="231"/>
                  </a:cubicBezTo>
                  <a:cubicBezTo>
                    <a:pt x="3" y="243"/>
                    <a:pt x="3" y="243"/>
                    <a:pt x="3" y="243"/>
                  </a:cubicBezTo>
                  <a:cubicBezTo>
                    <a:pt x="4" y="243"/>
                    <a:pt x="4" y="243"/>
                    <a:pt x="4" y="243"/>
                  </a:cubicBezTo>
                  <a:cubicBezTo>
                    <a:pt x="4" y="248"/>
                    <a:pt x="4" y="248"/>
                    <a:pt x="4" y="248"/>
                  </a:cubicBezTo>
                  <a:cubicBezTo>
                    <a:pt x="6" y="254"/>
                    <a:pt x="6" y="254"/>
                    <a:pt x="6" y="254"/>
                  </a:cubicBezTo>
                  <a:cubicBezTo>
                    <a:pt x="15" y="259"/>
                    <a:pt x="15" y="259"/>
                    <a:pt x="15" y="259"/>
                  </a:cubicBezTo>
                  <a:cubicBezTo>
                    <a:pt x="27" y="256"/>
                    <a:pt x="27" y="256"/>
                    <a:pt x="27" y="256"/>
                  </a:cubicBezTo>
                  <a:cubicBezTo>
                    <a:pt x="33" y="252"/>
                    <a:pt x="33" y="252"/>
                    <a:pt x="33" y="252"/>
                  </a:cubicBezTo>
                  <a:cubicBezTo>
                    <a:pt x="34" y="252"/>
                    <a:pt x="34" y="252"/>
                    <a:pt x="34" y="252"/>
                  </a:cubicBezTo>
                  <a:cubicBezTo>
                    <a:pt x="40" y="252"/>
                    <a:pt x="40" y="252"/>
                    <a:pt x="40" y="252"/>
                  </a:cubicBezTo>
                  <a:cubicBezTo>
                    <a:pt x="43" y="260"/>
                    <a:pt x="43" y="260"/>
                    <a:pt x="43" y="260"/>
                  </a:cubicBezTo>
                  <a:cubicBezTo>
                    <a:pt x="45" y="262"/>
                    <a:pt x="46" y="264"/>
                    <a:pt x="47" y="266"/>
                  </a:cubicBezTo>
                  <a:cubicBezTo>
                    <a:pt x="50" y="266"/>
                    <a:pt x="50" y="266"/>
                    <a:pt x="50" y="266"/>
                  </a:cubicBezTo>
                  <a:cubicBezTo>
                    <a:pt x="51" y="266"/>
                    <a:pt x="51" y="266"/>
                    <a:pt x="51" y="266"/>
                  </a:cubicBezTo>
                  <a:cubicBezTo>
                    <a:pt x="52" y="266"/>
                    <a:pt x="52" y="266"/>
                    <a:pt x="52" y="266"/>
                  </a:cubicBezTo>
                  <a:cubicBezTo>
                    <a:pt x="52" y="265"/>
                    <a:pt x="52" y="265"/>
                    <a:pt x="52" y="265"/>
                  </a:cubicBezTo>
                  <a:cubicBezTo>
                    <a:pt x="58" y="260"/>
                    <a:pt x="58" y="260"/>
                    <a:pt x="58" y="260"/>
                  </a:cubicBezTo>
                  <a:cubicBezTo>
                    <a:pt x="63" y="270"/>
                    <a:pt x="63" y="270"/>
                    <a:pt x="63" y="270"/>
                  </a:cubicBezTo>
                  <a:cubicBezTo>
                    <a:pt x="68" y="273"/>
                    <a:pt x="68" y="273"/>
                    <a:pt x="68" y="273"/>
                  </a:cubicBezTo>
                  <a:cubicBezTo>
                    <a:pt x="76" y="273"/>
                    <a:pt x="76" y="273"/>
                    <a:pt x="76" y="273"/>
                  </a:cubicBezTo>
                  <a:cubicBezTo>
                    <a:pt x="82" y="272"/>
                    <a:pt x="82" y="272"/>
                    <a:pt x="82" y="272"/>
                  </a:cubicBezTo>
                  <a:cubicBezTo>
                    <a:pt x="84" y="272"/>
                    <a:pt x="84" y="272"/>
                    <a:pt x="84" y="272"/>
                  </a:cubicBezTo>
                  <a:cubicBezTo>
                    <a:pt x="98" y="274"/>
                    <a:pt x="98" y="274"/>
                    <a:pt x="98" y="274"/>
                  </a:cubicBezTo>
                  <a:cubicBezTo>
                    <a:pt x="98" y="274"/>
                    <a:pt x="98" y="274"/>
                    <a:pt x="98" y="274"/>
                  </a:cubicBezTo>
                  <a:cubicBezTo>
                    <a:pt x="98" y="275"/>
                    <a:pt x="98" y="275"/>
                    <a:pt x="98" y="275"/>
                  </a:cubicBezTo>
                  <a:cubicBezTo>
                    <a:pt x="104" y="278"/>
                    <a:pt x="104" y="278"/>
                    <a:pt x="104" y="278"/>
                  </a:cubicBezTo>
                  <a:cubicBezTo>
                    <a:pt x="104" y="278"/>
                    <a:pt x="104" y="278"/>
                    <a:pt x="104" y="278"/>
                  </a:cubicBezTo>
                  <a:cubicBezTo>
                    <a:pt x="104" y="278"/>
                    <a:pt x="104" y="278"/>
                    <a:pt x="104" y="278"/>
                  </a:cubicBezTo>
                  <a:cubicBezTo>
                    <a:pt x="104" y="279"/>
                    <a:pt x="104" y="279"/>
                    <a:pt x="104" y="279"/>
                  </a:cubicBezTo>
                  <a:cubicBezTo>
                    <a:pt x="110" y="283"/>
                    <a:pt x="110" y="283"/>
                    <a:pt x="110" y="283"/>
                  </a:cubicBezTo>
                  <a:cubicBezTo>
                    <a:pt x="110" y="283"/>
                    <a:pt x="110" y="283"/>
                    <a:pt x="110" y="283"/>
                  </a:cubicBezTo>
                  <a:cubicBezTo>
                    <a:pt x="113" y="287"/>
                    <a:pt x="113" y="287"/>
                    <a:pt x="113" y="287"/>
                  </a:cubicBezTo>
                  <a:cubicBezTo>
                    <a:pt x="117" y="289"/>
                    <a:pt x="117" y="289"/>
                    <a:pt x="117" y="289"/>
                  </a:cubicBezTo>
                  <a:cubicBezTo>
                    <a:pt x="124" y="288"/>
                    <a:pt x="124" y="288"/>
                    <a:pt x="124" y="288"/>
                  </a:cubicBezTo>
                  <a:cubicBezTo>
                    <a:pt x="124" y="280"/>
                    <a:pt x="124" y="280"/>
                    <a:pt x="124" y="280"/>
                  </a:cubicBezTo>
                  <a:cubicBezTo>
                    <a:pt x="120" y="274"/>
                    <a:pt x="120" y="274"/>
                    <a:pt x="120" y="274"/>
                  </a:cubicBezTo>
                  <a:cubicBezTo>
                    <a:pt x="120" y="274"/>
                    <a:pt x="120" y="274"/>
                    <a:pt x="120" y="274"/>
                  </a:cubicBezTo>
                  <a:cubicBezTo>
                    <a:pt x="120" y="274"/>
                    <a:pt x="120" y="274"/>
                    <a:pt x="120" y="274"/>
                  </a:cubicBezTo>
                  <a:cubicBezTo>
                    <a:pt x="118" y="263"/>
                    <a:pt x="118" y="263"/>
                    <a:pt x="118" y="263"/>
                  </a:cubicBezTo>
                  <a:cubicBezTo>
                    <a:pt x="123" y="258"/>
                    <a:pt x="123" y="258"/>
                    <a:pt x="123" y="258"/>
                  </a:cubicBezTo>
                  <a:cubicBezTo>
                    <a:pt x="124" y="257"/>
                    <a:pt x="124" y="257"/>
                    <a:pt x="124" y="257"/>
                  </a:cubicBezTo>
                  <a:cubicBezTo>
                    <a:pt x="124" y="257"/>
                    <a:pt x="124" y="257"/>
                    <a:pt x="124" y="257"/>
                  </a:cubicBezTo>
                  <a:cubicBezTo>
                    <a:pt x="129" y="256"/>
                    <a:pt x="129" y="256"/>
                    <a:pt x="129" y="256"/>
                  </a:cubicBezTo>
                  <a:cubicBezTo>
                    <a:pt x="134" y="256"/>
                    <a:pt x="134" y="256"/>
                    <a:pt x="134" y="256"/>
                  </a:cubicBezTo>
                  <a:cubicBezTo>
                    <a:pt x="136" y="254"/>
                    <a:pt x="136" y="254"/>
                    <a:pt x="136" y="254"/>
                  </a:cubicBezTo>
                  <a:cubicBezTo>
                    <a:pt x="132" y="250"/>
                    <a:pt x="132" y="250"/>
                    <a:pt x="132" y="250"/>
                  </a:cubicBezTo>
                  <a:cubicBezTo>
                    <a:pt x="121" y="242"/>
                    <a:pt x="121" y="242"/>
                    <a:pt x="121" y="242"/>
                  </a:cubicBezTo>
                  <a:cubicBezTo>
                    <a:pt x="118" y="238"/>
                    <a:pt x="118" y="238"/>
                    <a:pt x="118" y="238"/>
                  </a:cubicBezTo>
                  <a:cubicBezTo>
                    <a:pt x="118" y="238"/>
                    <a:pt x="118" y="238"/>
                    <a:pt x="118" y="238"/>
                  </a:cubicBezTo>
                  <a:cubicBezTo>
                    <a:pt x="117" y="237"/>
                    <a:pt x="117" y="237"/>
                    <a:pt x="117" y="237"/>
                  </a:cubicBezTo>
                  <a:cubicBezTo>
                    <a:pt x="118" y="236"/>
                    <a:pt x="118" y="236"/>
                    <a:pt x="118" y="236"/>
                  </a:cubicBezTo>
                  <a:cubicBezTo>
                    <a:pt x="121" y="230"/>
                    <a:pt x="121" y="230"/>
                    <a:pt x="121" y="230"/>
                  </a:cubicBezTo>
                  <a:cubicBezTo>
                    <a:pt x="122" y="231"/>
                    <a:pt x="122" y="231"/>
                    <a:pt x="122" y="231"/>
                  </a:cubicBezTo>
                  <a:cubicBezTo>
                    <a:pt x="130" y="233"/>
                    <a:pt x="130" y="233"/>
                    <a:pt x="130" y="233"/>
                  </a:cubicBezTo>
                  <a:cubicBezTo>
                    <a:pt x="151" y="232"/>
                    <a:pt x="151" y="232"/>
                    <a:pt x="151" y="232"/>
                  </a:cubicBezTo>
                  <a:cubicBezTo>
                    <a:pt x="151" y="233"/>
                    <a:pt x="151" y="233"/>
                    <a:pt x="151" y="233"/>
                  </a:cubicBezTo>
                  <a:cubicBezTo>
                    <a:pt x="152" y="233"/>
                    <a:pt x="152" y="233"/>
                    <a:pt x="152" y="233"/>
                  </a:cubicBezTo>
                  <a:cubicBezTo>
                    <a:pt x="158" y="235"/>
                    <a:pt x="158" y="235"/>
                    <a:pt x="158" y="235"/>
                  </a:cubicBezTo>
                  <a:cubicBezTo>
                    <a:pt x="162" y="231"/>
                    <a:pt x="162" y="231"/>
                    <a:pt x="162" y="231"/>
                  </a:cubicBezTo>
                  <a:cubicBezTo>
                    <a:pt x="160" y="219"/>
                    <a:pt x="160" y="219"/>
                    <a:pt x="160" y="219"/>
                  </a:cubicBezTo>
                  <a:cubicBezTo>
                    <a:pt x="152" y="214"/>
                    <a:pt x="152" y="214"/>
                    <a:pt x="152" y="214"/>
                  </a:cubicBezTo>
                  <a:cubicBezTo>
                    <a:pt x="146" y="210"/>
                    <a:pt x="144" y="202"/>
                    <a:pt x="145" y="187"/>
                  </a:cubicBezTo>
                  <a:cubicBezTo>
                    <a:pt x="138" y="184"/>
                    <a:pt x="138" y="184"/>
                    <a:pt x="138" y="184"/>
                  </a:cubicBezTo>
                  <a:cubicBezTo>
                    <a:pt x="138" y="184"/>
                    <a:pt x="138" y="184"/>
                    <a:pt x="138" y="184"/>
                  </a:cubicBezTo>
                  <a:cubicBezTo>
                    <a:pt x="137" y="184"/>
                    <a:pt x="137" y="184"/>
                    <a:pt x="137" y="184"/>
                  </a:cubicBezTo>
                  <a:cubicBezTo>
                    <a:pt x="137" y="183"/>
                    <a:pt x="137" y="183"/>
                    <a:pt x="137" y="183"/>
                  </a:cubicBezTo>
                  <a:cubicBezTo>
                    <a:pt x="137" y="182"/>
                    <a:pt x="137" y="182"/>
                    <a:pt x="137" y="182"/>
                  </a:cubicBezTo>
                  <a:cubicBezTo>
                    <a:pt x="136" y="172"/>
                    <a:pt x="136" y="172"/>
                    <a:pt x="136" y="172"/>
                  </a:cubicBezTo>
                  <a:cubicBezTo>
                    <a:pt x="144" y="131"/>
                    <a:pt x="144" y="131"/>
                    <a:pt x="144" y="131"/>
                  </a:cubicBezTo>
                  <a:cubicBezTo>
                    <a:pt x="141" y="119"/>
                    <a:pt x="139" y="111"/>
                    <a:pt x="139" y="107"/>
                  </a:cubicBezTo>
                  <a:cubicBezTo>
                    <a:pt x="138" y="95"/>
                    <a:pt x="138" y="95"/>
                    <a:pt x="138" y="95"/>
                  </a:cubicBezTo>
                  <a:cubicBezTo>
                    <a:pt x="139" y="82"/>
                    <a:pt x="139" y="82"/>
                    <a:pt x="139" y="82"/>
                  </a:cubicBezTo>
                  <a:cubicBezTo>
                    <a:pt x="139" y="81"/>
                    <a:pt x="139" y="81"/>
                    <a:pt x="139" y="81"/>
                  </a:cubicBezTo>
                  <a:cubicBezTo>
                    <a:pt x="140" y="80"/>
                    <a:pt x="140" y="80"/>
                    <a:pt x="140" y="80"/>
                  </a:cubicBezTo>
                  <a:cubicBezTo>
                    <a:pt x="140" y="80"/>
                    <a:pt x="140" y="80"/>
                    <a:pt x="140" y="80"/>
                  </a:cubicBezTo>
                  <a:cubicBezTo>
                    <a:pt x="148" y="74"/>
                    <a:pt x="148" y="74"/>
                    <a:pt x="148" y="74"/>
                  </a:cubicBezTo>
                  <a:cubicBezTo>
                    <a:pt x="148" y="68"/>
                    <a:pt x="148" y="68"/>
                    <a:pt x="148" y="68"/>
                  </a:cubicBezTo>
                  <a:cubicBezTo>
                    <a:pt x="148" y="66"/>
                    <a:pt x="147" y="64"/>
                    <a:pt x="145" y="61"/>
                  </a:cubicBezTo>
                  <a:cubicBezTo>
                    <a:pt x="140" y="55"/>
                    <a:pt x="140" y="55"/>
                    <a:pt x="140" y="55"/>
                  </a:cubicBezTo>
                  <a:cubicBezTo>
                    <a:pt x="139" y="55"/>
                    <a:pt x="139" y="55"/>
                    <a:pt x="139" y="55"/>
                  </a:cubicBezTo>
                  <a:cubicBezTo>
                    <a:pt x="139" y="54"/>
                    <a:pt x="139" y="54"/>
                    <a:pt x="139" y="54"/>
                  </a:cubicBezTo>
                  <a:cubicBezTo>
                    <a:pt x="138" y="44"/>
                    <a:pt x="138" y="44"/>
                    <a:pt x="138" y="44"/>
                  </a:cubicBezTo>
                  <a:cubicBezTo>
                    <a:pt x="138" y="44"/>
                    <a:pt x="138" y="44"/>
                    <a:pt x="138" y="44"/>
                  </a:cubicBezTo>
                  <a:cubicBezTo>
                    <a:pt x="138" y="44"/>
                    <a:pt x="138" y="44"/>
                    <a:pt x="138" y="44"/>
                  </a:cubicBezTo>
                  <a:cubicBezTo>
                    <a:pt x="138" y="43"/>
                    <a:pt x="138" y="43"/>
                    <a:pt x="138" y="43"/>
                  </a:cubicBezTo>
                  <a:cubicBezTo>
                    <a:pt x="138" y="43"/>
                    <a:pt x="138" y="43"/>
                    <a:pt x="138" y="43"/>
                  </a:cubicBezTo>
                  <a:cubicBezTo>
                    <a:pt x="149" y="30"/>
                    <a:pt x="149" y="30"/>
                    <a:pt x="149" y="30"/>
                  </a:cubicBezTo>
                  <a:cubicBezTo>
                    <a:pt x="149" y="24"/>
                    <a:pt x="149" y="24"/>
                    <a:pt x="149" y="24"/>
                  </a:cubicBezTo>
                  <a:cubicBezTo>
                    <a:pt x="146" y="18"/>
                    <a:pt x="146" y="18"/>
                    <a:pt x="146" y="18"/>
                  </a:cubicBezTo>
                  <a:cubicBezTo>
                    <a:pt x="146" y="18"/>
                    <a:pt x="146" y="18"/>
                    <a:pt x="146" y="18"/>
                  </a:cubicBezTo>
                  <a:cubicBezTo>
                    <a:pt x="145" y="17"/>
                    <a:pt x="145" y="17"/>
                    <a:pt x="145" y="17"/>
                  </a:cubicBezTo>
                  <a:cubicBezTo>
                    <a:pt x="150" y="10"/>
                    <a:pt x="150" y="10"/>
                    <a:pt x="150" y="10"/>
                  </a:cubicBezTo>
                  <a:cubicBezTo>
                    <a:pt x="150" y="10"/>
                    <a:pt x="150" y="10"/>
                    <a:pt x="150" y="10"/>
                  </a:cubicBezTo>
                  <a:cubicBezTo>
                    <a:pt x="151" y="10"/>
                    <a:pt x="151" y="10"/>
                    <a:pt x="151" y="10"/>
                  </a:cubicBezTo>
                  <a:cubicBezTo>
                    <a:pt x="156" y="6"/>
                    <a:pt x="156" y="6"/>
                    <a:pt x="156" y="6"/>
                  </a:cubicBezTo>
                  <a:cubicBezTo>
                    <a:pt x="156" y="0"/>
                    <a:pt x="156" y="0"/>
                    <a:pt x="156" y="0"/>
                  </a:cubicBezTo>
                  <a:cubicBezTo>
                    <a:pt x="153" y="0"/>
                    <a:pt x="153" y="0"/>
                    <a:pt x="153" y="0"/>
                  </a:cubicBezTo>
                  <a:cubicBezTo>
                    <a:pt x="148" y="0"/>
                    <a:pt x="148" y="0"/>
                    <a:pt x="148" y="0"/>
                  </a:cubicBezTo>
                  <a:cubicBezTo>
                    <a:pt x="146" y="9"/>
                    <a:pt x="146" y="9"/>
                    <a:pt x="146" y="9"/>
                  </a:cubicBezTo>
                  <a:cubicBezTo>
                    <a:pt x="145" y="9"/>
                    <a:pt x="145" y="9"/>
                    <a:pt x="145" y="9"/>
                  </a:cubicBezTo>
                  <a:cubicBezTo>
                    <a:pt x="134" y="5"/>
                    <a:pt x="134" y="5"/>
                    <a:pt x="134" y="5"/>
                  </a:cubicBezTo>
                  <a:cubicBezTo>
                    <a:pt x="128" y="4"/>
                    <a:pt x="128" y="4"/>
                    <a:pt x="128" y="4"/>
                  </a:cubicBezTo>
                  <a:cubicBezTo>
                    <a:pt x="130" y="14"/>
                    <a:pt x="130" y="14"/>
                    <a:pt x="130" y="14"/>
                  </a:cubicBezTo>
                  <a:cubicBezTo>
                    <a:pt x="122" y="16"/>
                    <a:pt x="122" y="16"/>
                    <a:pt x="122" y="16"/>
                  </a:cubicBezTo>
                  <a:cubicBezTo>
                    <a:pt x="109" y="23"/>
                    <a:pt x="109" y="23"/>
                    <a:pt x="109" y="23"/>
                  </a:cubicBezTo>
                  <a:cubicBezTo>
                    <a:pt x="105" y="28"/>
                    <a:pt x="105" y="28"/>
                    <a:pt x="105" y="28"/>
                  </a:cubicBezTo>
                  <a:cubicBezTo>
                    <a:pt x="105" y="28"/>
                    <a:pt x="105" y="28"/>
                    <a:pt x="105" y="28"/>
                  </a:cubicBezTo>
                  <a:cubicBezTo>
                    <a:pt x="105" y="29"/>
                    <a:pt x="105" y="29"/>
                    <a:pt x="105" y="29"/>
                  </a:cubicBezTo>
                  <a:cubicBezTo>
                    <a:pt x="104" y="29"/>
                    <a:pt x="104" y="29"/>
                    <a:pt x="104" y="29"/>
                  </a:cubicBezTo>
                  <a:cubicBezTo>
                    <a:pt x="98" y="35"/>
                    <a:pt x="98" y="35"/>
                    <a:pt x="98" y="35"/>
                  </a:cubicBezTo>
                  <a:cubicBezTo>
                    <a:pt x="96" y="44"/>
                    <a:pt x="96" y="44"/>
                    <a:pt x="96" y="44"/>
                  </a:cubicBezTo>
                  <a:cubicBezTo>
                    <a:pt x="96" y="45"/>
                    <a:pt x="96" y="45"/>
                    <a:pt x="96" y="45"/>
                  </a:cubicBezTo>
                  <a:cubicBezTo>
                    <a:pt x="93" y="59"/>
                    <a:pt x="93" y="59"/>
                    <a:pt x="93" y="59"/>
                  </a:cubicBezTo>
                  <a:cubicBezTo>
                    <a:pt x="93" y="59"/>
                    <a:pt x="93" y="59"/>
                    <a:pt x="93" y="59"/>
                  </a:cubicBezTo>
                  <a:cubicBezTo>
                    <a:pt x="92" y="65"/>
                    <a:pt x="92" y="65"/>
                    <a:pt x="92" y="65"/>
                  </a:cubicBezTo>
                  <a:cubicBezTo>
                    <a:pt x="92" y="66"/>
                    <a:pt x="92" y="66"/>
                    <a:pt x="92" y="66"/>
                  </a:cubicBezTo>
                  <a:cubicBezTo>
                    <a:pt x="92" y="66"/>
                    <a:pt x="92" y="66"/>
                    <a:pt x="92" y="66"/>
                  </a:cubicBezTo>
                  <a:cubicBezTo>
                    <a:pt x="91" y="66"/>
                    <a:pt x="91" y="66"/>
                    <a:pt x="91" y="66"/>
                  </a:cubicBezTo>
                  <a:cubicBezTo>
                    <a:pt x="87" y="72"/>
                    <a:pt x="87" y="72"/>
                    <a:pt x="87" y="72"/>
                  </a:cubicBezTo>
                  <a:cubicBezTo>
                    <a:pt x="86" y="72"/>
                    <a:pt x="86" y="72"/>
                    <a:pt x="86" y="72"/>
                  </a:cubicBezTo>
                  <a:cubicBezTo>
                    <a:pt x="86" y="72"/>
                    <a:pt x="86" y="72"/>
                    <a:pt x="86" y="72"/>
                  </a:cubicBezTo>
                  <a:cubicBezTo>
                    <a:pt x="86" y="73"/>
                    <a:pt x="86" y="73"/>
                    <a:pt x="86" y="73"/>
                  </a:cubicBezTo>
                  <a:cubicBezTo>
                    <a:pt x="86" y="73"/>
                    <a:pt x="86" y="73"/>
                    <a:pt x="86" y="73"/>
                  </a:cubicBezTo>
                  <a:cubicBezTo>
                    <a:pt x="76" y="74"/>
                    <a:pt x="76" y="74"/>
                    <a:pt x="76" y="74"/>
                  </a:cubicBezTo>
                  <a:cubicBezTo>
                    <a:pt x="76" y="74"/>
                    <a:pt x="76" y="74"/>
                    <a:pt x="76" y="74"/>
                  </a:cubicBezTo>
                  <a:cubicBezTo>
                    <a:pt x="76" y="74"/>
                    <a:pt x="76" y="74"/>
                    <a:pt x="76" y="74"/>
                  </a:cubicBezTo>
                  <a:cubicBezTo>
                    <a:pt x="76" y="74"/>
                    <a:pt x="76" y="74"/>
                    <a:pt x="76" y="74"/>
                  </a:cubicBezTo>
                  <a:cubicBezTo>
                    <a:pt x="76" y="74"/>
                    <a:pt x="76" y="74"/>
                    <a:pt x="76" y="74"/>
                  </a:cubicBezTo>
                  <a:cubicBezTo>
                    <a:pt x="61" y="69"/>
                    <a:pt x="61" y="69"/>
                    <a:pt x="61" y="69"/>
                  </a:cubicBezTo>
                  <a:cubicBezTo>
                    <a:pt x="61" y="69"/>
                    <a:pt x="61" y="69"/>
                    <a:pt x="61" y="69"/>
                  </a:cubicBezTo>
                  <a:lnTo>
                    <a:pt x="5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7"/>
            <p:cNvSpPr>
              <a:spLocks/>
            </p:cNvSpPr>
            <p:nvPr/>
          </p:nvSpPr>
          <p:spPr bwMode="auto">
            <a:xfrm>
              <a:off x="2383" y="1638"/>
              <a:ext cx="206" cy="451"/>
            </a:xfrm>
            <a:custGeom>
              <a:avLst/>
              <a:gdLst>
                <a:gd name="T0" fmla="*/ 100 w 108"/>
                <a:gd name="T1" fmla="*/ 4 h 237"/>
                <a:gd name="T2" fmla="*/ 94 w 108"/>
                <a:gd name="T3" fmla="*/ 6 h 237"/>
                <a:gd name="T4" fmla="*/ 88 w 108"/>
                <a:gd name="T5" fmla="*/ 12 h 237"/>
                <a:gd name="T6" fmla="*/ 87 w 108"/>
                <a:gd name="T7" fmla="*/ 12 h 237"/>
                <a:gd name="T8" fmla="*/ 68 w 108"/>
                <a:gd name="T9" fmla="*/ 14 h 237"/>
                <a:gd name="T10" fmla="*/ 61 w 108"/>
                <a:gd name="T11" fmla="*/ 20 h 237"/>
                <a:gd name="T12" fmla="*/ 56 w 108"/>
                <a:gd name="T13" fmla="*/ 24 h 237"/>
                <a:gd name="T14" fmla="*/ 46 w 108"/>
                <a:gd name="T15" fmla="*/ 24 h 237"/>
                <a:gd name="T16" fmla="*/ 42 w 108"/>
                <a:gd name="T17" fmla="*/ 38 h 237"/>
                <a:gd name="T18" fmla="*/ 41 w 108"/>
                <a:gd name="T19" fmla="*/ 38 h 237"/>
                <a:gd name="T20" fmla="*/ 33 w 108"/>
                <a:gd name="T21" fmla="*/ 46 h 237"/>
                <a:gd name="T22" fmla="*/ 21 w 108"/>
                <a:gd name="T23" fmla="*/ 60 h 237"/>
                <a:gd name="T24" fmla="*/ 14 w 108"/>
                <a:gd name="T25" fmla="*/ 68 h 237"/>
                <a:gd name="T26" fmla="*/ 13 w 108"/>
                <a:gd name="T27" fmla="*/ 77 h 237"/>
                <a:gd name="T28" fmla="*/ 13 w 108"/>
                <a:gd name="T29" fmla="*/ 85 h 237"/>
                <a:gd name="T30" fmla="*/ 8 w 108"/>
                <a:gd name="T31" fmla="*/ 92 h 237"/>
                <a:gd name="T32" fmla="*/ 8 w 108"/>
                <a:gd name="T33" fmla="*/ 112 h 237"/>
                <a:gd name="T34" fmla="*/ 12 w 108"/>
                <a:gd name="T35" fmla="*/ 122 h 237"/>
                <a:gd name="T36" fmla="*/ 11 w 108"/>
                <a:gd name="T37" fmla="*/ 132 h 237"/>
                <a:gd name="T38" fmla="*/ 3 w 108"/>
                <a:gd name="T39" fmla="*/ 162 h 237"/>
                <a:gd name="T40" fmla="*/ 9 w 108"/>
                <a:gd name="T41" fmla="*/ 186 h 237"/>
                <a:gd name="T42" fmla="*/ 7 w 108"/>
                <a:gd name="T43" fmla="*/ 237 h 237"/>
                <a:gd name="T44" fmla="*/ 17 w 108"/>
                <a:gd name="T45" fmla="*/ 228 h 237"/>
                <a:gd name="T46" fmla="*/ 56 w 108"/>
                <a:gd name="T47" fmla="*/ 208 h 237"/>
                <a:gd name="T48" fmla="*/ 75 w 108"/>
                <a:gd name="T49" fmla="*/ 210 h 237"/>
                <a:gd name="T50" fmla="*/ 91 w 108"/>
                <a:gd name="T51" fmla="*/ 196 h 237"/>
                <a:gd name="T52" fmla="*/ 95 w 108"/>
                <a:gd name="T53" fmla="*/ 186 h 237"/>
                <a:gd name="T54" fmla="*/ 95 w 108"/>
                <a:gd name="T55" fmla="*/ 184 h 237"/>
                <a:gd name="T56" fmla="*/ 97 w 108"/>
                <a:gd name="T57" fmla="*/ 170 h 237"/>
                <a:gd name="T58" fmla="*/ 98 w 108"/>
                <a:gd name="T59" fmla="*/ 162 h 237"/>
                <a:gd name="T60" fmla="*/ 95 w 108"/>
                <a:gd name="T61" fmla="*/ 140 h 237"/>
                <a:gd name="T62" fmla="*/ 96 w 108"/>
                <a:gd name="T63" fmla="*/ 134 h 237"/>
                <a:gd name="T64" fmla="*/ 108 w 108"/>
                <a:gd name="T65" fmla="*/ 108 h 237"/>
                <a:gd name="T66" fmla="*/ 91 w 108"/>
                <a:gd name="T67" fmla="*/ 92 h 237"/>
                <a:gd name="T68" fmla="*/ 88 w 108"/>
                <a:gd name="T69" fmla="*/ 85 h 237"/>
                <a:gd name="T70" fmla="*/ 90 w 108"/>
                <a:gd name="T71" fmla="*/ 73 h 237"/>
                <a:gd name="T72" fmla="*/ 92 w 108"/>
                <a:gd name="T73" fmla="*/ 65 h 237"/>
                <a:gd name="T74" fmla="*/ 104 w 108"/>
                <a:gd name="T75" fmla="*/ 56 h 237"/>
                <a:gd name="T76" fmla="*/ 107 w 108"/>
                <a:gd name="T77" fmla="*/ 33 h 237"/>
                <a:gd name="T78" fmla="*/ 100 w 108"/>
                <a:gd name="T79" fmla="*/ 32 h 237"/>
                <a:gd name="T80" fmla="*/ 91 w 108"/>
                <a:gd name="T81" fmla="*/ 26 h 237"/>
                <a:gd name="T82" fmla="*/ 90 w 108"/>
                <a:gd name="T83" fmla="*/ 1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237">
                  <a:moveTo>
                    <a:pt x="101" y="12"/>
                  </a:moveTo>
                  <a:cubicBezTo>
                    <a:pt x="102" y="10"/>
                    <a:pt x="102" y="10"/>
                    <a:pt x="102" y="10"/>
                  </a:cubicBezTo>
                  <a:cubicBezTo>
                    <a:pt x="100" y="4"/>
                    <a:pt x="100" y="4"/>
                    <a:pt x="100" y="4"/>
                  </a:cubicBezTo>
                  <a:cubicBezTo>
                    <a:pt x="97" y="0"/>
                    <a:pt x="97" y="0"/>
                    <a:pt x="97" y="0"/>
                  </a:cubicBezTo>
                  <a:cubicBezTo>
                    <a:pt x="94" y="6"/>
                    <a:pt x="94" y="6"/>
                    <a:pt x="94" y="6"/>
                  </a:cubicBezTo>
                  <a:cubicBezTo>
                    <a:pt x="94" y="6"/>
                    <a:pt x="94" y="6"/>
                    <a:pt x="94" y="6"/>
                  </a:cubicBezTo>
                  <a:cubicBezTo>
                    <a:pt x="94" y="6"/>
                    <a:pt x="94" y="6"/>
                    <a:pt x="94" y="6"/>
                  </a:cubicBezTo>
                  <a:cubicBezTo>
                    <a:pt x="94" y="6"/>
                    <a:pt x="94" y="6"/>
                    <a:pt x="94" y="6"/>
                  </a:cubicBezTo>
                  <a:cubicBezTo>
                    <a:pt x="88" y="12"/>
                    <a:pt x="88" y="12"/>
                    <a:pt x="88" y="12"/>
                  </a:cubicBezTo>
                  <a:cubicBezTo>
                    <a:pt x="88" y="12"/>
                    <a:pt x="88" y="12"/>
                    <a:pt x="88" y="12"/>
                  </a:cubicBezTo>
                  <a:cubicBezTo>
                    <a:pt x="88" y="12"/>
                    <a:pt x="88" y="12"/>
                    <a:pt x="88" y="12"/>
                  </a:cubicBezTo>
                  <a:cubicBezTo>
                    <a:pt x="87" y="12"/>
                    <a:pt x="87" y="12"/>
                    <a:pt x="87" y="12"/>
                  </a:cubicBezTo>
                  <a:cubicBezTo>
                    <a:pt x="78" y="15"/>
                    <a:pt x="78" y="15"/>
                    <a:pt x="78" y="15"/>
                  </a:cubicBezTo>
                  <a:cubicBezTo>
                    <a:pt x="77" y="15"/>
                    <a:pt x="77" y="15"/>
                    <a:pt x="77" y="15"/>
                  </a:cubicBezTo>
                  <a:cubicBezTo>
                    <a:pt x="68" y="14"/>
                    <a:pt x="68" y="14"/>
                    <a:pt x="68" y="14"/>
                  </a:cubicBezTo>
                  <a:cubicBezTo>
                    <a:pt x="62" y="15"/>
                    <a:pt x="62" y="15"/>
                    <a:pt x="62" y="15"/>
                  </a:cubicBezTo>
                  <a:cubicBezTo>
                    <a:pt x="61" y="20"/>
                    <a:pt x="61" y="20"/>
                    <a:pt x="61" y="20"/>
                  </a:cubicBezTo>
                  <a:cubicBezTo>
                    <a:pt x="61" y="20"/>
                    <a:pt x="61" y="20"/>
                    <a:pt x="61" y="20"/>
                  </a:cubicBezTo>
                  <a:cubicBezTo>
                    <a:pt x="61" y="20"/>
                    <a:pt x="61" y="20"/>
                    <a:pt x="61" y="20"/>
                  </a:cubicBezTo>
                  <a:cubicBezTo>
                    <a:pt x="56" y="23"/>
                    <a:pt x="56" y="23"/>
                    <a:pt x="56" y="23"/>
                  </a:cubicBezTo>
                  <a:cubicBezTo>
                    <a:pt x="56" y="24"/>
                    <a:pt x="56" y="24"/>
                    <a:pt x="56" y="24"/>
                  </a:cubicBezTo>
                  <a:cubicBezTo>
                    <a:pt x="55" y="24"/>
                    <a:pt x="55" y="24"/>
                    <a:pt x="55" y="24"/>
                  </a:cubicBezTo>
                  <a:cubicBezTo>
                    <a:pt x="47" y="23"/>
                    <a:pt x="47" y="23"/>
                    <a:pt x="47" y="23"/>
                  </a:cubicBezTo>
                  <a:cubicBezTo>
                    <a:pt x="46" y="24"/>
                    <a:pt x="46" y="24"/>
                    <a:pt x="46" y="24"/>
                  </a:cubicBezTo>
                  <a:cubicBezTo>
                    <a:pt x="46" y="32"/>
                    <a:pt x="46" y="32"/>
                    <a:pt x="46" y="32"/>
                  </a:cubicBezTo>
                  <a:cubicBezTo>
                    <a:pt x="46" y="32"/>
                    <a:pt x="46" y="32"/>
                    <a:pt x="46" y="32"/>
                  </a:cubicBezTo>
                  <a:cubicBezTo>
                    <a:pt x="42" y="38"/>
                    <a:pt x="42" y="38"/>
                    <a:pt x="42" y="38"/>
                  </a:cubicBezTo>
                  <a:cubicBezTo>
                    <a:pt x="42" y="38"/>
                    <a:pt x="42" y="38"/>
                    <a:pt x="42" y="38"/>
                  </a:cubicBezTo>
                  <a:cubicBezTo>
                    <a:pt x="42" y="38"/>
                    <a:pt x="42" y="38"/>
                    <a:pt x="42" y="38"/>
                  </a:cubicBezTo>
                  <a:cubicBezTo>
                    <a:pt x="41" y="38"/>
                    <a:pt x="41" y="38"/>
                    <a:pt x="41" y="38"/>
                  </a:cubicBezTo>
                  <a:cubicBezTo>
                    <a:pt x="34" y="46"/>
                    <a:pt x="34" y="46"/>
                    <a:pt x="34" y="46"/>
                  </a:cubicBezTo>
                  <a:cubicBezTo>
                    <a:pt x="33" y="46"/>
                    <a:pt x="33" y="46"/>
                    <a:pt x="33" y="46"/>
                  </a:cubicBezTo>
                  <a:cubicBezTo>
                    <a:pt x="33" y="46"/>
                    <a:pt x="33" y="46"/>
                    <a:pt x="33" y="46"/>
                  </a:cubicBezTo>
                  <a:cubicBezTo>
                    <a:pt x="25" y="48"/>
                    <a:pt x="25" y="48"/>
                    <a:pt x="25" y="48"/>
                  </a:cubicBezTo>
                  <a:cubicBezTo>
                    <a:pt x="20" y="53"/>
                    <a:pt x="20" y="53"/>
                    <a:pt x="20" y="53"/>
                  </a:cubicBezTo>
                  <a:cubicBezTo>
                    <a:pt x="21" y="60"/>
                    <a:pt x="21" y="60"/>
                    <a:pt x="21" y="60"/>
                  </a:cubicBezTo>
                  <a:cubicBezTo>
                    <a:pt x="21" y="62"/>
                    <a:pt x="21" y="62"/>
                    <a:pt x="21" y="62"/>
                  </a:cubicBezTo>
                  <a:cubicBezTo>
                    <a:pt x="20" y="62"/>
                    <a:pt x="20" y="62"/>
                    <a:pt x="20" y="62"/>
                  </a:cubicBezTo>
                  <a:cubicBezTo>
                    <a:pt x="14" y="68"/>
                    <a:pt x="14" y="68"/>
                    <a:pt x="14" y="68"/>
                  </a:cubicBezTo>
                  <a:cubicBezTo>
                    <a:pt x="10" y="72"/>
                    <a:pt x="10" y="72"/>
                    <a:pt x="10" y="72"/>
                  </a:cubicBezTo>
                  <a:cubicBezTo>
                    <a:pt x="13" y="77"/>
                    <a:pt x="13" y="77"/>
                    <a:pt x="13" y="77"/>
                  </a:cubicBezTo>
                  <a:cubicBezTo>
                    <a:pt x="13" y="77"/>
                    <a:pt x="13" y="77"/>
                    <a:pt x="13" y="77"/>
                  </a:cubicBezTo>
                  <a:cubicBezTo>
                    <a:pt x="13" y="78"/>
                    <a:pt x="13" y="78"/>
                    <a:pt x="13" y="78"/>
                  </a:cubicBezTo>
                  <a:cubicBezTo>
                    <a:pt x="13" y="85"/>
                    <a:pt x="13" y="85"/>
                    <a:pt x="13" y="85"/>
                  </a:cubicBezTo>
                  <a:cubicBezTo>
                    <a:pt x="13" y="85"/>
                    <a:pt x="13" y="85"/>
                    <a:pt x="13" y="85"/>
                  </a:cubicBezTo>
                  <a:cubicBezTo>
                    <a:pt x="13" y="86"/>
                    <a:pt x="13" y="86"/>
                    <a:pt x="13" y="86"/>
                  </a:cubicBezTo>
                  <a:cubicBezTo>
                    <a:pt x="8" y="92"/>
                    <a:pt x="8" y="92"/>
                    <a:pt x="8" y="92"/>
                  </a:cubicBezTo>
                  <a:cubicBezTo>
                    <a:pt x="8" y="92"/>
                    <a:pt x="8" y="92"/>
                    <a:pt x="8" y="92"/>
                  </a:cubicBezTo>
                  <a:cubicBezTo>
                    <a:pt x="2" y="99"/>
                    <a:pt x="2" y="99"/>
                    <a:pt x="2" y="99"/>
                  </a:cubicBezTo>
                  <a:cubicBezTo>
                    <a:pt x="3" y="107"/>
                    <a:pt x="3" y="107"/>
                    <a:pt x="3" y="107"/>
                  </a:cubicBezTo>
                  <a:cubicBezTo>
                    <a:pt x="8" y="112"/>
                    <a:pt x="8" y="112"/>
                    <a:pt x="8" y="112"/>
                  </a:cubicBezTo>
                  <a:cubicBezTo>
                    <a:pt x="8" y="112"/>
                    <a:pt x="8" y="112"/>
                    <a:pt x="8" y="112"/>
                  </a:cubicBezTo>
                  <a:cubicBezTo>
                    <a:pt x="8" y="112"/>
                    <a:pt x="8" y="112"/>
                    <a:pt x="8" y="112"/>
                  </a:cubicBezTo>
                  <a:cubicBezTo>
                    <a:pt x="11" y="116"/>
                    <a:pt x="12" y="120"/>
                    <a:pt x="12" y="122"/>
                  </a:cubicBezTo>
                  <a:cubicBezTo>
                    <a:pt x="12" y="131"/>
                    <a:pt x="12" y="131"/>
                    <a:pt x="12" y="131"/>
                  </a:cubicBezTo>
                  <a:cubicBezTo>
                    <a:pt x="12" y="131"/>
                    <a:pt x="12" y="131"/>
                    <a:pt x="12" y="131"/>
                  </a:cubicBezTo>
                  <a:cubicBezTo>
                    <a:pt x="11" y="132"/>
                    <a:pt x="11" y="132"/>
                    <a:pt x="11" y="132"/>
                  </a:cubicBezTo>
                  <a:cubicBezTo>
                    <a:pt x="3" y="138"/>
                    <a:pt x="3" y="138"/>
                    <a:pt x="3" y="138"/>
                  </a:cubicBezTo>
                  <a:cubicBezTo>
                    <a:pt x="2" y="150"/>
                    <a:pt x="2" y="150"/>
                    <a:pt x="2" y="150"/>
                  </a:cubicBezTo>
                  <a:cubicBezTo>
                    <a:pt x="3" y="162"/>
                    <a:pt x="3" y="162"/>
                    <a:pt x="3" y="162"/>
                  </a:cubicBezTo>
                  <a:cubicBezTo>
                    <a:pt x="3" y="166"/>
                    <a:pt x="5" y="173"/>
                    <a:pt x="9" y="184"/>
                  </a:cubicBezTo>
                  <a:cubicBezTo>
                    <a:pt x="9" y="185"/>
                    <a:pt x="9" y="185"/>
                    <a:pt x="9" y="185"/>
                  </a:cubicBezTo>
                  <a:cubicBezTo>
                    <a:pt x="9" y="186"/>
                    <a:pt x="9" y="186"/>
                    <a:pt x="9" y="186"/>
                  </a:cubicBezTo>
                  <a:cubicBezTo>
                    <a:pt x="0" y="226"/>
                    <a:pt x="0" y="226"/>
                    <a:pt x="0" y="226"/>
                  </a:cubicBezTo>
                  <a:cubicBezTo>
                    <a:pt x="1" y="234"/>
                    <a:pt x="1" y="234"/>
                    <a:pt x="1" y="234"/>
                  </a:cubicBezTo>
                  <a:cubicBezTo>
                    <a:pt x="7" y="237"/>
                    <a:pt x="7" y="237"/>
                    <a:pt x="7" y="237"/>
                  </a:cubicBezTo>
                  <a:cubicBezTo>
                    <a:pt x="16" y="228"/>
                    <a:pt x="16" y="228"/>
                    <a:pt x="16" y="228"/>
                  </a:cubicBezTo>
                  <a:cubicBezTo>
                    <a:pt x="16" y="228"/>
                    <a:pt x="16" y="228"/>
                    <a:pt x="16" y="228"/>
                  </a:cubicBezTo>
                  <a:cubicBezTo>
                    <a:pt x="17" y="228"/>
                    <a:pt x="17" y="228"/>
                    <a:pt x="17" y="228"/>
                  </a:cubicBezTo>
                  <a:cubicBezTo>
                    <a:pt x="48" y="216"/>
                    <a:pt x="48" y="216"/>
                    <a:pt x="48" y="216"/>
                  </a:cubicBezTo>
                  <a:cubicBezTo>
                    <a:pt x="56" y="208"/>
                    <a:pt x="56" y="208"/>
                    <a:pt x="56" y="208"/>
                  </a:cubicBezTo>
                  <a:cubicBezTo>
                    <a:pt x="56" y="208"/>
                    <a:pt x="56" y="208"/>
                    <a:pt x="56" y="208"/>
                  </a:cubicBezTo>
                  <a:cubicBezTo>
                    <a:pt x="57" y="208"/>
                    <a:pt x="57" y="208"/>
                    <a:pt x="57" y="208"/>
                  </a:cubicBezTo>
                  <a:cubicBezTo>
                    <a:pt x="58" y="208"/>
                    <a:pt x="58" y="208"/>
                    <a:pt x="58" y="208"/>
                  </a:cubicBezTo>
                  <a:cubicBezTo>
                    <a:pt x="75" y="210"/>
                    <a:pt x="75" y="210"/>
                    <a:pt x="75" y="210"/>
                  </a:cubicBezTo>
                  <a:cubicBezTo>
                    <a:pt x="78" y="210"/>
                    <a:pt x="83" y="208"/>
                    <a:pt x="90" y="204"/>
                  </a:cubicBezTo>
                  <a:cubicBezTo>
                    <a:pt x="90" y="196"/>
                    <a:pt x="90" y="196"/>
                    <a:pt x="90" y="196"/>
                  </a:cubicBezTo>
                  <a:cubicBezTo>
                    <a:pt x="91" y="196"/>
                    <a:pt x="91" y="196"/>
                    <a:pt x="91" y="196"/>
                  </a:cubicBezTo>
                  <a:cubicBezTo>
                    <a:pt x="91" y="196"/>
                    <a:pt x="91" y="196"/>
                    <a:pt x="91" y="196"/>
                  </a:cubicBezTo>
                  <a:cubicBezTo>
                    <a:pt x="96" y="191"/>
                    <a:pt x="96" y="191"/>
                    <a:pt x="96" y="191"/>
                  </a:cubicBezTo>
                  <a:cubicBezTo>
                    <a:pt x="95" y="186"/>
                    <a:pt x="95" y="186"/>
                    <a:pt x="95" y="186"/>
                  </a:cubicBezTo>
                  <a:cubicBezTo>
                    <a:pt x="95" y="186"/>
                    <a:pt x="95" y="186"/>
                    <a:pt x="95" y="186"/>
                  </a:cubicBezTo>
                  <a:cubicBezTo>
                    <a:pt x="95" y="185"/>
                    <a:pt x="95" y="185"/>
                    <a:pt x="95" y="185"/>
                  </a:cubicBezTo>
                  <a:cubicBezTo>
                    <a:pt x="95" y="184"/>
                    <a:pt x="95" y="184"/>
                    <a:pt x="95" y="184"/>
                  </a:cubicBezTo>
                  <a:cubicBezTo>
                    <a:pt x="95" y="184"/>
                    <a:pt x="95" y="184"/>
                    <a:pt x="95" y="184"/>
                  </a:cubicBezTo>
                  <a:cubicBezTo>
                    <a:pt x="97" y="182"/>
                    <a:pt x="97" y="181"/>
                    <a:pt x="96" y="180"/>
                  </a:cubicBezTo>
                  <a:cubicBezTo>
                    <a:pt x="94" y="177"/>
                    <a:pt x="95" y="174"/>
                    <a:pt x="97" y="170"/>
                  </a:cubicBezTo>
                  <a:cubicBezTo>
                    <a:pt x="99" y="168"/>
                    <a:pt x="99" y="168"/>
                    <a:pt x="99" y="168"/>
                  </a:cubicBezTo>
                  <a:cubicBezTo>
                    <a:pt x="99" y="168"/>
                    <a:pt x="99" y="168"/>
                    <a:pt x="99" y="168"/>
                  </a:cubicBezTo>
                  <a:cubicBezTo>
                    <a:pt x="98" y="162"/>
                    <a:pt x="98" y="162"/>
                    <a:pt x="98" y="162"/>
                  </a:cubicBezTo>
                  <a:cubicBezTo>
                    <a:pt x="92" y="155"/>
                    <a:pt x="92" y="155"/>
                    <a:pt x="92" y="155"/>
                  </a:cubicBezTo>
                  <a:cubicBezTo>
                    <a:pt x="90" y="153"/>
                    <a:pt x="89" y="150"/>
                    <a:pt x="91" y="147"/>
                  </a:cubicBezTo>
                  <a:cubicBezTo>
                    <a:pt x="92" y="145"/>
                    <a:pt x="93" y="142"/>
                    <a:pt x="95" y="140"/>
                  </a:cubicBezTo>
                  <a:cubicBezTo>
                    <a:pt x="96" y="134"/>
                    <a:pt x="96" y="134"/>
                    <a:pt x="96" y="134"/>
                  </a:cubicBezTo>
                  <a:cubicBezTo>
                    <a:pt x="96" y="134"/>
                    <a:pt x="96" y="134"/>
                    <a:pt x="96" y="134"/>
                  </a:cubicBezTo>
                  <a:cubicBezTo>
                    <a:pt x="96" y="134"/>
                    <a:pt x="96" y="134"/>
                    <a:pt x="96" y="134"/>
                  </a:cubicBezTo>
                  <a:cubicBezTo>
                    <a:pt x="101" y="124"/>
                    <a:pt x="101" y="124"/>
                    <a:pt x="101" y="124"/>
                  </a:cubicBezTo>
                  <a:cubicBezTo>
                    <a:pt x="102" y="120"/>
                    <a:pt x="102" y="120"/>
                    <a:pt x="102" y="120"/>
                  </a:cubicBezTo>
                  <a:cubicBezTo>
                    <a:pt x="108" y="108"/>
                    <a:pt x="108" y="108"/>
                    <a:pt x="108" y="108"/>
                  </a:cubicBezTo>
                  <a:cubicBezTo>
                    <a:pt x="104" y="100"/>
                    <a:pt x="104" y="100"/>
                    <a:pt x="104" y="100"/>
                  </a:cubicBezTo>
                  <a:cubicBezTo>
                    <a:pt x="92" y="92"/>
                    <a:pt x="92" y="92"/>
                    <a:pt x="92" y="92"/>
                  </a:cubicBezTo>
                  <a:cubicBezTo>
                    <a:pt x="91" y="92"/>
                    <a:pt x="91" y="92"/>
                    <a:pt x="91" y="92"/>
                  </a:cubicBezTo>
                  <a:cubicBezTo>
                    <a:pt x="91" y="92"/>
                    <a:pt x="91" y="92"/>
                    <a:pt x="91" y="92"/>
                  </a:cubicBezTo>
                  <a:cubicBezTo>
                    <a:pt x="91" y="92"/>
                    <a:pt x="91" y="92"/>
                    <a:pt x="91" y="92"/>
                  </a:cubicBezTo>
                  <a:cubicBezTo>
                    <a:pt x="88" y="85"/>
                    <a:pt x="88" y="85"/>
                    <a:pt x="88" y="85"/>
                  </a:cubicBezTo>
                  <a:cubicBezTo>
                    <a:pt x="88" y="85"/>
                    <a:pt x="88" y="85"/>
                    <a:pt x="88" y="85"/>
                  </a:cubicBezTo>
                  <a:cubicBezTo>
                    <a:pt x="88" y="84"/>
                    <a:pt x="88" y="84"/>
                    <a:pt x="88" y="84"/>
                  </a:cubicBezTo>
                  <a:cubicBezTo>
                    <a:pt x="90" y="73"/>
                    <a:pt x="90" y="73"/>
                    <a:pt x="90" y="73"/>
                  </a:cubicBezTo>
                  <a:cubicBezTo>
                    <a:pt x="90" y="73"/>
                    <a:pt x="90" y="73"/>
                    <a:pt x="90" y="73"/>
                  </a:cubicBezTo>
                  <a:cubicBezTo>
                    <a:pt x="90" y="73"/>
                    <a:pt x="90" y="73"/>
                    <a:pt x="90" y="73"/>
                  </a:cubicBezTo>
                  <a:cubicBezTo>
                    <a:pt x="92" y="65"/>
                    <a:pt x="92" y="65"/>
                    <a:pt x="92" y="65"/>
                  </a:cubicBezTo>
                  <a:cubicBezTo>
                    <a:pt x="92" y="62"/>
                    <a:pt x="92" y="60"/>
                    <a:pt x="94" y="58"/>
                  </a:cubicBezTo>
                  <a:cubicBezTo>
                    <a:pt x="94" y="58"/>
                    <a:pt x="96" y="57"/>
                    <a:pt x="97" y="57"/>
                  </a:cubicBezTo>
                  <a:cubicBezTo>
                    <a:pt x="104" y="56"/>
                    <a:pt x="104" y="56"/>
                    <a:pt x="104" y="56"/>
                  </a:cubicBezTo>
                  <a:cubicBezTo>
                    <a:pt x="106" y="51"/>
                    <a:pt x="106" y="51"/>
                    <a:pt x="106" y="51"/>
                  </a:cubicBezTo>
                  <a:cubicBezTo>
                    <a:pt x="108" y="38"/>
                    <a:pt x="108" y="38"/>
                    <a:pt x="108" y="38"/>
                  </a:cubicBezTo>
                  <a:cubicBezTo>
                    <a:pt x="107" y="33"/>
                    <a:pt x="107" y="33"/>
                    <a:pt x="107" y="33"/>
                  </a:cubicBezTo>
                  <a:cubicBezTo>
                    <a:pt x="100" y="32"/>
                    <a:pt x="100" y="32"/>
                    <a:pt x="100" y="32"/>
                  </a:cubicBezTo>
                  <a:cubicBezTo>
                    <a:pt x="100" y="32"/>
                    <a:pt x="100" y="32"/>
                    <a:pt x="100" y="32"/>
                  </a:cubicBezTo>
                  <a:cubicBezTo>
                    <a:pt x="100" y="32"/>
                    <a:pt x="100" y="32"/>
                    <a:pt x="100" y="32"/>
                  </a:cubicBezTo>
                  <a:cubicBezTo>
                    <a:pt x="92" y="28"/>
                    <a:pt x="92" y="28"/>
                    <a:pt x="92" y="28"/>
                  </a:cubicBezTo>
                  <a:cubicBezTo>
                    <a:pt x="91" y="27"/>
                    <a:pt x="91" y="27"/>
                    <a:pt x="91" y="27"/>
                  </a:cubicBezTo>
                  <a:cubicBezTo>
                    <a:pt x="91" y="26"/>
                    <a:pt x="91" y="26"/>
                    <a:pt x="91" y="26"/>
                  </a:cubicBezTo>
                  <a:cubicBezTo>
                    <a:pt x="91" y="26"/>
                    <a:pt x="91" y="26"/>
                    <a:pt x="91" y="26"/>
                  </a:cubicBezTo>
                  <a:cubicBezTo>
                    <a:pt x="90" y="16"/>
                    <a:pt x="90" y="16"/>
                    <a:pt x="90" y="16"/>
                  </a:cubicBezTo>
                  <a:cubicBezTo>
                    <a:pt x="90" y="16"/>
                    <a:pt x="90" y="16"/>
                    <a:pt x="90" y="16"/>
                  </a:cubicBezTo>
                  <a:cubicBezTo>
                    <a:pt x="90" y="14"/>
                    <a:pt x="90" y="14"/>
                    <a:pt x="90" y="14"/>
                  </a:cubicBezTo>
                  <a:lnTo>
                    <a:pt x="10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8"/>
            <p:cNvSpPr>
              <a:spLocks/>
            </p:cNvSpPr>
            <p:nvPr/>
          </p:nvSpPr>
          <p:spPr bwMode="auto">
            <a:xfrm>
              <a:off x="2329" y="2407"/>
              <a:ext cx="330" cy="381"/>
            </a:xfrm>
            <a:custGeom>
              <a:avLst/>
              <a:gdLst>
                <a:gd name="T0" fmla="*/ 150 w 173"/>
                <a:gd name="T1" fmla="*/ 34 h 200"/>
                <a:gd name="T2" fmla="*/ 146 w 173"/>
                <a:gd name="T3" fmla="*/ 26 h 200"/>
                <a:gd name="T4" fmla="*/ 143 w 173"/>
                <a:gd name="T5" fmla="*/ 12 h 200"/>
                <a:gd name="T6" fmla="*/ 136 w 173"/>
                <a:gd name="T7" fmla="*/ 17 h 200"/>
                <a:gd name="T8" fmla="*/ 125 w 173"/>
                <a:gd name="T9" fmla="*/ 15 h 200"/>
                <a:gd name="T10" fmla="*/ 125 w 173"/>
                <a:gd name="T11" fmla="*/ 7 h 200"/>
                <a:gd name="T12" fmla="*/ 122 w 173"/>
                <a:gd name="T13" fmla="*/ 10 h 200"/>
                <a:gd name="T14" fmla="*/ 109 w 173"/>
                <a:gd name="T15" fmla="*/ 22 h 200"/>
                <a:gd name="T16" fmla="*/ 107 w 173"/>
                <a:gd name="T17" fmla="*/ 22 h 200"/>
                <a:gd name="T18" fmla="*/ 99 w 173"/>
                <a:gd name="T19" fmla="*/ 16 h 200"/>
                <a:gd name="T20" fmla="*/ 92 w 173"/>
                <a:gd name="T21" fmla="*/ 13 h 200"/>
                <a:gd name="T22" fmla="*/ 75 w 173"/>
                <a:gd name="T23" fmla="*/ 8 h 200"/>
                <a:gd name="T24" fmla="*/ 66 w 173"/>
                <a:gd name="T25" fmla="*/ 4 h 200"/>
                <a:gd name="T26" fmla="*/ 47 w 173"/>
                <a:gd name="T27" fmla="*/ 0 h 200"/>
                <a:gd name="T28" fmla="*/ 40 w 173"/>
                <a:gd name="T29" fmla="*/ 16 h 200"/>
                <a:gd name="T30" fmla="*/ 34 w 173"/>
                <a:gd name="T31" fmla="*/ 16 h 200"/>
                <a:gd name="T32" fmla="*/ 14 w 173"/>
                <a:gd name="T33" fmla="*/ 26 h 200"/>
                <a:gd name="T34" fmla="*/ 13 w 173"/>
                <a:gd name="T35" fmla="*/ 72 h 200"/>
                <a:gd name="T36" fmla="*/ 9 w 173"/>
                <a:gd name="T37" fmla="*/ 83 h 200"/>
                <a:gd name="T38" fmla="*/ 1 w 173"/>
                <a:gd name="T39" fmla="*/ 109 h 200"/>
                <a:gd name="T40" fmla="*/ 7 w 173"/>
                <a:gd name="T41" fmla="*/ 111 h 200"/>
                <a:gd name="T42" fmla="*/ 17 w 173"/>
                <a:gd name="T43" fmla="*/ 126 h 200"/>
                <a:gd name="T44" fmla="*/ 14 w 173"/>
                <a:gd name="T45" fmla="*/ 132 h 200"/>
                <a:gd name="T46" fmla="*/ 24 w 173"/>
                <a:gd name="T47" fmla="*/ 158 h 200"/>
                <a:gd name="T48" fmla="*/ 38 w 173"/>
                <a:gd name="T49" fmla="*/ 151 h 200"/>
                <a:gd name="T50" fmla="*/ 46 w 173"/>
                <a:gd name="T51" fmla="*/ 151 h 200"/>
                <a:gd name="T52" fmla="*/ 52 w 173"/>
                <a:gd name="T53" fmla="*/ 140 h 200"/>
                <a:gd name="T54" fmla="*/ 68 w 173"/>
                <a:gd name="T55" fmla="*/ 135 h 200"/>
                <a:gd name="T56" fmla="*/ 77 w 173"/>
                <a:gd name="T57" fmla="*/ 151 h 200"/>
                <a:gd name="T58" fmla="*/ 81 w 173"/>
                <a:gd name="T59" fmla="*/ 165 h 200"/>
                <a:gd name="T60" fmla="*/ 71 w 173"/>
                <a:gd name="T61" fmla="*/ 185 h 200"/>
                <a:gd name="T62" fmla="*/ 84 w 173"/>
                <a:gd name="T63" fmla="*/ 187 h 200"/>
                <a:gd name="T64" fmla="*/ 89 w 173"/>
                <a:gd name="T65" fmla="*/ 199 h 200"/>
                <a:gd name="T66" fmla="*/ 102 w 173"/>
                <a:gd name="T67" fmla="*/ 196 h 200"/>
                <a:gd name="T68" fmla="*/ 108 w 173"/>
                <a:gd name="T69" fmla="*/ 178 h 200"/>
                <a:gd name="T70" fmla="*/ 135 w 173"/>
                <a:gd name="T71" fmla="*/ 189 h 200"/>
                <a:gd name="T72" fmla="*/ 128 w 173"/>
                <a:gd name="T73" fmla="*/ 172 h 200"/>
                <a:gd name="T74" fmla="*/ 128 w 173"/>
                <a:gd name="T75" fmla="*/ 170 h 200"/>
                <a:gd name="T76" fmla="*/ 166 w 173"/>
                <a:gd name="T77" fmla="*/ 166 h 200"/>
                <a:gd name="T78" fmla="*/ 167 w 173"/>
                <a:gd name="T79" fmla="*/ 165 h 200"/>
                <a:gd name="T80" fmla="*/ 167 w 173"/>
                <a:gd name="T81" fmla="*/ 163 h 200"/>
                <a:gd name="T82" fmla="*/ 166 w 173"/>
                <a:gd name="T83" fmla="*/ 142 h 200"/>
                <a:gd name="T84" fmla="*/ 170 w 173"/>
                <a:gd name="T85" fmla="*/ 134 h 200"/>
                <a:gd name="T86" fmla="*/ 163 w 173"/>
                <a:gd name="T87" fmla="*/ 126 h 200"/>
                <a:gd name="T88" fmla="*/ 158 w 173"/>
                <a:gd name="T89" fmla="*/ 98 h 200"/>
                <a:gd name="T90" fmla="*/ 151 w 173"/>
                <a:gd name="T91" fmla="*/ 102 h 200"/>
                <a:gd name="T92" fmla="*/ 150 w 173"/>
                <a:gd name="T93" fmla="*/ 84 h 200"/>
                <a:gd name="T94" fmla="*/ 163 w 173"/>
                <a:gd name="T95" fmla="*/ 50 h 200"/>
                <a:gd name="T96" fmla="*/ 150 w 173"/>
                <a:gd name="T97" fmla="*/ 3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3" h="200">
                  <a:moveTo>
                    <a:pt x="150" y="34"/>
                  </a:moveTo>
                  <a:cubicBezTo>
                    <a:pt x="150" y="34"/>
                    <a:pt x="150" y="34"/>
                    <a:pt x="150" y="34"/>
                  </a:cubicBezTo>
                  <a:cubicBezTo>
                    <a:pt x="150" y="34"/>
                    <a:pt x="150" y="34"/>
                    <a:pt x="150" y="34"/>
                  </a:cubicBezTo>
                  <a:cubicBezTo>
                    <a:pt x="150" y="33"/>
                    <a:pt x="150" y="33"/>
                    <a:pt x="150" y="33"/>
                  </a:cubicBezTo>
                  <a:cubicBezTo>
                    <a:pt x="146" y="27"/>
                    <a:pt x="146" y="27"/>
                    <a:pt x="146" y="27"/>
                  </a:cubicBezTo>
                  <a:cubicBezTo>
                    <a:pt x="146" y="26"/>
                    <a:pt x="146" y="26"/>
                    <a:pt x="146" y="26"/>
                  </a:cubicBezTo>
                  <a:cubicBezTo>
                    <a:pt x="146" y="26"/>
                    <a:pt x="146" y="26"/>
                    <a:pt x="146" y="26"/>
                  </a:cubicBezTo>
                  <a:cubicBezTo>
                    <a:pt x="147" y="16"/>
                    <a:pt x="147" y="16"/>
                    <a:pt x="147" y="16"/>
                  </a:cubicBezTo>
                  <a:cubicBezTo>
                    <a:pt x="147" y="15"/>
                    <a:pt x="146" y="14"/>
                    <a:pt x="143" y="12"/>
                  </a:cubicBezTo>
                  <a:cubicBezTo>
                    <a:pt x="141" y="12"/>
                    <a:pt x="141" y="12"/>
                    <a:pt x="141" y="12"/>
                  </a:cubicBezTo>
                  <a:cubicBezTo>
                    <a:pt x="137" y="17"/>
                    <a:pt x="137" y="17"/>
                    <a:pt x="137" y="17"/>
                  </a:cubicBezTo>
                  <a:cubicBezTo>
                    <a:pt x="136" y="17"/>
                    <a:pt x="136" y="17"/>
                    <a:pt x="136" y="17"/>
                  </a:cubicBezTo>
                  <a:cubicBezTo>
                    <a:pt x="136" y="17"/>
                    <a:pt x="136" y="17"/>
                    <a:pt x="136" y="17"/>
                  </a:cubicBezTo>
                  <a:cubicBezTo>
                    <a:pt x="126" y="22"/>
                    <a:pt x="126" y="22"/>
                    <a:pt x="126" y="22"/>
                  </a:cubicBezTo>
                  <a:cubicBezTo>
                    <a:pt x="125" y="15"/>
                    <a:pt x="125" y="15"/>
                    <a:pt x="125" y="15"/>
                  </a:cubicBezTo>
                  <a:cubicBezTo>
                    <a:pt x="125" y="14"/>
                    <a:pt x="125" y="14"/>
                    <a:pt x="125" y="14"/>
                  </a:cubicBezTo>
                  <a:cubicBezTo>
                    <a:pt x="126" y="11"/>
                    <a:pt x="126" y="11"/>
                    <a:pt x="126" y="11"/>
                  </a:cubicBezTo>
                  <a:cubicBezTo>
                    <a:pt x="125" y="7"/>
                    <a:pt x="125" y="7"/>
                    <a:pt x="125" y="7"/>
                  </a:cubicBezTo>
                  <a:cubicBezTo>
                    <a:pt x="124" y="6"/>
                    <a:pt x="124" y="6"/>
                    <a:pt x="124" y="6"/>
                  </a:cubicBezTo>
                  <a:cubicBezTo>
                    <a:pt x="122" y="10"/>
                    <a:pt x="122" y="10"/>
                    <a:pt x="122" y="10"/>
                  </a:cubicBezTo>
                  <a:cubicBezTo>
                    <a:pt x="122" y="10"/>
                    <a:pt x="122" y="10"/>
                    <a:pt x="122" y="10"/>
                  </a:cubicBezTo>
                  <a:cubicBezTo>
                    <a:pt x="122" y="10"/>
                    <a:pt x="122" y="10"/>
                    <a:pt x="122" y="10"/>
                  </a:cubicBezTo>
                  <a:cubicBezTo>
                    <a:pt x="109" y="21"/>
                    <a:pt x="109" y="21"/>
                    <a:pt x="109" y="21"/>
                  </a:cubicBezTo>
                  <a:cubicBezTo>
                    <a:pt x="109" y="22"/>
                    <a:pt x="109" y="22"/>
                    <a:pt x="109" y="22"/>
                  </a:cubicBezTo>
                  <a:cubicBezTo>
                    <a:pt x="108" y="22"/>
                    <a:pt x="108" y="22"/>
                    <a:pt x="108" y="22"/>
                  </a:cubicBezTo>
                  <a:cubicBezTo>
                    <a:pt x="108" y="22"/>
                    <a:pt x="108" y="22"/>
                    <a:pt x="108" y="22"/>
                  </a:cubicBezTo>
                  <a:cubicBezTo>
                    <a:pt x="107" y="22"/>
                    <a:pt x="107" y="22"/>
                    <a:pt x="107" y="22"/>
                  </a:cubicBezTo>
                  <a:cubicBezTo>
                    <a:pt x="103" y="20"/>
                    <a:pt x="103" y="20"/>
                    <a:pt x="103" y="20"/>
                  </a:cubicBezTo>
                  <a:cubicBezTo>
                    <a:pt x="103" y="20"/>
                    <a:pt x="103" y="20"/>
                    <a:pt x="103" y="20"/>
                  </a:cubicBezTo>
                  <a:cubicBezTo>
                    <a:pt x="99" y="16"/>
                    <a:pt x="99" y="16"/>
                    <a:pt x="99" y="16"/>
                  </a:cubicBezTo>
                  <a:cubicBezTo>
                    <a:pt x="92" y="14"/>
                    <a:pt x="92" y="14"/>
                    <a:pt x="92" y="14"/>
                  </a:cubicBezTo>
                  <a:cubicBezTo>
                    <a:pt x="92" y="14"/>
                    <a:pt x="92" y="14"/>
                    <a:pt x="92" y="14"/>
                  </a:cubicBezTo>
                  <a:cubicBezTo>
                    <a:pt x="92" y="13"/>
                    <a:pt x="92" y="13"/>
                    <a:pt x="92" y="13"/>
                  </a:cubicBezTo>
                  <a:cubicBezTo>
                    <a:pt x="88" y="10"/>
                    <a:pt x="88" y="10"/>
                    <a:pt x="88" y="10"/>
                  </a:cubicBezTo>
                  <a:cubicBezTo>
                    <a:pt x="75" y="8"/>
                    <a:pt x="75" y="8"/>
                    <a:pt x="75" y="8"/>
                  </a:cubicBezTo>
                  <a:cubicBezTo>
                    <a:pt x="75" y="8"/>
                    <a:pt x="75" y="8"/>
                    <a:pt x="75" y="8"/>
                  </a:cubicBezTo>
                  <a:cubicBezTo>
                    <a:pt x="74" y="8"/>
                    <a:pt x="74" y="8"/>
                    <a:pt x="74" y="8"/>
                  </a:cubicBezTo>
                  <a:cubicBezTo>
                    <a:pt x="66" y="3"/>
                    <a:pt x="66" y="3"/>
                    <a:pt x="66" y="3"/>
                  </a:cubicBezTo>
                  <a:cubicBezTo>
                    <a:pt x="66" y="4"/>
                    <a:pt x="66" y="4"/>
                    <a:pt x="66" y="4"/>
                  </a:cubicBezTo>
                  <a:cubicBezTo>
                    <a:pt x="59" y="0"/>
                    <a:pt x="59" y="0"/>
                    <a:pt x="59" y="0"/>
                  </a:cubicBezTo>
                  <a:cubicBezTo>
                    <a:pt x="50" y="0"/>
                    <a:pt x="50" y="0"/>
                    <a:pt x="50" y="0"/>
                  </a:cubicBezTo>
                  <a:cubicBezTo>
                    <a:pt x="47" y="0"/>
                    <a:pt x="47" y="0"/>
                    <a:pt x="47" y="0"/>
                  </a:cubicBezTo>
                  <a:cubicBezTo>
                    <a:pt x="50" y="15"/>
                    <a:pt x="50" y="15"/>
                    <a:pt x="50" y="15"/>
                  </a:cubicBezTo>
                  <a:cubicBezTo>
                    <a:pt x="48" y="15"/>
                    <a:pt x="48" y="15"/>
                    <a:pt x="48" y="15"/>
                  </a:cubicBezTo>
                  <a:cubicBezTo>
                    <a:pt x="40" y="16"/>
                    <a:pt x="40" y="16"/>
                    <a:pt x="40" y="16"/>
                  </a:cubicBezTo>
                  <a:cubicBezTo>
                    <a:pt x="35" y="16"/>
                    <a:pt x="35" y="16"/>
                    <a:pt x="35" y="16"/>
                  </a:cubicBezTo>
                  <a:cubicBezTo>
                    <a:pt x="34" y="16"/>
                    <a:pt x="34" y="16"/>
                    <a:pt x="34" y="16"/>
                  </a:cubicBezTo>
                  <a:cubicBezTo>
                    <a:pt x="34" y="16"/>
                    <a:pt x="34" y="16"/>
                    <a:pt x="34" y="16"/>
                  </a:cubicBezTo>
                  <a:cubicBezTo>
                    <a:pt x="30" y="12"/>
                    <a:pt x="30" y="12"/>
                    <a:pt x="30" y="12"/>
                  </a:cubicBezTo>
                  <a:cubicBezTo>
                    <a:pt x="22" y="16"/>
                    <a:pt x="22" y="16"/>
                    <a:pt x="22" y="16"/>
                  </a:cubicBezTo>
                  <a:cubicBezTo>
                    <a:pt x="14" y="26"/>
                    <a:pt x="14" y="26"/>
                    <a:pt x="14" y="26"/>
                  </a:cubicBezTo>
                  <a:cubicBezTo>
                    <a:pt x="8" y="43"/>
                    <a:pt x="8" y="43"/>
                    <a:pt x="8" y="43"/>
                  </a:cubicBezTo>
                  <a:cubicBezTo>
                    <a:pt x="10" y="62"/>
                    <a:pt x="10" y="62"/>
                    <a:pt x="10" y="62"/>
                  </a:cubicBezTo>
                  <a:cubicBezTo>
                    <a:pt x="13" y="72"/>
                    <a:pt x="13" y="72"/>
                    <a:pt x="13" y="72"/>
                  </a:cubicBezTo>
                  <a:cubicBezTo>
                    <a:pt x="13" y="74"/>
                    <a:pt x="13" y="74"/>
                    <a:pt x="13" y="74"/>
                  </a:cubicBezTo>
                  <a:cubicBezTo>
                    <a:pt x="12" y="75"/>
                    <a:pt x="12" y="75"/>
                    <a:pt x="12" y="75"/>
                  </a:cubicBezTo>
                  <a:cubicBezTo>
                    <a:pt x="10" y="76"/>
                    <a:pt x="9" y="79"/>
                    <a:pt x="9" y="83"/>
                  </a:cubicBezTo>
                  <a:cubicBezTo>
                    <a:pt x="13" y="99"/>
                    <a:pt x="13" y="99"/>
                    <a:pt x="13" y="99"/>
                  </a:cubicBezTo>
                  <a:cubicBezTo>
                    <a:pt x="12" y="100"/>
                    <a:pt x="12" y="100"/>
                    <a:pt x="12" y="100"/>
                  </a:cubicBezTo>
                  <a:cubicBezTo>
                    <a:pt x="5" y="104"/>
                    <a:pt x="1" y="107"/>
                    <a:pt x="1" y="109"/>
                  </a:cubicBezTo>
                  <a:cubicBezTo>
                    <a:pt x="0" y="114"/>
                    <a:pt x="0" y="114"/>
                    <a:pt x="0" y="114"/>
                  </a:cubicBezTo>
                  <a:cubicBezTo>
                    <a:pt x="7" y="112"/>
                    <a:pt x="7" y="112"/>
                    <a:pt x="7" y="112"/>
                  </a:cubicBezTo>
                  <a:cubicBezTo>
                    <a:pt x="7" y="111"/>
                    <a:pt x="7" y="111"/>
                    <a:pt x="7" y="111"/>
                  </a:cubicBezTo>
                  <a:cubicBezTo>
                    <a:pt x="8" y="111"/>
                    <a:pt x="8" y="111"/>
                    <a:pt x="8" y="111"/>
                  </a:cubicBezTo>
                  <a:cubicBezTo>
                    <a:pt x="12" y="111"/>
                    <a:pt x="15" y="113"/>
                    <a:pt x="16" y="117"/>
                  </a:cubicBezTo>
                  <a:cubicBezTo>
                    <a:pt x="17" y="126"/>
                    <a:pt x="17" y="126"/>
                    <a:pt x="17" y="126"/>
                  </a:cubicBezTo>
                  <a:cubicBezTo>
                    <a:pt x="16" y="127"/>
                    <a:pt x="16" y="127"/>
                    <a:pt x="16" y="127"/>
                  </a:cubicBezTo>
                  <a:cubicBezTo>
                    <a:pt x="16" y="128"/>
                    <a:pt x="16" y="128"/>
                    <a:pt x="16" y="128"/>
                  </a:cubicBezTo>
                  <a:cubicBezTo>
                    <a:pt x="14" y="129"/>
                    <a:pt x="14" y="130"/>
                    <a:pt x="14" y="132"/>
                  </a:cubicBezTo>
                  <a:cubicBezTo>
                    <a:pt x="12" y="141"/>
                    <a:pt x="12" y="141"/>
                    <a:pt x="12" y="141"/>
                  </a:cubicBezTo>
                  <a:cubicBezTo>
                    <a:pt x="13" y="144"/>
                    <a:pt x="14" y="146"/>
                    <a:pt x="16" y="148"/>
                  </a:cubicBezTo>
                  <a:cubicBezTo>
                    <a:pt x="24" y="158"/>
                    <a:pt x="24" y="158"/>
                    <a:pt x="24" y="158"/>
                  </a:cubicBezTo>
                  <a:cubicBezTo>
                    <a:pt x="32" y="152"/>
                    <a:pt x="32" y="152"/>
                    <a:pt x="32" y="152"/>
                  </a:cubicBezTo>
                  <a:cubicBezTo>
                    <a:pt x="38" y="151"/>
                    <a:pt x="38" y="151"/>
                    <a:pt x="38" y="151"/>
                  </a:cubicBezTo>
                  <a:cubicBezTo>
                    <a:pt x="38" y="151"/>
                    <a:pt x="38" y="151"/>
                    <a:pt x="38" y="151"/>
                  </a:cubicBezTo>
                  <a:cubicBezTo>
                    <a:pt x="38" y="152"/>
                    <a:pt x="38" y="152"/>
                    <a:pt x="38" y="152"/>
                  </a:cubicBezTo>
                  <a:cubicBezTo>
                    <a:pt x="42" y="153"/>
                    <a:pt x="42" y="153"/>
                    <a:pt x="42" y="153"/>
                  </a:cubicBezTo>
                  <a:cubicBezTo>
                    <a:pt x="44" y="153"/>
                    <a:pt x="45" y="152"/>
                    <a:pt x="46" y="151"/>
                  </a:cubicBezTo>
                  <a:cubicBezTo>
                    <a:pt x="50" y="146"/>
                    <a:pt x="50" y="146"/>
                    <a:pt x="50" y="146"/>
                  </a:cubicBezTo>
                  <a:cubicBezTo>
                    <a:pt x="49" y="143"/>
                    <a:pt x="49" y="143"/>
                    <a:pt x="49" y="143"/>
                  </a:cubicBezTo>
                  <a:cubicBezTo>
                    <a:pt x="50" y="142"/>
                    <a:pt x="51" y="141"/>
                    <a:pt x="52" y="140"/>
                  </a:cubicBezTo>
                  <a:cubicBezTo>
                    <a:pt x="62" y="140"/>
                    <a:pt x="62" y="140"/>
                    <a:pt x="62" y="140"/>
                  </a:cubicBezTo>
                  <a:cubicBezTo>
                    <a:pt x="64" y="141"/>
                    <a:pt x="65" y="140"/>
                    <a:pt x="65" y="140"/>
                  </a:cubicBezTo>
                  <a:cubicBezTo>
                    <a:pt x="66" y="137"/>
                    <a:pt x="67" y="136"/>
                    <a:pt x="68" y="135"/>
                  </a:cubicBezTo>
                  <a:cubicBezTo>
                    <a:pt x="70" y="135"/>
                    <a:pt x="72" y="135"/>
                    <a:pt x="73" y="136"/>
                  </a:cubicBezTo>
                  <a:cubicBezTo>
                    <a:pt x="76" y="139"/>
                    <a:pt x="78" y="141"/>
                    <a:pt x="78" y="144"/>
                  </a:cubicBezTo>
                  <a:cubicBezTo>
                    <a:pt x="77" y="151"/>
                    <a:pt x="77" y="151"/>
                    <a:pt x="77" y="151"/>
                  </a:cubicBezTo>
                  <a:cubicBezTo>
                    <a:pt x="78" y="152"/>
                    <a:pt x="78" y="152"/>
                    <a:pt x="78" y="152"/>
                  </a:cubicBezTo>
                  <a:cubicBezTo>
                    <a:pt x="81" y="154"/>
                    <a:pt x="82" y="156"/>
                    <a:pt x="82" y="158"/>
                  </a:cubicBezTo>
                  <a:cubicBezTo>
                    <a:pt x="81" y="165"/>
                    <a:pt x="81" y="165"/>
                    <a:pt x="81" y="165"/>
                  </a:cubicBezTo>
                  <a:cubicBezTo>
                    <a:pt x="80" y="169"/>
                    <a:pt x="78" y="172"/>
                    <a:pt x="77" y="172"/>
                  </a:cubicBezTo>
                  <a:cubicBezTo>
                    <a:pt x="77" y="172"/>
                    <a:pt x="77" y="172"/>
                    <a:pt x="77" y="172"/>
                  </a:cubicBezTo>
                  <a:cubicBezTo>
                    <a:pt x="71" y="185"/>
                    <a:pt x="71" y="185"/>
                    <a:pt x="71" y="185"/>
                  </a:cubicBezTo>
                  <a:cubicBezTo>
                    <a:pt x="73" y="186"/>
                    <a:pt x="73" y="186"/>
                    <a:pt x="73" y="186"/>
                  </a:cubicBezTo>
                  <a:cubicBezTo>
                    <a:pt x="82" y="186"/>
                    <a:pt x="82" y="186"/>
                    <a:pt x="82" y="186"/>
                  </a:cubicBezTo>
                  <a:cubicBezTo>
                    <a:pt x="84" y="187"/>
                    <a:pt x="84" y="187"/>
                    <a:pt x="84" y="187"/>
                  </a:cubicBezTo>
                  <a:cubicBezTo>
                    <a:pt x="84" y="188"/>
                    <a:pt x="84" y="188"/>
                    <a:pt x="84" y="188"/>
                  </a:cubicBezTo>
                  <a:cubicBezTo>
                    <a:pt x="82" y="192"/>
                    <a:pt x="82" y="195"/>
                    <a:pt x="82" y="197"/>
                  </a:cubicBezTo>
                  <a:cubicBezTo>
                    <a:pt x="86" y="199"/>
                    <a:pt x="88" y="200"/>
                    <a:pt x="89" y="199"/>
                  </a:cubicBezTo>
                  <a:cubicBezTo>
                    <a:pt x="94" y="197"/>
                    <a:pt x="94" y="197"/>
                    <a:pt x="94" y="197"/>
                  </a:cubicBezTo>
                  <a:cubicBezTo>
                    <a:pt x="97" y="196"/>
                    <a:pt x="97" y="196"/>
                    <a:pt x="97" y="196"/>
                  </a:cubicBezTo>
                  <a:cubicBezTo>
                    <a:pt x="102" y="196"/>
                    <a:pt x="102" y="196"/>
                    <a:pt x="102" y="196"/>
                  </a:cubicBezTo>
                  <a:cubicBezTo>
                    <a:pt x="108" y="190"/>
                    <a:pt x="108" y="190"/>
                    <a:pt x="108" y="190"/>
                  </a:cubicBezTo>
                  <a:cubicBezTo>
                    <a:pt x="108" y="183"/>
                    <a:pt x="108" y="183"/>
                    <a:pt x="108" y="183"/>
                  </a:cubicBezTo>
                  <a:cubicBezTo>
                    <a:pt x="107" y="181"/>
                    <a:pt x="108" y="179"/>
                    <a:pt x="108" y="178"/>
                  </a:cubicBezTo>
                  <a:cubicBezTo>
                    <a:pt x="110" y="177"/>
                    <a:pt x="113" y="177"/>
                    <a:pt x="118" y="180"/>
                  </a:cubicBezTo>
                  <a:cubicBezTo>
                    <a:pt x="128" y="186"/>
                    <a:pt x="128" y="186"/>
                    <a:pt x="128" y="186"/>
                  </a:cubicBezTo>
                  <a:cubicBezTo>
                    <a:pt x="131" y="188"/>
                    <a:pt x="133" y="189"/>
                    <a:pt x="135" y="189"/>
                  </a:cubicBezTo>
                  <a:cubicBezTo>
                    <a:pt x="135" y="188"/>
                    <a:pt x="135" y="188"/>
                    <a:pt x="135" y="188"/>
                  </a:cubicBezTo>
                  <a:cubicBezTo>
                    <a:pt x="136" y="187"/>
                    <a:pt x="135" y="184"/>
                    <a:pt x="133" y="180"/>
                  </a:cubicBezTo>
                  <a:cubicBezTo>
                    <a:pt x="128" y="172"/>
                    <a:pt x="128" y="172"/>
                    <a:pt x="128" y="172"/>
                  </a:cubicBezTo>
                  <a:cubicBezTo>
                    <a:pt x="128" y="171"/>
                    <a:pt x="128" y="171"/>
                    <a:pt x="128" y="171"/>
                  </a:cubicBezTo>
                  <a:cubicBezTo>
                    <a:pt x="128" y="171"/>
                    <a:pt x="128" y="171"/>
                    <a:pt x="128" y="171"/>
                  </a:cubicBezTo>
                  <a:cubicBezTo>
                    <a:pt x="128" y="170"/>
                    <a:pt x="128" y="170"/>
                    <a:pt x="128" y="170"/>
                  </a:cubicBezTo>
                  <a:cubicBezTo>
                    <a:pt x="134" y="163"/>
                    <a:pt x="139" y="160"/>
                    <a:pt x="146" y="163"/>
                  </a:cubicBezTo>
                  <a:cubicBezTo>
                    <a:pt x="160" y="170"/>
                    <a:pt x="160" y="170"/>
                    <a:pt x="160" y="170"/>
                  </a:cubicBezTo>
                  <a:cubicBezTo>
                    <a:pt x="166" y="166"/>
                    <a:pt x="166" y="166"/>
                    <a:pt x="166" y="166"/>
                  </a:cubicBezTo>
                  <a:cubicBezTo>
                    <a:pt x="167" y="166"/>
                    <a:pt x="167" y="166"/>
                    <a:pt x="167" y="166"/>
                  </a:cubicBezTo>
                  <a:cubicBezTo>
                    <a:pt x="167" y="165"/>
                    <a:pt x="167" y="165"/>
                    <a:pt x="167" y="165"/>
                  </a:cubicBezTo>
                  <a:cubicBezTo>
                    <a:pt x="167" y="165"/>
                    <a:pt x="167" y="165"/>
                    <a:pt x="167" y="165"/>
                  </a:cubicBezTo>
                  <a:cubicBezTo>
                    <a:pt x="166" y="164"/>
                    <a:pt x="166" y="164"/>
                    <a:pt x="166" y="164"/>
                  </a:cubicBezTo>
                  <a:cubicBezTo>
                    <a:pt x="166" y="164"/>
                    <a:pt x="166" y="164"/>
                    <a:pt x="166" y="164"/>
                  </a:cubicBezTo>
                  <a:cubicBezTo>
                    <a:pt x="167" y="163"/>
                    <a:pt x="167" y="163"/>
                    <a:pt x="167" y="163"/>
                  </a:cubicBezTo>
                  <a:cubicBezTo>
                    <a:pt x="172" y="155"/>
                    <a:pt x="173" y="149"/>
                    <a:pt x="172" y="146"/>
                  </a:cubicBezTo>
                  <a:cubicBezTo>
                    <a:pt x="170" y="143"/>
                    <a:pt x="168" y="142"/>
                    <a:pt x="167" y="142"/>
                  </a:cubicBezTo>
                  <a:cubicBezTo>
                    <a:pt x="166" y="142"/>
                    <a:pt x="166" y="142"/>
                    <a:pt x="166" y="142"/>
                  </a:cubicBezTo>
                  <a:cubicBezTo>
                    <a:pt x="165" y="138"/>
                    <a:pt x="165" y="138"/>
                    <a:pt x="165" y="138"/>
                  </a:cubicBezTo>
                  <a:cubicBezTo>
                    <a:pt x="166" y="138"/>
                    <a:pt x="166" y="138"/>
                    <a:pt x="166" y="138"/>
                  </a:cubicBezTo>
                  <a:cubicBezTo>
                    <a:pt x="168" y="136"/>
                    <a:pt x="170" y="135"/>
                    <a:pt x="170" y="134"/>
                  </a:cubicBezTo>
                  <a:cubicBezTo>
                    <a:pt x="169" y="132"/>
                    <a:pt x="169" y="132"/>
                    <a:pt x="169" y="132"/>
                  </a:cubicBezTo>
                  <a:cubicBezTo>
                    <a:pt x="163" y="126"/>
                    <a:pt x="163" y="126"/>
                    <a:pt x="163" y="126"/>
                  </a:cubicBezTo>
                  <a:cubicBezTo>
                    <a:pt x="163" y="126"/>
                    <a:pt x="163" y="126"/>
                    <a:pt x="163" y="126"/>
                  </a:cubicBezTo>
                  <a:cubicBezTo>
                    <a:pt x="163" y="125"/>
                    <a:pt x="163" y="125"/>
                    <a:pt x="163" y="125"/>
                  </a:cubicBezTo>
                  <a:cubicBezTo>
                    <a:pt x="160" y="116"/>
                    <a:pt x="160" y="116"/>
                    <a:pt x="160" y="116"/>
                  </a:cubicBezTo>
                  <a:cubicBezTo>
                    <a:pt x="158" y="110"/>
                    <a:pt x="158" y="104"/>
                    <a:pt x="158" y="98"/>
                  </a:cubicBezTo>
                  <a:cubicBezTo>
                    <a:pt x="158" y="94"/>
                    <a:pt x="158" y="94"/>
                    <a:pt x="158" y="94"/>
                  </a:cubicBezTo>
                  <a:cubicBezTo>
                    <a:pt x="154" y="98"/>
                    <a:pt x="154" y="98"/>
                    <a:pt x="154" y="98"/>
                  </a:cubicBezTo>
                  <a:cubicBezTo>
                    <a:pt x="151" y="102"/>
                    <a:pt x="151" y="102"/>
                    <a:pt x="151" y="102"/>
                  </a:cubicBezTo>
                  <a:cubicBezTo>
                    <a:pt x="150" y="85"/>
                    <a:pt x="150" y="85"/>
                    <a:pt x="150" y="85"/>
                  </a:cubicBezTo>
                  <a:cubicBezTo>
                    <a:pt x="150" y="85"/>
                    <a:pt x="150" y="85"/>
                    <a:pt x="150" y="85"/>
                  </a:cubicBezTo>
                  <a:cubicBezTo>
                    <a:pt x="150" y="84"/>
                    <a:pt x="150" y="84"/>
                    <a:pt x="150" y="84"/>
                  </a:cubicBezTo>
                  <a:cubicBezTo>
                    <a:pt x="150" y="84"/>
                    <a:pt x="150" y="84"/>
                    <a:pt x="150" y="84"/>
                  </a:cubicBezTo>
                  <a:cubicBezTo>
                    <a:pt x="159" y="71"/>
                    <a:pt x="165" y="64"/>
                    <a:pt x="167" y="62"/>
                  </a:cubicBezTo>
                  <a:cubicBezTo>
                    <a:pt x="163" y="50"/>
                    <a:pt x="163" y="50"/>
                    <a:pt x="163" y="50"/>
                  </a:cubicBezTo>
                  <a:cubicBezTo>
                    <a:pt x="162" y="44"/>
                    <a:pt x="161" y="40"/>
                    <a:pt x="161" y="38"/>
                  </a:cubicBezTo>
                  <a:cubicBezTo>
                    <a:pt x="154" y="35"/>
                    <a:pt x="154" y="35"/>
                    <a:pt x="154" y="35"/>
                  </a:cubicBezTo>
                  <a:lnTo>
                    <a:pt x="150"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9"/>
            <p:cNvSpPr>
              <a:spLocks/>
            </p:cNvSpPr>
            <p:nvPr/>
          </p:nvSpPr>
          <p:spPr bwMode="auto">
            <a:xfrm>
              <a:off x="2291" y="2188"/>
              <a:ext cx="465" cy="291"/>
            </a:xfrm>
            <a:custGeom>
              <a:avLst/>
              <a:gdLst>
                <a:gd name="T0" fmla="*/ 32 w 244"/>
                <a:gd name="T1" fmla="*/ 5 h 153"/>
                <a:gd name="T2" fmla="*/ 43 w 244"/>
                <a:gd name="T3" fmla="*/ 12 h 153"/>
                <a:gd name="T4" fmla="*/ 49 w 244"/>
                <a:gd name="T5" fmla="*/ 20 h 153"/>
                <a:gd name="T6" fmla="*/ 44 w 244"/>
                <a:gd name="T7" fmla="*/ 26 h 153"/>
                <a:gd name="T8" fmla="*/ 30 w 244"/>
                <a:gd name="T9" fmla="*/ 29 h 153"/>
                <a:gd name="T10" fmla="*/ 32 w 244"/>
                <a:gd name="T11" fmla="*/ 37 h 153"/>
                <a:gd name="T12" fmla="*/ 36 w 244"/>
                <a:gd name="T13" fmla="*/ 54 h 153"/>
                <a:gd name="T14" fmla="*/ 45 w 244"/>
                <a:gd name="T15" fmla="*/ 57 h 153"/>
                <a:gd name="T16" fmla="*/ 46 w 244"/>
                <a:gd name="T17" fmla="*/ 58 h 153"/>
                <a:gd name="T18" fmla="*/ 51 w 244"/>
                <a:gd name="T19" fmla="*/ 65 h 153"/>
                <a:gd name="T20" fmla="*/ 54 w 244"/>
                <a:gd name="T21" fmla="*/ 73 h 153"/>
                <a:gd name="T22" fmla="*/ 40 w 244"/>
                <a:gd name="T23" fmla="*/ 92 h 153"/>
                <a:gd name="T24" fmla="*/ 2 w 244"/>
                <a:gd name="T25" fmla="*/ 102 h 153"/>
                <a:gd name="T26" fmla="*/ 4 w 244"/>
                <a:gd name="T27" fmla="*/ 116 h 153"/>
                <a:gd name="T28" fmla="*/ 19 w 244"/>
                <a:gd name="T29" fmla="*/ 143 h 153"/>
                <a:gd name="T30" fmla="*/ 20 w 244"/>
                <a:gd name="T31" fmla="*/ 143 h 153"/>
                <a:gd name="T32" fmla="*/ 26 w 244"/>
                <a:gd name="T33" fmla="*/ 151 h 153"/>
                <a:gd name="T34" fmla="*/ 30 w 244"/>
                <a:gd name="T35" fmla="*/ 138 h 153"/>
                <a:gd name="T36" fmla="*/ 39 w 244"/>
                <a:gd name="T37" fmla="*/ 127 h 153"/>
                <a:gd name="T38" fmla="*/ 56 w 244"/>
                <a:gd name="T39" fmla="*/ 127 h 153"/>
                <a:gd name="T40" fmla="*/ 63 w 244"/>
                <a:gd name="T41" fmla="*/ 111 h 153"/>
                <a:gd name="T42" fmla="*/ 80 w 244"/>
                <a:gd name="T43" fmla="*/ 111 h 153"/>
                <a:gd name="T44" fmla="*/ 109 w 244"/>
                <a:gd name="T45" fmla="*/ 121 h 153"/>
                <a:gd name="T46" fmla="*/ 110 w 244"/>
                <a:gd name="T47" fmla="*/ 121 h 153"/>
                <a:gd name="T48" fmla="*/ 121 w 244"/>
                <a:gd name="T49" fmla="*/ 127 h 153"/>
                <a:gd name="T50" fmla="*/ 121 w 244"/>
                <a:gd name="T51" fmla="*/ 127 h 153"/>
                <a:gd name="T52" fmla="*/ 132 w 244"/>
                <a:gd name="T53" fmla="*/ 128 h 153"/>
                <a:gd name="T54" fmla="*/ 142 w 244"/>
                <a:gd name="T55" fmla="*/ 115 h 153"/>
                <a:gd name="T56" fmla="*/ 148 w 244"/>
                <a:gd name="T57" fmla="*/ 120 h 153"/>
                <a:gd name="T58" fmla="*/ 149 w 244"/>
                <a:gd name="T59" fmla="*/ 129 h 153"/>
                <a:gd name="T60" fmla="*/ 159 w 244"/>
                <a:gd name="T61" fmla="*/ 123 h 153"/>
                <a:gd name="T62" fmla="*/ 165 w 244"/>
                <a:gd name="T63" fmla="*/ 123 h 153"/>
                <a:gd name="T64" fmla="*/ 170 w 244"/>
                <a:gd name="T65" fmla="*/ 141 h 153"/>
                <a:gd name="T66" fmla="*/ 194 w 244"/>
                <a:gd name="T67" fmla="*/ 130 h 153"/>
                <a:gd name="T68" fmla="*/ 215 w 244"/>
                <a:gd name="T69" fmla="*/ 121 h 153"/>
                <a:gd name="T70" fmla="*/ 237 w 244"/>
                <a:gd name="T71" fmla="*/ 114 h 153"/>
                <a:gd name="T72" fmla="*/ 242 w 244"/>
                <a:gd name="T73" fmla="*/ 111 h 153"/>
                <a:gd name="T74" fmla="*/ 230 w 244"/>
                <a:gd name="T75" fmla="*/ 77 h 153"/>
                <a:gd name="T76" fmla="*/ 236 w 244"/>
                <a:gd name="T77" fmla="*/ 67 h 153"/>
                <a:gd name="T78" fmla="*/ 222 w 244"/>
                <a:gd name="T79" fmla="*/ 63 h 153"/>
                <a:gd name="T80" fmla="*/ 215 w 244"/>
                <a:gd name="T81" fmla="*/ 55 h 153"/>
                <a:gd name="T82" fmla="*/ 214 w 244"/>
                <a:gd name="T83" fmla="*/ 54 h 153"/>
                <a:gd name="T84" fmla="*/ 186 w 244"/>
                <a:gd name="T85" fmla="*/ 47 h 153"/>
                <a:gd name="T86" fmla="*/ 162 w 244"/>
                <a:gd name="T87" fmla="*/ 47 h 153"/>
                <a:gd name="T88" fmla="*/ 108 w 244"/>
                <a:gd name="T89" fmla="*/ 25 h 153"/>
                <a:gd name="T90" fmla="*/ 72 w 244"/>
                <a:gd name="T91" fmla="*/ 0 h 153"/>
                <a:gd name="T92" fmla="*/ 37 w 244"/>
                <a:gd name="T93" fmla="*/ 3 h 153"/>
                <a:gd name="T94" fmla="*/ 31 w 244"/>
                <a:gd name="T95" fmla="*/ 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4" h="153">
                  <a:moveTo>
                    <a:pt x="31" y="1"/>
                  </a:moveTo>
                  <a:cubicBezTo>
                    <a:pt x="30" y="2"/>
                    <a:pt x="30" y="2"/>
                    <a:pt x="30" y="2"/>
                  </a:cubicBezTo>
                  <a:cubicBezTo>
                    <a:pt x="32" y="5"/>
                    <a:pt x="32" y="5"/>
                    <a:pt x="32" y="5"/>
                  </a:cubicBezTo>
                  <a:cubicBezTo>
                    <a:pt x="43" y="12"/>
                    <a:pt x="43" y="12"/>
                    <a:pt x="43" y="12"/>
                  </a:cubicBezTo>
                  <a:cubicBezTo>
                    <a:pt x="43" y="12"/>
                    <a:pt x="43" y="12"/>
                    <a:pt x="43" y="12"/>
                  </a:cubicBezTo>
                  <a:cubicBezTo>
                    <a:pt x="43" y="12"/>
                    <a:pt x="43" y="12"/>
                    <a:pt x="43" y="12"/>
                  </a:cubicBezTo>
                  <a:cubicBezTo>
                    <a:pt x="43" y="12"/>
                    <a:pt x="43" y="12"/>
                    <a:pt x="43" y="12"/>
                  </a:cubicBezTo>
                  <a:cubicBezTo>
                    <a:pt x="50" y="19"/>
                    <a:pt x="50" y="19"/>
                    <a:pt x="50" y="19"/>
                  </a:cubicBezTo>
                  <a:cubicBezTo>
                    <a:pt x="49" y="20"/>
                    <a:pt x="49" y="20"/>
                    <a:pt x="49" y="20"/>
                  </a:cubicBezTo>
                  <a:cubicBezTo>
                    <a:pt x="45" y="25"/>
                    <a:pt x="45" y="25"/>
                    <a:pt x="45" y="25"/>
                  </a:cubicBezTo>
                  <a:cubicBezTo>
                    <a:pt x="44" y="25"/>
                    <a:pt x="44" y="25"/>
                    <a:pt x="44" y="25"/>
                  </a:cubicBezTo>
                  <a:cubicBezTo>
                    <a:pt x="44" y="26"/>
                    <a:pt x="44" y="26"/>
                    <a:pt x="44" y="26"/>
                  </a:cubicBezTo>
                  <a:cubicBezTo>
                    <a:pt x="37" y="26"/>
                    <a:pt x="37" y="26"/>
                    <a:pt x="37" y="26"/>
                  </a:cubicBezTo>
                  <a:cubicBezTo>
                    <a:pt x="33" y="27"/>
                    <a:pt x="33" y="27"/>
                    <a:pt x="33" y="27"/>
                  </a:cubicBezTo>
                  <a:cubicBezTo>
                    <a:pt x="30" y="29"/>
                    <a:pt x="30" y="29"/>
                    <a:pt x="30" y="29"/>
                  </a:cubicBezTo>
                  <a:cubicBezTo>
                    <a:pt x="32" y="33"/>
                    <a:pt x="32" y="33"/>
                    <a:pt x="32" y="33"/>
                  </a:cubicBezTo>
                  <a:cubicBezTo>
                    <a:pt x="32" y="33"/>
                    <a:pt x="32" y="33"/>
                    <a:pt x="32" y="33"/>
                  </a:cubicBezTo>
                  <a:cubicBezTo>
                    <a:pt x="32" y="37"/>
                    <a:pt x="32" y="37"/>
                    <a:pt x="32" y="37"/>
                  </a:cubicBezTo>
                  <a:cubicBezTo>
                    <a:pt x="36" y="43"/>
                    <a:pt x="36" y="43"/>
                    <a:pt x="36" y="43"/>
                  </a:cubicBezTo>
                  <a:cubicBezTo>
                    <a:pt x="36" y="43"/>
                    <a:pt x="36" y="43"/>
                    <a:pt x="36" y="43"/>
                  </a:cubicBezTo>
                  <a:cubicBezTo>
                    <a:pt x="36" y="54"/>
                    <a:pt x="36" y="54"/>
                    <a:pt x="36" y="54"/>
                  </a:cubicBezTo>
                  <a:cubicBezTo>
                    <a:pt x="39" y="55"/>
                    <a:pt x="39" y="55"/>
                    <a:pt x="39" y="55"/>
                  </a:cubicBezTo>
                  <a:cubicBezTo>
                    <a:pt x="44" y="57"/>
                    <a:pt x="44" y="57"/>
                    <a:pt x="44" y="57"/>
                  </a:cubicBezTo>
                  <a:cubicBezTo>
                    <a:pt x="45" y="57"/>
                    <a:pt x="45" y="57"/>
                    <a:pt x="45" y="57"/>
                  </a:cubicBezTo>
                  <a:cubicBezTo>
                    <a:pt x="45" y="57"/>
                    <a:pt x="45" y="57"/>
                    <a:pt x="45" y="57"/>
                  </a:cubicBezTo>
                  <a:cubicBezTo>
                    <a:pt x="45" y="57"/>
                    <a:pt x="45" y="57"/>
                    <a:pt x="45" y="57"/>
                  </a:cubicBezTo>
                  <a:cubicBezTo>
                    <a:pt x="46" y="58"/>
                    <a:pt x="46" y="58"/>
                    <a:pt x="46" y="58"/>
                  </a:cubicBezTo>
                  <a:cubicBezTo>
                    <a:pt x="51" y="65"/>
                    <a:pt x="51" y="65"/>
                    <a:pt x="51" y="65"/>
                  </a:cubicBezTo>
                  <a:cubicBezTo>
                    <a:pt x="51" y="65"/>
                    <a:pt x="51" y="65"/>
                    <a:pt x="51" y="65"/>
                  </a:cubicBezTo>
                  <a:cubicBezTo>
                    <a:pt x="51" y="65"/>
                    <a:pt x="51" y="65"/>
                    <a:pt x="51" y="65"/>
                  </a:cubicBezTo>
                  <a:cubicBezTo>
                    <a:pt x="54" y="73"/>
                    <a:pt x="54" y="73"/>
                    <a:pt x="54" y="73"/>
                  </a:cubicBezTo>
                  <a:cubicBezTo>
                    <a:pt x="54" y="73"/>
                    <a:pt x="54" y="73"/>
                    <a:pt x="54" y="73"/>
                  </a:cubicBezTo>
                  <a:cubicBezTo>
                    <a:pt x="54" y="73"/>
                    <a:pt x="54" y="73"/>
                    <a:pt x="54" y="73"/>
                  </a:cubicBezTo>
                  <a:cubicBezTo>
                    <a:pt x="54" y="78"/>
                    <a:pt x="54" y="78"/>
                    <a:pt x="54" y="78"/>
                  </a:cubicBezTo>
                  <a:cubicBezTo>
                    <a:pt x="53" y="81"/>
                    <a:pt x="52" y="83"/>
                    <a:pt x="52" y="85"/>
                  </a:cubicBezTo>
                  <a:cubicBezTo>
                    <a:pt x="50" y="87"/>
                    <a:pt x="46" y="90"/>
                    <a:pt x="40" y="92"/>
                  </a:cubicBezTo>
                  <a:cubicBezTo>
                    <a:pt x="27" y="100"/>
                    <a:pt x="27" y="100"/>
                    <a:pt x="27" y="100"/>
                  </a:cubicBezTo>
                  <a:cubicBezTo>
                    <a:pt x="26" y="100"/>
                    <a:pt x="26" y="100"/>
                    <a:pt x="26" y="100"/>
                  </a:cubicBezTo>
                  <a:cubicBezTo>
                    <a:pt x="2" y="102"/>
                    <a:pt x="2" y="102"/>
                    <a:pt x="2" y="102"/>
                  </a:cubicBezTo>
                  <a:cubicBezTo>
                    <a:pt x="0" y="108"/>
                    <a:pt x="0" y="108"/>
                    <a:pt x="0" y="108"/>
                  </a:cubicBezTo>
                  <a:cubicBezTo>
                    <a:pt x="4" y="116"/>
                    <a:pt x="4" y="116"/>
                    <a:pt x="4" y="116"/>
                  </a:cubicBezTo>
                  <a:cubicBezTo>
                    <a:pt x="4" y="116"/>
                    <a:pt x="4" y="116"/>
                    <a:pt x="4" y="116"/>
                  </a:cubicBezTo>
                  <a:cubicBezTo>
                    <a:pt x="4" y="117"/>
                    <a:pt x="4" y="117"/>
                    <a:pt x="4" y="117"/>
                  </a:cubicBezTo>
                  <a:cubicBezTo>
                    <a:pt x="6" y="127"/>
                    <a:pt x="6" y="127"/>
                    <a:pt x="6" y="127"/>
                  </a:cubicBezTo>
                  <a:cubicBezTo>
                    <a:pt x="19" y="143"/>
                    <a:pt x="19" y="143"/>
                    <a:pt x="19" y="143"/>
                  </a:cubicBezTo>
                  <a:cubicBezTo>
                    <a:pt x="20" y="143"/>
                    <a:pt x="20" y="143"/>
                    <a:pt x="20" y="143"/>
                  </a:cubicBezTo>
                  <a:cubicBezTo>
                    <a:pt x="20" y="143"/>
                    <a:pt x="20" y="143"/>
                    <a:pt x="20" y="143"/>
                  </a:cubicBezTo>
                  <a:cubicBezTo>
                    <a:pt x="20" y="143"/>
                    <a:pt x="20" y="143"/>
                    <a:pt x="20" y="143"/>
                  </a:cubicBezTo>
                  <a:cubicBezTo>
                    <a:pt x="25" y="153"/>
                    <a:pt x="25" y="153"/>
                    <a:pt x="25" y="153"/>
                  </a:cubicBezTo>
                  <a:cubicBezTo>
                    <a:pt x="26" y="151"/>
                    <a:pt x="26" y="151"/>
                    <a:pt x="26" y="151"/>
                  </a:cubicBezTo>
                  <a:cubicBezTo>
                    <a:pt x="26" y="151"/>
                    <a:pt x="26" y="151"/>
                    <a:pt x="26" y="151"/>
                  </a:cubicBezTo>
                  <a:cubicBezTo>
                    <a:pt x="30" y="139"/>
                    <a:pt x="30" y="139"/>
                    <a:pt x="30" y="139"/>
                  </a:cubicBezTo>
                  <a:cubicBezTo>
                    <a:pt x="30" y="139"/>
                    <a:pt x="30" y="139"/>
                    <a:pt x="30" y="139"/>
                  </a:cubicBezTo>
                  <a:cubicBezTo>
                    <a:pt x="30" y="138"/>
                    <a:pt x="30" y="138"/>
                    <a:pt x="30" y="138"/>
                  </a:cubicBezTo>
                  <a:cubicBezTo>
                    <a:pt x="30" y="138"/>
                    <a:pt x="30" y="138"/>
                    <a:pt x="30" y="138"/>
                  </a:cubicBezTo>
                  <a:cubicBezTo>
                    <a:pt x="38" y="128"/>
                    <a:pt x="38" y="128"/>
                    <a:pt x="38" y="128"/>
                  </a:cubicBezTo>
                  <a:cubicBezTo>
                    <a:pt x="39" y="127"/>
                    <a:pt x="39" y="127"/>
                    <a:pt x="39" y="127"/>
                  </a:cubicBezTo>
                  <a:cubicBezTo>
                    <a:pt x="49" y="123"/>
                    <a:pt x="49" y="123"/>
                    <a:pt x="49" y="123"/>
                  </a:cubicBezTo>
                  <a:cubicBezTo>
                    <a:pt x="50" y="123"/>
                    <a:pt x="50" y="123"/>
                    <a:pt x="50" y="123"/>
                  </a:cubicBezTo>
                  <a:cubicBezTo>
                    <a:pt x="56" y="127"/>
                    <a:pt x="56" y="127"/>
                    <a:pt x="56" y="127"/>
                  </a:cubicBezTo>
                  <a:cubicBezTo>
                    <a:pt x="64" y="126"/>
                    <a:pt x="64" y="126"/>
                    <a:pt x="64" y="126"/>
                  </a:cubicBezTo>
                  <a:cubicBezTo>
                    <a:pt x="62" y="112"/>
                    <a:pt x="62" y="112"/>
                    <a:pt x="62" y="112"/>
                  </a:cubicBezTo>
                  <a:cubicBezTo>
                    <a:pt x="63" y="111"/>
                    <a:pt x="63" y="111"/>
                    <a:pt x="63" y="111"/>
                  </a:cubicBezTo>
                  <a:cubicBezTo>
                    <a:pt x="71" y="111"/>
                    <a:pt x="71" y="111"/>
                    <a:pt x="71" y="111"/>
                  </a:cubicBezTo>
                  <a:cubicBezTo>
                    <a:pt x="79" y="111"/>
                    <a:pt x="79" y="111"/>
                    <a:pt x="79" y="111"/>
                  </a:cubicBezTo>
                  <a:cubicBezTo>
                    <a:pt x="80" y="111"/>
                    <a:pt x="80" y="111"/>
                    <a:pt x="80" y="111"/>
                  </a:cubicBezTo>
                  <a:cubicBezTo>
                    <a:pt x="80" y="111"/>
                    <a:pt x="80" y="111"/>
                    <a:pt x="80" y="111"/>
                  </a:cubicBezTo>
                  <a:cubicBezTo>
                    <a:pt x="96" y="119"/>
                    <a:pt x="96" y="119"/>
                    <a:pt x="96" y="119"/>
                  </a:cubicBezTo>
                  <a:cubicBezTo>
                    <a:pt x="109" y="121"/>
                    <a:pt x="109" y="121"/>
                    <a:pt x="109" y="121"/>
                  </a:cubicBezTo>
                  <a:cubicBezTo>
                    <a:pt x="110" y="121"/>
                    <a:pt x="110" y="121"/>
                    <a:pt x="110" y="121"/>
                  </a:cubicBezTo>
                  <a:cubicBezTo>
                    <a:pt x="110" y="121"/>
                    <a:pt x="110" y="121"/>
                    <a:pt x="110" y="121"/>
                  </a:cubicBezTo>
                  <a:cubicBezTo>
                    <a:pt x="110" y="121"/>
                    <a:pt x="110" y="121"/>
                    <a:pt x="110" y="121"/>
                  </a:cubicBezTo>
                  <a:cubicBezTo>
                    <a:pt x="114" y="125"/>
                    <a:pt x="114" y="125"/>
                    <a:pt x="114" y="125"/>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1" y="127"/>
                    <a:pt x="121" y="127"/>
                    <a:pt x="121" y="127"/>
                  </a:cubicBezTo>
                  <a:cubicBezTo>
                    <a:pt x="125" y="131"/>
                    <a:pt x="125" y="131"/>
                    <a:pt x="125" y="131"/>
                  </a:cubicBezTo>
                  <a:cubicBezTo>
                    <a:pt x="127" y="132"/>
                    <a:pt x="127" y="132"/>
                    <a:pt x="127" y="132"/>
                  </a:cubicBezTo>
                  <a:cubicBezTo>
                    <a:pt x="132" y="128"/>
                    <a:pt x="132" y="128"/>
                    <a:pt x="132" y="128"/>
                  </a:cubicBezTo>
                  <a:cubicBezTo>
                    <a:pt x="132" y="127"/>
                    <a:pt x="132" y="127"/>
                    <a:pt x="132" y="127"/>
                  </a:cubicBezTo>
                  <a:cubicBezTo>
                    <a:pt x="138" y="122"/>
                    <a:pt x="138" y="122"/>
                    <a:pt x="138" y="122"/>
                  </a:cubicBezTo>
                  <a:cubicBezTo>
                    <a:pt x="142" y="115"/>
                    <a:pt x="142" y="115"/>
                    <a:pt x="142" y="115"/>
                  </a:cubicBezTo>
                  <a:cubicBezTo>
                    <a:pt x="148" y="119"/>
                    <a:pt x="148" y="119"/>
                    <a:pt x="148" y="119"/>
                  </a:cubicBezTo>
                  <a:cubicBezTo>
                    <a:pt x="148" y="119"/>
                    <a:pt x="148" y="119"/>
                    <a:pt x="148" y="119"/>
                  </a:cubicBezTo>
                  <a:cubicBezTo>
                    <a:pt x="148" y="120"/>
                    <a:pt x="148" y="120"/>
                    <a:pt x="148" y="120"/>
                  </a:cubicBezTo>
                  <a:cubicBezTo>
                    <a:pt x="150" y="125"/>
                    <a:pt x="150" y="125"/>
                    <a:pt x="150" y="125"/>
                  </a:cubicBezTo>
                  <a:cubicBezTo>
                    <a:pt x="150" y="126"/>
                    <a:pt x="150" y="126"/>
                    <a:pt x="150" y="126"/>
                  </a:cubicBezTo>
                  <a:cubicBezTo>
                    <a:pt x="149" y="129"/>
                    <a:pt x="149" y="129"/>
                    <a:pt x="149" y="129"/>
                  </a:cubicBezTo>
                  <a:cubicBezTo>
                    <a:pt x="150" y="130"/>
                    <a:pt x="150" y="130"/>
                    <a:pt x="150" y="130"/>
                  </a:cubicBezTo>
                  <a:cubicBezTo>
                    <a:pt x="154" y="128"/>
                    <a:pt x="154" y="128"/>
                    <a:pt x="154" y="128"/>
                  </a:cubicBezTo>
                  <a:cubicBezTo>
                    <a:pt x="159" y="123"/>
                    <a:pt x="159" y="123"/>
                    <a:pt x="159" y="123"/>
                  </a:cubicBezTo>
                  <a:cubicBezTo>
                    <a:pt x="164" y="123"/>
                    <a:pt x="164" y="123"/>
                    <a:pt x="164" y="123"/>
                  </a:cubicBezTo>
                  <a:cubicBezTo>
                    <a:pt x="164" y="123"/>
                    <a:pt x="164" y="123"/>
                    <a:pt x="164" y="123"/>
                  </a:cubicBezTo>
                  <a:cubicBezTo>
                    <a:pt x="165" y="123"/>
                    <a:pt x="165" y="123"/>
                    <a:pt x="165" y="123"/>
                  </a:cubicBezTo>
                  <a:cubicBezTo>
                    <a:pt x="168" y="125"/>
                    <a:pt x="168" y="125"/>
                    <a:pt x="168" y="125"/>
                  </a:cubicBezTo>
                  <a:cubicBezTo>
                    <a:pt x="171" y="128"/>
                    <a:pt x="172" y="130"/>
                    <a:pt x="171" y="132"/>
                  </a:cubicBezTo>
                  <a:cubicBezTo>
                    <a:pt x="170" y="141"/>
                    <a:pt x="170" y="141"/>
                    <a:pt x="170" y="141"/>
                  </a:cubicBezTo>
                  <a:cubicBezTo>
                    <a:pt x="173" y="145"/>
                    <a:pt x="173" y="145"/>
                    <a:pt x="173" y="145"/>
                  </a:cubicBezTo>
                  <a:cubicBezTo>
                    <a:pt x="174" y="145"/>
                    <a:pt x="174" y="145"/>
                    <a:pt x="174" y="145"/>
                  </a:cubicBezTo>
                  <a:cubicBezTo>
                    <a:pt x="183" y="135"/>
                    <a:pt x="190" y="130"/>
                    <a:pt x="194" y="130"/>
                  </a:cubicBezTo>
                  <a:cubicBezTo>
                    <a:pt x="204" y="130"/>
                    <a:pt x="204" y="130"/>
                    <a:pt x="204" y="130"/>
                  </a:cubicBezTo>
                  <a:cubicBezTo>
                    <a:pt x="207" y="125"/>
                    <a:pt x="207" y="125"/>
                    <a:pt x="207" y="125"/>
                  </a:cubicBezTo>
                  <a:cubicBezTo>
                    <a:pt x="215" y="121"/>
                    <a:pt x="215" y="121"/>
                    <a:pt x="215" y="121"/>
                  </a:cubicBezTo>
                  <a:cubicBezTo>
                    <a:pt x="216" y="121"/>
                    <a:pt x="216" y="121"/>
                    <a:pt x="216" y="121"/>
                  </a:cubicBezTo>
                  <a:cubicBezTo>
                    <a:pt x="226" y="120"/>
                    <a:pt x="226" y="120"/>
                    <a:pt x="226" y="120"/>
                  </a:cubicBezTo>
                  <a:cubicBezTo>
                    <a:pt x="237" y="114"/>
                    <a:pt x="237" y="114"/>
                    <a:pt x="237" y="114"/>
                  </a:cubicBezTo>
                  <a:cubicBezTo>
                    <a:pt x="237" y="114"/>
                    <a:pt x="237" y="114"/>
                    <a:pt x="237" y="114"/>
                  </a:cubicBezTo>
                  <a:cubicBezTo>
                    <a:pt x="244" y="114"/>
                    <a:pt x="244" y="114"/>
                    <a:pt x="244" y="114"/>
                  </a:cubicBezTo>
                  <a:cubicBezTo>
                    <a:pt x="242" y="111"/>
                    <a:pt x="242" y="111"/>
                    <a:pt x="242" y="111"/>
                  </a:cubicBezTo>
                  <a:cubicBezTo>
                    <a:pt x="243" y="110"/>
                    <a:pt x="243" y="110"/>
                    <a:pt x="243" y="110"/>
                  </a:cubicBezTo>
                  <a:cubicBezTo>
                    <a:pt x="244" y="108"/>
                    <a:pt x="244" y="108"/>
                    <a:pt x="244" y="108"/>
                  </a:cubicBezTo>
                  <a:cubicBezTo>
                    <a:pt x="230" y="77"/>
                    <a:pt x="230" y="77"/>
                    <a:pt x="230" y="77"/>
                  </a:cubicBezTo>
                  <a:cubicBezTo>
                    <a:pt x="230" y="76"/>
                    <a:pt x="230" y="76"/>
                    <a:pt x="230" y="76"/>
                  </a:cubicBezTo>
                  <a:cubicBezTo>
                    <a:pt x="229" y="75"/>
                    <a:pt x="229" y="75"/>
                    <a:pt x="229" y="75"/>
                  </a:cubicBezTo>
                  <a:cubicBezTo>
                    <a:pt x="236" y="67"/>
                    <a:pt x="236" y="67"/>
                    <a:pt x="236" y="67"/>
                  </a:cubicBezTo>
                  <a:cubicBezTo>
                    <a:pt x="234" y="65"/>
                    <a:pt x="234" y="65"/>
                    <a:pt x="234" y="65"/>
                  </a:cubicBezTo>
                  <a:cubicBezTo>
                    <a:pt x="223" y="63"/>
                    <a:pt x="223" y="63"/>
                    <a:pt x="223" y="63"/>
                  </a:cubicBezTo>
                  <a:cubicBezTo>
                    <a:pt x="222" y="63"/>
                    <a:pt x="222" y="63"/>
                    <a:pt x="222" y="63"/>
                  </a:cubicBezTo>
                  <a:cubicBezTo>
                    <a:pt x="222" y="63"/>
                    <a:pt x="222" y="63"/>
                    <a:pt x="222" y="63"/>
                  </a:cubicBezTo>
                  <a:cubicBezTo>
                    <a:pt x="222" y="62"/>
                    <a:pt x="222" y="62"/>
                    <a:pt x="222" y="62"/>
                  </a:cubicBezTo>
                  <a:cubicBezTo>
                    <a:pt x="215" y="55"/>
                    <a:pt x="215" y="55"/>
                    <a:pt x="215" y="55"/>
                  </a:cubicBezTo>
                  <a:cubicBezTo>
                    <a:pt x="215" y="53"/>
                    <a:pt x="215" y="53"/>
                    <a:pt x="215" y="53"/>
                  </a:cubicBezTo>
                  <a:cubicBezTo>
                    <a:pt x="215" y="53"/>
                    <a:pt x="215" y="53"/>
                    <a:pt x="215" y="53"/>
                  </a:cubicBezTo>
                  <a:cubicBezTo>
                    <a:pt x="214" y="54"/>
                    <a:pt x="214" y="54"/>
                    <a:pt x="214" y="54"/>
                  </a:cubicBezTo>
                  <a:cubicBezTo>
                    <a:pt x="208" y="50"/>
                    <a:pt x="208" y="50"/>
                    <a:pt x="208" y="50"/>
                  </a:cubicBezTo>
                  <a:cubicBezTo>
                    <a:pt x="206" y="53"/>
                    <a:pt x="203" y="56"/>
                    <a:pt x="200" y="57"/>
                  </a:cubicBezTo>
                  <a:cubicBezTo>
                    <a:pt x="197" y="58"/>
                    <a:pt x="192" y="55"/>
                    <a:pt x="186" y="47"/>
                  </a:cubicBezTo>
                  <a:cubicBezTo>
                    <a:pt x="183" y="43"/>
                    <a:pt x="183" y="43"/>
                    <a:pt x="183" y="43"/>
                  </a:cubicBezTo>
                  <a:cubicBezTo>
                    <a:pt x="183" y="43"/>
                    <a:pt x="180" y="43"/>
                    <a:pt x="176" y="45"/>
                  </a:cubicBezTo>
                  <a:cubicBezTo>
                    <a:pt x="169" y="47"/>
                    <a:pt x="164" y="48"/>
                    <a:pt x="162" y="47"/>
                  </a:cubicBezTo>
                  <a:cubicBezTo>
                    <a:pt x="160" y="45"/>
                    <a:pt x="160" y="41"/>
                    <a:pt x="160" y="35"/>
                  </a:cubicBezTo>
                  <a:cubicBezTo>
                    <a:pt x="161" y="31"/>
                    <a:pt x="160" y="29"/>
                    <a:pt x="160" y="27"/>
                  </a:cubicBezTo>
                  <a:cubicBezTo>
                    <a:pt x="108" y="25"/>
                    <a:pt x="108" y="25"/>
                    <a:pt x="108" y="25"/>
                  </a:cubicBezTo>
                  <a:cubicBezTo>
                    <a:pt x="103" y="23"/>
                    <a:pt x="99" y="21"/>
                    <a:pt x="97" y="19"/>
                  </a:cubicBezTo>
                  <a:cubicBezTo>
                    <a:pt x="89" y="17"/>
                    <a:pt x="89" y="17"/>
                    <a:pt x="89" y="17"/>
                  </a:cubicBezTo>
                  <a:cubicBezTo>
                    <a:pt x="86" y="15"/>
                    <a:pt x="80" y="10"/>
                    <a:pt x="72" y="0"/>
                  </a:cubicBezTo>
                  <a:cubicBezTo>
                    <a:pt x="66" y="5"/>
                    <a:pt x="66" y="5"/>
                    <a:pt x="66" y="5"/>
                  </a:cubicBezTo>
                  <a:cubicBezTo>
                    <a:pt x="58" y="2"/>
                    <a:pt x="58" y="2"/>
                    <a:pt x="58" y="2"/>
                  </a:cubicBezTo>
                  <a:cubicBezTo>
                    <a:pt x="37" y="3"/>
                    <a:pt x="37" y="3"/>
                    <a:pt x="37" y="3"/>
                  </a:cubicBezTo>
                  <a:cubicBezTo>
                    <a:pt x="37" y="3"/>
                    <a:pt x="37" y="3"/>
                    <a:pt x="37" y="3"/>
                  </a:cubicBezTo>
                  <a:cubicBezTo>
                    <a:pt x="37" y="3"/>
                    <a:pt x="37" y="3"/>
                    <a:pt x="37" y="3"/>
                  </a:cubicBezTo>
                  <a:lnTo>
                    <a:pt x="3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20"/>
            <p:cNvSpPr>
              <a:spLocks/>
            </p:cNvSpPr>
            <p:nvPr/>
          </p:nvSpPr>
          <p:spPr bwMode="auto">
            <a:xfrm>
              <a:off x="2394" y="2723"/>
              <a:ext cx="484" cy="383"/>
            </a:xfrm>
            <a:custGeom>
              <a:avLst/>
              <a:gdLst>
                <a:gd name="T0" fmla="*/ 244 w 254"/>
                <a:gd name="T1" fmla="*/ 64 h 201"/>
                <a:gd name="T2" fmla="*/ 254 w 254"/>
                <a:gd name="T3" fmla="*/ 63 h 201"/>
                <a:gd name="T4" fmla="*/ 236 w 254"/>
                <a:gd name="T5" fmla="*/ 44 h 201"/>
                <a:gd name="T6" fmla="*/ 223 w 254"/>
                <a:gd name="T7" fmla="*/ 22 h 201"/>
                <a:gd name="T8" fmla="*/ 202 w 254"/>
                <a:gd name="T9" fmla="*/ 27 h 201"/>
                <a:gd name="T10" fmla="*/ 200 w 254"/>
                <a:gd name="T11" fmla="*/ 29 h 201"/>
                <a:gd name="T12" fmla="*/ 182 w 254"/>
                <a:gd name="T13" fmla="*/ 25 h 201"/>
                <a:gd name="T14" fmla="*/ 150 w 254"/>
                <a:gd name="T15" fmla="*/ 40 h 201"/>
                <a:gd name="T16" fmla="*/ 150 w 254"/>
                <a:gd name="T17" fmla="*/ 19 h 201"/>
                <a:gd name="T18" fmla="*/ 149 w 254"/>
                <a:gd name="T19" fmla="*/ 10 h 201"/>
                <a:gd name="T20" fmla="*/ 138 w 254"/>
                <a:gd name="T21" fmla="*/ 10 h 201"/>
                <a:gd name="T22" fmla="*/ 126 w 254"/>
                <a:gd name="T23" fmla="*/ 9 h 201"/>
                <a:gd name="T24" fmla="*/ 110 w 254"/>
                <a:gd name="T25" fmla="*/ 1 h 201"/>
                <a:gd name="T26" fmla="*/ 105 w 254"/>
                <a:gd name="T27" fmla="*/ 24 h 201"/>
                <a:gd name="T28" fmla="*/ 82 w 254"/>
                <a:gd name="T29" fmla="*/ 18 h 201"/>
                <a:gd name="T30" fmla="*/ 78 w 254"/>
                <a:gd name="T31" fmla="*/ 16 h 201"/>
                <a:gd name="T32" fmla="*/ 72 w 254"/>
                <a:gd name="T33" fmla="*/ 33 h 201"/>
                <a:gd name="T34" fmla="*/ 75 w 254"/>
                <a:gd name="T35" fmla="*/ 47 h 201"/>
                <a:gd name="T36" fmla="*/ 68 w 254"/>
                <a:gd name="T37" fmla="*/ 61 h 201"/>
                <a:gd name="T38" fmla="*/ 52 w 254"/>
                <a:gd name="T39" fmla="*/ 102 h 201"/>
                <a:gd name="T40" fmla="*/ 29 w 254"/>
                <a:gd name="T41" fmla="*/ 117 h 201"/>
                <a:gd name="T42" fmla="*/ 32 w 254"/>
                <a:gd name="T43" fmla="*/ 124 h 201"/>
                <a:gd name="T44" fmla="*/ 19 w 254"/>
                <a:gd name="T45" fmla="*/ 142 h 201"/>
                <a:gd name="T46" fmla="*/ 5 w 254"/>
                <a:gd name="T47" fmla="*/ 146 h 201"/>
                <a:gd name="T48" fmla="*/ 2 w 254"/>
                <a:gd name="T49" fmla="*/ 184 h 201"/>
                <a:gd name="T50" fmla="*/ 8 w 254"/>
                <a:gd name="T51" fmla="*/ 196 h 201"/>
                <a:gd name="T52" fmla="*/ 21 w 254"/>
                <a:gd name="T53" fmla="*/ 200 h 201"/>
                <a:gd name="T54" fmla="*/ 22 w 254"/>
                <a:gd name="T55" fmla="*/ 199 h 201"/>
                <a:gd name="T56" fmla="*/ 18 w 254"/>
                <a:gd name="T57" fmla="*/ 186 h 201"/>
                <a:gd name="T58" fmla="*/ 12 w 254"/>
                <a:gd name="T59" fmla="*/ 182 h 201"/>
                <a:gd name="T60" fmla="*/ 18 w 254"/>
                <a:gd name="T61" fmla="*/ 173 h 201"/>
                <a:gd name="T62" fmla="*/ 32 w 254"/>
                <a:gd name="T63" fmla="*/ 162 h 201"/>
                <a:gd name="T64" fmla="*/ 64 w 254"/>
                <a:gd name="T65" fmla="*/ 141 h 201"/>
                <a:gd name="T66" fmla="*/ 70 w 254"/>
                <a:gd name="T67" fmla="*/ 145 h 201"/>
                <a:gd name="T68" fmla="*/ 75 w 254"/>
                <a:gd name="T69" fmla="*/ 141 h 201"/>
                <a:gd name="T70" fmla="*/ 96 w 254"/>
                <a:gd name="T71" fmla="*/ 137 h 201"/>
                <a:gd name="T72" fmla="*/ 98 w 254"/>
                <a:gd name="T73" fmla="*/ 136 h 201"/>
                <a:gd name="T74" fmla="*/ 119 w 254"/>
                <a:gd name="T75" fmla="*/ 128 h 201"/>
                <a:gd name="T76" fmla="*/ 124 w 254"/>
                <a:gd name="T77" fmla="*/ 96 h 201"/>
                <a:gd name="T78" fmla="*/ 130 w 254"/>
                <a:gd name="T79" fmla="*/ 94 h 201"/>
                <a:gd name="T80" fmla="*/ 132 w 254"/>
                <a:gd name="T81" fmla="*/ 95 h 201"/>
                <a:gd name="T82" fmla="*/ 159 w 254"/>
                <a:gd name="T83" fmla="*/ 112 h 201"/>
                <a:gd name="T84" fmla="*/ 156 w 254"/>
                <a:gd name="T85" fmla="*/ 103 h 201"/>
                <a:gd name="T86" fmla="*/ 166 w 254"/>
                <a:gd name="T87" fmla="*/ 99 h 201"/>
                <a:gd name="T88" fmla="*/ 173 w 254"/>
                <a:gd name="T89" fmla="*/ 95 h 201"/>
                <a:gd name="T90" fmla="*/ 193 w 254"/>
                <a:gd name="T91" fmla="*/ 101 h 201"/>
                <a:gd name="T92" fmla="*/ 206 w 254"/>
                <a:gd name="T93" fmla="*/ 92 h 201"/>
                <a:gd name="T94" fmla="*/ 207 w 254"/>
                <a:gd name="T95" fmla="*/ 94 h 201"/>
                <a:gd name="T96" fmla="*/ 238 w 254"/>
                <a:gd name="T97" fmla="*/ 69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4" h="201">
                  <a:moveTo>
                    <a:pt x="238" y="69"/>
                  </a:moveTo>
                  <a:cubicBezTo>
                    <a:pt x="242" y="68"/>
                    <a:pt x="244" y="67"/>
                    <a:pt x="244" y="65"/>
                  </a:cubicBezTo>
                  <a:cubicBezTo>
                    <a:pt x="244" y="64"/>
                    <a:pt x="244" y="64"/>
                    <a:pt x="244" y="64"/>
                  </a:cubicBezTo>
                  <a:cubicBezTo>
                    <a:pt x="245" y="63"/>
                    <a:pt x="245" y="63"/>
                    <a:pt x="245" y="63"/>
                  </a:cubicBezTo>
                  <a:cubicBezTo>
                    <a:pt x="246" y="63"/>
                    <a:pt x="246" y="63"/>
                    <a:pt x="246" y="63"/>
                  </a:cubicBezTo>
                  <a:cubicBezTo>
                    <a:pt x="254" y="63"/>
                    <a:pt x="254" y="63"/>
                    <a:pt x="254" y="63"/>
                  </a:cubicBezTo>
                  <a:cubicBezTo>
                    <a:pt x="254" y="58"/>
                    <a:pt x="254" y="58"/>
                    <a:pt x="254" y="58"/>
                  </a:cubicBezTo>
                  <a:cubicBezTo>
                    <a:pt x="252" y="58"/>
                    <a:pt x="250" y="57"/>
                    <a:pt x="248" y="55"/>
                  </a:cubicBezTo>
                  <a:cubicBezTo>
                    <a:pt x="236" y="44"/>
                    <a:pt x="236" y="44"/>
                    <a:pt x="236" y="44"/>
                  </a:cubicBezTo>
                  <a:cubicBezTo>
                    <a:pt x="236" y="44"/>
                    <a:pt x="236" y="44"/>
                    <a:pt x="236" y="44"/>
                  </a:cubicBezTo>
                  <a:cubicBezTo>
                    <a:pt x="230" y="29"/>
                    <a:pt x="230" y="29"/>
                    <a:pt x="230" y="29"/>
                  </a:cubicBezTo>
                  <a:cubicBezTo>
                    <a:pt x="223" y="22"/>
                    <a:pt x="223" y="22"/>
                    <a:pt x="223" y="22"/>
                  </a:cubicBezTo>
                  <a:cubicBezTo>
                    <a:pt x="214" y="21"/>
                    <a:pt x="208" y="21"/>
                    <a:pt x="203" y="22"/>
                  </a:cubicBezTo>
                  <a:cubicBezTo>
                    <a:pt x="201" y="22"/>
                    <a:pt x="201" y="22"/>
                    <a:pt x="201" y="22"/>
                  </a:cubicBezTo>
                  <a:cubicBezTo>
                    <a:pt x="202" y="27"/>
                    <a:pt x="202" y="27"/>
                    <a:pt x="202" y="27"/>
                  </a:cubicBezTo>
                  <a:cubicBezTo>
                    <a:pt x="202" y="28"/>
                    <a:pt x="202" y="28"/>
                    <a:pt x="202" y="28"/>
                  </a:cubicBezTo>
                  <a:cubicBezTo>
                    <a:pt x="202" y="29"/>
                    <a:pt x="202" y="29"/>
                    <a:pt x="202" y="29"/>
                  </a:cubicBezTo>
                  <a:cubicBezTo>
                    <a:pt x="200" y="29"/>
                    <a:pt x="200" y="29"/>
                    <a:pt x="200" y="29"/>
                  </a:cubicBezTo>
                  <a:cubicBezTo>
                    <a:pt x="194" y="32"/>
                    <a:pt x="194" y="32"/>
                    <a:pt x="194" y="32"/>
                  </a:cubicBezTo>
                  <a:cubicBezTo>
                    <a:pt x="193" y="31"/>
                    <a:pt x="193" y="31"/>
                    <a:pt x="193" y="31"/>
                  </a:cubicBezTo>
                  <a:cubicBezTo>
                    <a:pt x="188" y="26"/>
                    <a:pt x="184" y="24"/>
                    <a:pt x="182" y="25"/>
                  </a:cubicBezTo>
                  <a:cubicBezTo>
                    <a:pt x="168" y="32"/>
                    <a:pt x="160" y="35"/>
                    <a:pt x="158" y="33"/>
                  </a:cubicBezTo>
                  <a:cubicBezTo>
                    <a:pt x="156" y="34"/>
                    <a:pt x="154" y="35"/>
                    <a:pt x="152" y="38"/>
                  </a:cubicBezTo>
                  <a:cubicBezTo>
                    <a:pt x="150" y="40"/>
                    <a:pt x="150" y="40"/>
                    <a:pt x="150" y="40"/>
                  </a:cubicBezTo>
                  <a:cubicBezTo>
                    <a:pt x="149" y="38"/>
                    <a:pt x="149" y="38"/>
                    <a:pt x="149" y="38"/>
                  </a:cubicBezTo>
                  <a:cubicBezTo>
                    <a:pt x="145" y="34"/>
                    <a:pt x="143" y="31"/>
                    <a:pt x="143" y="29"/>
                  </a:cubicBezTo>
                  <a:cubicBezTo>
                    <a:pt x="143" y="27"/>
                    <a:pt x="146" y="24"/>
                    <a:pt x="150" y="19"/>
                  </a:cubicBezTo>
                  <a:cubicBezTo>
                    <a:pt x="156" y="12"/>
                    <a:pt x="159" y="9"/>
                    <a:pt x="159" y="8"/>
                  </a:cubicBezTo>
                  <a:cubicBezTo>
                    <a:pt x="158" y="6"/>
                    <a:pt x="158" y="6"/>
                    <a:pt x="158" y="6"/>
                  </a:cubicBezTo>
                  <a:cubicBezTo>
                    <a:pt x="156" y="5"/>
                    <a:pt x="153" y="7"/>
                    <a:pt x="149" y="10"/>
                  </a:cubicBezTo>
                  <a:cubicBezTo>
                    <a:pt x="145" y="13"/>
                    <a:pt x="142" y="14"/>
                    <a:pt x="141" y="14"/>
                  </a:cubicBezTo>
                  <a:cubicBezTo>
                    <a:pt x="140" y="14"/>
                    <a:pt x="139" y="12"/>
                    <a:pt x="139" y="10"/>
                  </a:cubicBezTo>
                  <a:cubicBezTo>
                    <a:pt x="138" y="10"/>
                    <a:pt x="138" y="10"/>
                    <a:pt x="138" y="10"/>
                  </a:cubicBezTo>
                  <a:cubicBezTo>
                    <a:pt x="135" y="3"/>
                    <a:pt x="135" y="3"/>
                    <a:pt x="135" y="3"/>
                  </a:cubicBezTo>
                  <a:cubicBezTo>
                    <a:pt x="127" y="8"/>
                    <a:pt x="127" y="8"/>
                    <a:pt x="127" y="8"/>
                  </a:cubicBezTo>
                  <a:cubicBezTo>
                    <a:pt x="126" y="9"/>
                    <a:pt x="126" y="9"/>
                    <a:pt x="126" y="9"/>
                  </a:cubicBezTo>
                  <a:cubicBezTo>
                    <a:pt x="126" y="8"/>
                    <a:pt x="126" y="8"/>
                    <a:pt x="126" y="8"/>
                  </a:cubicBezTo>
                  <a:cubicBezTo>
                    <a:pt x="126" y="8"/>
                    <a:pt x="126" y="8"/>
                    <a:pt x="126" y="8"/>
                  </a:cubicBezTo>
                  <a:cubicBezTo>
                    <a:pt x="120" y="5"/>
                    <a:pt x="115" y="3"/>
                    <a:pt x="110" y="1"/>
                  </a:cubicBezTo>
                  <a:cubicBezTo>
                    <a:pt x="106" y="0"/>
                    <a:pt x="102" y="1"/>
                    <a:pt x="99" y="6"/>
                  </a:cubicBezTo>
                  <a:cubicBezTo>
                    <a:pt x="102" y="12"/>
                    <a:pt x="102" y="12"/>
                    <a:pt x="102" y="12"/>
                  </a:cubicBezTo>
                  <a:cubicBezTo>
                    <a:pt x="105" y="18"/>
                    <a:pt x="106" y="22"/>
                    <a:pt x="105" y="24"/>
                  </a:cubicBezTo>
                  <a:cubicBezTo>
                    <a:pt x="104" y="26"/>
                    <a:pt x="103" y="27"/>
                    <a:pt x="102" y="27"/>
                  </a:cubicBezTo>
                  <a:cubicBezTo>
                    <a:pt x="99" y="28"/>
                    <a:pt x="96" y="27"/>
                    <a:pt x="91" y="23"/>
                  </a:cubicBezTo>
                  <a:cubicBezTo>
                    <a:pt x="88" y="21"/>
                    <a:pt x="85" y="19"/>
                    <a:pt x="82" y="18"/>
                  </a:cubicBezTo>
                  <a:cubicBezTo>
                    <a:pt x="78" y="16"/>
                    <a:pt x="78" y="16"/>
                    <a:pt x="78" y="16"/>
                  </a:cubicBezTo>
                  <a:cubicBezTo>
                    <a:pt x="78" y="16"/>
                    <a:pt x="78" y="16"/>
                    <a:pt x="78" y="16"/>
                  </a:cubicBezTo>
                  <a:cubicBezTo>
                    <a:pt x="78" y="16"/>
                    <a:pt x="78" y="16"/>
                    <a:pt x="78" y="16"/>
                  </a:cubicBezTo>
                  <a:cubicBezTo>
                    <a:pt x="78" y="17"/>
                    <a:pt x="78" y="17"/>
                    <a:pt x="78" y="17"/>
                  </a:cubicBezTo>
                  <a:cubicBezTo>
                    <a:pt x="78" y="26"/>
                    <a:pt x="78" y="26"/>
                    <a:pt x="78" y="26"/>
                  </a:cubicBezTo>
                  <a:cubicBezTo>
                    <a:pt x="72" y="33"/>
                    <a:pt x="72" y="33"/>
                    <a:pt x="72" y="33"/>
                  </a:cubicBezTo>
                  <a:cubicBezTo>
                    <a:pt x="72" y="40"/>
                    <a:pt x="72" y="40"/>
                    <a:pt x="72" y="40"/>
                  </a:cubicBezTo>
                  <a:cubicBezTo>
                    <a:pt x="74" y="47"/>
                    <a:pt x="74" y="47"/>
                    <a:pt x="74" y="47"/>
                  </a:cubicBezTo>
                  <a:cubicBezTo>
                    <a:pt x="75" y="47"/>
                    <a:pt x="75" y="47"/>
                    <a:pt x="75" y="47"/>
                  </a:cubicBezTo>
                  <a:cubicBezTo>
                    <a:pt x="70" y="54"/>
                    <a:pt x="70" y="54"/>
                    <a:pt x="70" y="54"/>
                  </a:cubicBezTo>
                  <a:cubicBezTo>
                    <a:pt x="68" y="60"/>
                    <a:pt x="68" y="60"/>
                    <a:pt x="68" y="60"/>
                  </a:cubicBezTo>
                  <a:cubicBezTo>
                    <a:pt x="68" y="61"/>
                    <a:pt x="68" y="61"/>
                    <a:pt x="68" y="61"/>
                  </a:cubicBezTo>
                  <a:cubicBezTo>
                    <a:pt x="62" y="67"/>
                    <a:pt x="62" y="67"/>
                    <a:pt x="62" y="67"/>
                  </a:cubicBezTo>
                  <a:cubicBezTo>
                    <a:pt x="52" y="90"/>
                    <a:pt x="52" y="90"/>
                    <a:pt x="52" y="90"/>
                  </a:cubicBezTo>
                  <a:cubicBezTo>
                    <a:pt x="52" y="102"/>
                    <a:pt x="52" y="102"/>
                    <a:pt x="52" y="102"/>
                  </a:cubicBezTo>
                  <a:cubicBezTo>
                    <a:pt x="52" y="102"/>
                    <a:pt x="52" y="102"/>
                    <a:pt x="52" y="102"/>
                  </a:cubicBezTo>
                  <a:cubicBezTo>
                    <a:pt x="30" y="115"/>
                    <a:pt x="30" y="115"/>
                    <a:pt x="30" y="115"/>
                  </a:cubicBezTo>
                  <a:cubicBezTo>
                    <a:pt x="29" y="117"/>
                    <a:pt x="29" y="117"/>
                    <a:pt x="29" y="117"/>
                  </a:cubicBezTo>
                  <a:cubicBezTo>
                    <a:pt x="32" y="124"/>
                    <a:pt x="32" y="124"/>
                    <a:pt x="32" y="124"/>
                  </a:cubicBezTo>
                  <a:cubicBezTo>
                    <a:pt x="32" y="124"/>
                    <a:pt x="32" y="124"/>
                    <a:pt x="32" y="124"/>
                  </a:cubicBezTo>
                  <a:cubicBezTo>
                    <a:pt x="32" y="124"/>
                    <a:pt x="32" y="124"/>
                    <a:pt x="32" y="124"/>
                  </a:cubicBezTo>
                  <a:cubicBezTo>
                    <a:pt x="30" y="133"/>
                    <a:pt x="30" y="133"/>
                    <a:pt x="30" y="133"/>
                  </a:cubicBezTo>
                  <a:cubicBezTo>
                    <a:pt x="21" y="132"/>
                    <a:pt x="21" y="132"/>
                    <a:pt x="21" y="132"/>
                  </a:cubicBezTo>
                  <a:cubicBezTo>
                    <a:pt x="19" y="142"/>
                    <a:pt x="19" y="142"/>
                    <a:pt x="19" y="142"/>
                  </a:cubicBezTo>
                  <a:cubicBezTo>
                    <a:pt x="8" y="142"/>
                    <a:pt x="8" y="142"/>
                    <a:pt x="8" y="142"/>
                  </a:cubicBezTo>
                  <a:cubicBezTo>
                    <a:pt x="5" y="146"/>
                    <a:pt x="5" y="146"/>
                    <a:pt x="5" y="146"/>
                  </a:cubicBezTo>
                  <a:cubicBezTo>
                    <a:pt x="5" y="146"/>
                    <a:pt x="5" y="146"/>
                    <a:pt x="5" y="146"/>
                  </a:cubicBezTo>
                  <a:cubicBezTo>
                    <a:pt x="2" y="153"/>
                    <a:pt x="2" y="153"/>
                    <a:pt x="2" y="153"/>
                  </a:cubicBezTo>
                  <a:cubicBezTo>
                    <a:pt x="0" y="178"/>
                    <a:pt x="0" y="178"/>
                    <a:pt x="0" y="178"/>
                  </a:cubicBezTo>
                  <a:cubicBezTo>
                    <a:pt x="2" y="184"/>
                    <a:pt x="2" y="184"/>
                    <a:pt x="2" y="184"/>
                  </a:cubicBezTo>
                  <a:cubicBezTo>
                    <a:pt x="3" y="184"/>
                    <a:pt x="3" y="184"/>
                    <a:pt x="3" y="184"/>
                  </a:cubicBezTo>
                  <a:cubicBezTo>
                    <a:pt x="3" y="190"/>
                    <a:pt x="3" y="190"/>
                    <a:pt x="3" y="190"/>
                  </a:cubicBezTo>
                  <a:cubicBezTo>
                    <a:pt x="8" y="196"/>
                    <a:pt x="8" y="196"/>
                    <a:pt x="8" y="196"/>
                  </a:cubicBezTo>
                  <a:cubicBezTo>
                    <a:pt x="8" y="196"/>
                    <a:pt x="8" y="196"/>
                    <a:pt x="8" y="196"/>
                  </a:cubicBezTo>
                  <a:cubicBezTo>
                    <a:pt x="8" y="201"/>
                    <a:pt x="8" y="201"/>
                    <a:pt x="8" y="201"/>
                  </a:cubicBezTo>
                  <a:cubicBezTo>
                    <a:pt x="21" y="200"/>
                    <a:pt x="21" y="200"/>
                    <a:pt x="21" y="200"/>
                  </a:cubicBezTo>
                  <a:cubicBezTo>
                    <a:pt x="22" y="199"/>
                    <a:pt x="22" y="199"/>
                    <a:pt x="22" y="199"/>
                  </a:cubicBezTo>
                  <a:cubicBezTo>
                    <a:pt x="22" y="199"/>
                    <a:pt x="22" y="199"/>
                    <a:pt x="22" y="199"/>
                  </a:cubicBezTo>
                  <a:cubicBezTo>
                    <a:pt x="22" y="199"/>
                    <a:pt x="22" y="199"/>
                    <a:pt x="22" y="199"/>
                  </a:cubicBezTo>
                  <a:cubicBezTo>
                    <a:pt x="22" y="198"/>
                    <a:pt x="22" y="198"/>
                    <a:pt x="22" y="198"/>
                  </a:cubicBezTo>
                  <a:cubicBezTo>
                    <a:pt x="26" y="194"/>
                    <a:pt x="26" y="194"/>
                    <a:pt x="26" y="194"/>
                  </a:cubicBezTo>
                  <a:cubicBezTo>
                    <a:pt x="18" y="186"/>
                    <a:pt x="18" y="186"/>
                    <a:pt x="18" y="186"/>
                  </a:cubicBezTo>
                  <a:cubicBezTo>
                    <a:pt x="17" y="186"/>
                    <a:pt x="17" y="186"/>
                    <a:pt x="17" y="186"/>
                  </a:cubicBezTo>
                  <a:cubicBezTo>
                    <a:pt x="12" y="182"/>
                    <a:pt x="12" y="182"/>
                    <a:pt x="12" y="182"/>
                  </a:cubicBezTo>
                  <a:cubicBezTo>
                    <a:pt x="12" y="182"/>
                    <a:pt x="12" y="182"/>
                    <a:pt x="12" y="182"/>
                  </a:cubicBezTo>
                  <a:cubicBezTo>
                    <a:pt x="12" y="181"/>
                    <a:pt x="12" y="181"/>
                    <a:pt x="12" y="181"/>
                  </a:cubicBezTo>
                  <a:cubicBezTo>
                    <a:pt x="12" y="173"/>
                    <a:pt x="12" y="173"/>
                    <a:pt x="12" y="173"/>
                  </a:cubicBezTo>
                  <a:cubicBezTo>
                    <a:pt x="18" y="173"/>
                    <a:pt x="18" y="173"/>
                    <a:pt x="18" y="173"/>
                  </a:cubicBezTo>
                  <a:cubicBezTo>
                    <a:pt x="19" y="170"/>
                    <a:pt x="19" y="170"/>
                    <a:pt x="19" y="170"/>
                  </a:cubicBezTo>
                  <a:cubicBezTo>
                    <a:pt x="16" y="162"/>
                    <a:pt x="16" y="162"/>
                    <a:pt x="16" y="162"/>
                  </a:cubicBezTo>
                  <a:cubicBezTo>
                    <a:pt x="32" y="162"/>
                    <a:pt x="32" y="162"/>
                    <a:pt x="32" y="162"/>
                  </a:cubicBezTo>
                  <a:cubicBezTo>
                    <a:pt x="60" y="149"/>
                    <a:pt x="60" y="149"/>
                    <a:pt x="60" y="149"/>
                  </a:cubicBezTo>
                  <a:cubicBezTo>
                    <a:pt x="63" y="143"/>
                    <a:pt x="63" y="143"/>
                    <a:pt x="63" y="143"/>
                  </a:cubicBezTo>
                  <a:cubicBezTo>
                    <a:pt x="64" y="141"/>
                    <a:pt x="64" y="141"/>
                    <a:pt x="64" y="141"/>
                  </a:cubicBezTo>
                  <a:cubicBezTo>
                    <a:pt x="70" y="144"/>
                    <a:pt x="70" y="144"/>
                    <a:pt x="70" y="144"/>
                  </a:cubicBezTo>
                  <a:cubicBezTo>
                    <a:pt x="70" y="144"/>
                    <a:pt x="70" y="144"/>
                    <a:pt x="70" y="144"/>
                  </a:cubicBezTo>
                  <a:cubicBezTo>
                    <a:pt x="70" y="145"/>
                    <a:pt x="70" y="145"/>
                    <a:pt x="70" y="145"/>
                  </a:cubicBezTo>
                  <a:cubicBezTo>
                    <a:pt x="73" y="148"/>
                    <a:pt x="73" y="148"/>
                    <a:pt x="73" y="148"/>
                  </a:cubicBezTo>
                  <a:cubicBezTo>
                    <a:pt x="76" y="147"/>
                    <a:pt x="76" y="147"/>
                    <a:pt x="76" y="147"/>
                  </a:cubicBezTo>
                  <a:cubicBezTo>
                    <a:pt x="75" y="141"/>
                    <a:pt x="75" y="141"/>
                    <a:pt x="75" y="141"/>
                  </a:cubicBezTo>
                  <a:cubicBezTo>
                    <a:pt x="84" y="141"/>
                    <a:pt x="84" y="141"/>
                    <a:pt x="84" y="141"/>
                  </a:cubicBezTo>
                  <a:cubicBezTo>
                    <a:pt x="93" y="143"/>
                    <a:pt x="93" y="143"/>
                    <a:pt x="93" y="143"/>
                  </a:cubicBezTo>
                  <a:cubicBezTo>
                    <a:pt x="96" y="137"/>
                    <a:pt x="96" y="137"/>
                    <a:pt x="96" y="137"/>
                  </a:cubicBezTo>
                  <a:cubicBezTo>
                    <a:pt x="97" y="136"/>
                    <a:pt x="97" y="136"/>
                    <a:pt x="97" y="136"/>
                  </a:cubicBezTo>
                  <a:cubicBezTo>
                    <a:pt x="97" y="136"/>
                    <a:pt x="97" y="136"/>
                    <a:pt x="97" y="136"/>
                  </a:cubicBezTo>
                  <a:cubicBezTo>
                    <a:pt x="98" y="136"/>
                    <a:pt x="98" y="136"/>
                    <a:pt x="98" y="136"/>
                  </a:cubicBezTo>
                  <a:cubicBezTo>
                    <a:pt x="107" y="133"/>
                    <a:pt x="107" y="133"/>
                    <a:pt x="107" y="133"/>
                  </a:cubicBezTo>
                  <a:cubicBezTo>
                    <a:pt x="109" y="119"/>
                    <a:pt x="109" y="119"/>
                    <a:pt x="109" y="119"/>
                  </a:cubicBezTo>
                  <a:cubicBezTo>
                    <a:pt x="119" y="128"/>
                    <a:pt x="119" y="128"/>
                    <a:pt x="119" y="128"/>
                  </a:cubicBezTo>
                  <a:cubicBezTo>
                    <a:pt x="123" y="128"/>
                    <a:pt x="123" y="128"/>
                    <a:pt x="123" y="128"/>
                  </a:cubicBezTo>
                  <a:cubicBezTo>
                    <a:pt x="125" y="126"/>
                    <a:pt x="125" y="126"/>
                    <a:pt x="125" y="126"/>
                  </a:cubicBezTo>
                  <a:cubicBezTo>
                    <a:pt x="124" y="96"/>
                    <a:pt x="124" y="96"/>
                    <a:pt x="124" y="96"/>
                  </a:cubicBezTo>
                  <a:cubicBezTo>
                    <a:pt x="124" y="95"/>
                    <a:pt x="124" y="95"/>
                    <a:pt x="124" y="95"/>
                  </a:cubicBezTo>
                  <a:cubicBezTo>
                    <a:pt x="124" y="93"/>
                    <a:pt x="124" y="93"/>
                    <a:pt x="124" y="93"/>
                  </a:cubicBezTo>
                  <a:cubicBezTo>
                    <a:pt x="130" y="94"/>
                    <a:pt x="130" y="94"/>
                    <a:pt x="130" y="94"/>
                  </a:cubicBezTo>
                  <a:cubicBezTo>
                    <a:pt x="131" y="94"/>
                    <a:pt x="131" y="94"/>
                    <a:pt x="131" y="94"/>
                  </a:cubicBezTo>
                  <a:cubicBezTo>
                    <a:pt x="132" y="95"/>
                    <a:pt x="132" y="95"/>
                    <a:pt x="132" y="95"/>
                  </a:cubicBezTo>
                  <a:cubicBezTo>
                    <a:pt x="132" y="95"/>
                    <a:pt x="132" y="95"/>
                    <a:pt x="132" y="95"/>
                  </a:cubicBezTo>
                  <a:cubicBezTo>
                    <a:pt x="143" y="115"/>
                    <a:pt x="143" y="115"/>
                    <a:pt x="143" y="115"/>
                  </a:cubicBezTo>
                  <a:cubicBezTo>
                    <a:pt x="156" y="113"/>
                    <a:pt x="156" y="113"/>
                    <a:pt x="156" y="113"/>
                  </a:cubicBezTo>
                  <a:cubicBezTo>
                    <a:pt x="159" y="112"/>
                    <a:pt x="159" y="112"/>
                    <a:pt x="159" y="112"/>
                  </a:cubicBezTo>
                  <a:cubicBezTo>
                    <a:pt x="161" y="108"/>
                    <a:pt x="161" y="108"/>
                    <a:pt x="161" y="108"/>
                  </a:cubicBezTo>
                  <a:cubicBezTo>
                    <a:pt x="157" y="104"/>
                    <a:pt x="157" y="104"/>
                    <a:pt x="157" y="104"/>
                  </a:cubicBezTo>
                  <a:cubicBezTo>
                    <a:pt x="156" y="103"/>
                    <a:pt x="156" y="103"/>
                    <a:pt x="156" y="103"/>
                  </a:cubicBezTo>
                  <a:cubicBezTo>
                    <a:pt x="165" y="100"/>
                    <a:pt x="165" y="100"/>
                    <a:pt x="165" y="100"/>
                  </a:cubicBezTo>
                  <a:cubicBezTo>
                    <a:pt x="166" y="99"/>
                    <a:pt x="166" y="99"/>
                    <a:pt x="166" y="99"/>
                  </a:cubicBezTo>
                  <a:cubicBezTo>
                    <a:pt x="166" y="99"/>
                    <a:pt x="166" y="99"/>
                    <a:pt x="166" y="99"/>
                  </a:cubicBezTo>
                  <a:cubicBezTo>
                    <a:pt x="170" y="103"/>
                    <a:pt x="170" y="103"/>
                    <a:pt x="170" y="103"/>
                  </a:cubicBezTo>
                  <a:cubicBezTo>
                    <a:pt x="173" y="101"/>
                    <a:pt x="173" y="101"/>
                    <a:pt x="173" y="101"/>
                  </a:cubicBezTo>
                  <a:cubicBezTo>
                    <a:pt x="173" y="95"/>
                    <a:pt x="173" y="95"/>
                    <a:pt x="173" y="95"/>
                  </a:cubicBezTo>
                  <a:cubicBezTo>
                    <a:pt x="175" y="95"/>
                    <a:pt x="175" y="95"/>
                    <a:pt x="175" y="95"/>
                  </a:cubicBezTo>
                  <a:cubicBezTo>
                    <a:pt x="182" y="95"/>
                    <a:pt x="182" y="95"/>
                    <a:pt x="182" y="95"/>
                  </a:cubicBezTo>
                  <a:cubicBezTo>
                    <a:pt x="186" y="95"/>
                    <a:pt x="190" y="98"/>
                    <a:pt x="193" y="101"/>
                  </a:cubicBezTo>
                  <a:cubicBezTo>
                    <a:pt x="194" y="103"/>
                    <a:pt x="194" y="103"/>
                    <a:pt x="194" y="103"/>
                  </a:cubicBezTo>
                  <a:cubicBezTo>
                    <a:pt x="196" y="93"/>
                    <a:pt x="196" y="93"/>
                    <a:pt x="196" y="93"/>
                  </a:cubicBezTo>
                  <a:cubicBezTo>
                    <a:pt x="198" y="91"/>
                    <a:pt x="201" y="90"/>
                    <a:pt x="206" y="92"/>
                  </a:cubicBezTo>
                  <a:cubicBezTo>
                    <a:pt x="207" y="93"/>
                    <a:pt x="207" y="93"/>
                    <a:pt x="207" y="93"/>
                  </a:cubicBezTo>
                  <a:cubicBezTo>
                    <a:pt x="207" y="93"/>
                    <a:pt x="207" y="93"/>
                    <a:pt x="207" y="93"/>
                  </a:cubicBezTo>
                  <a:cubicBezTo>
                    <a:pt x="207" y="94"/>
                    <a:pt x="207" y="94"/>
                    <a:pt x="207" y="94"/>
                  </a:cubicBezTo>
                  <a:cubicBezTo>
                    <a:pt x="208" y="94"/>
                    <a:pt x="208" y="94"/>
                    <a:pt x="209" y="94"/>
                  </a:cubicBezTo>
                  <a:cubicBezTo>
                    <a:pt x="211" y="94"/>
                    <a:pt x="218" y="89"/>
                    <a:pt x="230" y="80"/>
                  </a:cubicBezTo>
                  <a:cubicBezTo>
                    <a:pt x="230" y="74"/>
                    <a:pt x="233" y="70"/>
                    <a:pt x="23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1"/>
            <p:cNvSpPr>
              <a:spLocks/>
            </p:cNvSpPr>
            <p:nvPr/>
          </p:nvSpPr>
          <p:spPr bwMode="auto">
            <a:xfrm>
              <a:off x="2623" y="2392"/>
              <a:ext cx="290" cy="394"/>
            </a:xfrm>
            <a:custGeom>
              <a:avLst/>
              <a:gdLst>
                <a:gd name="T0" fmla="*/ 119 w 152"/>
                <a:gd name="T1" fmla="*/ 8 h 207"/>
                <a:gd name="T2" fmla="*/ 106 w 152"/>
                <a:gd name="T3" fmla="*/ 3 h 207"/>
                <a:gd name="T4" fmla="*/ 88 w 152"/>
                <a:gd name="T5" fmla="*/ 16 h 207"/>
                <a:gd name="T6" fmla="*/ 76 w 152"/>
                <a:gd name="T7" fmla="*/ 11 h 207"/>
                <a:gd name="T8" fmla="*/ 76 w 152"/>
                <a:gd name="T9" fmla="*/ 12 h 207"/>
                <a:gd name="T10" fmla="*/ 54 w 152"/>
                <a:gd name="T11" fmla="*/ 17 h 207"/>
                <a:gd name="T12" fmla="*/ 42 w 152"/>
                <a:gd name="T13" fmla="*/ 18 h 207"/>
                <a:gd name="T14" fmla="*/ 34 w 152"/>
                <a:gd name="T15" fmla="*/ 27 h 207"/>
                <a:gd name="T16" fmla="*/ 20 w 152"/>
                <a:gd name="T17" fmla="*/ 28 h 207"/>
                <a:gd name="T18" fmla="*/ 10 w 152"/>
                <a:gd name="T19" fmla="*/ 44 h 207"/>
                <a:gd name="T20" fmla="*/ 11 w 152"/>
                <a:gd name="T21" fmla="*/ 46 h 207"/>
                <a:gd name="T22" fmla="*/ 17 w 152"/>
                <a:gd name="T23" fmla="*/ 69 h 207"/>
                <a:gd name="T24" fmla="*/ 17 w 152"/>
                <a:gd name="T25" fmla="*/ 72 h 207"/>
                <a:gd name="T26" fmla="*/ 16 w 152"/>
                <a:gd name="T27" fmla="*/ 72 h 207"/>
                <a:gd name="T28" fmla="*/ 0 w 152"/>
                <a:gd name="T29" fmla="*/ 94 h 207"/>
                <a:gd name="T30" fmla="*/ 6 w 152"/>
                <a:gd name="T31" fmla="*/ 98 h 207"/>
                <a:gd name="T32" fmla="*/ 12 w 152"/>
                <a:gd name="T33" fmla="*/ 131 h 207"/>
                <a:gd name="T34" fmla="*/ 20 w 152"/>
                <a:gd name="T35" fmla="*/ 143 h 207"/>
                <a:gd name="T36" fmla="*/ 21 w 152"/>
                <a:gd name="T37" fmla="*/ 152 h 207"/>
                <a:gd name="T38" fmla="*/ 22 w 152"/>
                <a:gd name="T39" fmla="*/ 181 h 207"/>
                <a:gd name="T40" fmla="*/ 26 w 152"/>
                <a:gd name="T41" fmla="*/ 181 h 207"/>
                <a:gd name="T42" fmla="*/ 43 w 152"/>
                <a:gd name="T43" fmla="*/ 181 h 207"/>
                <a:gd name="T44" fmla="*/ 28 w 152"/>
                <a:gd name="T45" fmla="*/ 203 h 207"/>
                <a:gd name="T46" fmla="*/ 40 w 152"/>
                <a:gd name="T47" fmla="*/ 203 h 207"/>
                <a:gd name="T48" fmla="*/ 75 w 152"/>
                <a:gd name="T49" fmla="*/ 201 h 207"/>
                <a:gd name="T50" fmla="*/ 77 w 152"/>
                <a:gd name="T51" fmla="*/ 195 h 207"/>
                <a:gd name="T52" fmla="*/ 77 w 152"/>
                <a:gd name="T53" fmla="*/ 190 h 207"/>
                <a:gd name="T54" fmla="*/ 75 w 152"/>
                <a:gd name="T55" fmla="*/ 179 h 207"/>
                <a:gd name="T56" fmla="*/ 83 w 152"/>
                <a:gd name="T57" fmla="*/ 173 h 207"/>
                <a:gd name="T58" fmla="*/ 81 w 152"/>
                <a:gd name="T59" fmla="*/ 168 h 207"/>
                <a:gd name="T60" fmla="*/ 81 w 152"/>
                <a:gd name="T61" fmla="*/ 167 h 207"/>
                <a:gd name="T62" fmla="*/ 85 w 152"/>
                <a:gd name="T63" fmla="*/ 154 h 207"/>
                <a:gd name="T64" fmla="*/ 89 w 152"/>
                <a:gd name="T65" fmla="*/ 149 h 207"/>
                <a:gd name="T66" fmla="*/ 93 w 152"/>
                <a:gd name="T67" fmla="*/ 146 h 207"/>
                <a:gd name="T68" fmla="*/ 100 w 152"/>
                <a:gd name="T69" fmla="*/ 130 h 207"/>
                <a:gd name="T70" fmla="*/ 103 w 152"/>
                <a:gd name="T71" fmla="*/ 128 h 207"/>
                <a:gd name="T72" fmla="*/ 99 w 152"/>
                <a:gd name="T73" fmla="*/ 111 h 207"/>
                <a:gd name="T74" fmla="*/ 112 w 152"/>
                <a:gd name="T75" fmla="*/ 100 h 207"/>
                <a:gd name="T76" fmla="*/ 110 w 152"/>
                <a:gd name="T77" fmla="*/ 85 h 207"/>
                <a:gd name="T78" fmla="*/ 125 w 152"/>
                <a:gd name="T79" fmla="*/ 68 h 207"/>
                <a:gd name="T80" fmla="*/ 131 w 152"/>
                <a:gd name="T81" fmla="*/ 70 h 207"/>
                <a:gd name="T82" fmla="*/ 142 w 152"/>
                <a:gd name="T83" fmla="*/ 64 h 207"/>
                <a:gd name="T84" fmla="*/ 142 w 152"/>
                <a:gd name="T85" fmla="*/ 64 h 207"/>
                <a:gd name="T86" fmla="*/ 148 w 152"/>
                <a:gd name="T87" fmla="*/ 60 h 207"/>
                <a:gd name="T88" fmla="*/ 148 w 152"/>
                <a:gd name="T89" fmla="*/ 53 h 207"/>
                <a:gd name="T90" fmla="*/ 150 w 152"/>
                <a:gd name="T91" fmla="*/ 51 h 207"/>
                <a:gd name="T92" fmla="*/ 152 w 152"/>
                <a:gd name="T93" fmla="*/ 48 h 207"/>
                <a:gd name="T94" fmla="*/ 138 w 152"/>
                <a:gd name="T95" fmla="*/ 26 h 207"/>
                <a:gd name="T96" fmla="*/ 132 w 152"/>
                <a:gd name="T97" fmla="*/ 1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207">
                  <a:moveTo>
                    <a:pt x="120" y="8"/>
                  </a:moveTo>
                  <a:cubicBezTo>
                    <a:pt x="119" y="8"/>
                    <a:pt x="119" y="8"/>
                    <a:pt x="119" y="8"/>
                  </a:cubicBezTo>
                  <a:cubicBezTo>
                    <a:pt x="110" y="0"/>
                    <a:pt x="110" y="0"/>
                    <a:pt x="110" y="0"/>
                  </a:cubicBezTo>
                  <a:cubicBezTo>
                    <a:pt x="106" y="3"/>
                    <a:pt x="106" y="3"/>
                    <a:pt x="106" y="3"/>
                  </a:cubicBezTo>
                  <a:cubicBezTo>
                    <a:pt x="102" y="10"/>
                    <a:pt x="98" y="14"/>
                    <a:pt x="92" y="16"/>
                  </a:cubicBezTo>
                  <a:cubicBezTo>
                    <a:pt x="91" y="17"/>
                    <a:pt x="89" y="17"/>
                    <a:pt x="88" y="16"/>
                  </a:cubicBezTo>
                  <a:cubicBezTo>
                    <a:pt x="86" y="14"/>
                    <a:pt x="87" y="9"/>
                    <a:pt x="90" y="2"/>
                  </a:cubicBezTo>
                  <a:cubicBezTo>
                    <a:pt x="76" y="11"/>
                    <a:pt x="76" y="11"/>
                    <a:pt x="76" y="11"/>
                  </a:cubicBezTo>
                  <a:cubicBezTo>
                    <a:pt x="76" y="12"/>
                    <a:pt x="76" y="12"/>
                    <a:pt x="76" y="12"/>
                  </a:cubicBezTo>
                  <a:cubicBezTo>
                    <a:pt x="76" y="12"/>
                    <a:pt x="76" y="12"/>
                    <a:pt x="76" y="12"/>
                  </a:cubicBezTo>
                  <a:cubicBezTo>
                    <a:pt x="64" y="12"/>
                    <a:pt x="64" y="12"/>
                    <a:pt x="64" y="12"/>
                  </a:cubicBezTo>
                  <a:cubicBezTo>
                    <a:pt x="54" y="17"/>
                    <a:pt x="54" y="17"/>
                    <a:pt x="54" y="17"/>
                  </a:cubicBezTo>
                  <a:cubicBezTo>
                    <a:pt x="54" y="18"/>
                    <a:pt x="54" y="18"/>
                    <a:pt x="54" y="18"/>
                  </a:cubicBezTo>
                  <a:cubicBezTo>
                    <a:pt x="42" y="18"/>
                    <a:pt x="42" y="18"/>
                    <a:pt x="42" y="18"/>
                  </a:cubicBezTo>
                  <a:cubicBezTo>
                    <a:pt x="36" y="21"/>
                    <a:pt x="36" y="21"/>
                    <a:pt x="36" y="21"/>
                  </a:cubicBezTo>
                  <a:cubicBezTo>
                    <a:pt x="34" y="27"/>
                    <a:pt x="34" y="27"/>
                    <a:pt x="34" y="27"/>
                  </a:cubicBezTo>
                  <a:cubicBezTo>
                    <a:pt x="33" y="28"/>
                    <a:pt x="33" y="28"/>
                    <a:pt x="33" y="28"/>
                  </a:cubicBezTo>
                  <a:cubicBezTo>
                    <a:pt x="20" y="28"/>
                    <a:pt x="20" y="28"/>
                    <a:pt x="20" y="28"/>
                  </a:cubicBezTo>
                  <a:cubicBezTo>
                    <a:pt x="17" y="28"/>
                    <a:pt x="12" y="32"/>
                    <a:pt x="4" y="40"/>
                  </a:cubicBezTo>
                  <a:cubicBezTo>
                    <a:pt x="8" y="42"/>
                    <a:pt x="10" y="43"/>
                    <a:pt x="10" y="44"/>
                  </a:cubicBezTo>
                  <a:cubicBezTo>
                    <a:pt x="11" y="47"/>
                    <a:pt x="11" y="47"/>
                    <a:pt x="11" y="47"/>
                  </a:cubicBezTo>
                  <a:cubicBezTo>
                    <a:pt x="11" y="46"/>
                    <a:pt x="11" y="46"/>
                    <a:pt x="11" y="46"/>
                  </a:cubicBezTo>
                  <a:cubicBezTo>
                    <a:pt x="17" y="69"/>
                    <a:pt x="17" y="69"/>
                    <a:pt x="17" y="69"/>
                  </a:cubicBezTo>
                  <a:cubicBezTo>
                    <a:pt x="17" y="69"/>
                    <a:pt x="17" y="69"/>
                    <a:pt x="17" y="69"/>
                  </a:cubicBezTo>
                  <a:cubicBezTo>
                    <a:pt x="17" y="70"/>
                    <a:pt x="17" y="70"/>
                    <a:pt x="17" y="70"/>
                  </a:cubicBezTo>
                  <a:cubicBezTo>
                    <a:pt x="17" y="72"/>
                    <a:pt x="17" y="72"/>
                    <a:pt x="17" y="72"/>
                  </a:cubicBezTo>
                  <a:cubicBezTo>
                    <a:pt x="17" y="72"/>
                    <a:pt x="17" y="72"/>
                    <a:pt x="17" y="72"/>
                  </a:cubicBezTo>
                  <a:cubicBezTo>
                    <a:pt x="16" y="72"/>
                    <a:pt x="16" y="72"/>
                    <a:pt x="16" y="72"/>
                  </a:cubicBezTo>
                  <a:cubicBezTo>
                    <a:pt x="16" y="72"/>
                    <a:pt x="16" y="72"/>
                    <a:pt x="16" y="72"/>
                  </a:cubicBezTo>
                  <a:cubicBezTo>
                    <a:pt x="0" y="94"/>
                    <a:pt x="0" y="94"/>
                    <a:pt x="0" y="94"/>
                  </a:cubicBezTo>
                  <a:cubicBezTo>
                    <a:pt x="0" y="100"/>
                    <a:pt x="0" y="100"/>
                    <a:pt x="0" y="100"/>
                  </a:cubicBezTo>
                  <a:cubicBezTo>
                    <a:pt x="3" y="98"/>
                    <a:pt x="5" y="97"/>
                    <a:pt x="6" y="98"/>
                  </a:cubicBezTo>
                  <a:cubicBezTo>
                    <a:pt x="8" y="99"/>
                    <a:pt x="9" y="102"/>
                    <a:pt x="8" y="107"/>
                  </a:cubicBezTo>
                  <a:cubicBezTo>
                    <a:pt x="8" y="114"/>
                    <a:pt x="9" y="123"/>
                    <a:pt x="12" y="131"/>
                  </a:cubicBezTo>
                  <a:cubicBezTo>
                    <a:pt x="18" y="137"/>
                    <a:pt x="18" y="137"/>
                    <a:pt x="18" y="137"/>
                  </a:cubicBezTo>
                  <a:cubicBezTo>
                    <a:pt x="20" y="139"/>
                    <a:pt x="21" y="141"/>
                    <a:pt x="20" y="143"/>
                  </a:cubicBezTo>
                  <a:cubicBezTo>
                    <a:pt x="18" y="147"/>
                    <a:pt x="18" y="147"/>
                    <a:pt x="18" y="147"/>
                  </a:cubicBezTo>
                  <a:cubicBezTo>
                    <a:pt x="21" y="152"/>
                    <a:pt x="21" y="152"/>
                    <a:pt x="21" y="152"/>
                  </a:cubicBezTo>
                  <a:cubicBezTo>
                    <a:pt x="23" y="156"/>
                    <a:pt x="22" y="162"/>
                    <a:pt x="17" y="172"/>
                  </a:cubicBezTo>
                  <a:cubicBezTo>
                    <a:pt x="22" y="181"/>
                    <a:pt x="22" y="181"/>
                    <a:pt x="22" y="181"/>
                  </a:cubicBezTo>
                  <a:cubicBezTo>
                    <a:pt x="23" y="183"/>
                    <a:pt x="23" y="183"/>
                    <a:pt x="23" y="183"/>
                  </a:cubicBezTo>
                  <a:cubicBezTo>
                    <a:pt x="26" y="181"/>
                    <a:pt x="26" y="181"/>
                    <a:pt x="26" y="181"/>
                  </a:cubicBezTo>
                  <a:cubicBezTo>
                    <a:pt x="31" y="176"/>
                    <a:pt x="36" y="175"/>
                    <a:pt x="39" y="176"/>
                  </a:cubicBezTo>
                  <a:cubicBezTo>
                    <a:pt x="42" y="177"/>
                    <a:pt x="43" y="179"/>
                    <a:pt x="43" y="181"/>
                  </a:cubicBezTo>
                  <a:cubicBezTo>
                    <a:pt x="44" y="184"/>
                    <a:pt x="40" y="188"/>
                    <a:pt x="33" y="196"/>
                  </a:cubicBezTo>
                  <a:cubicBezTo>
                    <a:pt x="28" y="203"/>
                    <a:pt x="28" y="203"/>
                    <a:pt x="28" y="203"/>
                  </a:cubicBezTo>
                  <a:cubicBezTo>
                    <a:pt x="30" y="207"/>
                    <a:pt x="30" y="207"/>
                    <a:pt x="30" y="207"/>
                  </a:cubicBezTo>
                  <a:cubicBezTo>
                    <a:pt x="34" y="204"/>
                    <a:pt x="38" y="202"/>
                    <a:pt x="40" y="203"/>
                  </a:cubicBezTo>
                  <a:cubicBezTo>
                    <a:pt x="42" y="203"/>
                    <a:pt x="49" y="201"/>
                    <a:pt x="60" y="195"/>
                  </a:cubicBezTo>
                  <a:cubicBezTo>
                    <a:pt x="64" y="193"/>
                    <a:pt x="69" y="195"/>
                    <a:pt x="75" y="201"/>
                  </a:cubicBezTo>
                  <a:cubicBezTo>
                    <a:pt x="77" y="200"/>
                    <a:pt x="77" y="200"/>
                    <a:pt x="77" y="200"/>
                  </a:cubicBezTo>
                  <a:cubicBezTo>
                    <a:pt x="77" y="195"/>
                    <a:pt x="77" y="195"/>
                    <a:pt x="77" y="195"/>
                  </a:cubicBezTo>
                  <a:cubicBezTo>
                    <a:pt x="76" y="194"/>
                    <a:pt x="76" y="194"/>
                    <a:pt x="76" y="194"/>
                  </a:cubicBezTo>
                  <a:cubicBezTo>
                    <a:pt x="75" y="193"/>
                    <a:pt x="76" y="192"/>
                    <a:pt x="77" y="190"/>
                  </a:cubicBezTo>
                  <a:cubicBezTo>
                    <a:pt x="75" y="183"/>
                    <a:pt x="75" y="183"/>
                    <a:pt x="75" y="183"/>
                  </a:cubicBezTo>
                  <a:cubicBezTo>
                    <a:pt x="74" y="182"/>
                    <a:pt x="74" y="180"/>
                    <a:pt x="75" y="179"/>
                  </a:cubicBezTo>
                  <a:cubicBezTo>
                    <a:pt x="76" y="178"/>
                    <a:pt x="78" y="177"/>
                    <a:pt x="79" y="176"/>
                  </a:cubicBezTo>
                  <a:cubicBezTo>
                    <a:pt x="83" y="173"/>
                    <a:pt x="83" y="173"/>
                    <a:pt x="83" y="173"/>
                  </a:cubicBezTo>
                  <a:cubicBezTo>
                    <a:pt x="81" y="168"/>
                    <a:pt x="81" y="168"/>
                    <a:pt x="81" y="168"/>
                  </a:cubicBezTo>
                  <a:cubicBezTo>
                    <a:pt x="81" y="168"/>
                    <a:pt x="81" y="168"/>
                    <a:pt x="81" y="168"/>
                  </a:cubicBezTo>
                  <a:cubicBezTo>
                    <a:pt x="81" y="168"/>
                    <a:pt x="81" y="168"/>
                    <a:pt x="81" y="168"/>
                  </a:cubicBezTo>
                  <a:cubicBezTo>
                    <a:pt x="81" y="167"/>
                    <a:pt x="81" y="167"/>
                    <a:pt x="81" y="167"/>
                  </a:cubicBezTo>
                  <a:cubicBezTo>
                    <a:pt x="83" y="165"/>
                    <a:pt x="83" y="163"/>
                    <a:pt x="82" y="162"/>
                  </a:cubicBezTo>
                  <a:cubicBezTo>
                    <a:pt x="81" y="159"/>
                    <a:pt x="82" y="157"/>
                    <a:pt x="85" y="154"/>
                  </a:cubicBezTo>
                  <a:cubicBezTo>
                    <a:pt x="90" y="150"/>
                    <a:pt x="90" y="150"/>
                    <a:pt x="90" y="150"/>
                  </a:cubicBezTo>
                  <a:cubicBezTo>
                    <a:pt x="89" y="149"/>
                    <a:pt x="89" y="149"/>
                    <a:pt x="89" y="149"/>
                  </a:cubicBezTo>
                  <a:cubicBezTo>
                    <a:pt x="88" y="148"/>
                    <a:pt x="88" y="148"/>
                    <a:pt x="88" y="148"/>
                  </a:cubicBezTo>
                  <a:cubicBezTo>
                    <a:pt x="93" y="146"/>
                    <a:pt x="93" y="146"/>
                    <a:pt x="93" y="146"/>
                  </a:cubicBezTo>
                  <a:cubicBezTo>
                    <a:pt x="93" y="139"/>
                    <a:pt x="93" y="139"/>
                    <a:pt x="93" y="139"/>
                  </a:cubicBezTo>
                  <a:cubicBezTo>
                    <a:pt x="93" y="137"/>
                    <a:pt x="95" y="134"/>
                    <a:pt x="100" y="130"/>
                  </a:cubicBezTo>
                  <a:cubicBezTo>
                    <a:pt x="103" y="128"/>
                    <a:pt x="103" y="128"/>
                    <a:pt x="103" y="128"/>
                  </a:cubicBezTo>
                  <a:cubicBezTo>
                    <a:pt x="103" y="128"/>
                    <a:pt x="103" y="128"/>
                    <a:pt x="103" y="128"/>
                  </a:cubicBezTo>
                  <a:cubicBezTo>
                    <a:pt x="97" y="121"/>
                    <a:pt x="97" y="121"/>
                    <a:pt x="97" y="121"/>
                  </a:cubicBezTo>
                  <a:cubicBezTo>
                    <a:pt x="95" y="118"/>
                    <a:pt x="96" y="114"/>
                    <a:pt x="99" y="111"/>
                  </a:cubicBezTo>
                  <a:cubicBezTo>
                    <a:pt x="99" y="110"/>
                    <a:pt x="99" y="110"/>
                    <a:pt x="99" y="110"/>
                  </a:cubicBezTo>
                  <a:cubicBezTo>
                    <a:pt x="112" y="100"/>
                    <a:pt x="112" y="100"/>
                    <a:pt x="112" y="100"/>
                  </a:cubicBezTo>
                  <a:cubicBezTo>
                    <a:pt x="112" y="97"/>
                    <a:pt x="112" y="97"/>
                    <a:pt x="112" y="97"/>
                  </a:cubicBezTo>
                  <a:cubicBezTo>
                    <a:pt x="110" y="96"/>
                    <a:pt x="109" y="92"/>
                    <a:pt x="110" y="85"/>
                  </a:cubicBezTo>
                  <a:cubicBezTo>
                    <a:pt x="112" y="74"/>
                    <a:pt x="116" y="69"/>
                    <a:pt x="125" y="68"/>
                  </a:cubicBezTo>
                  <a:cubicBezTo>
                    <a:pt x="125" y="68"/>
                    <a:pt x="125" y="68"/>
                    <a:pt x="125" y="68"/>
                  </a:cubicBezTo>
                  <a:cubicBezTo>
                    <a:pt x="126" y="68"/>
                    <a:pt x="126" y="68"/>
                    <a:pt x="126" y="68"/>
                  </a:cubicBezTo>
                  <a:cubicBezTo>
                    <a:pt x="131" y="70"/>
                    <a:pt x="131" y="70"/>
                    <a:pt x="131" y="70"/>
                  </a:cubicBezTo>
                  <a:cubicBezTo>
                    <a:pt x="136" y="70"/>
                    <a:pt x="136" y="70"/>
                    <a:pt x="136" y="70"/>
                  </a:cubicBezTo>
                  <a:cubicBezTo>
                    <a:pt x="142" y="64"/>
                    <a:pt x="142" y="64"/>
                    <a:pt x="142" y="64"/>
                  </a:cubicBezTo>
                  <a:cubicBezTo>
                    <a:pt x="142" y="64"/>
                    <a:pt x="142" y="64"/>
                    <a:pt x="142" y="64"/>
                  </a:cubicBezTo>
                  <a:cubicBezTo>
                    <a:pt x="142" y="64"/>
                    <a:pt x="142" y="64"/>
                    <a:pt x="142" y="64"/>
                  </a:cubicBezTo>
                  <a:cubicBezTo>
                    <a:pt x="142" y="64"/>
                    <a:pt x="142" y="64"/>
                    <a:pt x="142" y="64"/>
                  </a:cubicBezTo>
                  <a:cubicBezTo>
                    <a:pt x="148" y="60"/>
                    <a:pt x="148" y="60"/>
                    <a:pt x="148" y="60"/>
                  </a:cubicBezTo>
                  <a:cubicBezTo>
                    <a:pt x="148" y="54"/>
                    <a:pt x="148" y="54"/>
                    <a:pt x="148" y="54"/>
                  </a:cubicBezTo>
                  <a:cubicBezTo>
                    <a:pt x="148" y="53"/>
                    <a:pt x="148" y="53"/>
                    <a:pt x="148" y="53"/>
                  </a:cubicBezTo>
                  <a:cubicBezTo>
                    <a:pt x="148" y="52"/>
                    <a:pt x="148" y="52"/>
                    <a:pt x="148" y="52"/>
                  </a:cubicBezTo>
                  <a:cubicBezTo>
                    <a:pt x="150" y="51"/>
                    <a:pt x="150" y="51"/>
                    <a:pt x="150" y="51"/>
                  </a:cubicBezTo>
                  <a:cubicBezTo>
                    <a:pt x="152" y="49"/>
                    <a:pt x="152" y="49"/>
                    <a:pt x="152" y="49"/>
                  </a:cubicBezTo>
                  <a:cubicBezTo>
                    <a:pt x="152" y="48"/>
                    <a:pt x="152" y="48"/>
                    <a:pt x="152" y="48"/>
                  </a:cubicBezTo>
                  <a:cubicBezTo>
                    <a:pt x="148" y="42"/>
                    <a:pt x="148" y="42"/>
                    <a:pt x="148" y="42"/>
                  </a:cubicBezTo>
                  <a:cubicBezTo>
                    <a:pt x="144" y="36"/>
                    <a:pt x="141" y="32"/>
                    <a:pt x="138" y="26"/>
                  </a:cubicBezTo>
                  <a:cubicBezTo>
                    <a:pt x="136" y="22"/>
                    <a:pt x="137" y="18"/>
                    <a:pt x="140" y="14"/>
                  </a:cubicBezTo>
                  <a:cubicBezTo>
                    <a:pt x="132" y="10"/>
                    <a:pt x="132" y="10"/>
                    <a:pt x="132" y="10"/>
                  </a:cubicBezTo>
                  <a:lnTo>
                    <a:pt x="12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2"/>
            <p:cNvSpPr>
              <a:spLocks/>
            </p:cNvSpPr>
            <p:nvPr/>
          </p:nvSpPr>
          <p:spPr bwMode="auto">
            <a:xfrm>
              <a:off x="2774" y="2495"/>
              <a:ext cx="268" cy="329"/>
            </a:xfrm>
            <a:custGeom>
              <a:avLst/>
              <a:gdLst>
                <a:gd name="T0" fmla="*/ 73 w 141"/>
                <a:gd name="T1" fmla="*/ 8 h 173"/>
                <a:gd name="T2" fmla="*/ 60 w 141"/>
                <a:gd name="T3" fmla="*/ 20 h 173"/>
                <a:gd name="T4" fmla="*/ 59 w 141"/>
                <a:gd name="T5" fmla="*/ 21 h 173"/>
                <a:gd name="T6" fmla="*/ 51 w 141"/>
                <a:gd name="T7" fmla="*/ 21 h 173"/>
                <a:gd name="T8" fmla="*/ 35 w 141"/>
                <a:gd name="T9" fmla="*/ 31 h 173"/>
                <a:gd name="T10" fmla="*/ 40 w 141"/>
                <a:gd name="T11" fmla="*/ 34 h 173"/>
                <a:gd name="T12" fmla="*/ 37 w 141"/>
                <a:gd name="T13" fmla="*/ 47 h 173"/>
                <a:gd name="T14" fmla="*/ 23 w 141"/>
                <a:gd name="T15" fmla="*/ 59 h 173"/>
                <a:gd name="T16" fmla="*/ 24 w 141"/>
                <a:gd name="T17" fmla="*/ 68 h 173"/>
                <a:gd name="T18" fmla="*/ 27 w 141"/>
                <a:gd name="T19" fmla="*/ 77 h 173"/>
                <a:gd name="T20" fmla="*/ 18 w 141"/>
                <a:gd name="T21" fmla="*/ 93 h 173"/>
                <a:gd name="T22" fmla="*/ 18 w 141"/>
                <a:gd name="T23" fmla="*/ 94 h 173"/>
                <a:gd name="T24" fmla="*/ 12 w 141"/>
                <a:gd name="T25" fmla="*/ 101 h 173"/>
                <a:gd name="T26" fmla="*/ 7 w 141"/>
                <a:gd name="T27" fmla="*/ 106 h 173"/>
                <a:gd name="T28" fmla="*/ 7 w 141"/>
                <a:gd name="T29" fmla="*/ 122 h 173"/>
                <a:gd name="T30" fmla="*/ 2 w 141"/>
                <a:gd name="T31" fmla="*/ 126 h 173"/>
                <a:gd name="T32" fmla="*/ 0 w 141"/>
                <a:gd name="T33" fmla="*/ 128 h 173"/>
                <a:gd name="T34" fmla="*/ 3 w 141"/>
                <a:gd name="T35" fmla="*/ 137 h 173"/>
                <a:gd name="T36" fmla="*/ 26 w 141"/>
                <a:gd name="T37" fmla="*/ 137 h 173"/>
                <a:gd name="T38" fmla="*/ 35 w 141"/>
                <a:gd name="T39" fmla="*/ 146 h 173"/>
                <a:gd name="T40" fmla="*/ 35 w 141"/>
                <a:gd name="T41" fmla="*/ 147 h 173"/>
                <a:gd name="T42" fmla="*/ 51 w 141"/>
                <a:gd name="T43" fmla="*/ 172 h 173"/>
                <a:gd name="T44" fmla="*/ 56 w 141"/>
                <a:gd name="T45" fmla="*/ 161 h 173"/>
                <a:gd name="T46" fmla="*/ 68 w 141"/>
                <a:gd name="T47" fmla="*/ 169 h 173"/>
                <a:gd name="T48" fmla="*/ 76 w 141"/>
                <a:gd name="T49" fmla="*/ 146 h 173"/>
                <a:gd name="T50" fmla="*/ 78 w 141"/>
                <a:gd name="T51" fmla="*/ 146 h 173"/>
                <a:gd name="T52" fmla="*/ 85 w 141"/>
                <a:gd name="T53" fmla="*/ 141 h 173"/>
                <a:gd name="T54" fmla="*/ 85 w 141"/>
                <a:gd name="T55" fmla="*/ 139 h 173"/>
                <a:gd name="T56" fmla="*/ 97 w 141"/>
                <a:gd name="T57" fmla="*/ 139 h 173"/>
                <a:gd name="T58" fmla="*/ 103 w 141"/>
                <a:gd name="T59" fmla="*/ 112 h 173"/>
                <a:gd name="T60" fmla="*/ 114 w 141"/>
                <a:gd name="T61" fmla="*/ 110 h 173"/>
                <a:gd name="T62" fmla="*/ 109 w 141"/>
                <a:gd name="T63" fmla="*/ 105 h 173"/>
                <a:gd name="T64" fmla="*/ 117 w 141"/>
                <a:gd name="T65" fmla="*/ 98 h 173"/>
                <a:gd name="T66" fmla="*/ 123 w 141"/>
                <a:gd name="T67" fmla="*/ 100 h 173"/>
                <a:gd name="T68" fmla="*/ 119 w 141"/>
                <a:gd name="T69" fmla="*/ 92 h 173"/>
                <a:gd name="T70" fmla="*/ 123 w 141"/>
                <a:gd name="T71" fmla="*/ 90 h 173"/>
                <a:gd name="T72" fmla="*/ 118 w 141"/>
                <a:gd name="T73" fmla="*/ 79 h 173"/>
                <a:gd name="T74" fmla="*/ 119 w 141"/>
                <a:gd name="T75" fmla="*/ 78 h 173"/>
                <a:gd name="T76" fmla="*/ 131 w 141"/>
                <a:gd name="T77" fmla="*/ 68 h 173"/>
                <a:gd name="T78" fmla="*/ 121 w 141"/>
                <a:gd name="T79" fmla="*/ 55 h 173"/>
                <a:gd name="T80" fmla="*/ 133 w 141"/>
                <a:gd name="T81" fmla="*/ 50 h 173"/>
                <a:gd name="T82" fmla="*/ 139 w 141"/>
                <a:gd name="T83" fmla="*/ 43 h 173"/>
                <a:gd name="T84" fmla="*/ 135 w 141"/>
                <a:gd name="T85" fmla="*/ 34 h 173"/>
                <a:gd name="T86" fmla="*/ 135 w 141"/>
                <a:gd name="T87" fmla="*/ 33 h 173"/>
                <a:gd name="T88" fmla="*/ 135 w 141"/>
                <a:gd name="T89" fmla="*/ 30 h 173"/>
                <a:gd name="T90" fmla="*/ 133 w 141"/>
                <a:gd name="T91" fmla="*/ 30 h 173"/>
                <a:gd name="T92" fmla="*/ 117 w 141"/>
                <a:gd name="T93" fmla="*/ 28 h 173"/>
                <a:gd name="T94" fmla="*/ 117 w 141"/>
                <a:gd name="T95" fmla="*/ 28 h 173"/>
                <a:gd name="T96" fmla="*/ 113 w 141"/>
                <a:gd name="T97" fmla="*/ 23 h 173"/>
                <a:gd name="T98" fmla="*/ 93 w 141"/>
                <a:gd name="T99" fmla="*/ 31 h 173"/>
                <a:gd name="T100" fmla="*/ 85 w 141"/>
                <a:gd name="T101" fmla="*/ 16 h 173"/>
                <a:gd name="T102" fmla="*/ 73 w 141"/>
                <a:gd name="T103" fmla="*/ 1 h 173"/>
                <a:gd name="T104" fmla="*/ 73 w 141"/>
                <a:gd name="T105" fmla="*/ 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1" h="173">
                  <a:moveTo>
                    <a:pt x="73" y="8"/>
                  </a:moveTo>
                  <a:cubicBezTo>
                    <a:pt x="73" y="8"/>
                    <a:pt x="73" y="8"/>
                    <a:pt x="73" y="8"/>
                  </a:cubicBezTo>
                  <a:cubicBezTo>
                    <a:pt x="66" y="13"/>
                    <a:pt x="66" y="13"/>
                    <a:pt x="66" y="13"/>
                  </a:cubicBezTo>
                  <a:cubicBezTo>
                    <a:pt x="60" y="20"/>
                    <a:pt x="60" y="20"/>
                    <a:pt x="60" y="20"/>
                  </a:cubicBezTo>
                  <a:cubicBezTo>
                    <a:pt x="59" y="20"/>
                    <a:pt x="59" y="20"/>
                    <a:pt x="59" y="20"/>
                  </a:cubicBezTo>
                  <a:cubicBezTo>
                    <a:pt x="59" y="21"/>
                    <a:pt x="59" y="21"/>
                    <a:pt x="59" y="21"/>
                  </a:cubicBezTo>
                  <a:cubicBezTo>
                    <a:pt x="51" y="21"/>
                    <a:pt x="51" y="21"/>
                    <a:pt x="51" y="21"/>
                  </a:cubicBezTo>
                  <a:cubicBezTo>
                    <a:pt x="51" y="21"/>
                    <a:pt x="51" y="21"/>
                    <a:pt x="51" y="21"/>
                  </a:cubicBezTo>
                  <a:cubicBezTo>
                    <a:pt x="46" y="18"/>
                    <a:pt x="46" y="18"/>
                    <a:pt x="46" y="18"/>
                  </a:cubicBezTo>
                  <a:cubicBezTo>
                    <a:pt x="40" y="20"/>
                    <a:pt x="37" y="24"/>
                    <a:pt x="35" y="31"/>
                  </a:cubicBezTo>
                  <a:cubicBezTo>
                    <a:pt x="35" y="38"/>
                    <a:pt x="35" y="38"/>
                    <a:pt x="35" y="38"/>
                  </a:cubicBezTo>
                  <a:cubicBezTo>
                    <a:pt x="40" y="34"/>
                    <a:pt x="40" y="34"/>
                    <a:pt x="40" y="34"/>
                  </a:cubicBezTo>
                  <a:cubicBezTo>
                    <a:pt x="37" y="47"/>
                    <a:pt x="37" y="47"/>
                    <a:pt x="37" y="47"/>
                  </a:cubicBezTo>
                  <a:cubicBezTo>
                    <a:pt x="37" y="47"/>
                    <a:pt x="37" y="47"/>
                    <a:pt x="37" y="47"/>
                  </a:cubicBezTo>
                  <a:cubicBezTo>
                    <a:pt x="37" y="48"/>
                    <a:pt x="37" y="48"/>
                    <a:pt x="37" y="48"/>
                  </a:cubicBezTo>
                  <a:cubicBezTo>
                    <a:pt x="23" y="59"/>
                    <a:pt x="23" y="59"/>
                    <a:pt x="23" y="59"/>
                  </a:cubicBezTo>
                  <a:cubicBezTo>
                    <a:pt x="21" y="62"/>
                    <a:pt x="21" y="64"/>
                    <a:pt x="21" y="65"/>
                  </a:cubicBezTo>
                  <a:cubicBezTo>
                    <a:pt x="24" y="68"/>
                    <a:pt x="24" y="68"/>
                    <a:pt x="24" y="68"/>
                  </a:cubicBezTo>
                  <a:cubicBezTo>
                    <a:pt x="27" y="70"/>
                    <a:pt x="28" y="72"/>
                    <a:pt x="28" y="74"/>
                  </a:cubicBezTo>
                  <a:cubicBezTo>
                    <a:pt x="28" y="75"/>
                    <a:pt x="27" y="76"/>
                    <a:pt x="27" y="77"/>
                  </a:cubicBezTo>
                  <a:cubicBezTo>
                    <a:pt x="18" y="84"/>
                    <a:pt x="18" y="84"/>
                    <a:pt x="18" y="84"/>
                  </a:cubicBezTo>
                  <a:cubicBezTo>
                    <a:pt x="19" y="86"/>
                    <a:pt x="19" y="89"/>
                    <a:pt x="18" y="93"/>
                  </a:cubicBezTo>
                  <a:cubicBezTo>
                    <a:pt x="18" y="94"/>
                    <a:pt x="18" y="94"/>
                    <a:pt x="18" y="94"/>
                  </a:cubicBezTo>
                  <a:cubicBezTo>
                    <a:pt x="18" y="94"/>
                    <a:pt x="18" y="94"/>
                    <a:pt x="18" y="94"/>
                  </a:cubicBezTo>
                  <a:cubicBezTo>
                    <a:pt x="15" y="96"/>
                    <a:pt x="15" y="96"/>
                    <a:pt x="15" y="96"/>
                  </a:cubicBezTo>
                  <a:cubicBezTo>
                    <a:pt x="15" y="98"/>
                    <a:pt x="14" y="99"/>
                    <a:pt x="12" y="101"/>
                  </a:cubicBezTo>
                  <a:cubicBezTo>
                    <a:pt x="7" y="105"/>
                    <a:pt x="7" y="105"/>
                    <a:pt x="7" y="105"/>
                  </a:cubicBezTo>
                  <a:cubicBezTo>
                    <a:pt x="7" y="106"/>
                    <a:pt x="7" y="106"/>
                    <a:pt x="7" y="106"/>
                  </a:cubicBezTo>
                  <a:cubicBezTo>
                    <a:pt x="8" y="108"/>
                    <a:pt x="8" y="110"/>
                    <a:pt x="7" y="114"/>
                  </a:cubicBezTo>
                  <a:cubicBezTo>
                    <a:pt x="9" y="118"/>
                    <a:pt x="9" y="120"/>
                    <a:pt x="7" y="122"/>
                  </a:cubicBezTo>
                  <a:cubicBezTo>
                    <a:pt x="3" y="126"/>
                    <a:pt x="3" y="126"/>
                    <a:pt x="3" y="126"/>
                  </a:cubicBezTo>
                  <a:cubicBezTo>
                    <a:pt x="2" y="126"/>
                    <a:pt x="2" y="126"/>
                    <a:pt x="2" y="126"/>
                  </a:cubicBezTo>
                  <a:cubicBezTo>
                    <a:pt x="0" y="127"/>
                    <a:pt x="0" y="127"/>
                    <a:pt x="0" y="127"/>
                  </a:cubicBezTo>
                  <a:cubicBezTo>
                    <a:pt x="0" y="128"/>
                    <a:pt x="0" y="128"/>
                    <a:pt x="0" y="128"/>
                  </a:cubicBezTo>
                  <a:cubicBezTo>
                    <a:pt x="3" y="137"/>
                    <a:pt x="3" y="137"/>
                    <a:pt x="3" y="137"/>
                  </a:cubicBezTo>
                  <a:cubicBezTo>
                    <a:pt x="3" y="137"/>
                    <a:pt x="3" y="137"/>
                    <a:pt x="3" y="137"/>
                  </a:cubicBezTo>
                  <a:cubicBezTo>
                    <a:pt x="10" y="136"/>
                    <a:pt x="17" y="136"/>
                    <a:pt x="25" y="137"/>
                  </a:cubicBezTo>
                  <a:cubicBezTo>
                    <a:pt x="26" y="137"/>
                    <a:pt x="26" y="137"/>
                    <a:pt x="26" y="137"/>
                  </a:cubicBezTo>
                  <a:cubicBezTo>
                    <a:pt x="26" y="138"/>
                    <a:pt x="26" y="138"/>
                    <a:pt x="26" y="138"/>
                  </a:cubicBezTo>
                  <a:cubicBezTo>
                    <a:pt x="35" y="146"/>
                    <a:pt x="35" y="146"/>
                    <a:pt x="35" y="146"/>
                  </a:cubicBezTo>
                  <a:cubicBezTo>
                    <a:pt x="35" y="147"/>
                    <a:pt x="35" y="147"/>
                    <a:pt x="35" y="147"/>
                  </a:cubicBezTo>
                  <a:cubicBezTo>
                    <a:pt x="35" y="147"/>
                    <a:pt x="35" y="147"/>
                    <a:pt x="35" y="147"/>
                  </a:cubicBezTo>
                  <a:cubicBezTo>
                    <a:pt x="41" y="162"/>
                    <a:pt x="41" y="162"/>
                    <a:pt x="41" y="162"/>
                  </a:cubicBezTo>
                  <a:cubicBezTo>
                    <a:pt x="51" y="172"/>
                    <a:pt x="51" y="172"/>
                    <a:pt x="51" y="172"/>
                  </a:cubicBezTo>
                  <a:cubicBezTo>
                    <a:pt x="56" y="173"/>
                    <a:pt x="56" y="173"/>
                    <a:pt x="56" y="173"/>
                  </a:cubicBezTo>
                  <a:cubicBezTo>
                    <a:pt x="56" y="161"/>
                    <a:pt x="56" y="161"/>
                    <a:pt x="56" y="161"/>
                  </a:cubicBezTo>
                  <a:cubicBezTo>
                    <a:pt x="66" y="171"/>
                    <a:pt x="66" y="171"/>
                    <a:pt x="66" y="171"/>
                  </a:cubicBezTo>
                  <a:cubicBezTo>
                    <a:pt x="68" y="169"/>
                    <a:pt x="68" y="169"/>
                    <a:pt x="68" y="169"/>
                  </a:cubicBezTo>
                  <a:cubicBezTo>
                    <a:pt x="75" y="154"/>
                    <a:pt x="75" y="154"/>
                    <a:pt x="75" y="154"/>
                  </a:cubicBezTo>
                  <a:cubicBezTo>
                    <a:pt x="76" y="146"/>
                    <a:pt x="76" y="146"/>
                    <a:pt x="76" y="146"/>
                  </a:cubicBezTo>
                  <a:cubicBezTo>
                    <a:pt x="77" y="146"/>
                    <a:pt x="77" y="146"/>
                    <a:pt x="77" y="146"/>
                  </a:cubicBezTo>
                  <a:cubicBezTo>
                    <a:pt x="78" y="146"/>
                    <a:pt x="78" y="146"/>
                    <a:pt x="78" y="146"/>
                  </a:cubicBezTo>
                  <a:cubicBezTo>
                    <a:pt x="86" y="147"/>
                    <a:pt x="86" y="147"/>
                    <a:pt x="86" y="147"/>
                  </a:cubicBezTo>
                  <a:cubicBezTo>
                    <a:pt x="85" y="141"/>
                    <a:pt x="85" y="141"/>
                    <a:pt x="85" y="141"/>
                  </a:cubicBezTo>
                  <a:cubicBezTo>
                    <a:pt x="85" y="140"/>
                    <a:pt x="85" y="140"/>
                    <a:pt x="85" y="140"/>
                  </a:cubicBezTo>
                  <a:cubicBezTo>
                    <a:pt x="85" y="139"/>
                    <a:pt x="85" y="139"/>
                    <a:pt x="85" y="139"/>
                  </a:cubicBezTo>
                  <a:cubicBezTo>
                    <a:pt x="87" y="139"/>
                    <a:pt x="87" y="139"/>
                    <a:pt x="87" y="139"/>
                  </a:cubicBezTo>
                  <a:cubicBezTo>
                    <a:pt x="97" y="139"/>
                    <a:pt x="97" y="139"/>
                    <a:pt x="97" y="139"/>
                  </a:cubicBezTo>
                  <a:cubicBezTo>
                    <a:pt x="102" y="134"/>
                    <a:pt x="104" y="130"/>
                    <a:pt x="104" y="126"/>
                  </a:cubicBezTo>
                  <a:cubicBezTo>
                    <a:pt x="103" y="112"/>
                    <a:pt x="103" y="112"/>
                    <a:pt x="103" y="112"/>
                  </a:cubicBezTo>
                  <a:cubicBezTo>
                    <a:pt x="111" y="114"/>
                    <a:pt x="111" y="114"/>
                    <a:pt x="111" y="114"/>
                  </a:cubicBezTo>
                  <a:cubicBezTo>
                    <a:pt x="114" y="110"/>
                    <a:pt x="114" y="110"/>
                    <a:pt x="114" y="110"/>
                  </a:cubicBezTo>
                  <a:cubicBezTo>
                    <a:pt x="110" y="106"/>
                    <a:pt x="110" y="106"/>
                    <a:pt x="110" y="106"/>
                  </a:cubicBezTo>
                  <a:cubicBezTo>
                    <a:pt x="109" y="105"/>
                    <a:pt x="109" y="105"/>
                    <a:pt x="109" y="105"/>
                  </a:cubicBezTo>
                  <a:cubicBezTo>
                    <a:pt x="117" y="97"/>
                    <a:pt x="117" y="97"/>
                    <a:pt x="117" y="97"/>
                  </a:cubicBezTo>
                  <a:cubicBezTo>
                    <a:pt x="117" y="98"/>
                    <a:pt x="117" y="98"/>
                    <a:pt x="117" y="98"/>
                  </a:cubicBezTo>
                  <a:cubicBezTo>
                    <a:pt x="118" y="98"/>
                    <a:pt x="118" y="98"/>
                    <a:pt x="118" y="98"/>
                  </a:cubicBezTo>
                  <a:cubicBezTo>
                    <a:pt x="123" y="100"/>
                    <a:pt x="123" y="100"/>
                    <a:pt x="123" y="100"/>
                  </a:cubicBezTo>
                  <a:cubicBezTo>
                    <a:pt x="123" y="99"/>
                    <a:pt x="123" y="99"/>
                    <a:pt x="123" y="99"/>
                  </a:cubicBezTo>
                  <a:cubicBezTo>
                    <a:pt x="119" y="92"/>
                    <a:pt x="119" y="92"/>
                    <a:pt x="119" y="92"/>
                  </a:cubicBezTo>
                  <a:cubicBezTo>
                    <a:pt x="121" y="91"/>
                    <a:pt x="121" y="91"/>
                    <a:pt x="121" y="91"/>
                  </a:cubicBezTo>
                  <a:cubicBezTo>
                    <a:pt x="123" y="90"/>
                    <a:pt x="123" y="90"/>
                    <a:pt x="123" y="90"/>
                  </a:cubicBezTo>
                  <a:cubicBezTo>
                    <a:pt x="122" y="87"/>
                    <a:pt x="122" y="87"/>
                    <a:pt x="122" y="87"/>
                  </a:cubicBezTo>
                  <a:cubicBezTo>
                    <a:pt x="118" y="79"/>
                    <a:pt x="118" y="79"/>
                    <a:pt x="118" y="79"/>
                  </a:cubicBezTo>
                  <a:cubicBezTo>
                    <a:pt x="119" y="79"/>
                    <a:pt x="119" y="79"/>
                    <a:pt x="119" y="79"/>
                  </a:cubicBezTo>
                  <a:cubicBezTo>
                    <a:pt x="119" y="78"/>
                    <a:pt x="119" y="78"/>
                    <a:pt x="119" y="78"/>
                  </a:cubicBezTo>
                  <a:cubicBezTo>
                    <a:pt x="130" y="72"/>
                    <a:pt x="130" y="72"/>
                    <a:pt x="130" y="72"/>
                  </a:cubicBezTo>
                  <a:cubicBezTo>
                    <a:pt x="131" y="68"/>
                    <a:pt x="131" y="68"/>
                    <a:pt x="131" y="68"/>
                  </a:cubicBezTo>
                  <a:cubicBezTo>
                    <a:pt x="121" y="63"/>
                    <a:pt x="117" y="59"/>
                    <a:pt x="117" y="57"/>
                  </a:cubicBezTo>
                  <a:cubicBezTo>
                    <a:pt x="118" y="55"/>
                    <a:pt x="119" y="55"/>
                    <a:pt x="121" y="55"/>
                  </a:cubicBezTo>
                  <a:cubicBezTo>
                    <a:pt x="133" y="57"/>
                    <a:pt x="133" y="57"/>
                    <a:pt x="133" y="57"/>
                  </a:cubicBezTo>
                  <a:cubicBezTo>
                    <a:pt x="133" y="50"/>
                    <a:pt x="133" y="50"/>
                    <a:pt x="133" y="50"/>
                  </a:cubicBezTo>
                  <a:cubicBezTo>
                    <a:pt x="133" y="49"/>
                    <a:pt x="133" y="49"/>
                    <a:pt x="133" y="49"/>
                  </a:cubicBezTo>
                  <a:cubicBezTo>
                    <a:pt x="139" y="43"/>
                    <a:pt x="139" y="43"/>
                    <a:pt x="139" y="43"/>
                  </a:cubicBezTo>
                  <a:cubicBezTo>
                    <a:pt x="141" y="38"/>
                    <a:pt x="141" y="38"/>
                    <a:pt x="141" y="38"/>
                  </a:cubicBezTo>
                  <a:cubicBezTo>
                    <a:pt x="138" y="38"/>
                    <a:pt x="137" y="36"/>
                    <a:pt x="135" y="34"/>
                  </a:cubicBezTo>
                  <a:cubicBezTo>
                    <a:pt x="135" y="34"/>
                    <a:pt x="135" y="34"/>
                    <a:pt x="135" y="34"/>
                  </a:cubicBezTo>
                  <a:cubicBezTo>
                    <a:pt x="135" y="33"/>
                    <a:pt x="135" y="33"/>
                    <a:pt x="135" y="33"/>
                  </a:cubicBezTo>
                  <a:cubicBezTo>
                    <a:pt x="135" y="31"/>
                    <a:pt x="135" y="31"/>
                    <a:pt x="135" y="31"/>
                  </a:cubicBezTo>
                  <a:cubicBezTo>
                    <a:pt x="135" y="30"/>
                    <a:pt x="135" y="30"/>
                    <a:pt x="135" y="30"/>
                  </a:cubicBezTo>
                  <a:cubicBezTo>
                    <a:pt x="134" y="30"/>
                    <a:pt x="134" y="30"/>
                    <a:pt x="134" y="30"/>
                  </a:cubicBezTo>
                  <a:cubicBezTo>
                    <a:pt x="133" y="30"/>
                    <a:pt x="133" y="30"/>
                    <a:pt x="133" y="30"/>
                  </a:cubicBezTo>
                  <a:cubicBezTo>
                    <a:pt x="133" y="32"/>
                    <a:pt x="131" y="33"/>
                    <a:pt x="128" y="33"/>
                  </a:cubicBezTo>
                  <a:cubicBezTo>
                    <a:pt x="123" y="33"/>
                    <a:pt x="120" y="31"/>
                    <a:pt x="117" y="28"/>
                  </a:cubicBezTo>
                  <a:cubicBezTo>
                    <a:pt x="117" y="28"/>
                    <a:pt x="117" y="28"/>
                    <a:pt x="117" y="28"/>
                  </a:cubicBezTo>
                  <a:cubicBezTo>
                    <a:pt x="117" y="28"/>
                    <a:pt x="117" y="28"/>
                    <a:pt x="117" y="28"/>
                  </a:cubicBezTo>
                  <a:cubicBezTo>
                    <a:pt x="113" y="22"/>
                    <a:pt x="113" y="22"/>
                    <a:pt x="113" y="22"/>
                  </a:cubicBezTo>
                  <a:cubicBezTo>
                    <a:pt x="113" y="23"/>
                    <a:pt x="113" y="23"/>
                    <a:pt x="113" y="23"/>
                  </a:cubicBezTo>
                  <a:cubicBezTo>
                    <a:pt x="112" y="25"/>
                    <a:pt x="111" y="28"/>
                    <a:pt x="108" y="30"/>
                  </a:cubicBezTo>
                  <a:cubicBezTo>
                    <a:pt x="103" y="32"/>
                    <a:pt x="98" y="33"/>
                    <a:pt x="93" y="31"/>
                  </a:cubicBezTo>
                  <a:cubicBezTo>
                    <a:pt x="90" y="30"/>
                    <a:pt x="88" y="27"/>
                    <a:pt x="87" y="24"/>
                  </a:cubicBezTo>
                  <a:cubicBezTo>
                    <a:pt x="85" y="16"/>
                    <a:pt x="85" y="16"/>
                    <a:pt x="85" y="16"/>
                  </a:cubicBezTo>
                  <a:cubicBezTo>
                    <a:pt x="84" y="8"/>
                    <a:pt x="83" y="4"/>
                    <a:pt x="80" y="2"/>
                  </a:cubicBezTo>
                  <a:cubicBezTo>
                    <a:pt x="78" y="1"/>
                    <a:pt x="75" y="0"/>
                    <a:pt x="73" y="1"/>
                  </a:cubicBezTo>
                  <a:cubicBezTo>
                    <a:pt x="74" y="8"/>
                    <a:pt x="74" y="8"/>
                    <a:pt x="74" y="8"/>
                  </a:cubicBezTo>
                  <a:lnTo>
                    <a:pt x="7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3"/>
            <p:cNvSpPr>
              <a:spLocks/>
            </p:cNvSpPr>
            <p:nvPr/>
          </p:nvSpPr>
          <p:spPr bwMode="auto">
            <a:xfrm>
              <a:off x="2892" y="2289"/>
              <a:ext cx="232" cy="266"/>
            </a:xfrm>
            <a:custGeom>
              <a:avLst/>
              <a:gdLst>
                <a:gd name="T0" fmla="*/ 64 w 122"/>
                <a:gd name="T1" fmla="*/ 6 h 140"/>
                <a:gd name="T2" fmla="*/ 43 w 122"/>
                <a:gd name="T3" fmla="*/ 2 h 140"/>
                <a:gd name="T4" fmla="*/ 38 w 122"/>
                <a:gd name="T5" fmla="*/ 26 h 140"/>
                <a:gd name="T6" fmla="*/ 28 w 122"/>
                <a:gd name="T7" fmla="*/ 32 h 140"/>
                <a:gd name="T8" fmla="*/ 23 w 122"/>
                <a:gd name="T9" fmla="*/ 41 h 140"/>
                <a:gd name="T10" fmla="*/ 17 w 122"/>
                <a:gd name="T11" fmla="*/ 53 h 140"/>
                <a:gd name="T12" fmla="*/ 6 w 122"/>
                <a:gd name="T13" fmla="*/ 68 h 140"/>
                <a:gd name="T14" fmla="*/ 1 w 122"/>
                <a:gd name="T15" fmla="*/ 78 h 140"/>
                <a:gd name="T16" fmla="*/ 11 w 122"/>
                <a:gd name="T17" fmla="*/ 93 h 140"/>
                <a:gd name="T18" fmla="*/ 16 w 122"/>
                <a:gd name="T19" fmla="*/ 101 h 140"/>
                <a:gd name="T20" fmla="*/ 16 w 122"/>
                <a:gd name="T21" fmla="*/ 102 h 140"/>
                <a:gd name="T22" fmla="*/ 16 w 122"/>
                <a:gd name="T23" fmla="*/ 104 h 140"/>
                <a:gd name="T24" fmla="*/ 15 w 122"/>
                <a:gd name="T25" fmla="*/ 105 h 140"/>
                <a:gd name="T26" fmla="*/ 27 w 122"/>
                <a:gd name="T27" fmla="*/ 123 h 140"/>
                <a:gd name="T28" fmla="*/ 33 w 122"/>
                <a:gd name="T29" fmla="*/ 135 h 140"/>
                <a:gd name="T30" fmla="*/ 46 w 122"/>
                <a:gd name="T31" fmla="*/ 130 h 140"/>
                <a:gd name="T32" fmla="*/ 46 w 122"/>
                <a:gd name="T33" fmla="*/ 129 h 140"/>
                <a:gd name="T34" fmla="*/ 53 w 122"/>
                <a:gd name="T35" fmla="*/ 125 h 140"/>
                <a:gd name="T36" fmla="*/ 66 w 122"/>
                <a:gd name="T37" fmla="*/ 136 h 140"/>
                <a:gd name="T38" fmla="*/ 68 w 122"/>
                <a:gd name="T39" fmla="*/ 136 h 140"/>
                <a:gd name="T40" fmla="*/ 74 w 122"/>
                <a:gd name="T41" fmla="*/ 134 h 140"/>
                <a:gd name="T42" fmla="*/ 76 w 122"/>
                <a:gd name="T43" fmla="*/ 134 h 140"/>
                <a:gd name="T44" fmla="*/ 84 w 122"/>
                <a:gd name="T45" fmla="*/ 140 h 140"/>
                <a:gd name="T46" fmla="*/ 85 w 122"/>
                <a:gd name="T47" fmla="*/ 124 h 140"/>
                <a:gd name="T48" fmla="*/ 86 w 122"/>
                <a:gd name="T49" fmla="*/ 123 h 140"/>
                <a:gd name="T50" fmla="*/ 89 w 122"/>
                <a:gd name="T51" fmla="*/ 113 h 140"/>
                <a:gd name="T52" fmla="*/ 88 w 122"/>
                <a:gd name="T53" fmla="*/ 111 h 140"/>
                <a:gd name="T54" fmla="*/ 90 w 122"/>
                <a:gd name="T55" fmla="*/ 110 h 140"/>
                <a:gd name="T56" fmla="*/ 101 w 122"/>
                <a:gd name="T57" fmla="*/ 94 h 140"/>
                <a:gd name="T58" fmla="*/ 103 w 122"/>
                <a:gd name="T59" fmla="*/ 94 h 140"/>
                <a:gd name="T60" fmla="*/ 103 w 122"/>
                <a:gd name="T61" fmla="*/ 102 h 140"/>
                <a:gd name="T62" fmla="*/ 115 w 122"/>
                <a:gd name="T63" fmla="*/ 92 h 140"/>
                <a:gd name="T64" fmla="*/ 112 w 122"/>
                <a:gd name="T65" fmla="*/ 86 h 140"/>
                <a:gd name="T66" fmla="*/ 115 w 122"/>
                <a:gd name="T67" fmla="*/ 68 h 140"/>
                <a:gd name="T68" fmla="*/ 109 w 122"/>
                <a:gd name="T69" fmla="*/ 68 h 140"/>
                <a:gd name="T70" fmla="*/ 108 w 122"/>
                <a:gd name="T71" fmla="*/ 67 h 140"/>
                <a:gd name="T72" fmla="*/ 106 w 122"/>
                <a:gd name="T73" fmla="*/ 58 h 140"/>
                <a:gd name="T74" fmla="*/ 122 w 122"/>
                <a:gd name="T75" fmla="*/ 58 h 140"/>
                <a:gd name="T76" fmla="*/ 109 w 122"/>
                <a:gd name="T77" fmla="*/ 43 h 140"/>
                <a:gd name="T78" fmla="*/ 117 w 122"/>
                <a:gd name="T79" fmla="*/ 33 h 140"/>
                <a:gd name="T80" fmla="*/ 111 w 122"/>
                <a:gd name="T81" fmla="*/ 34 h 140"/>
                <a:gd name="T82" fmla="*/ 111 w 122"/>
                <a:gd name="T83" fmla="*/ 33 h 140"/>
                <a:gd name="T84" fmla="*/ 103 w 122"/>
                <a:gd name="T85" fmla="*/ 24 h 140"/>
                <a:gd name="T86" fmla="*/ 81 w 122"/>
                <a:gd name="T87" fmla="*/ 32 h 140"/>
                <a:gd name="T88" fmla="*/ 79 w 122"/>
                <a:gd name="T89" fmla="*/ 32 h 140"/>
                <a:gd name="T90" fmla="*/ 78 w 122"/>
                <a:gd name="T91" fmla="*/ 18 h 140"/>
                <a:gd name="T92" fmla="*/ 82 w 122"/>
                <a:gd name="T9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40">
                  <a:moveTo>
                    <a:pt x="75" y="2"/>
                  </a:moveTo>
                  <a:cubicBezTo>
                    <a:pt x="70" y="4"/>
                    <a:pt x="67" y="5"/>
                    <a:pt x="64" y="6"/>
                  </a:cubicBezTo>
                  <a:cubicBezTo>
                    <a:pt x="61" y="6"/>
                    <a:pt x="57" y="5"/>
                    <a:pt x="52" y="3"/>
                  </a:cubicBezTo>
                  <a:cubicBezTo>
                    <a:pt x="43" y="2"/>
                    <a:pt x="43" y="2"/>
                    <a:pt x="43" y="2"/>
                  </a:cubicBezTo>
                  <a:cubicBezTo>
                    <a:pt x="40" y="3"/>
                    <a:pt x="37" y="7"/>
                    <a:pt x="32" y="14"/>
                  </a:cubicBezTo>
                  <a:cubicBezTo>
                    <a:pt x="38" y="26"/>
                    <a:pt x="38" y="26"/>
                    <a:pt x="38" y="26"/>
                  </a:cubicBezTo>
                  <a:cubicBezTo>
                    <a:pt x="28" y="32"/>
                    <a:pt x="28" y="32"/>
                    <a:pt x="28" y="32"/>
                  </a:cubicBezTo>
                  <a:cubicBezTo>
                    <a:pt x="28" y="32"/>
                    <a:pt x="28" y="32"/>
                    <a:pt x="28" y="32"/>
                  </a:cubicBezTo>
                  <a:cubicBezTo>
                    <a:pt x="20" y="30"/>
                    <a:pt x="20" y="30"/>
                    <a:pt x="20" y="30"/>
                  </a:cubicBezTo>
                  <a:cubicBezTo>
                    <a:pt x="23" y="36"/>
                    <a:pt x="24" y="39"/>
                    <a:pt x="23" y="41"/>
                  </a:cubicBezTo>
                  <a:cubicBezTo>
                    <a:pt x="22" y="44"/>
                    <a:pt x="22" y="44"/>
                    <a:pt x="22" y="44"/>
                  </a:cubicBezTo>
                  <a:cubicBezTo>
                    <a:pt x="20" y="49"/>
                    <a:pt x="18" y="52"/>
                    <a:pt x="17" y="53"/>
                  </a:cubicBezTo>
                  <a:cubicBezTo>
                    <a:pt x="3" y="66"/>
                    <a:pt x="3" y="66"/>
                    <a:pt x="3" y="66"/>
                  </a:cubicBezTo>
                  <a:cubicBezTo>
                    <a:pt x="6" y="68"/>
                    <a:pt x="6" y="68"/>
                    <a:pt x="6" y="68"/>
                  </a:cubicBezTo>
                  <a:cubicBezTo>
                    <a:pt x="4" y="70"/>
                    <a:pt x="4" y="70"/>
                    <a:pt x="4" y="70"/>
                  </a:cubicBezTo>
                  <a:cubicBezTo>
                    <a:pt x="1" y="72"/>
                    <a:pt x="0" y="76"/>
                    <a:pt x="1" y="78"/>
                  </a:cubicBezTo>
                  <a:cubicBezTo>
                    <a:pt x="11" y="93"/>
                    <a:pt x="11" y="93"/>
                    <a:pt x="11" y="93"/>
                  </a:cubicBezTo>
                  <a:cubicBezTo>
                    <a:pt x="11" y="93"/>
                    <a:pt x="11" y="93"/>
                    <a:pt x="11" y="93"/>
                  </a:cubicBezTo>
                  <a:cubicBezTo>
                    <a:pt x="11" y="93"/>
                    <a:pt x="11" y="93"/>
                    <a:pt x="11" y="93"/>
                  </a:cubicBezTo>
                  <a:cubicBezTo>
                    <a:pt x="16" y="101"/>
                    <a:pt x="16" y="101"/>
                    <a:pt x="16" y="101"/>
                  </a:cubicBezTo>
                  <a:cubicBezTo>
                    <a:pt x="16" y="102"/>
                    <a:pt x="16" y="102"/>
                    <a:pt x="16" y="102"/>
                  </a:cubicBezTo>
                  <a:cubicBezTo>
                    <a:pt x="16" y="102"/>
                    <a:pt x="16" y="102"/>
                    <a:pt x="16" y="102"/>
                  </a:cubicBezTo>
                  <a:cubicBezTo>
                    <a:pt x="16" y="103"/>
                    <a:pt x="16" y="103"/>
                    <a:pt x="16" y="103"/>
                  </a:cubicBezTo>
                  <a:cubicBezTo>
                    <a:pt x="16" y="104"/>
                    <a:pt x="16" y="104"/>
                    <a:pt x="16" y="104"/>
                  </a:cubicBezTo>
                  <a:cubicBezTo>
                    <a:pt x="16" y="104"/>
                    <a:pt x="16" y="104"/>
                    <a:pt x="16" y="104"/>
                  </a:cubicBezTo>
                  <a:cubicBezTo>
                    <a:pt x="15" y="105"/>
                    <a:pt x="15" y="105"/>
                    <a:pt x="15" y="105"/>
                  </a:cubicBezTo>
                  <a:cubicBezTo>
                    <a:pt x="17" y="105"/>
                    <a:pt x="19" y="106"/>
                    <a:pt x="21" y="107"/>
                  </a:cubicBezTo>
                  <a:cubicBezTo>
                    <a:pt x="24" y="109"/>
                    <a:pt x="26" y="114"/>
                    <a:pt x="27" y="123"/>
                  </a:cubicBezTo>
                  <a:cubicBezTo>
                    <a:pt x="29" y="131"/>
                    <a:pt x="29" y="131"/>
                    <a:pt x="29" y="131"/>
                  </a:cubicBezTo>
                  <a:cubicBezTo>
                    <a:pt x="30" y="133"/>
                    <a:pt x="31" y="134"/>
                    <a:pt x="33" y="135"/>
                  </a:cubicBezTo>
                  <a:cubicBezTo>
                    <a:pt x="36" y="136"/>
                    <a:pt x="40" y="136"/>
                    <a:pt x="43" y="134"/>
                  </a:cubicBezTo>
                  <a:cubicBezTo>
                    <a:pt x="45" y="132"/>
                    <a:pt x="47" y="131"/>
                    <a:pt x="46" y="130"/>
                  </a:cubicBezTo>
                  <a:cubicBezTo>
                    <a:pt x="46" y="130"/>
                    <a:pt x="46" y="130"/>
                    <a:pt x="46" y="130"/>
                  </a:cubicBezTo>
                  <a:cubicBezTo>
                    <a:pt x="46" y="129"/>
                    <a:pt x="46" y="129"/>
                    <a:pt x="46" y="129"/>
                  </a:cubicBezTo>
                  <a:cubicBezTo>
                    <a:pt x="53" y="124"/>
                    <a:pt x="53" y="124"/>
                    <a:pt x="53" y="124"/>
                  </a:cubicBezTo>
                  <a:cubicBezTo>
                    <a:pt x="53" y="125"/>
                    <a:pt x="53" y="125"/>
                    <a:pt x="53" y="125"/>
                  </a:cubicBezTo>
                  <a:cubicBezTo>
                    <a:pt x="59" y="134"/>
                    <a:pt x="59" y="134"/>
                    <a:pt x="59" y="134"/>
                  </a:cubicBezTo>
                  <a:cubicBezTo>
                    <a:pt x="61" y="135"/>
                    <a:pt x="63" y="136"/>
                    <a:pt x="66" y="136"/>
                  </a:cubicBezTo>
                  <a:cubicBezTo>
                    <a:pt x="68" y="136"/>
                    <a:pt x="68" y="136"/>
                    <a:pt x="68" y="136"/>
                  </a:cubicBezTo>
                  <a:cubicBezTo>
                    <a:pt x="68" y="136"/>
                    <a:pt x="68" y="136"/>
                    <a:pt x="68" y="136"/>
                  </a:cubicBezTo>
                  <a:cubicBezTo>
                    <a:pt x="66" y="131"/>
                    <a:pt x="66" y="131"/>
                    <a:pt x="66" y="131"/>
                  </a:cubicBezTo>
                  <a:cubicBezTo>
                    <a:pt x="74" y="134"/>
                    <a:pt x="74" y="134"/>
                    <a:pt x="74" y="134"/>
                  </a:cubicBezTo>
                  <a:cubicBezTo>
                    <a:pt x="76" y="134"/>
                    <a:pt x="76" y="134"/>
                    <a:pt x="76" y="134"/>
                  </a:cubicBezTo>
                  <a:cubicBezTo>
                    <a:pt x="76" y="134"/>
                    <a:pt x="76" y="134"/>
                    <a:pt x="76" y="134"/>
                  </a:cubicBezTo>
                  <a:cubicBezTo>
                    <a:pt x="77" y="135"/>
                    <a:pt x="77" y="135"/>
                    <a:pt x="77" y="135"/>
                  </a:cubicBezTo>
                  <a:cubicBezTo>
                    <a:pt x="84" y="140"/>
                    <a:pt x="84" y="140"/>
                    <a:pt x="84" y="140"/>
                  </a:cubicBezTo>
                  <a:cubicBezTo>
                    <a:pt x="86" y="137"/>
                    <a:pt x="86" y="137"/>
                    <a:pt x="86" y="137"/>
                  </a:cubicBezTo>
                  <a:cubicBezTo>
                    <a:pt x="85" y="124"/>
                    <a:pt x="85" y="124"/>
                    <a:pt x="85" y="124"/>
                  </a:cubicBezTo>
                  <a:cubicBezTo>
                    <a:pt x="86" y="123"/>
                    <a:pt x="86" y="123"/>
                    <a:pt x="86" y="123"/>
                  </a:cubicBezTo>
                  <a:cubicBezTo>
                    <a:pt x="86" y="123"/>
                    <a:pt x="86" y="123"/>
                    <a:pt x="86" y="123"/>
                  </a:cubicBezTo>
                  <a:cubicBezTo>
                    <a:pt x="91" y="117"/>
                    <a:pt x="91" y="117"/>
                    <a:pt x="91" y="117"/>
                  </a:cubicBezTo>
                  <a:cubicBezTo>
                    <a:pt x="91" y="116"/>
                    <a:pt x="91" y="115"/>
                    <a:pt x="89" y="113"/>
                  </a:cubicBezTo>
                  <a:cubicBezTo>
                    <a:pt x="87" y="112"/>
                    <a:pt x="87" y="112"/>
                    <a:pt x="87" y="112"/>
                  </a:cubicBezTo>
                  <a:cubicBezTo>
                    <a:pt x="88" y="111"/>
                    <a:pt x="88" y="111"/>
                    <a:pt x="88" y="111"/>
                  </a:cubicBezTo>
                  <a:cubicBezTo>
                    <a:pt x="89" y="110"/>
                    <a:pt x="89" y="110"/>
                    <a:pt x="89" y="110"/>
                  </a:cubicBezTo>
                  <a:cubicBezTo>
                    <a:pt x="90" y="110"/>
                    <a:pt x="90" y="110"/>
                    <a:pt x="90" y="110"/>
                  </a:cubicBezTo>
                  <a:cubicBezTo>
                    <a:pt x="100" y="93"/>
                    <a:pt x="100" y="93"/>
                    <a:pt x="100" y="93"/>
                  </a:cubicBezTo>
                  <a:cubicBezTo>
                    <a:pt x="101" y="94"/>
                    <a:pt x="101" y="94"/>
                    <a:pt x="101" y="94"/>
                  </a:cubicBezTo>
                  <a:cubicBezTo>
                    <a:pt x="103" y="94"/>
                    <a:pt x="103" y="94"/>
                    <a:pt x="103" y="94"/>
                  </a:cubicBezTo>
                  <a:cubicBezTo>
                    <a:pt x="103" y="94"/>
                    <a:pt x="103" y="94"/>
                    <a:pt x="103" y="94"/>
                  </a:cubicBezTo>
                  <a:cubicBezTo>
                    <a:pt x="103" y="95"/>
                    <a:pt x="103" y="95"/>
                    <a:pt x="103" y="95"/>
                  </a:cubicBezTo>
                  <a:cubicBezTo>
                    <a:pt x="103" y="102"/>
                    <a:pt x="103" y="102"/>
                    <a:pt x="103" y="102"/>
                  </a:cubicBezTo>
                  <a:cubicBezTo>
                    <a:pt x="103" y="102"/>
                    <a:pt x="103" y="102"/>
                    <a:pt x="103" y="102"/>
                  </a:cubicBezTo>
                  <a:cubicBezTo>
                    <a:pt x="115" y="92"/>
                    <a:pt x="115" y="92"/>
                    <a:pt x="115" y="92"/>
                  </a:cubicBezTo>
                  <a:cubicBezTo>
                    <a:pt x="114" y="86"/>
                    <a:pt x="114" y="86"/>
                    <a:pt x="114" y="86"/>
                  </a:cubicBezTo>
                  <a:cubicBezTo>
                    <a:pt x="112" y="86"/>
                    <a:pt x="112" y="86"/>
                    <a:pt x="112" y="86"/>
                  </a:cubicBezTo>
                  <a:cubicBezTo>
                    <a:pt x="108" y="87"/>
                    <a:pt x="108" y="87"/>
                    <a:pt x="108" y="87"/>
                  </a:cubicBezTo>
                  <a:cubicBezTo>
                    <a:pt x="115" y="68"/>
                    <a:pt x="115" y="68"/>
                    <a:pt x="115" y="68"/>
                  </a:cubicBezTo>
                  <a:cubicBezTo>
                    <a:pt x="109" y="68"/>
                    <a:pt x="109" y="68"/>
                    <a:pt x="109" y="68"/>
                  </a:cubicBezTo>
                  <a:cubicBezTo>
                    <a:pt x="109" y="68"/>
                    <a:pt x="109" y="68"/>
                    <a:pt x="109" y="68"/>
                  </a:cubicBezTo>
                  <a:cubicBezTo>
                    <a:pt x="108" y="68"/>
                    <a:pt x="108" y="68"/>
                    <a:pt x="108" y="68"/>
                  </a:cubicBezTo>
                  <a:cubicBezTo>
                    <a:pt x="108" y="67"/>
                    <a:pt x="108" y="67"/>
                    <a:pt x="108" y="67"/>
                  </a:cubicBezTo>
                  <a:cubicBezTo>
                    <a:pt x="106" y="64"/>
                    <a:pt x="106" y="64"/>
                    <a:pt x="106" y="64"/>
                  </a:cubicBezTo>
                  <a:cubicBezTo>
                    <a:pt x="105" y="62"/>
                    <a:pt x="105" y="60"/>
                    <a:pt x="106" y="58"/>
                  </a:cubicBezTo>
                  <a:cubicBezTo>
                    <a:pt x="116" y="58"/>
                    <a:pt x="116" y="58"/>
                    <a:pt x="116" y="58"/>
                  </a:cubicBezTo>
                  <a:cubicBezTo>
                    <a:pt x="122" y="58"/>
                    <a:pt x="122" y="58"/>
                    <a:pt x="122" y="58"/>
                  </a:cubicBezTo>
                  <a:cubicBezTo>
                    <a:pt x="122" y="56"/>
                    <a:pt x="121" y="52"/>
                    <a:pt x="117" y="46"/>
                  </a:cubicBezTo>
                  <a:cubicBezTo>
                    <a:pt x="109" y="43"/>
                    <a:pt x="109" y="43"/>
                    <a:pt x="109" y="43"/>
                  </a:cubicBezTo>
                  <a:cubicBezTo>
                    <a:pt x="117" y="35"/>
                    <a:pt x="117" y="35"/>
                    <a:pt x="117" y="35"/>
                  </a:cubicBezTo>
                  <a:cubicBezTo>
                    <a:pt x="117" y="33"/>
                    <a:pt x="117" y="33"/>
                    <a:pt x="117" y="33"/>
                  </a:cubicBezTo>
                  <a:cubicBezTo>
                    <a:pt x="113" y="34"/>
                    <a:pt x="113" y="34"/>
                    <a:pt x="113" y="34"/>
                  </a:cubicBezTo>
                  <a:cubicBezTo>
                    <a:pt x="111" y="34"/>
                    <a:pt x="111" y="34"/>
                    <a:pt x="111" y="34"/>
                  </a:cubicBezTo>
                  <a:cubicBezTo>
                    <a:pt x="111" y="33"/>
                    <a:pt x="111" y="33"/>
                    <a:pt x="111" y="33"/>
                  </a:cubicBezTo>
                  <a:cubicBezTo>
                    <a:pt x="111" y="33"/>
                    <a:pt x="111" y="33"/>
                    <a:pt x="111" y="33"/>
                  </a:cubicBezTo>
                  <a:cubicBezTo>
                    <a:pt x="111" y="32"/>
                    <a:pt x="111" y="32"/>
                    <a:pt x="111" y="32"/>
                  </a:cubicBezTo>
                  <a:cubicBezTo>
                    <a:pt x="109" y="28"/>
                    <a:pt x="107" y="25"/>
                    <a:pt x="103" y="24"/>
                  </a:cubicBezTo>
                  <a:cubicBezTo>
                    <a:pt x="87" y="24"/>
                    <a:pt x="87" y="24"/>
                    <a:pt x="87" y="24"/>
                  </a:cubicBezTo>
                  <a:cubicBezTo>
                    <a:pt x="81" y="32"/>
                    <a:pt x="81" y="32"/>
                    <a:pt x="81" y="32"/>
                  </a:cubicBezTo>
                  <a:cubicBezTo>
                    <a:pt x="81" y="32"/>
                    <a:pt x="81" y="32"/>
                    <a:pt x="81" y="32"/>
                  </a:cubicBezTo>
                  <a:cubicBezTo>
                    <a:pt x="79" y="32"/>
                    <a:pt x="79" y="32"/>
                    <a:pt x="79" y="32"/>
                  </a:cubicBezTo>
                  <a:cubicBezTo>
                    <a:pt x="53" y="24"/>
                    <a:pt x="53" y="24"/>
                    <a:pt x="53" y="24"/>
                  </a:cubicBezTo>
                  <a:cubicBezTo>
                    <a:pt x="78" y="18"/>
                    <a:pt x="78" y="18"/>
                    <a:pt x="78" y="18"/>
                  </a:cubicBezTo>
                  <a:cubicBezTo>
                    <a:pt x="79" y="18"/>
                    <a:pt x="83" y="14"/>
                    <a:pt x="90" y="6"/>
                  </a:cubicBezTo>
                  <a:cubicBezTo>
                    <a:pt x="82" y="0"/>
                    <a:pt x="82" y="0"/>
                    <a:pt x="82" y="0"/>
                  </a:cubicBezTo>
                  <a:lnTo>
                    <a:pt x="7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4"/>
            <p:cNvSpPr>
              <a:spLocks/>
            </p:cNvSpPr>
            <p:nvPr/>
          </p:nvSpPr>
          <p:spPr bwMode="auto">
            <a:xfrm>
              <a:off x="2669" y="2059"/>
              <a:ext cx="291" cy="356"/>
            </a:xfrm>
            <a:custGeom>
              <a:avLst/>
              <a:gdLst>
                <a:gd name="T0" fmla="*/ 96 w 153"/>
                <a:gd name="T1" fmla="*/ 53 h 187"/>
                <a:gd name="T2" fmla="*/ 85 w 153"/>
                <a:gd name="T3" fmla="*/ 28 h 187"/>
                <a:gd name="T4" fmla="*/ 55 w 153"/>
                <a:gd name="T5" fmla="*/ 17 h 187"/>
                <a:gd name="T6" fmla="*/ 37 w 153"/>
                <a:gd name="T7" fmla="*/ 0 h 187"/>
                <a:gd name="T8" fmla="*/ 48 w 153"/>
                <a:gd name="T9" fmla="*/ 17 h 187"/>
                <a:gd name="T10" fmla="*/ 49 w 153"/>
                <a:gd name="T11" fmla="*/ 19 h 187"/>
                <a:gd name="T12" fmla="*/ 36 w 153"/>
                <a:gd name="T13" fmla="*/ 36 h 187"/>
                <a:gd name="T14" fmla="*/ 19 w 153"/>
                <a:gd name="T15" fmla="*/ 23 h 187"/>
                <a:gd name="T16" fmla="*/ 23 w 153"/>
                <a:gd name="T17" fmla="*/ 35 h 187"/>
                <a:gd name="T18" fmla="*/ 23 w 153"/>
                <a:gd name="T19" fmla="*/ 36 h 187"/>
                <a:gd name="T20" fmla="*/ 22 w 153"/>
                <a:gd name="T21" fmla="*/ 41 h 187"/>
                <a:gd name="T22" fmla="*/ 14 w 153"/>
                <a:gd name="T23" fmla="*/ 44 h 187"/>
                <a:gd name="T24" fmla="*/ 11 w 153"/>
                <a:gd name="T25" fmla="*/ 51 h 187"/>
                <a:gd name="T26" fmla="*/ 8 w 153"/>
                <a:gd name="T27" fmla="*/ 63 h 187"/>
                <a:gd name="T28" fmla="*/ 8 w 153"/>
                <a:gd name="T29" fmla="*/ 63 h 187"/>
                <a:gd name="T30" fmla="*/ 4 w 153"/>
                <a:gd name="T31" fmla="*/ 65 h 187"/>
                <a:gd name="T32" fmla="*/ 14 w 153"/>
                <a:gd name="T33" fmla="*/ 81 h 187"/>
                <a:gd name="T34" fmla="*/ 18 w 153"/>
                <a:gd name="T35" fmla="*/ 81 h 187"/>
                <a:gd name="T36" fmla="*/ 35 w 153"/>
                <a:gd name="T37" fmla="*/ 89 h 187"/>
                <a:gd name="T38" fmla="*/ 35 w 153"/>
                <a:gd name="T39" fmla="*/ 89 h 187"/>
                <a:gd name="T40" fmla="*/ 34 w 153"/>
                <a:gd name="T41" fmla="*/ 100 h 187"/>
                <a:gd name="T42" fmla="*/ 30 w 153"/>
                <a:gd name="T43" fmla="*/ 109 h 187"/>
                <a:gd name="T44" fmla="*/ 25 w 153"/>
                <a:gd name="T45" fmla="*/ 115 h 187"/>
                <a:gd name="T46" fmla="*/ 25 w 153"/>
                <a:gd name="T47" fmla="*/ 115 h 187"/>
                <a:gd name="T48" fmla="*/ 26 w 153"/>
                <a:gd name="T49" fmla="*/ 127 h 187"/>
                <a:gd name="T50" fmla="*/ 38 w 153"/>
                <a:gd name="T51" fmla="*/ 129 h 187"/>
                <a:gd name="T52" fmla="*/ 43 w 153"/>
                <a:gd name="T53" fmla="*/ 134 h 187"/>
                <a:gd name="T54" fmla="*/ 51 w 153"/>
                <a:gd name="T55" fmla="*/ 176 h 187"/>
                <a:gd name="T56" fmla="*/ 49 w 153"/>
                <a:gd name="T57" fmla="*/ 179 h 187"/>
                <a:gd name="T58" fmla="*/ 50 w 153"/>
                <a:gd name="T59" fmla="*/ 182 h 187"/>
                <a:gd name="T60" fmla="*/ 73 w 153"/>
                <a:gd name="T61" fmla="*/ 173 h 187"/>
                <a:gd name="T62" fmla="*/ 78 w 153"/>
                <a:gd name="T63" fmla="*/ 175 h 187"/>
                <a:gd name="T64" fmla="*/ 79 w 153"/>
                <a:gd name="T65" fmla="*/ 175 h 187"/>
                <a:gd name="T66" fmla="*/ 87 w 153"/>
                <a:gd name="T67" fmla="*/ 170 h 187"/>
                <a:gd name="T68" fmla="*/ 110 w 153"/>
                <a:gd name="T69" fmla="*/ 180 h 187"/>
                <a:gd name="T70" fmla="*/ 116 w 153"/>
                <a:gd name="T71" fmla="*/ 184 h 187"/>
                <a:gd name="T72" fmla="*/ 134 w 153"/>
                <a:gd name="T73" fmla="*/ 163 h 187"/>
                <a:gd name="T74" fmla="*/ 130 w 153"/>
                <a:gd name="T75" fmla="*/ 148 h 187"/>
                <a:gd name="T76" fmla="*/ 144 w 153"/>
                <a:gd name="T77" fmla="*/ 149 h 187"/>
                <a:gd name="T78" fmla="*/ 144 w 153"/>
                <a:gd name="T79" fmla="*/ 135 h 187"/>
                <a:gd name="T80" fmla="*/ 153 w 153"/>
                <a:gd name="T81" fmla="*/ 123 h 187"/>
                <a:gd name="T82" fmla="*/ 142 w 153"/>
                <a:gd name="T83" fmla="*/ 111 h 187"/>
                <a:gd name="T84" fmla="*/ 136 w 153"/>
                <a:gd name="T85" fmla="*/ 116 h 187"/>
                <a:gd name="T86" fmla="*/ 135 w 153"/>
                <a:gd name="T87" fmla="*/ 115 h 187"/>
                <a:gd name="T88" fmla="*/ 126 w 153"/>
                <a:gd name="T89" fmla="*/ 107 h 187"/>
                <a:gd name="T90" fmla="*/ 113 w 153"/>
                <a:gd name="T91" fmla="*/ 99 h 187"/>
                <a:gd name="T92" fmla="*/ 110 w 153"/>
                <a:gd name="T93" fmla="*/ 85 h 187"/>
                <a:gd name="T94" fmla="*/ 117 w 153"/>
                <a:gd name="T95" fmla="*/ 64 h 187"/>
                <a:gd name="T96" fmla="*/ 129 w 153"/>
                <a:gd name="T97" fmla="*/ 65 h 187"/>
                <a:gd name="T98" fmla="*/ 130 w 153"/>
                <a:gd name="T99" fmla="*/ 52 h 187"/>
                <a:gd name="T100" fmla="*/ 97 w 153"/>
                <a:gd name="T101" fmla="*/ 54 h 187"/>
                <a:gd name="T102" fmla="*/ 96 w 153"/>
                <a:gd name="T103" fmla="*/ 5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 h="187">
                  <a:moveTo>
                    <a:pt x="96" y="53"/>
                  </a:moveTo>
                  <a:cubicBezTo>
                    <a:pt x="96" y="53"/>
                    <a:pt x="96" y="53"/>
                    <a:pt x="96" y="53"/>
                  </a:cubicBezTo>
                  <a:cubicBezTo>
                    <a:pt x="96" y="53"/>
                    <a:pt x="96" y="53"/>
                    <a:pt x="96" y="53"/>
                  </a:cubicBezTo>
                  <a:cubicBezTo>
                    <a:pt x="92" y="37"/>
                    <a:pt x="88" y="29"/>
                    <a:pt x="85" y="28"/>
                  </a:cubicBezTo>
                  <a:cubicBezTo>
                    <a:pt x="71" y="23"/>
                    <a:pt x="71" y="23"/>
                    <a:pt x="71" y="23"/>
                  </a:cubicBezTo>
                  <a:cubicBezTo>
                    <a:pt x="63" y="21"/>
                    <a:pt x="57" y="19"/>
                    <a:pt x="55" y="17"/>
                  </a:cubicBezTo>
                  <a:cubicBezTo>
                    <a:pt x="51" y="15"/>
                    <a:pt x="46" y="9"/>
                    <a:pt x="40" y="0"/>
                  </a:cubicBezTo>
                  <a:cubicBezTo>
                    <a:pt x="37" y="0"/>
                    <a:pt x="37" y="0"/>
                    <a:pt x="37" y="0"/>
                  </a:cubicBezTo>
                  <a:cubicBezTo>
                    <a:pt x="38" y="1"/>
                    <a:pt x="38" y="1"/>
                    <a:pt x="38" y="1"/>
                  </a:cubicBezTo>
                  <a:cubicBezTo>
                    <a:pt x="38" y="4"/>
                    <a:pt x="42" y="9"/>
                    <a:pt x="48" y="17"/>
                  </a:cubicBezTo>
                  <a:cubicBezTo>
                    <a:pt x="49" y="18"/>
                    <a:pt x="49" y="18"/>
                    <a:pt x="49" y="18"/>
                  </a:cubicBezTo>
                  <a:cubicBezTo>
                    <a:pt x="49" y="19"/>
                    <a:pt x="49" y="19"/>
                    <a:pt x="49" y="19"/>
                  </a:cubicBezTo>
                  <a:cubicBezTo>
                    <a:pt x="43" y="30"/>
                    <a:pt x="43" y="30"/>
                    <a:pt x="43" y="30"/>
                  </a:cubicBezTo>
                  <a:cubicBezTo>
                    <a:pt x="40" y="35"/>
                    <a:pt x="38" y="37"/>
                    <a:pt x="36" y="36"/>
                  </a:cubicBezTo>
                  <a:cubicBezTo>
                    <a:pt x="34" y="35"/>
                    <a:pt x="31" y="31"/>
                    <a:pt x="26" y="25"/>
                  </a:cubicBezTo>
                  <a:cubicBezTo>
                    <a:pt x="19" y="23"/>
                    <a:pt x="19" y="23"/>
                    <a:pt x="19" y="23"/>
                  </a:cubicBezTo>
                  <a:cubicBezTo>
                    <a:pt x="19" y="25"/>
                    <a:pt x="20" y="29"/>
                    <a:pt x="23" y="35"/>
                  </a:cubicBezTo>
                  <a:cubicBezTo>
                    <a:pt x="23" y="35"/>
                    <a:pt x="23" y="35"/>
                    <a:pt x="23" y="35"/>
                  </a:cubicBezTo>
                  <a:cubicBezTo>
                    <a:pt x="23" y="36"/>
                    <a:pt x="23" y="36"/>
                    <a:pt x="23" y="36"/>
                  </a:cubicBezTo>
                  <a:cubicBezTo>
                    <a:pt x="23" y="36"/>
                    <a:pt x="23" y="36"/>
                    <a:pt x="23" y="36"/>
                  </a:cubicBezTo>
                  <a:cubicBezTo>
                    <a:pt x="23" y="37"/>
                    <a:pt x="23" y="37"/>
                    <a:pt x="23" y="37"/>
                  </a:cubicBezTo>
                  <a:cubicBezTo>
                    <a:pt x="22" y="41"/>
                    <a:pt x="22" y="41"/>
                    <a:pt x="22" y="41"/>
                  </a:cubicBezTo>
                  <a:cubicBezTo>
                    <a:pt x="14" y="44"/>
                    <a:pt x="14" y="44"/>
                    <a:pt x="14" y="44"/>
                  </a:cubicBezTo>
                  <a:cubicBezTo>
                    <a:pt x="14" y="44"/>
                    <a:pt x="14" y="44"/>
                    <a:pt x="14" y="44"/>
                  </a:cubicBezTo>
                  <a:cubicBezTo>
                    <a:pt x="12" y="45"/>
                    <a:pt x="12" y="45"/>
                    <a:pt x="12" y="45"/>
                  </a:cubicBezTo>
                  <a:cubicBezTo>
                    <a:pt x="11" y="46"/>
                    <a:pt x="11" y="48"/>
                    <a:pt x="11" y="51"/>
                  </a:cubicBezTo>
                  <a:cubicBezTo>
                    <a:pt x="12" y="57"/>
                    <a:pt x="12" y="60"/>
                    <a:pt x="10" y="62"/>
                  </a:cubicBezTo>
                  <a:cubicBezTo>
                    <a:pt x="10" y="63"/>
                    <a:pt x="9" y="63"/>
                    <a:pt x="8" y="63"/>
                  </a:cubicBezTo>
                  <a:cubicBezTo>
                    <a:pt x="8" y="63"/>
                    <a:pt x="8" y="63"/>
                    <a:pt x="8" y="63"/>
                  </a:cubicBezTo>
                  <a:cubicBezTo>
                    <a:pt x="8" y="63"/>
                    <a:pt x="8" y="63"/>
                    <a:pt x="8" y="63"/>
                  </a:cubicBezTo>
                  <a:cubicBezTo>
                    <a:pt x="0" y="61"/>
                    <a:pt x="0" y="61"/>
                    <a:pt x="0" y="61"/>
                  </a:cubicBezTo>
                  <a:cubicBezTo>
                    <a:pt x="0" y="63"/>
                    <a:pt x="2" y="64"/>
                    <a:pt x="4" y="65"/>
                  </a:cubicBezTo>
                  <a:cubicBezTo>
                    <a:pt x="8" y="69"/>
                    <a:pt x="11" y="74"/>
                    <a:pt x="14" y="80"/>
                  </a:cubicBezTo>
                  <a:cubicBezTo>
                    <a:pt x="14" y="81"/>
                    <a:pt x="14" y="81"/>
                    <a:pt x="14" y="81"/>
                  </a:cubicBezTo>
                  <a:cubicBezTo>
                    <a:pt x="14" y="81"/>
                    <a:pt x="14" y="81"/>
                    <a:pt x="14" y="81"/>
                  </a:cubicBezTo>
                  <a:cubicBezTo>
                    <a:pt x="18" y="81"/>
                    <a:pt x="18" y="81"/>
                    <a:pt x="18" y="81"/>
                  </a:cubicBezTo>
                  <a:cubicBezTo>
                    <a:pt x="22" y="80"/>
                    <a:pt x="26" y="81"/>
                    <a:pt x="30" y="83"/>
                  </a:cubicBezTo>
                  <a:cubicBezTo>
                    <a:pt x="35" y="89"/>
                    <a:pt x="35" y="89"/>
                    <a:pt x="35" y="89"/>
                  </a:cubicBezTo>
                  <a:cubicBezTo>
                    <a:pt x="35" y="89"/>
                    <a:pt x="35" y="89"/>
                    <a:pt x="35" y="89"/>
                  </a:cubicBezTo>
                  <a:cubicBezTo>
                    <a:pt x="35" y="89"/>
                    <a:pt x="35" y="89"/>
                    <a:pt x="35" y="89"/>
                  </a:cubicBezTo>
                  <a:cubicBezTo>
                    <a:pt x="35" y="89"/>
                    <a:pt x="35" y="89"/>
                    <a:pt x="35" y="89"/>
                  </a:cubicBezTo>
                  <a:cubicBezTo>
                    <a:pt x="34" y="100"/>
                    <a:pt x="34" y="100"/>
                    <a:pt x="34" y="100"/>
                  </a:cubicBezTo>
                  <a:cubicBezTo>
                    <a:pt x="36" y="101"/>
                    <a:pt x="36" y="103"/>
                    <a:pt x="36" y="105"/>
                  </a:cubicBezTo>
                  <a:cubicBezTo>
                    <a:pt x="35" y="107"/>
                    <a:pt x="33" y="108"/>
                    <a:pt x="30" y="109"/>
                  </a:cubicBezTo>
                  <a:cubicBezTo>
                    <a:pt x="27" y="109"/>
                    <a:pt x="26" y="111"/>
                    <a:pt x="25" y="115"/>
                  </a:cubicBezTo>
                  <a:cubicBezTo>
                    <a:pt x="25" y="115"/>
                    <a:pt x="25" y="115"/>
                    <a:pt x="25" y="115"/>
                  </a:cubicBezTo>
                  <a:cubicBezTo>
                    <a:pt x="25" y="115"/>
                    <a:pt x="25" y="115"/>
                    <a:pt x="25" y="115"/>
                  </a:cubicBezTo>
                  <a:cubicBezTo>
                    <a:pt x="25" y="115"/>
                    <a:pt x="25" y="115"/>
                    <a:pt x="25" y="115"/>
                  </a:cubicBezTo>
                  <a:cubicBezTo>
                    <a:pt x="22" y="122"/>
                    <a:pt x="22" y="122"/>
                    <a:pt x="22" y="122"/>
                  </a:cubicBezTo>
                  <a:cubicBezTo>
                    <a:pt x="26" y="127"/>
                    <a:pt x="26" y="127"/>
                    <a:pt x="26" y="127"/>
                  </a:cubicBezTo>
                  <a:cubicBezTo>
                    <a:pt x="37" y="129"/>
                    <a:pt x="37" y="129"/>
                    <a:pt x="37" y="129"/>
                  </a:cubicBezTo>
                  <a:cubicBezTo>
                    <a:pt x="38" y="129"/>
                    <a:pt x="38" y="129"/>
                    <a:pt x="38" y="129"/>
                  </a:cubicBezTo>
                  <a:cubicBezTo>
                    <a:pt x="38" y="129"/>
                    <a:pt x="38" y="129"/>
                    <a:pt x="38" y="129"/>
                  </a:cubicBezTo>
                  <a:cubicBezTo>
                    <a:pt x="43" y="134"/>
                    <a:pt x="43" y="134"/>
                    <a:pt x="43" y="134"/>
                  </a:cubicBezTo>
                  <a:cubicBezTo>
                    <a:pt x="36" y="144"/>
                    <a:pt x="36" y="144"/>
                    <a:pt x="36" y="144"/>
                  </a:cubicBezTo>
                  <a:cubicBezTo>
                    <a:pt x="51" y="176"/>
                    <a:pt x="51" y="176"/>
                    <a:pt x="51" y="176"/>
                  </a:cubicBezTo>
                  <a:cubicBezTo>
                    <a:pt x="52" y="177"/>
                    <a:pt x="52" y="177"/>
                    <a:pt x="52" y="177"/>
                  </a:cubicBezTo>
                  <a:cubicBezTo>
                    <a:pt x="49" y="179"/>
                    <a:pt x="49" y="179"/>
                    <a:pt x="49" y="179"/>
                  </a:cubicBezTo>
                  <a:cubicBezTo>
                    <a:pt x="50" y="182"/>
                    <a:pt x="50" y="182"/>
                    <a:pt x="50" y="182"/>
                  </a:cubicBezTo>
                  <a:cubicBezTo>
                    <a:pt x="50" y="182"/>
                    <a:pt x="50" y="182"/>
                    <a:pt x="50" y="182"/>
                  </a:cubicBezTo>
                  <a:cubicBezTo>
                    <a:pt x="78" y="165"/>
                    <a:pt x="78" y="165"/>
                    <a:pt x="78" y="165"/>
                  </a:cubicBezTo>
                  <a:cubicBezTo>
                    <a:pt x="73" y="173"/>
                    <a:pt x="73" y="173"/>
                    <a:pt x="73" y="173"/>
                  </a:cubicBezTo>
                  <a:cubicBezTo>
                    <a:pt x="70" y="179"/>
                    <a:pt x="68" y="184"/>
                    <a:pt x="67" y="187"/>
                  </a:cubicBezTo>
                  <a:cubicBezTo>
                    <a:pt x="72" y="185"/>
                    <a:pt x="76" y="182"/>
                    <a:pt x="78" y="175"/>
                  </a:cubicBezTo>
                  <a:cubicBezTo>
                    <a:pt x="78" y="175"/>
                    <a:pt x="78" y="175"/>
                    <a:pt x="78" y="175"/>
                  </a:cubicBezTo>
                  <a:cubicBezTo>
                    <a:pt x="79" y="175"/>
                    <a:pt x="79" y="175"/>
                    <a:pt x="79" y="175"/>
                  </a:cubicBezTo>
                  <a:cubicBezTo>
                    <a:pt x="86" y="171"/>
                    <a:pt x="86" y="171"/>
                    <a:pt x="86" y="171"/>
                  </a:cubicBezTo>
                  <a:cubicBezTo>
                    <a:pt x="87" y="170"/>
                    <a:pt x="87" y="170"/>
                    <a:pt x="87" y="170"/>
                  </a:cubicBezTo>
                  <a:cubicBezTo>
                    <a:pt x="98" y="179"/>
                    <a:pt x="98" y="179"/>
                    <a:pt x="98" y="179"/>
                  </a:cubicBezTo>
                  <a:cubicBezTo>
                    <a:pt x="110" y="180"/>
                    <a:pt x="110" y="180"/>
                    <a:pt x="110" y="180"/>
                  </a:cubicBezTo>
                  <a:cubicBezTo>
                    <a:pt x="110" y="180"/>
                    <a:pt x="110" y="180"/>
                    <a:pt x="110" y="180"/>
                  </a:cubicBezTo>
                  <a:cubicBezTo>
                    <a:pt x="116" y="184"/>
                    <a:pt x="116" y="184"/>
                    <a:pt x="116" y="184"/>
                  </a:cubicBezTo>
                  <a:cubicBezTo>
                    <a:pt x="130" y="171"/>
                    <a:pt x="130" y="171"/>
                    <a:pt x="130" y="171"/>
                  </a:cubicBezTo>
                  <a:cubicBezTo>
                    <a:pt x="132" y="170"/>
                    <a:pt x="133" y="167"/>
                    <a:pt x="134" y="163"/>
                  </a:cubicBezTo>
                  <a:cubicBezTo>
                    <a:pt x="136" y="160"/>
                    <a:pt x="136" y="160"/>
                    <a:pt x="136" y="160"/>
                  </a:cubicBezTo>
                  <a:cubicBezTo>
                    <a:pt x="136" y="159"/>
                    <a:pt x="134" y="155"/>
                    <a:pt x="130" y="148"/>
                  </a:cubicBezTo>
                  <a:cubicBezTo>
                    <a:pt x="127" y="143"/>
                    <a:pt x="127" y="143"/>
                    <a:pt x="127" y="143"/>
                  </a:cubicBezTo>
                  <a:cubicBezTo>
                    <a:pt x="144" y="149"/>
                    <a:pt x="144" y="149"/>
                    <a:pt x="144" y="149"/>
                  </a:cubicBezTo>
                  <a:cubicBezTo>
                    <a:pt x="150" y="146"/>
                    <a:pt x="150" y="146"/>
                    <a:pt x="150" y="146"/>
                  </a:cubicBezTo>
                  <a:cubicBezTo>
                    <a:pt x="144" y="135"/>
                    <a:pt x="144" y="135"/>
                    <a:pt x="144" y="135"/>
                  </a:cubicBezTo>
                  <a:cubicBezTo>
                    <a:pt x="144" y="134"/>
                    <a:pt x="144" y="134"/>
                    <a:pt x="144" y="134"/>
                  </a:cubicBezTo>
                  <a:cubicBezTo>
                    <a:pt x="153" y="123"/>
                    <a:pt x="153" y="123"/>
                    <a:pt x="153" y="123"/>
                  </a:cubicBezTo>
                  <a:cubicBezTo>
                    <a:pt x="149" y="117"/>
                    <a:pt x="149" y="117"/>
                    <a:pt x="149" y="117"/>
                  </a:cubicBezTo>
                  <a:cubicBezTo>
                    <a:pt x="146" y="113"/>
                    <a:pt x="143" y="111"/>
                    <a:pt x="142" y="111"/>
                  </a:cubicBezTo>
                  <a:cubicBezTo>
                    <a:pt x="141" y="111"/>
                    <a:pt x="141" y="111"/>
                    <a:pt x="141" y="111"/>
                  </a:cubicBezTo>
                  <a:cubicBezTo>
                    <a:pt x="136" y="116"/>
                    <a:pt x="136" y="116"/>
                    <a:pt x="136" y="116"/>
                  </a:cubicBezTo>
                  <a:cubicBezTo>
                    <a:pt x="136" y="115"/>
                    <a:pt x="136" y="115"/>
                    <a:pt x="136" y="115"/>
                  </a:cubicBezTo>
                  <a:cubicBezTo>
                    <a:pt x="135" y="115"/>
                    <a:pt x="135" y="115"/>
                    <a:pt x="135" y="115"/>
                  </a:cubicBezTo>
                  <a:cubicBezTo>
                    <a:pt x="128" y="113"/>
                    <a:pt x="128" y="113"/>
                    <a:pt x="128" y="113"/>
                  </a:cubicBezTo>
                  <a:cubicBezTo>
                    <a:pt x="126" y="107"/>
                    <a:pt x="126" y="107"/>
                    <a:pt x="126" y="107"/>
                  </a:cubicBezTo>
                  <a:cubicBezTo>
                    <a:pt x="123" y="106"/>
                    <a:pt x="120" y="105"/>
                    <a:pt x="118" y="102"/>
                  </a:cubicBezTo>
                  <a:cubicBezTo>
                    <a:pt x="113" y="99"/>
                    <a:pt x="113" y="99"/>
                    <a:pt x="113" y="99"/>
                  </a:cubicBezTo>
                  <a:cubicBezTo>
                    <a:pt x="110" y="97"/>
                    <a:pt x="108" y="95"/>
                    <a:pt x="108" y="93"/>
                  </a:cubicBezTo>
                  <a:cubicBezTo>
                    <a:pt x="107" y="91"/>
                    <a:pt x="108" y="88"/>
                    <a:pt x="110" y="85"/>
                  </a:cubicBezTo>
                  <a:cubicBezTo>
                    <a:pt x="114" y="78"/>
                    <a:pt x="117" y="73"/>
                    <a:pt x="117" y="69"/>
                  </a:cubicBezTo>
                  <a:cubicBezTo>
                    <a:pt x="117" y="64"/>
                    <a:pt x="117" y="64"/>
                    <a:pt x="117" y="64"/>
                  </a:cubicBezTo>
                  <a:cubicBezTo>
                    <a:pt x="120" y="64"/>
                    <a:pt x="120" y="64"/>
                    <a:pt x="120" y="64"/>
                  </a:cubicBezTo>
                  <a:cubicBezTo>
                    <a:pt x="129" y="65"/>
                    <a:pt x="129" y="65"/>
                    <a:pt x="129" y="65"/>
                  </a:cubicBezTo>
                  <a:cubicBezTo>
                    <a:pt x="130" y="64"/>
                    <a:pt x="131" y="60"/>
                    <a:pt x="132" y="53"/>
                  </a:cubicBezTo>
                  <a:cubicBezTo>
                    <a:pt x="130" y="52"/>
                    <a:pt x="130" y="52"/>
                    <a:pt x="130" y="52"/>
                  </a:cubicBezTo>
                  <a:cubicBezTo>
                    <a:pt x="123" y="57"/>
                    <a:pt x="118" y="59"/>
                    <a:pt x="115" y="61"/>
                  </a:cubicBezTo>
                  <a:cubicBezTo>
                    <a:pt x="110" y="62"/>
                    <a:pt x="105" y="59"/>
                    <a:pt x="97" y="54"/>
                  </a:cubicBezTo>
                  <a:cubicBezTo>
                    <a:pt x="97" y="53"/>
                    <a:pt x="97" y="53"/>
                    <a:pt x="97" y="53"/>
                  </a:cubicBezTo>
                  <a:lnTo>
                    <a:pt x="96"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5"/>
            <p:cNvSpPr>
              <a:spLocks/>
            </p:cNvSpPr>
            <p:nvPr/>
          </p:nvSpPr>
          <p:spPr bwMode="auto">
            <a:xfrm>
              <a:off x="2724" y="1647"/>
              <a:ext cx="78" cy="111"/>
            </a:xfrm>
            <a:custGeom>
              <a:avLst/>
              <a:gdLst>
                <a:gd name="T0" fmla="*/ 24 w 41"/>
                <a:gd name="T1" fmla="*/ 1 h 58"/>
                <a:gd name="T2" fmla="*/ 23 w 41"/>
                <a:gd name="T3" fmla="*/ 0 h 58"/>
                <a:gd name="T4" fmla="*/ 17 w 41"/>
                <a:gd name="T5" fmla="*/ 7 h 58"/>
                <a:gd name="T6" fmla="*/ 15 w 41"/>
                <a:gd name="T7" fmla="*/ 6 h 58"/>
                <a:gd name="T8" fmla="*/ 15 w 41"/>
                <a:gd name="T9" fmla="*/ 6 h 58"/>
                <a:gd name="T10" fmla="*/ 15 w 41"/>
                <a:gd name="T11" fmla="*/ 7 h 58"/>
                <a:gd name="T12" fmla="*/ 12 w 41"/>
                <a:gd name="T13" fmla="*/ 10 h 58"/>
                <a:gd name="T14" fmla="*/ 10 w 41"/>
                <a:gd name="T15" fmla="*/ 11 h 58"/>
                <a:gd name="T16" fmla="*/ 6 w 41"/>
                <a:gd name="T17" fmla="*/ 13 h 58"/>
                <a:gd name="T18" fmla="*/ 5 w 41"/>
                <a:gd name="T19" fmla="*/ 16 h 58"/>
                <a:gd name="T20" fmla="*/ 3 w 41"/>
                <a:gd name="T21" fmla="*/ 25 h 58"/>
                <a:gd name="T22" fmla="*/ 1 w 41"/>
                <a:gd name="T23" fmla="*/ 30 h 58"/>
                <a:gd name="T24" fmla="*/ 1 w 41"/>
                <a:gd name="T25" fmla="*/ 39 h 58"/>
                <a:gd name="T26" fmla="*/ 3 w 41"/>
                <a:gd name="T27" fmla="*/ 51 h 58"/>
                <a:gd name="T28" fmla="*/ 10 w 41"/>
                <a:gd name="T29" fmla="*/ 56 h 58"/>
                <a:gd name="T30" fmla="*/ 19 w 41"/>
                <a:gd name="T31" fmla="*/ 58 h 58"/>
                <a:gd name="T32" fmla="*/ 28 w 41"/>
                <a:gd name="T33" fmla="*/ 55 h 58"/>
                <a:gd name="T34" fmla="*/ 26 w 41"/>
                <a:gd name="T35" fmla="*/ 50 h 58"/>
                <a:gd name="T36" fmla="*/ 26 w 41"/>
                <a:gd name="T37" fmla="*/ 49 h 58"/>
                <a:gd name="T38" fmla="*/ 26 w 41"/>
                <a:gd name="T39" fmla="*/ 49 h 58"/>
                <a:gd name="T40" fmla="*/ 27 w 41"/>
                <a:gd name="T41" fmla="*/ 45 h 58"/>
                <a:gd name="T42" fmla="*/ 27 w 41"/>
                <a:gd name="T43" fmla="*/ 45 h 58"/>
                <a:gd name="T44" fmla="*/ 31 w 41"/>
                <a:gd name="T45" fmla="*/ 37 h 58"/>
                <a:gd name="T46" fmla="*/ 39 w 41"/>
                <a:gd name="T47" fmla="*/ 37 h 58"/>
                <a:gd name="T48" fmla="*/ 41 w 41"/>
                <a:gd name="T49" fmla="*/ 37 h 58"/>
                <a:gd name="T50" fmla="*/ 33 w 41"/>
                <a:gd name="T51" fmla="*/ 24 h 58"/>
                <a:gd name="T52" fmla="*/ 30 w 41"/>
                <a:gd name="T53" fmla="*/ 20 h 58"/>
                <a:gd name="T54" fmla="*/ 27 w 41"/>
                <a:gd name="T55" fmla="*/ 9 h 58"/>
                <a:gd name="T56" fmla="*/ 24 w 41"/>
                <a:gd name="T57"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 h="58">
                  <a:moveTo>
                    <a:pt x="24" y="1"/>
                  </a:moveTo>
                  <a:cubicBezTo>
                    <a:pt x="23" y="0"/>
                    <a:pt x="23" y="0"/>
                    <a:pt x="23" y="0"/>
                  </a:cubicBezTo>
                  <a:cubicBezTo>
                    <a:pt x="21" y="0"/>
                    <a:pt x="19" y="2"/>
                    <a:pt x="17" y="7"/>
                  </a:cubicBezTo>
                  <a:cubicBezTo>
                    <a:pt x="15" y="6"/>
                    <a:pt x="15" y="6"/>
                    <a:pt x="15" y="6"/>
                  </a:cubicBezTo>
                  <a:cubicBezTo>
                    <a:pt x="15" y="6"/>
                    <a:pt x="15" y="6"/>
                    <a:pt x="15" y="6"/>
                  </a:cubicBezTo>
                  <a:cubicBezTo>
                    <a:pt x="15" y="7"/>
                    <a:pt x="15" y="7"/>
                    <a:pt x="15" y="7"/>
                  </a:cubicBezTo>
                  <a:cubicBezTo>
                    <a:pt x="12" y="10"/>
                    <a:pt x="12" y="10"/>
                    <a:pt x="12" y="10"/>
                  </a:cubicBezTo>
                  <a:cubicBezTo>
                    <a:pt x="10" y="11"/>
                    <a:pt x="10" y="11"/>
                    <a:pt x="10" y="11"/>
                  </a:cubicBezTo>
                  <a:cubicBezTo>
                    <a:pt x="6" y="13"/>
                    <a:pt x="6" y="13"/>
                    <a:pt x="6" y="13"/>
                  </a:cubicBezTo>
                  <a:cubicBezTo>
                    <a:pt x="5" y="16"/>
                    <a:pt x="5" y="16"/>
                    <a:pt x="5" y="16"/>
                  </a:cubicBezTo>
                  <a:cubicBezTo>
                    <a:pt x="6" y="21"/>
                    <a:pt x="5" y="24"/>
                    <a:pt x="3" y="25"/>
                  </a:cubicBezTo>
                  <a:cubicBezTo>
                    <a:pt x="1" y="30"/>
                    <a:pt x="1" y="30"/>
                    <a:pt x="1" y="30"/>
                  </a:cubicBezTo>
                  <a:cubicBezTo>
                    <a:pt x="1" y="31"/>
                    <a:pt x="0" y="34"/>
                    <a:pt x="1" y="39"/>
                  </a:cubicBezTo>
                  <a:cubicBezTo>
                    <a:pt x="3" y="51"/>
                    <a:pt x="3" y="51"/>
                    <a:pt x="3" y="51"/>
                  </a:cubicBezTo>
                  <a:cubicBezTo>
                    <a:pt x="4" y="52"/>
                    <a:pt x="6" y="54"/>
                    <a:pt x="10" y="56"/>
                  </a:cubicBezTo>
                  <a:cubicBezTo>
                    <a:pt x="19" y="58"/>
                    <a:pt x="19" y="58"/>
                    <a:pt x="19" y="58"/>
                  </a:cubicBezTo>
                  <a:cubicBezTo>
                    <a:pt x="21" y="58"/>
                    <a:pt x="25" y="57"/>
                    <a:pt x="28" y="55"/>
                  </a:cubicBezTo>
                  <a:cubicBezTo>
                    <a:pt x="26" y="50"/>
                    <a:pt x="26" y="50"/>
                    <a:pt x="26" y="50"/>
                  </a:cubicBezTo>
                  <a:cubicBezTo>
                    <a:pt x="26" y="49"/>
                    <a:pt x="26" y="49"/>
                    <a:pt x="26" y="49"/>
                  </a:cubicBezTo>
                  <a:cubicBezTo>
                    <a:pt x="26" y="49"/>
                    <a:pt x="26" y="49"/>
                    <a:pt x="26" y="49"/>
                  </a:cubicBezTo>
                  <a:cubicBezTo>
                    <a:pt x="27" y="45"/>
                    <a:pt x="27" y="45"/>
                    <a:pt x="27" y="45"/>
                  </a:cubicBezTo>
                  <a:cubicBezTo>
                    <a:pt x="27" y="45"/>
                    <a:pt x="27" y="45"/>
                    <a:pt x="27" y="45"/>
                  </a:cubicBezTo>
                  <a:cubicBezTo>
                    <a:pt x="31" y="37"/>
                    <a:pt x="31" y="37"/>
                    <a:pt x="31" y="37"/>
                  </a:cubicBezTo>
                  <a:cubicBezTo>
                    <a:pt x="39" y="37"/>
                    <a:pt x="39" y="37"/>
                    <a:pt x="39" y="37"/>
                  </a:cubicBezTo>
                  <a:cubicBezTo>
                    <a:pt x="41" y="37"/>
                    <a:pt x="41" y="37"/>
                    <a:pt x="41" y="37"/>
                  </a:cubicBezTo>
                  <a:cubicBezTo>
                    <a:pt x="40" y="34"/>
                    <a:pt x="37" y="30"/>
                    <a:pt x="33" y="24"/>
                  </a:cubicBezTo>
                  <a:cubicBezTo>
                    <a:pt x="30" y="20"/>
                    <a:pt x="30" y="20"/>
                    <a:pt x="30" y="20"/>
                  </a:cubicBezTo>
                  <a:cubicBezTo>
                    <a:pt x="29" y="17"/>
                    <a:pt x="27" y="13"/>
                    <a:pt x="27" y="9"/>
                  </a:cubicBezTo>
                  <a:cubicBezTo>
                    <a:pt x="26" y="5"/>
                    <a:pt x="25" y="3"/>
                    <a:pt x="24"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6"/>
            <p:cNvSpPr>
              <a:spLocks/>
            </p:cNvSpPr>
            <p:nvPr/>
          </p:nvSpPr>
          <p:spPr bwMode="auto">
            <a:xfrm>
              <a:off x="2650" y="1598"/>
              <a:ext cx="101" cy="108"/>
            </a:xfrm>
            <a:custGeom>
              <a:avLst/>
              <a:gdLst>
                <a:gd name="T0" fmla="*/ 26 w 53"/>
                <a:gd name="T1" fmla="*/ 12 h 57"/>
                <a:gd name="T2" fmla="*/ 26 w 53"/>
                <a:gd name="T3" fmla="*/ 13 h 57"/>
                <a:gd name="T4" fmla="*/ 24 w 53"/>
                <a:gd name="T5" fmla="*/ 13 h 57"/>
                <a:gd name="T6" fmla="*/ 19 w 53"/>
                <a:gd name="T7" fmla="*/ 12 h 57"/>
                <a:gd name="T8" fmla="*/ 19 w 53"/>
                <a:gd name="T9" fmla="*/ 14 h 57"/>
                <a:gd name="T10" fmla="*/ 19 w 53"/>
                <a:gd name="T11" fmla="*/ 15 h 57"/>
                <a:gd name="T12" fmla="*/ 18 w 53"/>
                <a:gd name="T13" fmla="*/ 15 h 57"/>
                <a:gd name="T14" fmla="*/ 9 w 53"/>
                <a:gd name="T15" fmla="*/ 19 h 57"/>
                <a:gd name="T16" fmla="*/ 9 w 53"/>
                <a:gd name="T17" fmla="*/ 20 h 57"/>
                <a:gd name="T18" fmla="*/ 12 w 53"/>
                <a:gd name="T19" fmla="*/ 28 h 57"/>
                <a:gd name="T20" fmla="*/ 12 w 53"/>
                <a:gd name="T21" fmla="*/ 29 h 57"/>
                <a:gd name="T22" fmla="*/ 12 w 53"/>
                <a:gd name="T23" fmla="*/ 30 h 57"/>
                <a:gd name="T24" fmla="*/ 2 w 53"/>
                <a:gd name="T25" fmla="*/ 41 h 57"/>
                <a:gd name="T26" fmla="*/ 0 w 53"/>
                <a:gd name="T27" fmla="*/ 45 h 57"/>
                <a:gd name="T28" fmla="*/ 2 w 53"/>
                <a:gd name="T29" fmla="*/ 48 h 57"/>
                <a:gd name="T30" fmla="*/ 7 w 53"/>
                <a:gd name="T31" fmla="*/ 50 h 57"/>
                <a:gd name="T32" fmla="*/ 10 w 53"/>
                <a:gd name="T33" fmla="*/ 50 h 57"/>
                <a:gd name="T34" fmla="*/ 20 w 53"/>
                <a:gd name="T35" fmla="*/ 53 h 57"/>
                <a:gd name="T36" fmla="*/ 24 w 53"/>
                <a:gd name="T37" fmla="*/ 55 h 57"/>
                <a:gd name="T38" fmla="*/ 31 w 53"/>
                <a:gd name="T39" fmla="*/ 57 h 57"/>
                <a:gd name="T40" fmla="*/ 36 w 53"/>
                <a:gd name="T41" fmla="*/ 53 h 57"/>
                <a:gd name="T42" fmla="*/ 39 w 53"/>
                <a:gd name="T43" fmla="*/ 49 h 57"/>
                <a:gd name="T44" fmla="*/ 42 w 53"/>
                <a:gd name="T45" fmla="*/ 42 h 57"/>
                <a:gd name="T46" fmla="*/ 40 w 53"/>
                <a:gd name="T47" fmla="*/ 33 h 57"/>
                <a:gd name="T48" fmla="*/ 43 w 53"/>
                <a:gd name="T49" fmla="*/ 34 h 57"/>
                <a:gd name="T50" fmla="*/ 48 w 53"/>
                <a:gd name="T51" fmla="*/ 34 h 57"/>
                <a:gd name="T52" fmla="*/ 50 w 53"/>
                <a:gd name="T53" fmla="*/ 33 h 57"/>
                <a:gd name="T54" fmla="*/ 51 w 53"/>
                <a:gd name="T55" fmla="*/ 31 h 57"/>
                <a:gd name="T56" fmla="*/ 47 w 53"/>
                <a:gd name="T57" fmla="*/ 19 h 57"/>
                <a:gd name="T58" fmla="*/ 48 w 53"/>
                <a:gd name="T59" fmla="*/ 15 h 57"/>
                <a:gd name="T60" fmla="*/ 53 w 53"/>
                <a:gd name="T61" fmla="*/ 11 h 57"/>
                <a:gd name="T62" fmla="*/ 53 w 53"/>
                <a:gd name="T63" fmla="*/ 11 h 57"/>
                <a:gd name="T64" fmla="*/ 52 w 53"/>
                <a:gd name="T65" fmla="*/ 9 h 57"/>
                <a:gd name="T66" fmla="*/ 43 w 53"/>
                <a:gd name="T67" fmla="*/ 9 h 57"/>
                <a:gd name="T68" fmla="*/ 43 w 53"/>
                <a:gd name="T69" fmla="*/ 9 h 57"/>
                <a:gd name="T70" fmla="*/ 34 w 53"/>
                <a:gd name="T71" fmla="*/ 3 h 57"/>
                <a:gd name="T72" fmla="*/ 24 w 53"/>
                <a:gd name="T73" fmla="*/ 1 h 57"/>
                <a:gd name="T74" fmla="*/ 22 w 53"/>
                <a:gd name="T75" fmla="*/ 1 h 57"/>
                <a:gd name="T76" fmla="*/ 25 w 53"/>
                <a:gd name="T77" fmla="*/ 5 h 57"/>
                <a:gd name="T78" fmla="*/ 26 w 53"/>
                <a:gd name="T7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7">
                  <a:moveTo>
                    <a:pt x="26" y="12"/>
                  </a:moveTo>
                  <a:cubicBezTo>
                    <a:pt x="26" y="13"/>
                    <a:pt x="26" y="13"/>
                    <a:pt x="26" y="13"/>
                  </a:cubicBezTo>
                  <a:cubicBezTo>
                    <a:pt x="24" y="13"/>
                    <a:pt x="24" y="13"/>
                    <a:pt x="24" y="13"/>
                  </a:cubicBezTo>
                  <a:cubicBezTo>
                    <a:pt x="19" y="12"/>
                    <a:pt x="19" y="12"/>
                    <a:pt x="19" y="12"/>
                  </a:cubicBezTo>
                  <a:cubicBezTo>
                    <a:pt x="19" y="14"/>
                    <a:pt x="19" y="14"/>
                    <a:pt x="19" y="14"/>
                  </a:cubicBezTo>
                  <a:cubicBezTo>
                    <a:pt x="19" y="15"/>
                    <a:pt x="19" y="15"/>
                    <a:pt x="19" y="15"/>
                  </a:cubicBezTo>
                  <a:cubicBezTo>
                    <a:pt x="18" y="15"/>
                    <a:pt x="18" y="15"/>
                    <a:pt x="18" y="15"/>
                  </a:cubicBezTo>
                  <a:cubicBezTo>
                    <a:pt x="9" y="19"/>
                    <a:pt x="9" y="19"/>
                    <a:pt x="9" y="19"/>
                  </a:cubicBezTo>
                  <a:cubicBezTo>
                    <a:pt x="9" y="20"/>
                    <a:pt x="9" y="20"/>
                    <a:pt x="9" y="20"/>
                  </a:cubicBezTo>
                  <a:cubicBezTo>
                    <a:pt x="8" y="23"/>
                    <a:pt x="9" y="25"/>
                    <a:pt x="12" y="28"/>
                  </a:cubicBezTo>
                  <a:cubicBezTo>
                    <a:pt x="12" y="29"/>
                    <a:pt x="12" y="29"/>
                    <a:pt x="12" y="29"/>
                  </a:cubicBezTo>
                  <a:cubicBezTo>
                    <a:pt x="12" y="30"/>
                    <a:pt x="12" y="30"/>
                    <a:pt x="12" y="30"/>
                  </a:cubicBezTo>
                  <a:cubicBezTo>
                    <a:pt x="9" y="34"/>
                    <a:pt x="6" y="38"/>
                    <a:pt x="2" y="41"/>
                  </a:cubicBezTo>
                  <a:cubicBezTo>
                    <a:pt x="0" y="42"/>
                    <a:pt x="0" y="43"/>
                    <a:pt x="0" y="45"/>
                  </a:cubicBezTo>
                  <a:cubicBezTo>
                    <a:pt x="2" y="48"/>
                    <a:pt x="2" y="48"/>
                    <a:pt x="2" y="48"/>
                  </a:cubicBezTo>
                  <a:cubicBezTo>
                    <a:pt x="7" y="50"/>
                    <a:pt x="7" y="50"/>
                    <a:pt x="7" y="50"/>
                  </a:cubicBezTo>
                  <a:cubicBezTo>
                    <a:pt x="10" y="50"/>
                    <a:pt x="10" y="50"/>
                    <a:pt x="10" y="50"/>
                  </a:cubicBezTo>
                  <a:cubicBezTo>
                    <a:pt x="15" y="50"/>
                    <a:pt x="18" y="51"/>
                    <a:pt x="20" y="53"/>
                  </a:cubicBezTo>
                  <a:cubicBezTo>
                    <a:pt x="24" y="55"/>
                    <a:pt x="24" y="55"/>
                    <a:pt x="24" y="55"/>
                  </a:cubicBezTo>
                  <a:cubicBezTo>
                    <a:pt x="26" y="57"/>
                    <a:pt x="29" y="57"/>
                    <a:pt x="31" y="57"/>
                  </a:cubicBezTo>
                  <a:cubicBezTo>
                    <a:pt x="32" y="57"/>
                    <a:pt x="34" y="56"/>
                    <a:pt x="36" y="53"/>
                  </a:cubicBezTo>
                  <a:cubicBezTo>
                    <a:pt x="39" y="49"/>
                    <a:pt x="39" y="49"/>
                    <a:pt x="39" y="49"/>
                  </a:cubicBezTo>
                  <a:cubicBezTo>
                    <a:pt x="42" y="42"/>
                    <a:pt x="42" y="42"/>
                    <a:pt x="42" y="42"/>
                  </a:cubicBezTo>
                  <a:cubicBezTo>
                    <a:pt x="40" y="33"/>
                    <a:pt x="40" y="33"/>
                    <a:pt x="40" y="33"/>
                  </a:cubicBezTo>
                  <a:cubicBezTo>
                    <a:pt x="43" y="34"/>
                    <a:pt x="43" y="34"/>
                    <a:pt x="43" y="34"/>
                  </a:cubicBezTo>
                  <a:cubicBezTo>
                    <a:pt x="48" y="34"/>
                    <a:pt x="48" y="34"/>
                    <a:pt x="48" y="34"/>
                  </a:cubicBezTo>
                  <a:cubicBezTo>
                    <a:pt x="50" y="33"/>
                    <a:pt x="50" y="33"/>
                    <a:pt x="50" y="33"/>
                  </a:cubicBezTo>
                  <a:cubicBezTo>
                    <a:pt x="51" y="31"/>
                    <a:pt x="51" y="31"/>
                    <a:pt x="51" y="31"/>
                  </a:cubicBezTo>
                  <a:cubicBezTo>
                    <a:pt x="47" y="19"/>
                    <a:pt x="47" y="19"/>
                    <a:pt x="47" y="19"/>
                  </a:cubicBezTo>
                  <a:cubicBezTo>
                    <a:pt x="48" y="15"/>
                    <a:pt x="48" y="15"/>
                    <a:pt x="48" y="15"/>
                  </a:cubicBezTo>
                  <a:cubicBezTo>
                    <a:pt x="50" y="13"/>
                    <a:pt x="51" y="12"/>
                    <a:pt x="53" y="11"/>
                  </a:cubicBezTo>
                  <a:cubicBezTo>
                    <a:pt x="53" y="11"/>
                    <a:pt x="53" y="11"/>
                    <a:pt x="53" y="11"/>
                  </a:cubicBezTo>
                  <a:cubicBezTo>
                    <a:pt x="52" y="9"/>
                    <a:pt x="52" y="9"/>
                    <a:pt x="52" y="9"/>
                  </a:cubicBezTo>
                  <a:cubicBezTo>
                    <a:pt x="43" y="9"/>
                    <a:pt x="43" y="9"/>
                    <a:pt x="43" y="9"/>
                  </a:cubicBezTo>
                  <a:cubicBezTo>
                    <a:pt x="43" y="9"/>
                    <a:pt x="43" y="9"/>
                    <a:pt x="43" y="9"/>
                  </a:cubicBezTo>
                  <a:cubicBezTo>
                    <a:pt x="34" y="3"/>
                    <a:pt x="34" y="3"/>
                    <a:pt x="34" y="3"/>
                  </a:cubicBezTo>
                  <a:cubicBezTo>
                    <a:pt x="30" y="0"/>
                    <a:pt x="27" y="0"/>
                    <a:pt x="24" y="1"/>
                  </a:cubicBezTo>
                  <a:cubicBezTo>
                    <a:pt x="22" y="1"/>
                    <a:pt x="22" y="1"/>
                    <a:pt x="22" y="1"/>
                  </a:cubicBezTo>
                  <a:cubicBezTo>
                    <a:pt x="22" y="3"/>
                    <a:pt x="22" y="5"/>
                    <a:pt x="25" y="5"/>
                  </a:cubicBezTo>
                  <a:cubicBezTo>
                    <a:pt x="27" y="7"/>
                    <a:pt x="28" y="9"/>
                    <a:pt x="2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7"/>
            <p:cNvSpPr>
              <a:spLocks/>
            </p:cNvSpPr>
            <p:nvPr/>
          </p:nvSpPr>
          <p:spPr bwMode="auto">
            <a:xfrm>
              <a:off x="2821" y="1383"/>
              <a:ext cx="359" cy="341"/>
            </a:xfrm>
            <a:custGeom>
              <a:avLst/>
              <a:gdLst>
                <a:gd name="T0" fmla="*/ 80 w 188"/>
                <a:gd name="T1" fmla="*/ 37 h 179"/>
                <a:gd name="T2" fmla="*/ 70 w 188"/>
                <a:gd name="T3" fmla="*/ 40 h 179"/>
                <a:gd name="T4" fmla="*/ 58 w 188"/>
                <a:gd name="T5" fmla="*/ 46 h 179"/>
                <a:gd name="T6" fmla="*/ 46 w 188"/>
                <a:gd name="T7" fmla="*/ 56 h 179"/>
                <a:gd name="T8" fmla="*/ 45 w 188"/>
                <a:gd name="T9" fmla="*/ 58 h 179"/>
                <a:gd name="T10" fmla="*/ 34 w 188"/>
                <a:gd name="T11" fmla="*/ 70 h 179"/>
                <a:gd name="T12" fmla="*/ 21 w 188"/>
                <a:gd name="T13" fmla="*/ 69 h 179"/>
                <a:gd name="T14" fmla="*/ 15 w 188"/>
                <a:gd name="T15" fmla="*/ 63 h 179"/>
                <a:gd name="T16" fmla="*/ 17 w 188"/>
                <a:gd name="T17" fmla="*/ 86 h 179"/>
                <a:gd name="T18" fmla="*/ 2 w 188"/>
                <a:gd name="T19" fmla="*/ 110 h 179"/>
                <a:gd name="T20" fmla="*/ 0 w 188"/>
                <a:gd name="T21" fmla="*/ 113 h 179"/>
                <a:gd name="T22" fmla="*/ 16 w 188"/>
                <a:gd name="T23" fmla="*/ 119 h 179"/>
                <a:gd name="T24" fmla="*/ 17 w 188"/>
                <a:gd name="T25" fmla="*/ 120 h 179"/>
                <a:gd name="T26" fmla="*/ 23 w 188"/>
                <a:gd name="T27" fmla="*/ 124 h 179"/>
                <a:gd name="T28" fmla="*/ 24 w 188"/>
                <a:gd name="T29" fmla="*/ 124 h 179"/>
                <a:gd name="T30" fmla="*/ 39 w 188"/>
                <a:gd name="T31" fmla="*/ 136 h 179"/>
                <a:gd name="T32" fmla="*/ 56 w 188"/>
                <a:gd name="T33" fmla="*/ 112 h 179"/>
                <a:gd name="T34" fmla="*/ 61 w 188"/>
                <a:gd name="T35" fmla="*/ 106 h 179"/>
                <a:gd name="T36" fmla="*/ 74 w 188"/>
                <a:gd name="T37" fmla="*/ 101 h 179"/>
                <a:gd name="T38" fmla="*/ 87 w 188"/>
                <a:gd name="T39" fmla="*/ 99 h 179"/>
                <a:gd name="T40" fmla="*/ 94 w 188"/>
                <a:gd name="T41" fmla="*/ 110 h 179"/>
                <a:gd name="T42" fmla="*/ 95 w 188"/>
                <a:gd name="T43" fmla="*/ 119 h 179"/>
                <a:gd name="T44" fmla="*/ 92 w 188"/>
                <a:gd name="T45" fmla="*/ 134 h 179"/>
                <a:gd name="T46" fmla="*/ 92 w 188"/>
                <a:gd name="T47" fmla="*/ 135 h 179"/>
                <a:gd name="T48" fmla="*/ 85 w 188"/>
                <a:gd name="T49" fmla="*/ 156 h 179"/>
                <a:gd name="T50" fmla="*/ 92 w 188"/>
                <a:gd name="T51" fmla="*/ 152 h 179"/>
                <a:gd name="T52" fmla="*/ 97 w 188"/>
                <a:gd name="T53" fmla="*/ 154 h 179"/>
                <a:gd name="T54" fmla="*/ 96 w 188"/>
                <a:gd name="T55" fmla="*/ 160 h 179"/>
                <a:gd name="T56" fmla="*/ 92 w 188"/>
                <a:gd name="T57" fmla="*/ 167 h 179"/>
                <a:gd name="T58" fmla="*/ 89 w 188"/>
                <a:gd name="T59" fmla="*/ 172 h 179"/>
                <a:gd name="T60" fmla="*/ 84 w 188"/>
                <a:gd name="T61" fmla="*/ 173 h 179"/>
                <a:gd name="T62" fmla="*/ 79 w 188"/>
                <a:gd name="T63" fmla="*/ 179 h 179"/>
                <a:gd name="T64" fmla="*/ 99 w 188"/>
                <a:gd name="T65" fmla="*/ 164 h 179"/>
                <a:gd name="T66" fmla="*/ 130 w 188"/>
                <a:gd name="T67" fmla="*/ 133 h 179"/>
                <a:gd name="T68" fmla="*/ 136 w 188"/>
                <a:gd name="T69" fmla="*/ 130 h 179"/>
                <a:gd name="T70" fmla="*/ 152 w 188"/>
                <a:gd name="T71" fmla="*/ 126 h 179"/>
                <a:gd name="T72" fmla="*/ 163 w 188"/>
                <a:gd name="T73" fmla="*/ 104 h 179"/>
                <a:gd name="T74" fmla="*/ 188 w 188"/>
                <a:gd name="T75" fmla="*/ 78 h 179"/>
                <a:gd name="T76" fmla="*/ 182 w 188"/>
                <a:gd name="T77" fmla="*/ 60 h 179"/>
                <a:gd name="T78" fmla="*/ 173 w 188"/>
                <a:gd name="T79" fmla="*/ 58 h 179"/>
                <a:gd name="T80" fmla="*/ 171 w 188"/>
                <a:gd name="T81" fmla="*/ 54 h 179"/>
                <a:gd name="T82" fmla="*/ 158 w 188"/>
                <a:gd name="T83" fmla="*/ 22 h 179"/>
                <a:gd name="T84" fmla="*/ 154 w 188"/>
                <a:gd name="T85" fmla="*/ 6 h 179"/>
                <a:gd name="T86" fmla="*/ 147 w 188"/>
                <a:gd name="T87" fmla="*/ 12 h 179"/>
                <a:gd name="T88" fmla="*/ 134 w 188"/>
                <a:gd name="T89" fmla="*/ 5 h 179"/>
                <a:gd name="T90" fmla="*/ 124 w 188"/>
                <a:gd name="T91" fmla="*/ 6 h 179"/>
                <a:gd name="T92" fmla="*/ 114 w 188"/>
                <a:gd name="T93" fmla="*/ 2 h 179"/>
                <a:gd name="T94" fmla="*/ 114 w 188"/>
                <a:gd name="T95" fmla="*/ 15 h 179"/>
                <a:gd name="T96" fmla="*/ 113 w 188"/>
                <a:gd name="T97" fmla="*/ 16 h 179"/>
                <a:gd name="T98" fmla="*/ 104 w 188"/>
                <a:gd name="T99" fmla="*/ 2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79">
                  <a:moveTo>
                    <a:pt x="86" y="23"/>
                  </a:moveTo>
                  <a:cubicBezTo>
                    <a:pt x="81" y="30"/>
                    <a:pt x="81" y="30"/>
                    <a:pt x="81" y="30"/>
                  </a:cubicBezTo>
                  <a:cubicBezTo>
                    <a:pt x="80" y="31"/>
                    <a:pt x="80" y="33"/>
                    <a:pt x="80" y="37"/>
                  </a:cubicBezTo>
                  <a:cubicBezTo>
                    <a:pt x="80" y="40"/>
                    <a:pt x="80" y="40"/>
                    <a:pt x="80" y="40"/>
                  </a:cubicBezTo>
                  <a:cubicBezTo>
                    <a:pt x="71" y="40"/>
                    <a:pt x="71" y="40"/>
                    <a:pt x="71" y="40"/>
                  </a:cubicBezTo>
                  <a:cubicBezTo>
                    <a:pt x="70" y="40"/>
                    <a:pt x="70" y="40"/>
                    <a:pt x="70" y="40"/>
                  </a:cubicBezTo>
                  <a:cubicBezTo>
                    <a:pt x="70" y="40"/>
                    <a:pt x="70" y="40"/>
                    <a:pt x="70" y="40"/>
                  </a:cubicBezTo>
                  <a:cubicBezTo>
                    <a:pt x="64" y="38"/>
                    <a:pt x="64" y="38"/>
                    <a:pt x="64" y="38"/>
                  </a:cubicBezTo>
                  <a:cubicBezTo>
                    <a:pt x="58" y="46"/>
                    <a:pt x="58" y="46"/>
                    <a:pt x="58" y="46"/>
                  </a:cubicBezTo>
                  <a:cubicBezTo>
                    <a:pt x="58" y="46"/>
                    <a:pt x="58" y="46"/>
                    <a:pt x="58" y="46"/>
                  </a:cubicBezTo>
                  <a:cubicBezTo>
                    <a:pt x="51" y="50"/>
                    <a:pt x="51" y="50"/>
                    <a:pt x="51" y="50"/>
                  </a:cubicBezTo>
                  <a:cubicBezTo>
                    <a:pt x="46" y="56"/>
                    <a:pt x="46" y="56"/>
                    <a:pt x="46" y="56"/>
                  </a:cubicBezTo>
                  <a:cubicBezTo>
                    <a:pt x="46" y="56"/>
                    <a:pt x="46" y="56"/>
                    <a:pt x="46" y="56"/>
                  </a:cubicBezTo>
                  <a:cubicBezTo>
                    <a:pt x="45" y="58"/>
                    <a:pt x="45" y="58"/>
                    <a:pt x="45" y="58"/>
                  </a:cubicBezTo>
                  <a:cubicBezTo>
                    <a:pt x="45" y="58"/>
                    <a:pt x="45" y="58"/>
                    <a:pt x="45" y="58"/>
                  </a:cubicBezTo>
                  <a:cubicBezTo>
                    <a:pt x="35" y="69"/>
                    <a:pt x="35" y="69"/>
                    <a:pt x="35" y="69"/>
                  </a:cubicBezTo>
                  <a:cubicBezTo>
                    <a:pt x="35" y="70"/>
                    <a:pt x="35" y="70"/>
                    <a:pt x="35" y="70"/>
                  </a:cubicBezTo>
                  <a:cubicBezTo>
                    <a:pt x="34" y="70"/>
                    <a:pt x="34" y="70"/>
                    <a:pt x="34" y="70"/>
                  </a:cubicBezTo>
                  <a:cubicBezTo>
                    <a:pt x="27" y="74"/>
                    <a:pt x="27" y="74"/>
                    <a:pt x="27" y="74"/>
                  </a:cubicBezTo>
                  <a:cubicBezTo>
                    <a:pt x="21" y="70"/>
                    <a:pt x="21" y="70"/>
                    <a:pt x="21" y="70"/>
                  </a:cubicBezTo>
                  <a:cubicBezTo>
                    <a:pt x="21" y="69"/>
                    <a:pt x="21" y="69"/>
                    <a:pt x="21" y="69"/>
                  </a:cubicBezTo>
                  <a:cubicBezTo>
                    <a:pt x="21" y="69"/>
                    <a:pt x="21" y="69"/>
                    <a:pt x="21" y="69"/>
                  </a:cubicBezTo>
                  <a:cubicBezTo>
                    <a:pt x="21" y="69"/>
                    <a:pt x="21" y="69"/>
                    <a:pt x="21" y="69"/>
                  </a:cubicBezTo>
                  <a:cubicBezTo>
                    <a:pt x="15" y="63"/>
                    <a:pt x="15" y="63"/>
                    <a:pt x="15" y="63"/>
                  </a:cubicBezTo>
                  <a:cubicBezTo>
                    <a:pt x="12" y="61"/>
                    <a:pt x="12" y="61"/>
                    <a:pt x="12" y="61"/>
                  </a:cubicBezTo>
                  <a:cubicBezTo>
                    <a:pt x="14" y="78"/>
                    <a:pt x="14" y="78"/>
                    <a:pt x="14" y="78"/>
                  </a:cubicBezTo>
                  <a:cubicBezTo>
                    <a:pt x="17" y="86"/>
                    <a:pt x="17" y="86"/>
                    <a:pt x="17" y="86"/>
                  </a:cubicBezTo>
                  <a:cubicBezTo>
                    <a:pt x="11" y="92"/>
                    <a:pt x="11" y="92"/>
                    <a:pt x="11" y="92"/>
                  </a:cubicBezTo>
                  <a:cubicBezTo>
                    <a:pt x="2" y="104"/>
                    <a:pt x="2" y="104"/>
                    <a:pt x="2" y="104"/>
                  </a:cubicBezTo>
                  <a:cubicBezTo>
                    <a:pt x="2" y="110"/>
                    <a:pt x="2" y="110"/>
                    <a:pt x="2" y="110"/>
                  </a:cubicBezTo>
                  <a:cubicBezTo>
                    <a:pt x="2" y="110"/>
                    <a:pt x="2" y="110"/>
                    <a:pt x="2" y="110"/>
                  </a:cubicBezTo>
                  <a:cubicBezTo>
                    <a:pt x="2" y="110"/>
                    <a:pt x="2" y="110"/>
                    <a:pt x="2" y="110"/>
                  </a:cubicBezTo>
                  <a:cubicBezTo>
                    <a:pt x="0" y="113"/>
                    <a:pt x="0" y="113"/>
                    <a:pt x="0" y="113"/>
                  </a:cubicBezTo>
                  <a:cubicBezTo>
                    <a:pt x="1" y="116"/>
                    <a:pt x="1" y="116"/>
                    <a:pt x="1" y="116"/>
                  </a:cubicBezTo>
                  <a:cubicBezTo>
                    <a:pt x="4" y="116"/>
                    <a:pt x="4" y="116"/>
                    <a:pt x="4" y="116"/>
                  </a:cubicBezTo>
                  <a:cubicBezTo>
                    <a:pt x="16" y="119"/>
                    <a:pt x="16" y="119"/>
                    <a:pt x="16" y="119"/>
                  </a:cubicBezTo>
                  <a:cubicBezTo>
                    <a:pt x="16" y="119"/>
                    <a:pt x="16" y="119"/>
                    <a:pt x="16" y="119"/>
                  </a:cubicBezTo>
                  <a:cubicBezTo>
                    <a:pt x="17" y="119"/>
                    <a:pt x="17" y="119"/>
                    <a:pt x="17" y="119"/>
                  </a:cubicBezTo>
                  <a:cubicBezTo>
                    <a:pt x="17" y="120"/>
                    <a:pt x="17" y="120"/>
                    <a:pt x="17" y="120"/>
                  </a:cubicBezTo>
                  <a:cubicBezTo>
                    <a:pt x="17" y="120"/>
                    <a:pt x="17" y="120"/>
                    <a:pt x="17" y="120"/>
                  </a:cubicBezTo>
                  <a:cubicBezTo>
                    <a:pt x="20" y="122"/>
                    <a:pt x="20" y="122"/>
                    <a:pt x="20" y="122"/>
                  </a:cubicBezTo>
                  <a:cubicBezTo>
                    <a:pt x="23" y="124"/>
                    <a:pt x="23" y="124"/>
                    <a:pt x="23" y="124"/>
                  </a:cubicBezTo>
                  <a:cubicBezTo>
                    <a:pt x="23" y="124"/>
                    <a:pt x="23" y="124"/>
                    <a:pt x="23" y="124"/>
                  </a:cubicBezTo>
                  <a:cubicBezTo>
                    <a:pt x="24" y="124"/>
                    <a:pt x="24" y="124"/>
                    <a:pt x="24" y="124"/>
                  </a:cubicBezTo>
                  <a:cubicBezTo>
                    <a:pt x="24" y="124"/>
                    <a:pt x="24" y="124"/>
                    <a:pt x="24" y="124"/>
                  </a:cubicBezTo>
                  <a:cubicBezTo>
                    <a:pt x="25" y="126"/>
                    <a:pt x="26" y="127"/>
                    <a:pt x="26" y="129"/>
                  </a:cubicBezTo>
                  <a:cubicBezTo>
                    <a:pt x="27" y="132"/>
                    <a:pt x="27" y="132"/>
                    <a:pt x="27" y="132"/>
                  </a:cubicBezTo>
                  <a:cubicBezTo>
                    <a:pt x="39" y="136"/>
                    <a:pt x="39" y="136"/>
                    <a:pt x="39" y="136"/>
                  </a:cubicBezTo>
                  <a:cubicBezTo>
                    <a:pt x="43" y="135"/>
                    <a:pt x="43" y="135"/>
                    <a:pt x="43" y="135"/>
                  </a:cubicBezTo>
                  <a:cubicBezTo>
                    <a:pt x="46" y="130"/>
                    <a:pt x="46" y="130"/>
                    <a:pt x="46" y="130"/>
                  </a:cubicBezTo>
                  <a:cubicBezTo>
                    <a:pt x="56" y="112"/>
                    <a:pt x="56" y="112"/>
                    <a:pt x="56" y="112"/>
                  </a:cubicBezTo>
                  <a:cubicBezTo>
                    <a:pt x="56" y="112"/>
                    <a:pt x="56" y="112"/>
                    <a:pt x="56" y="112"/>
                  </a:cubicBezTo>
                  <a:cubicBezTo>
                    <a:pt x="56" y="112"/>
                    <a:pt x="56" y="112"/>
                    <a:pt x="56" y="112"/>
                  </a:cubicBezTo>
                  <a:cubicBezTo>
                    <a:pt x="61" y="106"/>
                    <a:pt x="61" y="106"/>
                    <a:pt x="61" y="106"/>
                  </a:cubicBezTo>
                  <a:cubicBezTo>
                    <a:pt x="61" y="105"/>
                    <a:pt x="61" y="105"/>
                    <a:pt x="61" y="105"/>
                  </a:cubicBezTo>
                  <a:cubicBezTo>
                    <a:pt x="69" y="102"/>
                    <a:pt x="69" y="102"/>
                    <a:pt x="69" y="102"/>
                  </a:cubicBezTo>
                  <a:cubicBezTo>
                    <a:pt x="74" y="101"/>
                    <a:pt x="74" y="101"/>
                    <a:pt x="74" y="101"/>
                  </a:cubicBezTo>
                  <a:cubicBezTo>
                    <a:pt x="76" y="98"/>
                    <a:pt x="78" y="96"/>
                    <a:pt x="80" y="96"/>
                  </a:cubicBezTo>
                  <a:cubicBezTo>
                    <a:pt x="81" y="96"/>
                    <a:pt x="83" y="97"/>
                    <a:pt x="86" y="99"/>
                  </a:cubicBezTo>
                  <a:cubicBezTo>
                    <a:pt x="87" y="99"/>
                    <a:pt x="87" y="99"/>
                    <a:pt x="87" y="99"/>
                  </a:cubicBezTo>
                  <a:cubicBezTo>
                    <a:pt x="87" y="100"/>
                    <a:pt x="87" y="100"/>
                    <a:pt x="87" y="100"/>
                  </a:cubicBezTo>
                  <a:cubicBezTo>
                    <a:pt x="94" y="110"/>
                    <a:pt x="94" y="110"/>
                    <a:pt x="94" y="110"/>
                  </a:cubicBezTo>
                  <a:cubicBezTo>
                    <a:pt x="94" y="110"/>
                    <a:pt x="94" y="110"/>
                    <a:pt x="94" y="110"/>
                  </a:cubicBezTo>
                  <a:cubicBezTo>
                    <a:pt x="94" y="110"/>
                    <a:pt x="94" y="110"/>
                    <a:pt x="94" y="110"/>
                  </a:cubicBezTo>
                  <a:cubicBezTo>
                    <a:pt x="94" y="111"/>
                    <a:pt x="94" y="111"/>
                    <a:pt x="94" y="111"/>
                  </a:cubicBezTo>
                  <a:cubicBezTo>
                    <a:pt x="95" y="119"/>
                    <a:pt x="95" y="119"/>
                    <a:pt x="95" y="119"/>
                  </a:cubicBezTo>
                  <a:cubicBezTo>
                    <a:pt x="94" y="127"/>
                    <a:pt x="94" y="127"/>
                    <a:pt x="94" y="127"/>
                  </a:cubicBezTo>
                  <a:cubicBezTo>
                    <a:pt x="94" y="127"/>
                    <a:pt x="94" y="127"/>
                    <a:pt x="94" y="127"/>
                  </a:cubicBezTo>
                  <a:cubicBezTo>
                    <a:pt x="92" y="134"/>
                    <a:pt x="92" y="134"/>
                    <a:pt x="92" y="134"/>
                  </a:cubicBezTo>
                  <a:cubicBezTo>
                    <a:pt x="92" y="134"/>
                    <a:pt x="92" y="134"/>
                    <a:pt x="92" y="134"/>
                  </a:cubicBezTo>
                  <a:cubicBezTo>
                    <a:pt x="92" y="135"/>
                    <a:pt x="92" y="135"/>
                    <a:pt x="92" y="135"/>
                  </a:cubicBezTo>
                  <a:cubicBezTo>
                    <a:pt x="92" y="135"/>
                    <a:pt x="92" y="135"/>
                    <a:pt x="92" y="135"/>
                  </a:cubicBezTo>
                  <a:cubicBezTo>
                    <a:pt x="87" y="142"/>
                    <a:pt x="87" y="142"/>
                    <a:pt x="87" y="142"/>
                  </a:cubicBezTo>
                  <a:cubicBezTo>
                    <a:pt x="84" y="147"/>
                    <a:pt x="84" y="147"/>
                    <a:pt x="84" y="147"/>
                  </a:cubicBezTo>
                  <a:cubicBezTo>
                    <a:pt x="85" y="156"/>
                    <a:pt x="85" y="156"/>
                    <a:pt x="85" y="156"/>
                  </a:cubicBezTo>
                  <a:cubicBezTo>
                    <a:pt x="86" y="156"/>
                    <a:pt x="86" y="156"/>
                    <a:pt x="86" y="156"/>
                  </a:cubicBezTo>
                  <a:cubicBezTo>
                    <a:pt x="88" y="154"/>
                    <a:pt x="88" y="154"/>
                    <a:pt x="88" y="154"/>
                  </a:cubicBezTo>
                  <a:cubicBezTo>
                    <a:pt x="92" y="152"/>
                    <a:pt x="92" y="152"/>
                    <a:pt x="92" y="152"/>
                  </a:cubicBezTo>
                  <a:cubicBezTo>
                    <a:pt x="92" y="151"/>
                    <a:pt x="92" y="151"/>
                    <a:pt x="92" y="151"/>
                  </a:cubicBezTo>
                  <a:cubicBezTo>
                    <a:pt x="93" y="150"/>
                    <a:pt x="93" y="150"/>
                    <a:pt x="93" y="150"/>
                  </a:cubicBezTo>
                  <a:cubicBezTo>
                    <a:pt x="97" y="154"/>
                    <a:pt x="97" y="154"/>
                    <a:pt x="97" y="154"/>
                  </a:cubicBezTo>
                  <a:cubicBezTo>
                    <a:pt x="97" y="154"/>
                    <a:pt x="97" y="154"/>
                    <a:pt x="97" y="154"/>
                  </a:cubicBezTo>
                  <a:cubicBezTo>
                    <a:pt x="97" y="160"/>
                    <a:pt x="97" y="160"/>
                    <a:pt x="97" y="160"/>
                  </a:cubicBezTo>
                  <a:cubicBezTo>
                    <a:pt x="96" y="160"/>
                    <a:pt x="96" y="160"/>
                    <a:pt x="96" y="160"/>
                  </a:cubicBezTo>
                  <a:cubicBezTo>
                    <a:pt x="93" y="162"/>
                    <a:pt x="93" y="162"/>
                    <a:pt x="93" y="162"/>
                  </a:cubicBezTo>
                  <a:cubicBezTo>
                    <a:pt x="92" y="164"/>
                    <a:pt x="92" y="164"/>
                    <a:pt x="92" y="164"/>
                  </a:cubicBezTo>
                  <a:cubicBezTo>
                    <a:pt x="92" y="167"/>
                    <a:pt x="92" y="167"/>
                    <a:pt x="92" y="167"/>
                  </a:cubicBezTo>
                  <a:cubicBezTo>
                    <a:pt x="91" y="168"/>
                    <a:pt x="91" y="168"/>
                    <a:pt x="91" y="168"/>
                  </a:cubicBezTo>
                  <a:cubicBezTo>
                    <a:pt x="91" y="168"/>
                    <a:pt x="91" y="168"/>
                    <a:pt x="91" y="168"/>
                  </a:cubicBezTo>
                  <a:cubicBezTo>
                    <a:pt x="89" y="172"/>
                    <a:pt x="89" y="172"/>
                    <a:pt x="89" y="172"/>
                  </a:cubicBezTo>
                  <a:cubicBezTo>
                    <a:pt x="88" y="172"/>
                    <a:pt x="88" y="172"/>
                    <a:pt x="88" y="172"/>
                  </a:cubicBezTo>
                  <a:cubicBezTo>
                    <a:pt x="88" y="172"/>
                    <a:pt x="88" y="172"/>
                    <a:pt x="88" y="172"/>
                  </a:cubicBezTo>
                  <a:cubicBezTo>
                    <a:pt x="84" y="173"/>
                    <a:pt x="84" y="173"/>
                    <a:pt x="84" y="173"/>
                  </a:cubicBezTo>
                  <a:cubicBezTo>
                    <a:pt x="81" y="174"/>
                    <a:pt x="81" y="174"/>
                    <a:pt x="81" y="174"/>
                  </a:cubicBezTo>
                  <a:cubicBezTo>
                    <a:pt x="79" y="178"/>
                    <a:pt x="79" y="178"/>
                    <a:pt x="79" y="178"/>
                  </a:cubicBezTo>
                  <a:cubicBezTo>
                    <a:pt x="79" y="179"/>
                    <a:pt x="79" y="179"/>
                    <a:pt x="79" y="179"/>
                  </a:cubicBezTo>
                  <a:cubicBezTo>
                    <a:pt x="92" y="177"/>
                    <a:pt x="92" y="177"/>
                    <a:pt x="92" y="177"/>
                  </a:cubicBezTo>
                  <a:cubicBezTo>
                    <a:pt x="95" y="175"/>
                    <a:pt x="95" y="175"/>
                    <a:pt x="95" y="175"/>
                  </a:cubicBezTo>
                  <a:cubicBezTo>
                    <a:pt x="99" y="164"/>
                    <a:pt x="99" y="164"/>
                    <a:pt x="99" y="164"/>
                  </a:cubicBezTo>
                  <a:cubicBezTo>
                    <a:pt x="99" y="164"/>
                    <a:pt x="99" y="164"/>
                    <a:pt x="99" y="164"/>
                  </a:cubicBezTo>
                  <a:cubicBezTo>
                    <a:pt x="129" y="133"/>
                    <a:pt x="129" y="133"/>
                    <a:pt x="129" y="133"/>
                  </a:cubicBezTo>
                  <a:cubicBezTo>
                    <a:pt x="130" y="133"/>
                    <a:pt x="130" y="133"/>
                    <a:pt x="130" y="133"/>
                  </a:cubicBezTo>
                  <a:cubicBezTo>
                    <a:pt x="136" y="130"/>
                    <a:pt x="136" y="130"/>
                    <a:pt x="136" y="130"/>
                  </a:cubicBezTo>
                  <a:cubicBezTo>
                    <a:pt x="136" y="130"/>
                    <a:pt x="136" y="130"/>
                    <a:pt x="136" y="130"/>
                  </a:cubicBezTo>
                  <a:cubicBezTo>
                    <a:pt x="136" y="130"/>
                    <a:pt x="136" y="130"/>
                    <a:pt x="136" y="130"/>
                  </a:cubicBezTo>
                  <a:cubicBezTo>
                    <a:pt x="142" y="130"/>
                    <a:pt x="142" y="130"/>
                    <a:pt x="142" y="130"/>
                  </a:cubicBezTo>
                  <a:cubicBezTo>
                    <a:pt x="147" y="129"/>
                    <a:pt x="147" y="129"/>
                    <a:pt x="147" y="129"/>
                  </a:cubicBezTo>
                  <a:cubicBezTo>
                    <a:pt x="152" y="126"/>
                    <a:pt x="152" y="126"/>
                    <a:pt x="152" y="126"/>
                  </a:cubicBezTo>
                  <a:cubicBezTo>
                    <a:pt x="156" y="122"/>
                    <a:pt x="156" y="122"/>
                    <a:pt x="156" y="122"/>
                  </a:cubicBezTo>
                  <a:cubicBezTo>
                    <a:pt x="163" y="104"/>
                    <a:pt x="163" y="104"/>
                    <a:pt x="163" y="104"/>
                  </a:cubicBezTo>
                  <a:cubicBezTo>
                    <a:pt x="163" y="104"/>
                    <a:pt x="163" y="104"/>
                    <a:pt x="163" y="104"/>
                  </a:cubicBezTo>
                  <a:cubicBezTo>
                    <a:pt x="163" y="104"/>
                    <a:pt x="163" y="104"/>
                    <a:pt x="163" y="104"/>
                  </a:cubicBezTo>
                  <a:cubicBezTo>
                    <a:pt x="188" y="78"/>
                    <a:pt x="188" y="78"/>
                    <a:pt x="188" y="78"/>
                  </a:cubicBezTo>
                  <a:cubicBezTo>
                    <a:pt x="188" y="78"/>
                    <a:pt x="188" y="78"/>
                    <a:pt x="188" y="78"/>
                  </a:cubicBezTo>
                  <a:cubicBezTo>
                    <a:pt x="186" y="64"/>
                    <a:pt x="186" y="64"/>
                    <a:pt x="186" y="64"/>
                  </a:cubicBezTo>
                  <a:cubicBezTo>
                    <a:pt x="185" y="63"/>
                    <a:pt x="183" y="62"/>
                    <a:pt x="182" y="61"/>
                  </a:cubicBezTo>
                  <a:cubicBezTo>
                    <a:pt x="182" y="60"/>
                    <a:pt x="182" y="60"/>
                    <a:pt x="182" y="60"/>
                  </a:cubicBezTo>
                  <a:cubicBezTo>
                    <a:pt x="182" y="61"/>
                    <a:pt x="182" y="61"/>
                    <a:pt x="182" y="61"/>
                  </a:cubicBezTo>
                  <a:cubicBezTo>
                    <a:pt x="178" y="61"/>
                    <a:pt x="178" y="61"/>
                    <a:pt x="178" y="61"/>
                  </a:cubicBezTo>
                  <a:cubicBezTo>
                    <a:pt x="176" y="60"/>
                    <a:pt x="174" y="60"/>
                    <a:pt x="173" y="58"/>
                  </a:cubicBezTo>
                  <a:cubicBezTo>
                    <a:pt x="172" y="55"/>
                    <a:pt x="172" y="55"/>
                    <a:pt x="172" y="55"/>
                  </a:cubicBezTo>
                  <a:cubicBezTo>
                    <a:pt x="172" y="55"/>
                    <a:pt x="172" y="55"/>
                    <a:pt x="172" y="55"/>
                  </a:cubicBezTo>
                  <a:cubicBezTo>
                    <a:pt x="171" y="54"/>
                    <a:pt x="171" y="54"/>
                    <a:pt x="171" y="54"/>
                  </a:cubicBezTo>
                  <a:cubicBezTo>
                    <a:pt x="171" y="33"/>
                    <a:pt x="171" y="33"/>
                    <a:pt x="171" y="33"/>
                  </a:cubicBezTo>
                  <a:cubicBezTo>
                    <a:pt x="169" y="32"/>
                    <a:pt x="166" y="30"/>
                    <a:pt x="164" y="28"/>
                  </a:cubicBezTo>
                  <a:cubicBezTo>
                    <a:pt x="158" y="22"/>
                    <a:pt x="158" y="22"/>
                    <a:pt x="158" y="22"/>
                  </a:cubicBezTo>
                  <a:cubicBezTo>
                    <a:pt x="154" y="15"/>
                    <a:pt x="154" y="15"/>
                    <a:pt x="154" y="15"/>
                  </a:cubicBezTo>
                  <a:cubicBezTo>
                    <a:pt x="153" y="14"/>
                    <a:pt x="153" y="11"/>
                    <a:pt x="153" y="8"/>
                  </a:cubicBezTo>
                  <a:cubicBezTo>
                    <a:pt x="154" y="6"/>
                    <a:pt x="154" y="6"/>
                    <a:pt x="154" y="6"/>
                  </a:cubicBezTo>
                  <a:cubicBezTo>
                    <a:pt x="151" y="2"/>
                    <a:pt x="151" y="2"/>
                    <a:pt x="151" y="2"/>
                  </a:cubicBezTo>
                  <a:cubicBezTo>
                    <a:pt x="150" y="5"/>
                    <a:pt x="150" y="5"/>
                    <a:pt x="150" y="5"/>
                  </a:cubicBezTo>
                  <a:cubicBezTo>
                    <a:pt x="147" y="12"/>
                    <a:pt x="147" y="12"/>
                    <a:pt x="147" y="12"/>
                  </a:cubicBezTo>
                  <a:cubicBezTo>
                    <a:pt x="146" y="12"/>
                    <a:pt x="146" y="12"/>
                    <a:pt x="146" y="12"/>
                  </a:cubicBezTo>
                  <a:cubicBezTo>
                    <a:pt x="143" y="12"/>
                    <a:pt x="140" y="12"/>
                    <a:pt x="137" y="10"/>
                  </a:cubicBezTo>
                  <a:cubicBezTo>
                    <a:pt x="135" y="10"/>
                    <a:pt x="134" y="8"/>
                    <a:pt x="134" y="5"/>
                  </a:cubicBezTo>
                  <a:cubicBezTo>
                    <a:pt x="134" y="4"/>
                    <a:pt x="134" y="4"/>
                    <a:pt x="134" y="4"/>
                  </a:cubicBezTo>
                  <a:cubicBezTo>
                    <a:pt x="132" y="4"/>
                    <a:pt x="132" y="4"/>
                    <a:pt x="132" y="4"/>
                  </a:cubicBezTo>
                  <a:cubicBezTo>
                    <a:pt x="124" y="6"/>
                    <a:pt x="124" y="6"/>
                    <a:pt x="124" y="6"/>
                  </a:cubicBezTo>
                  <a:cubicBezTo>
                    <a:pt x="118" y="0"/>
                    <a:pt x="118" y="0"/>
                    <a:pt x="118" y="0"/>
                  </a:cubicBezTo>
                  <a:cubicBezTo>
                    <a:pt x="116" y="0"/>
                    <a:pt x="116" y="0"/>
                    <a:pt x="116" y="0"/>
                  </a:cubicBezTo>
                  <a:cubicBezTo>
                    <a:pt x="114" y="2"/>
                    <a:pt x="114" y="2"/>
                    <a:pt x="114" y="2"/>
                  </a:cubicBezTo>
                  <a:cubicBezTo>
                    <a:pt x="117" y="6"/>
                    <a:pt x="117" y="6"/>
                    <a:pt x="117" y="6"/>
                  </a:cubicBezTo>
                  <a:cubicBezTo>
                    <a:pt x="118" y="7"/>
                    <a:pt x="118" y="7"/>
                    <a:pt x="118" y="7"/>
                  </a:cubicBezTo>
                  <a:cubicBezTo>
                    <a:pt x="114" y="15"/>
                    <a:pt x="114" y="15"/>
                    <a:pt x="114" y="15"/>
                  </a:cubicBezTo>
                  <a:cubicBezTo>
                    <a:pt x="113" y="15"/>
                    <a:pt x="113" y="15"/>
                    <a:pt x="113" y="15"/>
                  </a:cubicBezTo>
                  <a:cubicBezTo>
                    <a:pt x="113" y="16"/>
                    <a:pt x="113" y="16"/>
                    <a:pt x="113" y="16"/>
                  </a:cubicBezTo>
                  <a:cubicBezTo>
                    <a:pt x="113" y="16"/>
                    <a:pt x="113" y="16"/>
                    <a:pt x="113" y="16"/>
                  </a:cubicBezTo>
                  <a:cubicBezTo>
                    <a:pt x="106" y="24"/>
                    <a:pt x="106" y="24"/>
                    <a:pt x="106" y="24"/>
                  </a:cubicBezTo>
                  <a:cubicBezTo>
                    <a:pt x="105" y="24"/>
                    <a:pt x="105" y="24"/>
                    <a:pt x="105" y="24"/>
                  </a:cubicBezTo>
                  <a:cubicBezTo>
                    <a:pt x="104" y="24"/>
                    <a:pt x="104" y="24"/>
                    <a:pt x="104" y="24"/>
                  </a:cubicBezTo>
                  <a:cubicBezTo>
                    <a:pt x="93" y="25"/>
                    <a:pt x="93" y="25"/>
                    <a:pt x="93" y="25"/>
                  </a:cubicBezTo>
                  <a:lnTo>
                    <a:pt x="8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8"/>
            <p:cNvSpPr>
              <a:spLocks/>
            </p:cNvSpPr>
            <p:nvPr/>
          </p:nvSpPr>
          <p:spPr bwMode="auto">
            <a:xfrm>
              <a:off x="2901" y="1177"/>
              <a:ext cx="511" cy="347"/>
            </a:xfrm>
            <a:custGeom>
              <a:avLst/>
              <a:gdLst>
                <a:gd name="T0" fmla="*/ 47 w 268"/>
                <a:gd name="T1" fmla="*/ 3 h 182"/>
                <a:gd name="T2" fmla="*/ 36 w 268"/>
                <a:gd name="T3" fmla="*/ 6 h 182"/>
                <a:gd name="T4" fmla="*/ 34 w 268"/>
                <a:gd name="T5" fmla="*/ 10 h 182"/>
                <a:gd name="T6" fmla="*/ 29 w 268"/>
                <a:gd name="T7" fmla="*/ 18 h 182"/>
                <a:gd name="T8" fmla="*/ 21 w 268"/>
                <a:gd name="T9" fmla="*/ 24 h 182"/>
                <a:gd name="T10" fmla="*/ 11 w 268"/>
                <a:gd name="T11" fmla="*/ 17 h 182"/>
                <a:gd name="T12" fmla="*/ 0 w 268"/>
                <a:gd name="T13" fmla="*/ 20 h 182"/>
                <a:gd name="T14" fmla="*/ 16 w 268"/>
                <a:gd name="T15" fmla="*/ 30 h 182"/>
                <a:gd name="T16" fmla="*/ 17 w 268"/>
                <a:gd name="T17" fmla="*/ 32 h 182"/>
                <a:gd name="T18" fmla="*/ 18 w 268"/>
                <a:gd name="T19" fmla="*/ 52 h 182"/>
                <a:gd name="T20" fmla="*/ 30 w 268"/>
                <a:gd name="T21" fmla="*/ 76 h 182"/>
                <a:gd name="T22" fmla="*/ 38 w 268"/>
                <a:gd name="T23" fmla="*/ 68 h 182"/>
                <a:gd name="T24" fmla="*/ 49 w 268"/>
                <a:gd name="T25" fmla="*/ 66 h 182"/>
                <a:gd name="T26" fmla="*/ 49 w 268"/>
                <a:gd name="T27" fmla="*/ 66 h 182"/>
                <a:gd name="T28" fmla="*/ 60 w 268"/>
                <a:gd name="T29" fmla="*/ 78 h 182"/>
                <a:gd name="T30" fmla="*/ 63 w 268"/>
                <a:gd name="T31" fmla="*/ 88 h 182"/>
                <a:gd name="T32" fmla="*/ 62 w 268"/>
                <a:gd name="T33" fmla="*/ 98 h 182"/>
                <a:gd name="T34" fmla="*/ 69 w 268"/>
                <a:gd name="T35" fmla="*/ 107 h 182"/>
                <a:gd name="T36" fmla="*/ 79 w 268"/>
                <a:gd name="T37" fmla="*/ 104 h 182"/>
                <a:gd name="T38" fmla="*/ 84 w 268"/>
                <a:gd name="T39" fmla="*/ 109 h 182"/>
                <a:gd name="T40" fmla="*/ 96 w 268"/>
                <a:gd name="T41" fmla="*/ 114 h 182"/>
                <a:gd name="T42" fmla="*/ 105 w 268"/>
                <a:gd name="T43" fmla="*/ 111 h 182"/>
                <a:gd name="T44" fmla="*/ 110 w 268"/>
                <a:gd name="T45" fmla="*/ 106 h 182"/>
                <a:gd name="T46" fmla="*/ 116 w 268"/>
                <a:gd name="T47" fmla="*/ 121 h 182"/>
                <a:gd name="T48" fmla="*/ 131 w 268"/>
                <a:gd name="T49" fmla="*/ 137 h 182"/>
                <a:gd name="T50" fmla="*/ 134 w 268"/>
                <a:gd name="T51" fmla="*/ 162 h 182"/>
                <a:gd name="T52" fmla="*/ 144 w 268"/>
                <a:gd name="T53" fmla="*/ 166 h 182"/>
                <a:gd name="T54" fmla="*/ 150 w 268"/>
                <a:gd name="T55" fmla="*/ 182 h 182"/>
                <a:gd name="T56" fmla="*/ 186 w 268"/>
                <a:gd name="T57" fmla="*/ 152 h 182"/>
                <a:gd name="T58" fmla="*/ 200 w 268"/>
                <a:gd name="T59" fmla="*/ 136 h 182"/>
                <a:gd name="T60" fmla="*/ 226 w 268"/>
                <a:gd name="T61" fmla="*/ 114 h 182"/>
                <a:gd name="T62" fmla="*/ 236 w 268"/>
                <a:gd name="T63" fmla="*/ 106 h 182"/>
                <a:gd name="T64" fmla="*/ 238 w 268"/>
                <a:gd name="T65" fmla="*/ 85 h 182"/>
                <a:gd name="T66" fmla="*/ 247 w 268"/>
                <a:gd name="T67" fmla="*/ 84 h 182"/>
                <a:gd name="T68" fmla="*/ 262 w 268"/>
                <a:gd name="T69" fmla="*/ 99 h 182"/>
                <a:gd name="T70" fmla="*/ 259 w 268"/>
                <a:gd name="T71" fmla="*/ 88 h 182"/>
                <a:gd name="T72" fmla="*/ 268 w 268"/>
                <a:gd name="T73" fmla="*/ 79 h 182"/>
                <a:gd name="T74" fmla="*/ 263 w 268"/>
                <a:gd name="T75" fmla="*/ 63 h 182"/>
                <a:gd name="T76" fmla="*/ 246 w 268"/>
                <a:gd name="T77" fmla="*/ 55 h 182"/>
                <a:gd name="T78" fmla="*/ 240 w 268"/>
                <a:gd name="T79" fmla="*/ 54 h 182"/>
                <a:gd name="T80" fmla="*/ 234 w 268"/>
                <a:gd name="T81" fmla="*/ 55 h 182"/>
                <a:gd name="T82" fmla="*/ 223 w 268"/>
                <a:gd name="T83" fmla="*/ 55 h 182"/>
                <a:gd name="T84" fmla="*/ 222 w 268"/>
                <a:gd name="T85" fmla="*/ 69 h 182"/>
                <a:gd name="T86" fmla="*/ 208 w 268"/>
                <a:gd name="T87" fmla="*/ 72 h 182"/>
                <a:gd name="T88" fmla="*/ 188 w 268"/>
                <a:gd name="T89" fmla="*/ 54 h 182"/>
                <a:gd name="T90" fmla="*/ 183 w 268"/>
                <a:gd name="T91" fmla="*/ 44 h 182"/>
                <a:gd name="T92" fmla="*/ 184 w 268"/>
                <a:gd name="T93" fmla="*/ 50 h 182"/>
                <a:gd name="T94" fmla="*/ 179 w 268"/>
                <a:gd name="T95" fmla="*/ 60 h 182"/>
                <a:gd name="T96" fmla="*/ 168 w 268"/>
                <a:gd name="T97" fmla="*/ 57 h 182"/>
                <a:gd name="T98" fmla="*/ 166 w 268"/>
                <a:gd name="T99" fmla="*/ 47 h 182"/>
                <a:gd name="T100" fmla="*/ 156 w 268"/>
                <a:gd name="T101" fmla="*/ 43 h 182"/>
                <a:gd name="T102" fmla="*/ 144 w 268"/>
                <a:gd name="T103" fmla="*/ 35 h 182"/>
                <a:gd name="T104" fmla="*/ 128 w 268"/>
                <a:gd name="T105" fmla="*/ 29 h 182"/>
                <a:gd name="T106" fmla="*/ 117 w 268"/>
                <a:gd name="T107" fmla="*/ 34 h 182"/>
                <a:gd name="T108" fmla="*/ 112 w 268"/>
                <a:gd name="T109" fmla="*/ 24 h 182"/>
                <a:gd name="T110" fmla="*/ 98 w 268"/>
                <a:gd name="T111" fmla="*/ 24 h 182"/>
                <a:gd name="T112" fmla="*/ 82 w 268"/>
                <a:gd name="T113" fmla="*/ 27 h 182"/>
                <a:gd name="T114" fmla="*/ 67 w 268"/>
                <a:gd name="T115" fmla="*/ 2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8" h="182">
                  <a:moveTo>
                    <a:pt x="52" y="9"/>
                  </a:moveTo>
                  <a:cubicBezTo>
                    <a:pt x="51" y="0"/>
                    <a:pt x="51" y="0"/>
                    <a:pt x="51" y="0"/>
                  </a:cubicBezTo>
                  <a:cubicBezTo>
                    <a:pt x="47" y="3"/>
                    <a:pt x="47" y="3"/>
                    <a:pt x="47" y="3"/>
                  </a:cubicBezTo>
                  <a:cubicBezTo>
                    <a:pt x="46" y="3"/>
                    <a:pt x="46" y="3"/>
                    <a:pt x="46" y="3"/>
                  </a:cubicBezTo>
                  <a:cubicBezTo>
                    <a:pt x="37" y="6"/>
                    <a:pt x="37" y="6"/>
                    <a:pt x="37" y="6"/>
                  </a:cubicBezTo>
                  <a:cubicBezTo>
                    <a:pt x="36" y="6"/>
                    <a:pt x="36" y="6"/>
                    <a:pt x="36" y="6"/>
                  </a:cubicBezTo>
                  <a:cubicBezTo>
                    <a:pt x="35" y="5"/>
                    <a:pt x="35" y="5"/>
                    <a:pt x="35" y="5"/>
                  </a:cubicBezTo>
                  <a:cubicBezTo>
                    <a:pt x="35" y="10"/>
                    <a:pt x="35" y="10"/>
                    <a:pt x="35" y="10"/>
                  </a:cubicBezTo>
                  <a:cubicBezTo>
                    <a:pt x="34" y="10"/>
                    <a:pt x="34" y="10"/>
                    <a:pt x="34" y="10"/>
                  </a:cubicBezTo>
                  <a:cubicBezTo>
                    <a:pt x="30" y="17"/>
                    <a:pt x="30" y="17"/>
                    <a:pt x="30" y="17"/>
                  </a:cubicBezTo>
                  <a:cubicBezTo>
                    <a:pt x="29" y="17"/>
                    <a:pt x="29" y="17"/>
                    <a:pt x="29" y="17"/>
                  </a:cubicBezTo>
                  <a:cubicBezTo>
                    <a:pt x="29" y="18"/>
                    <a:pt x="29" y="18"/>
                    <a:pt x="29" y="18"/>
                  </a:cubicBezTo>
                  <a:cubicBezTo>
                    <a:pt x="29" y="18"/>
                    <a:pt x="29" y="18"/>
                    <a:pt x="29" y="18"/>
                  </a:cubicBezTo>
                  <a:cubicBezTo>
                    <a:pt x="22" y="24"/>
                    <a:pt x="22" y="24"/>
                    <a:pt x="22" y="24"/>
                  </a:cubicBezTo>
                  <a:cubicBezTo>
                    <a:pt x="21" y="24"/>
                    <a:pt x="21" y="24"/>
                    <a:pt x="21" y="24"/>
                  </a:cubicBezTo>
                  <a:cubicBezTo>
                    <a:pt x="21" y="24"/>
                    <a:pt x="21" y="24"/>
                    <a:pt x="21" y="24"/>
                  </a:cubicBezTo>
                  <a:cubicBezTo>
                    <a:pt x="20" y="24"/>
                    <a:pt x="20" y="24"/>
                    <a:pt x="20" y="24"/>
                  </a:cubicBezTo>
                  <a:cubicBezTo>
                    <a:pt x="15" y="22"/>
                    <a:pt x="12" y="19"/>
                    <a:pt x="11" y="17"/>
                  </a:cubicBezTo>
                  <a:cubicBezTo>
                    <a:pt x="10" y="16"/>
                    <a:pt x="10" y="16"/>
                    <a:pt x="9" y="16"/>
                  </a:cubicBezTo>
                  <a:cubicBezTo>
                    <a:pt x="4" y="17"/>
                    <a:pt x="4" y="17"/>
                    <a:pt x="4" y="17"/>
                  </a:cubicBezTo>
                  <a:cubicBezTo>
                    <a:pt x="0" y="20"/>
                    <a:pt x="0" y="20"/>
                    <a:pt x="0" y="20"/>
                  </a:cubicBezTo>
                  <a:cubicBezTo>
                    <a:pt x="9" y="27"/>
                    <a:pt x="9" y="27"/>
                    <a:pt x="9" y="27"/>
                  </a:cubicBezTo>
                  <a:cubicBezTo>
                    <a:pt x="16" y="30"/>
                    <a:pt x="16" y="30"/>
                    <a:pt x="16" y="30"/>
                  </a:cubicBezTo>
                  <a:cubicBezTo>
                    <a:pt x="16" y="30"/>
                    <a:pt x="16" y="30"/>
                    <a:pt x="16" y="30"/>
                  </a:cubicBezTo>
                  <a:cubicBezTo>
                    <a:pt x="16" y="30"/>
                    <a:pt x="16" y="30"/>
                    <a:pt x="16" y="30"/>
                  </a:cubicBezTo>
                  <a:cubicBezTo>
                    <a:pt x="17" y="31"/>
                    <a:pt x="17" y="31"/>
                    <a:pt x="17" y="31"/>
                  </a:cubicBezTo>
                  <a:cubicBezTo>
                    <a:pt x="17" y="32"/>
                    <a:pt x="17" y="32"/>
                    <a:pt x="17" y="32"/>
                  </a:cubicBezTo>
                  <a:cubicBezTo>
                    <a:pt x="18" y="40"/>
                    <a:pt x="18" y="40"/>
                    <a:pt x="18" y="40"/>
                  </a:cubicBezTo>
                  <a:cubicBezTo>
                    <a:pt x="18" y="40"/>
                    <a:pt x="18" y="40"/>
                    <a:pt x="18" y="40"/>
                  </a:cubicBezTo>
                  <a:cubicBezTo>
                    <a:pt x="18" y="52"/>
                    <a:pt x="18" y="52"/>
                    <a:pt x="18" y="52"/>
                  </a:cubicBezTo>
                  <a:cubicBezTo>
                    <a:pt x="20" y="59"/>
                    <a:pt x="20" y="59"/>
                    <a:pt x="20" y="59"/>
                  </a:cubicBezTo>
                  <a:cubicBezTo>
                    <a:pt x="25" y="70"/>
                    <a:pt x="25" y="70"/>
                    <a:pt x="25" y="70"/>
                  </a:cubicBezTo>
                  <a:cubicBezTo>
                    <a:pt x="30" y="76"/>
                    <a:pt x="30" y="76"/>
                    <a:pt x="30" y="76"/>
                  </a:cubicBezTo>
                  <a:cubicBezTo>
                    <a:pt x="35" y="72"/>
                    <a:pt x="35" y="72"/>
                    <a:pt x="35" y="72"/>
                  </a:cubicBezTo>
                  <a:cubicBezTo>
                    <a:pt x="38" y="68"/>
                    <a:pt x="38" y="68"/>
                    <a:pt x="38" y="68"/>
                  </a:cubicBezTo>
                  <a:cubicBezTo>
                    <a:pt x="38" y="68"/>
                    <a:pt x="38" y="68"/>
                    <a:pt x="38" y="68"/>
                  </a:cubicBezTo>
                  <a:cubicBezTo>
                    <a:pt x="38" y="68"/>
                    <a:pt x="38" y="68"/>
                    <a:pt x="38" y="68"/>
                  </a:cubicBezTo>
                  <a:cubicBezTo>
                    <a:pt x="44" y="61"/>
                    <a:pt x="44" y="61"/>
                    <a:pt x="44" y="61"/>
                  </a:cubicBezTo>
                  <a:cubicBezTo>
                    <a:pt x="49" y="66"/>
                    <a:pt x="49" y="66"/>
                    <a:pt x="49" y="66"/>
                  </a:cubicBezTo>
                  <a:cubicBezTo>
                    <a:pt x="49" y="66"/>
                    <a:pt x="49" y="66"/>
                    <a:pt x="49" y="66"/>
                  </a:cubicBezTo>
                  <a:cubicBezTo>
                    <a:pt x="49" y="66"/>
                    <a:pt x="49" y="66"/>
                    <a:pt x="49" y="66"/>
                  </a:cubicBezTo>
                  <a:cubicBezTo>
                    <a:pt x="49" y="66"/>
                    <a:pt x="49" y="66"/>
                    <a:pt x="49" y="66"/>
                  </a:cubicBezTo>
                  <a:cubicBezTo>
                    <a:pt x="49" y="66"/>
                    <a:pt x="49" y="66"/>
                    <a:pt x="49" y="66"/>
                  </a:cubicBezTo>
                  <a:cubicBezTo>
                    <a:pt x="54" y="76"/>
                    <a:pt x="54" y="76"/>
                    <a:pt x="54" y="76"/>
                  </a:cubicBezTo>
                  <a:cubicBezTo>
                    <a:pt x="60" y="78"/>
                    <a:pt x="60" y="78"/>
                    <a:pt x="60" y="78"/>
                  </a:cubicBezTo>
                  <a:cubicBezTo>
                    <a:pt x="63" y="88"/>
                    <a:pt x="63" y="88"/>
                    <a:pt x="63" y="88"/>
                  </a:cubicBezTo>
                  <a:cubicBezTo>
                    <a:pt x="63" y="88"/>
                    <a:pt x="63" y="88"/>
                    <a:pt x="63" y="88"/>
                  </a:cubicBezTo>
                  <a:cubicBezTo>
                    <a:pt x="63" y="88"/>
                    <a:pt x="63" y="88"/>
                    <a:pt x="63" y="88"/>
                  </a:cubicBezTo>
                  <a:cubicBezTo>
                    <a:pt x="62" y="97"/>
                    <a:pt x="62" y="97"/>
                    <a:pt x="62" y="97"/>
                  </a:cubicBezTo>
                  <a:cubicBezTo>
                    <a:pt x="62" y="98"/>
                    <a:pt x="62" y="98"/>
                    <a:pt x="62" y="98"/>
                  </a:cubicBezTo>
                  <a:cubicBezTo>
                    <a:pt x="62" y="98"/>
                    <a:pt x="62" y="98"/>
                    <a:pt x="62" y="98"/>
                  </a:cubicBezTo>
                  <a:cubicBezTo>
                    <a:pt x="60" y="106"/>
                    <a:pt x="60" y="106"/>
                    <a:pt x="60" y="106"/>
                  </a:cubicBezTo>
                  <a:cubicBezTo>
                    <a:pt x="64" y="110"/>
                    <a:pt x="64" y="110"/>
                    <a:pt x="64" y="110"/>
                  </a:cubicBezTo>
                  <a:cubicBezTo>
                    <a:pt x="69" y="107"/>
                    <a:pt x="69" y="107"/>
                    <a:pt x="69" y="107"/>
                  </a:cubicBezTo>
                  <a:cubicBezTo>
                    <a:pt x="74" y="102"/>
                    <a:pt x="74" y="102"/>
                    <a:pt x="74" y="102"/>
                  </a:cubicBezTo>
                  <a:cubicBezTo>
                    <a:pt x="75" y="103"/>
                    <a:pt x="75" y="103"/>
                    <a:pt x="75" y="103"/>
                  </a:cubicBezTo>
                  <a:cubicBezTo>
                    <a:pt x="79" y="104"/>
                    <a:pt x="79" y="104"/>
                    <a:pt x="79" y="104"/>
                  </a:cubicBezTo>
                  <a:cubicBezTo>
                    <a:pt x="79" y="104"/>
                    <a:pt x="79" y="104"/>
                    <a:pt x="79" y="104"/>
                  </a:cubicBezTo>
                  <a:cubicBezTo>
                    <a:pt x="79" y="104"/>
                    <a:pt x="79" y="104"/>
                    <a:pt x="79" y="104"/>
                  </a:cubicBezTo>
                  <a:cubicBezTo>
                    <a:pt x="84" y="109"/>
                    <a:pt x="84" y="109"/>
                    <a:pt x="84" y="109"/>
                  </a:cubicBezTo>
                  <a:cubicBezTo>
                    <a:pt x="89" y="108"/>
                    <a:pt x="89" y="108"/>
                    <a:pt x="89" y="108"/>
                  </a:cubicBezTo>
                  <a:cubicBezTo>
                    <a:pt x="93" y="106"/>
                    <a:pt x="95" y="108"/>
                    <a:pt x="96" y="110"/>
                  </a:cubicBezTo>
                  <a:cubicBezTo>
                    <a:pt x="96" y="114"/>
                    <a:pt x="96" y="114"/>
                    <a:pt x="96" y="114"/>
                  </a:cubicBezTo>
                  <a:cubicBezTo>
                    <a:pt x="97" y="114"/>
                    <a:pt x="97" y="114"/>
                    <a:pt x="97" y="114"/>
                  </a:cubicBezTo>
                  <a:cubicBezTo>
                    <a:pt x="102" y="116"/>
                    <a:pt x="102" y="116"/>
                    <a:pt x="102" y="116"/>
                  </a:cubicBezTo>
                  <a:cubicBezTo>
                    <a:pt x="105" y="111"/>
                    <a:pt x="105" y="111"/>
                    <a:pt x="105" y="111"/>
                  </a:cubicBezTo>
                  <a:cubicBezTo>
                    <a:pt x="105" y="109"/>
                    <a:pt x="105" y="109"/>
                    <a:pt x="105" y="109"/>
                  </a:cubicBezTo>
                  <a:cubicBezTo>
                    <a:pt x="105" y="107"/>
                    <a:pt x="105" y="106"/>
                    <a:pt x="106" y="105"/>
                  </a:cubicBezTo>
                  <a:cubicBezTo>
                    <a:pt x="110" y="106"/>
                    <a:pt x="110" y="106"/>
                    <a:pt x="110" y="106"/>
                  </a:cubicBezTo>
                  <a:cubicBezTo>
                    <a:pt x="114" y="108"/>
                    <a:pt x="116" y="110"/>
                    <a:pt x="116" y="114"/>
                  </a:cubicBezTo>
                  <a:cubicBezTo>
                    <a:pt x="116" y="116"/>
                    <a:pt x="116" y="116"/>
                    <a:pt x="116" y="116"/>
                  </a:cubicBezTo>
                  <a:cubicBezTo>
                    <a:pt x="116" y="121"/>
                    <a:pt x="116" y="121"/>
                    <a:pt x="116" y="121"/>
                  </a:cubicBezTo>
                  <a:cubicBezTo>
                    <a:pt x="120" y="128"/>
                    <a:pt x="120" y="128"/>
                    <a:pt x="120" y="128"/>
                  </a:cubicBezTo>
                  <a:cubicBezTo>
                    <a:pt x="125" y="133"/>
                    <a:pt x="125" y="133"/>
                    <a:pt x="125" y="133"/>
                  </a:cubicBezTo>
                  <a:cubicBezTo>
                    <a:pt x="127" y="135"/>
                    <a:pt x="129" y="136"/>
                    <a:pt x="131" y="137"/>
                  </a:cubicBezTo>
                  <a:cubicBezTo>
                    <a:pt x="132" y="137"/>
                    <a:pt x="132" y="137"/>
                    <a:pt x="132" y="137"/>
                  </a:cubicBezTo>
                  <a:cubicBezTo>
                    <a:pt x="133" y="138"/>
                    <a:pt x="134" y="140"/>
                    <a:pt x="134" y="144"/>
                  </a:cubicBezTo>
                  <a:cubicBezTo>
                    <a:pt x="134" y="162"/>
                    <a:pt x="134" y="162"/>
                    <a:pt x="134" y="162"/>
                  </a:cubicBezTo>
                  <a:cubicBezTo>
                    <a:pt x="134" y="164"/>
                    <a:pt x="136" y="165"/>
                    <a:pt x="137" y="165"/>
                  </a:cubicBezTo>
                  <a:cubicBezTo>
                    <a:pt x="138" y="165"/>
                    <a:pt x="138" y="165"/>
                    <a:pt x="138" y="165"/>
                  </a:cubicBezTo>
                  <a:cubicBezTo>
                    <a:pt x="140" y="164"/>
                    <a:pt x="142" y="164"/>
                    <a:pt x="144" y="166"/>
                  </a:cubicBezTo>
                  <a:cubicBezTo>
                    <a:pt x="145" y="167"/>
                    <a:pt x="145" y="167"/>
                    <a:pt x="145" y="167"/>
                  </a:cubicBezTo>
                  <a:cubicBezTo>
                    <a:pt x="147" y="168"/>
                    <a:pt x="148" y="169"/>
                    <a:pt x="149" y="172"/>
                  </a:cubicBezTo>
                  <a:cubicBezTo>
                    <a:pt x="150" y="182"/>
                    <a:pt x="150" y="182"/>
                    <a:pt x="150" y="182"/>
                  </a:cubicBezTo>
                  <a:cubicBezTo>
                    <a:pt x="159" y="164"/>
                    <a:pt x="159" y="164"/>
                    <a:pt x="159" y="164"/>
                  </a:cubicBezTo>
                  <a:cubicBezTo>
                    <a:pt x="162" y="154"/>
                    <a:pt x="165" y="148"/>
                    <a:pt x="169" y="147"/>
                  </a:cubicBezTo>
                  <a:cubicBezTo>
                    <a:pt x="173" y="146"/>
                    <a:pt x="178" y="148"/>
                    <a:pt x="186" y="152"/>
                  </a:cubicBezTo>
                  <a:cubicBezTo>
                    <a:pt x="212" y="154"/>
                    <a:pt x="212" y="154"/>
                    <a:pt x="212" y="154"/>
                  </a:cubicBezTo>
                  <a:cubicBezTo>
                    <a:pt x="212" y="148"/>
                    <a:pt x="212" y="148"/>
                    <a:pt x="212" y="148"/>
                  </a:cubicBezTo>
                  <a:cubicBezTo>
                    <a:pt x="200" y="136"/>
                    <a:pt x="200" y="136"/>
                    <a:pt x="200" y="136"/>
                  </a:cubicBezTo>
                  <a:cubicBezTo>
                    <a:pt x="195" y="133"/>
                    <a:pt x="192" y="131"/>
                    <a:pt x="193" y="129"/>
                  </a:cubicBezTo>
                  <a:cubicBezTo>
                    <a:pt x="202" y="130"/>
                    <a:pt x="202" y="130"/>
                    <a:pt x="202" y="130"/>
                  </a:cubicBezTo>
                  <a:cubicBezTo>
                    <a:pt x="211" y="132"/>
                    <a:pt x="219" y="128"/>
                    <a:pt x="226" y="114"/>
                  </a:cubicBezTo>
                  <a:cubicBezTo>
                    <a:pt x="226" y="114"/>
                    <a:pt x="226" y="114"/>
                    <a:pt x="226" y="114"/>
                  </a:cubicBezTo>
                  <a:cubicBezTo>
                    <a:pt x="227" y="114"/>
                    <a:pt x="227" y="114"/>
                    <a:pt x="227" y="114"/>
                  </a:cubicBezTo>
                  <a:cubicBezTo>
                    <a:pt x="236" y="106"/>
                    <a:pt x="236" y="106"/>
                    <a:pt x="236" y="106"/>
                  </a:cubicBezTo>
                  <a:cubicBezTo>
                    <a:pt x="237" y="87"/>
                    <a:pt x="237" y="87"/>
                    <a:pt x="237" y="87"/>
                  </a:cubicBezTo>
                  <a:cubicBezTo>
                    <a:pt x="237" y="85"/>
                    <a:pt x="237" y="85"/>
                    <a:pt x="237" y="85"/>
                  </a:cubicBezTo>
                  <a:cubicBezTo>
                    <a:pt x="238" y="85"/>
                    <a:pt x="238" y="85"/>
                    <a:pt x="238" y="85"/>
                  </a:cubicBezTo>
                  <a:cubicBezTo>
                    <a:pt x="239" y="85"/>
                    <a:pt x="239" y="85"/>
                    <a:pt x="239" y="85"/>
                  </a:cubicBezTo>
                  <a:cubicBezTo>
                    <a:pt x="246" y="84"/>
                    <a:pt x="246" y="84"/>
                    <a:pt x="246" y="84"/>
                  </a:cubicBezTo>
                  <a:cubicBezTo>
                    <a:pt x="247" y="84"/>
                    <a:pt x="247" y="84"/>
                    <a:pt x="247" y="84"/>
                  </a:cubicBezTo>
                  <a:cubicBezTo>
                    <a:pt x="248" y="84"/>
                    <a:pt x="248" y="84"/>
                    <a:pt x="248" y="84"/>
                  </a:cubicBezTo>
                  <a:cubicBezTo>
                    <a:pt x="248" y="84"/>
                    <a:pt x="248" y="84"/>
                    <a:pt x="248" y="84"/>
                  </a:cubicBezTo>
                  <a:cubicBezTo>
                    <a:pt x="262" y="99"/>
                    <a:pt x="262" y="99"/>
                    <a:pt x="262" y="99"/>
                  </a:cubicBezTo>
                  <a:cubicBezTo>
                    <a:pt x="266" y="98"/>
                    <a:pt x="266" y="98"/>
                    <a:pt x="266" y="98"/>
                  </a:cubicBezTo>
                  <a:cubicBezTo>
                    <a:pt x="266" y="95"/>
                    <a:pt x="266" y="95"/>
                    <a:pt x="266" y="95"/>
                  </a:cubicBezTo>
                  <a:cubicBezTo>
                    <a:pt x="259" y="88"/>
                    <a:pt x="259" y="88"/>
                    <a:pt x="259" y="88"/>
                  </a:cubicBezTo>
                  <a:cubicBezTo>
                    <a:pt x="258" y="87"/>
                    <a:pt x="258" y="87"/>
                    <a:pt x="258" y="87"/>
                  </a:cubicBezTo>
                  <a:cubicBezTo>
                    <a:pt x="257" y="86"/>
                    <a:pt x="257" y="86"/>
                    <a:pt x="257" y="86"/>
                  </a:cubicBezTo>
                  <a:cubicBezTo>
                    <a:pt x="268" y="79"/>
                    <a:pt x="268" y="79"/>
                    <a:pt x="268" y="79"/>
                  </a:cubicBezTo>
                  <a:cubicBezTo>
                    <a:pt x="268" y="62"/>
                    <a:pt x="268" y="62"/>
                    <a:pt x="268" y="62"/>
                  </a:cubicBezTo>
                  <a:cubicBezTo>
                    <a:pt x="263" y="63"/>
                    <a:pt x="263" y="63"/>
                    <a:pt x="263" y="63"/>
                  </a:cubicBezTo>
                  <a:cubicBezTo>
                    <a:pt x="263" y="63"/>
                    <a:pt x="263" y="63"/>
                    <a:pt x="263" y="63"/>
                  </a:cubicBezTo>
                  <a:cubicBezTo>
                    <a:pt x="262" y="63"/>
                    <a:pt x="262" y="63"/>
                    <a:pt x="262" y="63"/>
                  </a:cubicBezTo>
                  <a:cubicBezTo>
                    <a:pt x="256" y="60"/>
                    <a:pt x="256" y="60"/>
                    <a:pt x="256" y="60"/>
                  </a:cubicBezTo>
                  <a:cubicBezTo>
                    <a:pt x="254" y="60"/>
                    <a:pt x="250" y="58"/>
                    <a:pt x="246" y="55"/>
                  </a:cubicBezTo>
                  <a:cubicBezTo>
                    <a:pt x="243" y="54"/>
                    <a:pt x="242" y="53"/>
                    <a:pt x="242" y="51"/>
                  </a:cubicBezTo>
                  <a:cubicBezTo>
                    <a:pt x="242" y="52"/>
                    <a:pt x="242" y="52"/>
                    <a:pt x="242" y="52"/>
                  </a:cubicBezTo>
                  <a:cubicBezTo>
                    <a:pt x="242" y="53"/>
                    <a:pt x="241" y="54"/>
                    <a:pt x="240" y="54"/>
                  </a:cubicBezTo>
                  <a:cubicBezTo>
                    <a:pt x="239" y="55"/>
                    <a:pt x="238" y="56"/>
                    <a:pt x="235" y="56"/>
                  </a:cubicBezTo>
                  <a:cubicBezTo>
                    <a:pt x="234" y="56"/>
                    <a:pt x="234" y="56"/>
                    <a:pt x="234" y="56"/>
                  </a:cubicBezTo>
                  <a:cubicBezTo>
                    <a:pt x="234" y="55"/>
                    <a:pt x="234" y="55"/>
                    <a:pt x="234" y="55"/>
                  </a:cubicBezTo>
                  <a:cubicBezTo>
                    <a:pt x="234" y="55"/>
                    <a:pt x="234" y="55"/>
                    <a:pt x="234" y="55"/>
                  </a:cubicBezTo>
                  <a:cubicBezTo>
                    <a:pt x="228" y="51"/>
                    <a:pt x="228" y="51"/>
                    <a:pt x="228" y="51"/>
                  </a:cubicBezTo>
                  <a:cubicBezTo>
                    <a:pt x="223" y="55"/>
                    <a:pt x="223" y="55"/>
                    <a:pt x="223" y="55"/>
                  </a:cubicBezTo>
                  <a:cubicBezTo>
                    <a:pt x="221" y="57"/>
                    <a:pt x="219" y="59"/>
                    <a:pt x="219" y="60"/>
                  </a:cubicBezTo>
                  <a:cubicBezTo>
                    <a:pt x="222" y="66"/>
                    <a:pt x="222" y="66"/>
                    <a:pt x="222" y="66"/>
                  </a:cubicBezTo>
                  <a:cubicBezTo>
                    <a:pt x="223" y="67"/>
                    <a:pt x="223" y="68"/>
                    <a:pt x="222" y="69"/>
                  </a:cubicBezTo>
                  <a:cubicBezTo>
                    <a:pt x="222" y="70"/>
                    <a:pt x="220" y="72"/>
                    <a:pt x="217" y="72"/>
                  </a:cubicBezTo>
                  <a:cubicBezTo>
                    <a:pt x="214" y="73"/>
                    <a:pt x="214" y="73"/>
                    <a:pt x="214" y="73"/>
                  </a:cubicBezTo>
                  <a:cubicBezTo>
                    <a:pt x="212" y="74"/>
                    <a:pt x="209" y="74"/>
                    <a:pt x="208" y="72"/>
                  </a:cubicBezTo>
                  <a:cubicBezTo>
                    <a:pt x="207" y="70"/>
                    <a:pt x="207" y="70"/>
                    <a:pt x="207" y="70"/>
                  </a:cubicBezTo>
                  <a:cubicBezTo>
                    <a:pt x="196" y="60"/>
                    <a:pt x="196" y="60"/>
                    <a:pt x="196" y="60"/>
                  </a:cubicBezTo>
                  <a:cubicBezTo>
                    <a:pt x="192" y="58"/>
                    <a:pt x="189" y="56"/>
                    <a:pt x="188" y="54"/>
                  </a:cubicBezTo>
                  <a:cubicBezTo>
                    <a:pt x="187" y="52"/>
                    <a:pt x="186" y="51"/>
                    <a:pt x="187" y="50"/>
                  </a:cubicBezTo>
                  <a:cubicBezTo>
                    <a:pt x="186" y="47"/>
                    <a:pt x="186" y="44"/>
                    <a:pt x="185" y="43"/>
                  </a:cubicBezTo>
                  <a:cubicBezTo>
                    <a:pt x="183" y="44"/>
                    <a:pt x="183" y="44"/>
                    <a:pt x="183" y="44"/>
                  </a:cubicBezTo>
                  <a:cubicBezTo>
                    <a:pt x="182" y="45"/>
                    <a:pt x="182" y="45"/>
                    <a:pt x="182" y="45"/>
                  </a:cubicBezTo>
                  <a:cubicBezTo>
                    <a:pt x="182" y="46"/>
                    <a:pt x="183" y="48"/>
                    <a:pt x="184" y="49"/>
                  </a:cubicBezTo>
                  <a:cubicBezTo>
                    <a:pt x="184" y="50"/>
                    <a:pt x="184" y="50"/>
                    <a:pt x="184" y="50"/>
                  </a:cubicBezTo>
                  <a:cubicBezTo>
                    <a:pt x="185" y="50"/>
                    <a:pt x="185" y="50"/>
                    <a:pt x="185" y="50"/>
                  </a:cubicBezTo>
                  <a:cubicBezTo>
                    <a:pt x="184" y="51"/>
                    <a:pt x="184" y="51"/>
                    <a:pt x="184" y="51"/>
                  </a:cubicBezTo>
                  <a:cubicBezTo>
                    <a:pt x="179" y="60"/>
                    <a:pt x="179" y="60"/>
                    <a:pt x="179" y="60"/>
                  </a:cubicBezTo>
                  <a:cubicBezTo>
                    <a:pt x="170" y="58"/>
                    <a:pt x="170" y="58"/>
                    <a:pt x="170" y="58"/>
                  </a:cubicBezTo>
                  <a:cubicBezTo>
                    <a:pt x="168" y="57"/>
                    <a:pt x="168" y="57"/>
                    <a:pt x="168" y="57"/>
                  </a:cubicBezTo>
                  <a:cubicBezTo>
                    <a:pt x="168" y="57"/>
                    <a:pt x="168" y="57"/>
                    <a:pt x="168" y="57"/>
                  </a:cubicBezTo>
                  <a:cubicBezTo>
                    <a:pt x="168" y="56"/>
                    <a:pt x="168" y="56"/>
                    <a:pt x="168" y="56"/>
                  </a:cubicBezTo>
                  <a:cubicBezTo>
                    <a:pt x="168" y="54"/>
                    <a:pt x="168" y="52"/>
                    <a:pt x="168" y="50"/>
                  </a:cubicBezTo>
                  <a:cubicBezTo>
                    <a:pt x="166" y="47"/>
                    <a:pt x="166" y="47"/>
                    <a:pt x="166" y="47"/>
                  </a:cubicBezTo>
                  <a:cubicBezTo>
                    <a:pt x="159" y="42"/>
                    <a:pt x="159" y="42"/>
                    <a:pt x="159" y="42"/>
                  </a:cubicBezTo>
                  <a:cubicBezTo>
                    <a:pt x="158" y="41"/>
                    <a:pt x="158" y="41"/>
                    <a:pt x="158" y="41"/>
                  </a:cubicBezTo>
                  <a:cubicBezTo>
                    <a:pt x="158" y="42"/>
                    <a:pt x="157" y="42"/>
                    <a:pt x="156" y="43"/>
                  </a:cubicBezTo>
                  <a:cubicBezTo>
                    <a:pt x="149" y="42"/>
                    <a:pt x="149" y="42"/>
                    <a:pt x="149" y="42"/>
                  </a:cubicBezTo>
                  <a:cubicBezTo>
                    <a:pt x="146" y="42"/>
                    <a:pt x="145" y="41"/>
                    <a:pt x="144" y="40"/>
                  </a:cubicBezTo>
                  <a:cubicBezTo>
                    <a:pt x="144" y="39"/>
                    <a:pt x="144" y="37"/>
                    <a:pt x="144" y="35"/>
                  </a:cubicBezTo>
                  <a:cubicBezTo>
                    <a:pt x="145" y="34"/>
                    <a:pt x="145" y="34"/>
                    <a:pt x="145" y="34"/>
                  </a:cubicBezTo>
                  <a:cubicBezTo>
                    <a:pt x="142" y="28"/>
                    <a:pt x="142" y="28"/>
                    <a:pt x="142" y="28"/>
                  </a:cubicBezTo>
                  <a:cubicBezTo>
                    <a:pt x="128" y="29"/>
                    <a:pt x="128" y="29"/>
                    <a:pt x="128" y="29"/>
                  </a:cubicBezTo>
                  <a:cubicBezTo>
                    <a:pt x="128" y="31"/>
                    <a:pt x="128" y="32"/>
                    <a:pt x="127" y="34"/>
                  </a:cubicBezTo>
                  <a:cubicBezTo>
                    <a:pt x="126" y="35"/>
                    <a:pt x="125" y="36"/>
                    <a:pt x="124" y="36"/>
                  </a:cubicBezTo>
                  <a:cubicBezTo>
                    <a:pt x="122" y="36"/>
                    <a:pt x="119" y="36"/>
                    <a:pt x="117" y="34"/>
                  </a:cubicBezTo>
                  <a:cubicBezTo>
                    <a:pt x="117" y="33"/>
                    <a:pt x="117" y="33"/>
                    <a:pt x="117" y="33"/>
                  </a:cubicBezTo>
                  <a:cubicBezTo>
                    <a:pt x="117" y="33"/>
                    <a:pt x="117" y="33"/>
                    <a:pt x="117" y="33"/>
                  </a:cubicBezTo>
                  <a:cubicBezTo>
                    <a:pt x="114" y="30"/>
                    <a:pt x="112" y="27"/>
                    <a:pt x="112" y="24"/>
                  </a:cubicBezTo>
                  <a:cubicBezTo>
                    <a:pt x="110" y="20"/>
                    <a:pt x="110" y="20"/>
                    <a:pt x="110" y="20"/>
                  </a:cubicBezTo>
                  <a:cubicBezTo>
                    <a:pt x="106" y="23"/>
                    <a:pt x="106" y="23"/>
                    <a:pt x="106" y="23"/>
                  </a:cubicBezTo>
                  <a:cubicBezTo>
                    <a:pt x="102" y="25"/>
                    <a:pt x="100" y="25"/>
                    <a:pt x="98" y="24"/>
                  </a:cubicBezTo>
                  <a:cubicBezTo>
                    <a:pt x="97" y="23"/>
                    <a:pt x="97" y="23"/>
                    <a:pt x="97" y="23"/>
                  </a:cubicBezTo>
                  <a:cubicBezTo>
                    <a:pt x="93" y="24"/>
                    <a:pt x="93" y="24"/>
                    <a:pt x="93" y="24"/>
                  </a:cubicBezTo>
                  <a:cubicBezTo>
                    <a:pt x="82" y="27"/>
                    <a:pt x="82" y="27"/>
                    <a:pt x="82" y="27"/>
                  </a:cubicBezTo>
                  <a:cubicBezTo>
                    <a:pt x="80" y="29"/>
                    <a:pt x="78" y="29"/>
                    <a:pt x="76" y="29"/>
                  </a:cubicBezTo>
                  <a:cubicBezTo>
                    <a:pt x="75" y="29"/>
                    <a:pt x="75" y="29"/>
                    <a:pt x="75" y="29"/>
                  </a:cubicBezTo>
                  <a:cubicBezTo>
                    <a:pt x="71" y="29"/>
                    <a:pt x="68" y="28"/>
                    <a:pt x="67" y="26"/>
                  </a:cubicBezTo>
                  <a:cubicBezTo>
                    <a:pt x="60" y="21"/>
                    <a:pt x="60" y="21"/>
                    <a:pt x="60" y="21"/>
                  </a:cubicBezTo>
                  <a:lnTo>
                    <a:pt x="5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9"/>
            <p:cNvSpPr>
              <a:spLocks/>
            </p:cNvSpPr>
            <p:nvPr/>
          </p:nvSpPr>
          <p:spPr bwMode="auto">
            <a:xfrm>
              <a:off x="2793" y="684"/>
              <a:ext cx="686" cy="625"/>
            </a:xfrm>
            <a:custGeom>
              <a:avLst/>
              <a:gdLst>
                <a:gd name="T0" fmla="*/ 353 w 360"/>
                <a:gd name="T1" fmla="*/ 153 h 328"/>
                <a:gd name="T2" fmla="*/ 346 w 360"/>
                <a:gd name="T3" fmla="*/ 119 h 328"/>
                <a:gd name="T4" fmla="*/ 314 w 360"/>
                <a:gd name="T5" fmla="*/ 153 h 328"/>
                <a:gd name="T6" fmla="*/ 309 w 360"/>
                <a:gd name="T7" fmla="*/ 162 h 328"/>
                <a:gd name="T8" fmla="*/ 268 w 360"/>
                <a:gd name="T9" fmla="*/ 169 h 328"/>
                <a:gd name="T10" fmla="*/ 259 w 360"/>
                <a:gd name="T11" fmla="*/ 153 h 328"/>
                <a:gd name="T12" fmla="*/ 248 w 360"/>
                <a:gd name="T13" fmla="*/ 142 h 328"/>
                <a:gd name="T14" fmla="*/ 235 w 360"/>
                <a:gd name="T15" fmla="*/ 131 h 328"/>
                <a:gd name="T16" fmla="*/ 168 w 360"/>
                <a:gd name="T17" fmla="*/ 119 h 328"/>
                <a:gd name="T18" fmla="*/ 129 w 360"/>
                <a:gd name="T19" fmla="*/ 57 h 328"/>
                <a:gd name="T20" fmla="*/ 54 w 360"/>
                <a:gd name="T21" fmla="*/ 8 h 328"/>
                <a:gd name="T22" fmla="*/ 4 w 360"/>
                <a:gd name="T23" fmla="*/ 14 h 328"/>
                <a:gd name="T24" fmla="*/ 4 w 360"/>
                <a:gd name="T25" fmla="*/ 21 h 328"/>
                <a:gd name="T26" fmla="*/ 1 w 360"/>
                <a:gd name="T27" fmla="*/ 28 h 328"/>
                <a:gd name="T28" fmla="*/ 5 w 360"/>
                <a:gd name="T29" fmla="*/ 45 h 328"/>
                <a:gd name="T30" fmla="*/ 21 w 360"/>
                <a:gd name="T31" fmla="*/ 37 h 328"/>
                <a:gd name="T32" fmla="*/ 37 w 360"/>
                <a:gd name="T33" fmla="*/ 49 h 328"/>
                <a:gd name="T34" fmla="*/ 60 w 360"/>
                <a:gd name="T35" fmla="*/ 77 h 328"/>
                <a:gd name="T36" fmla="*/ 74 w 360"/>
                <a:gd name="T37" fmla="*/ 66 h 328"/>
                <a:gd name="T38" fmla="*/ 97 w 360"/>
                <a:gd name="T39" fmla="*/ 52 h 328"/>
                <a:gd name="T40" fmla="*/ 115 w 360"/>
                <a:gd name="T41" fmla="*/ 71 h 328"/>
                <a:gd name="T42" fmla="*/ 119 w 360"/>
                <a:gd name="T43" fmla="*/ 100 h 328"/>
                <a:gd name="T44" fmla="*/ 121 w 360"/>
                <a:gd name="T45" fmla="*/ 131 h 328"/>
                <a:gd name="T46" fmla="*/ 116 w 360"/>
                <a:gd name="T47" fmla="*/ 144 h 328"/>
                <a:gd name="T48" fmla="*/ 112 w 360"/>
                <a:gd name="T49" fmla="*/ 149 h 328"/>
                <a:gd name="T50" fmla="*/ 114 w 360"/>
                <a:gd name="T51" fmla="*/ 168 h 328"/>
                <a:gd name="T52" fmla="*/ 109 w 360"/>
                <a:gd name="T53" fmla="*/ 184 h 328"/>
                <a:gd name="T54" fmla="*/ 95 w 360"/>
                <a:gd name="T55" fmla="*/ 181 h 328"/>
                <a:gd name="T56" fmla="*/ 84 w 360"/>
                <a:gd name="T57" fmla="*/ 204 h 328"/>
                <a:gd name="T58" fmla="*/ 68 w 360"/>
                <a:gd name="T59" fmla="*/ 219 h 328"/>
                <a:gd name="T60" fmla="*/ 80 w 360"/>
                <a:gd name="T61" fmla="*/ 236 h 328"/>
                <a:gd name="T62" fmla="*/ 90 w 360"/>
                <a:gd name="T63" fmla="*/ 249 h 328"/>
                <a:gd name="T64" fmla="*/ 109 w 360"/>
                <a:gd name="T65" fmla="*/ 253 h 328"/>
                <a:gd name="T66" fmla="*/ 118 w 360"/>
                <a:gd name="T67" fmla="*/ 272 h 328"/>
                <a:gd name="T68" fmla="*/ 133 w 360"/>
                <a:gd name="T69" fmla="*/ 284 h 328"/>
                <a:gd name="T70" fmla="*/ 154 w 360"/>
                <a:gd name="T71" fmla="*/ 278 h 328"/>
                <a:gd name="T72" fmla="*/ 167 w 360"/>
                <a:gd name="T73" fmla="*/ 275 h 328"/>
                <a:gd name="T74" fmla="*/ 177 w 360"/>
                <a:gd name="T75" fmla="*/ 289 h 328"/>
                <a:gd name="T76" fmla="*/ 180 w 360"/>
                <a:gd name="T77" fmla="*/ 289 h 328"/>
                <a:gd name="T78" fmla="*/ 200 w 360"/>
                <a:gd name="T79" fmla="*/ 283 h 328"/>
                <a:gd name="T80" fmla="*/ 206 w 360"/>
                <a:gd name="T81" fmla="*/ 292 h 328"/>
                <a:gd name="T82" fmla="*/ 211 w 360"/>
                <a:gd name="T83" fmla="*/ 297 h 328"/>
                <a:gd name="T84" fmla="*/ 229 w 360"/>
                <a:gd name="T85" fmla="*/ 308 h 328"/>
                <a:gd name="T86" fmla="*/ 235 w 360"/>
                <a:gd name="T87" fmla="*/ 303 h 328"/>
                <a:gd name="T88" fmla="*/ 243 w 360"/>
                <a:gd name="T89" fmla="*/ 297 h 328"/>
                <a:gd name="T90" fmla="*/ 255 w 360"/>
                <a:gd name="T91" fmla="*/ 315 h 328"/>
                <a:gd name="T92" fmla="*/ 269 w 360"/>
                <a:gd name="T93" fmla="*/ 328 h 328"/>
                <a:gd name="T94" fmla="*/ 278 w 360"/>
                <a:gd name="T95" fmla="*/ 311 h 328"/>
                <a:gd name="T96" fmla="*/ 296 w 360"/>
                <a:gd name="T97" fmla="*/ 301 h 328"/>
                <a:gd name="T98" fmla="*/ 306 w 360"/>
                <a:gd name="T99" fmla="*/ 305 h 328"/>
                <a:gd name="T100" fmla="*/ 315 w 360"/>
                <a:gd name="T101" fmla="*/ 315 h 328"/>
                <a:gd name="T102" fmla="*/ 318 w 360"/>
                <a:gd name="T103" fmla="*/ 288 h 328"/>
                <a:gd name="T104" fmla="*/ 325 w 360"/>
                <a:gd name="T105" fmla="*/ 243 h 328"/>
                <a:gd name="T106" fmla="*/ 336 w 360"/>
                <a:gd name="T107" fmla="*/ 24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0" h="328">
                  <a:moveTo>
                    <a:pt x="358" y="193"/>
                  </a:moveTo>
                  <a:cubicBezTo>
                    <a:pt x="352" y="153"/>
                    <a:pt x="352" y="153"/>
                    <a:pt x="352" y="153"/>
                  </a:cubicBezTo>
                  <a:cubicBezTo>
                    <a:pt x="353" y="153"/>
                    <a:pt x="353" y="153"/>
                    <a:pt x="353" y="153"/>
                  </a:cubicBezTo>
                  <a:cubicBezTo>
                    <a:pt x="353" y="153"/>
                    <a:pt x="353" y="153"/>
                    <a:pt x="353" y="153"/>
                  </a:cubicBezTo>
                  <a:cubicBezTo>
                    <a:pt x="356" y="148"/>
                    <a:pt x="357" y="145"/>
                    <a:pt x="357" y="142"/>
                  </a:cubicBezTo>
                  <a:cubicBezTo>
                    <a:pt x="355" y="139"/>
                    <a:pt x="355" y="139"/>
                    <a:pt x="355" y="139"/>
                  </a:cubicBezTo>
                  <a:cubicBezTo>
                    <a:pt x="351" y="137"/>
                    <a:pt x="349" y="130"/>
                    <a:pt x="350" y="119"/>
                  </a:cubicBezTo>
                  <a:cubicBezTo>
                    <a:pt x="346" y="119"/>
                    <a:pt x="346" y="119"/>
                    <a:pt x="346" y="119"/>
                  </a:cubicBezTo>
                  <a:cubicBezTo>
                    <a:pt x="343" y="119"/>
                    <a:pt x="340" y="120"/>
                    <a:pt x="337" y="122"/>
                  </a:cubicBezTo>
                  <a:cubicBezTo>
                    <a:pt x="334" y="125"/>
                    <a:pt x="332" y="127"/>
                    <a:pt x="331" y="129"/>
                  </a:cubicBezTo>
                  <a:cubicBezTo>
                    <a:pt x="330" y="134"/>
                    <a:pt x="325" y="137"/>
                    <a:pt x="316" y="140"/>
                  </a:cubicBezTo>
                  <a:cubicBezTo>
                    <a:pt x="314" y="153"/>
                    <a:pt x="314" y="153"/>
                    <a:pt x="314" y="153"/>
                  </a:cubicBezTo>
                  <a:cubicBezTo>
                    <a:pt x="314" y="153"/>
                    <a:pt x="314" y="153"/>
                    <a:pt x="314" y="153"/>
                  </a:cubicBezTo>
                  <a:cubicBezTo>
                    <a:pt x="313" y="153"/>
                    <a:pt x="313" y="153"/>
                    <a:pt x="313" y="153"/>
                  </a:cubicBezTo>
                  <a:cubicBezTo>
                    <a:pt x="309" y="161"/>
                    <a:pt x="309" y="161"/>
                    <a:pt x="309" y="161"/>
                  </a:cubicBezTo>
                  <a:cubicBezTo>
                    <a:pt x="309" y="162"/>
                    <a:pt x="309" y="162"/>
                    <a:pt x="309" y="162"/>
                  </a:cubicBezTo>
                  <a:cubicBezTo>
                    <a:pt x="308" y="162"/>
                    <a:pt x="308" y="162"/>
                    <a:pt x="308" y="162"/>
                  </a:cubicBezTo>
                  <a:cubicBezTo>
                    <a:pt x="308" y="162"/>
                    <a:pt x="308" y="162"/>
                    <a:pt x="308" y="162"/>
                  </a:cubicBezTo>
                  <a:cubicBezTo>
                    <a:pt x="268" y="169"/>
                    <a:pt x="268" y="169"/>
                    <a:pt x="268" y="169"/>
                  </a:cubicBezTo>
                  <a:cubicBezTo>
                    <a:pt x="268" y="169"/>
                    <a:pt x="268" y="169"/>
                    <a:pt x="268" y="169"/>
                  </a:cubicBezTo>
                  <a:cubicBezTo>
                    <a:pt x="267" y="169"/>
                    <a:pt x="267" y="169"/>
                    <a:pt x="267" y="169"/>
                  </a:cubicBezTo>
                  <a:cubicBezTo>
                    <a:pt x="267" y="169"/>
                    <a:pt x="267" y="169"/>
                    <a:pt x="267" y="169"/>
                  </a:cubicBezTo>
                  <a:cubicBezTo>
                    <a:pt x="255" y="156"/>
                    <a:pt x="255" y="156"/>
                    <a:pt x="255" y="156"/>
                  </a:cubicBezTo>
                  <a:cubicBezTo>
                    <a:pt x="259" y="153"/>
                    <a:pt x="259" y="153"/>
                    <a:pt x="259" y="153"/>
                  </a:cubicBezTo>
                  <a:cubicBezTo>
                    <a:pt x="254" y="147"/>
                    <a:pt x="254" y="147"/>
                    <a:pt x="254" y="147"/>
                  </a:cubicBezTo>
                  <a:cubicBezTo>
                    <a:pt x="249" y="143"/>
                    <a:pt x="249" y="143"/>
                    <a:pt x="249" y="143"/>
                  </a:cubicBezTo>
                  <a:cubicBezTo>
                    <a:pt x="248" y="142"/>
                    <a:pt x="248" y="142"/>
                    <a:pt x="248" y="142"/>
                  </a:cubicBezTo>
                  <a:cubicBezTo>
                    <a:pt x="248" y="142"/>
                    <a:pt x="248" y="142"/>
                    <a:pt x="248" y="142"/>
                  </a:cubicBezTo>
                  <a:cubicBezTo>
                    <a:pt x="248" y="142"/>
                    <a:pt x="248" y="142"/>
                    <a:pt x="248" y="142"/>
                  </a:cubicBezTo>
                  <a:cubicBezTo>
                    <a:pt x="248" y="141"/>
                    <a:pt x="248" y="141"/>
                    <a:pt x="248" y="141"/>
                  </a:cubicBezTo>
                  <a:cubicBezTo>
                    <a:pt x="246" y="131"/>
                    <a:pt x="246" y="131"/>
                    <a:pt x="246" y="131"/>
                  </a:cubicBezTo>
                  <a:cubicBezTo>
                    <a:pt x="235" y="131"/>
                    <a:pt x="235" y="131"/>
                    <a:pt x="235" y="131"/>
                  </a:cubicBezTo>
                  <a:cubicBezTo>
                    <a:pt x="235" y="131"/>
                    <a:pt x="235" y="131"/>
                    <a:pt x="235" y="131"/>
                  </a:cubicBezTo>
                  <a:cubicBezTo>
                    <a:pt x="226" y="125"/>
                    <a:pt x="226" y="125"/>
                    <a:pt x="226" y="125"/>
                  </a:cubicBezTo>
                  <a:cubicBezTo>
                    <a:pt x="194" y="120"/>
                    <a:pt x="194" y="120"/>
                    <a:pt x="194" y="120"/>
                  </a:cubicBezTo>
                  <a:cubicBezTo>
                    <a:pt x="168" y="119"/>
                    <a:pt x="168" y="119"/>
                    <a:pt x="168" y="119"/>
                  </a:cubicBezTo>
                  <a:cubicBezTo>
                    <a:pt x="167" y="119"/>
                    <a:pt x="167" y="119"/>
                    <a:pt x="167" y="119"/>
                  </a:cubicBezTo>
                  <a:cubicBezTo>
                    <a:pt x="166" y="119"/>
                    <a:pt x="165" y="119"/>
                    <a:pt x="165" y="118"/>
                  </a:cubicBezTo>
                  <a:cubicBezTo>
                    <a:pt x="149" y="84"/>
                    <a:pt x="149" y="84"/>
                    <a:pt x="149" y="84"/>
                  </a:cubicBezTo>
                  <a:cubicBezTo>
                    <a:pt x="148" y="81"/>
                    <a:pt x="141" y="72"/>
                    <a:pt x="129" y="57"/>
                  </a:cubicBezTo>
                  <a:cubicBezTo>
                    <a:pt x="117" y="42"/>
                    <a:pt x="110" y="34"/>
                    <a:pt x="108" y="33"/>
                  </a:cubicBezTo>
                  <a:cubicBezTo>
                    <a:pt x="85" y="11"/>
                    <a:pt x="85" y="11"/>
                    <a:pt x="85" y="11"/>
                  </a:cubicBezTo>
                  <a:cubicBezTo>
                    <a:pt x="82" y="9"/>
                    <a:pt x="82" y="9"/>
                    <a:pt x="82" y="9"/>
                  </a:cubicBezTo>
                  <a:cubicBezTo>
                    <a:pt x="54" y="8"/>
                    <a:pt x="54" y="8"/>
                    <a:pt x="54" y="8"/>
                  </a:cubicBezTo>
                  <a:cubicBezTo>
                    <a:pt x="53" y="8"/>
                    <a:pt x="53" y="8"/>
                    <a:pt x="53" y="8"/>
                  </a:cubicBezTo>
                  <a:cubicBezTo>
                    <a:pt x="53" y="7"/>
                    <a:pt x="53" y="7"/>
                    <a:pt x="53" y="7"/>
                  </a:cubicBezTo>
                  <a:cubicBezTo>
                    <a:pt x="50" y="5"/>
                    <a:pt x="46" y="3"/>
                    <a:pt x="40" y="2"/>
                  </a:cubicBezTo>
                  <a:cubicBezTo>
                    <a:pt x="35" y="0"/>
                    <a:pt x="23" y="4"/>
                    <a:pt x="4" y="14"/>
                  </a:cubicBezTo>
                  <a:cubicBezTo>
                    <a:pt x="3" y="15"/>
                    <a:pt x="3" y="15"/>
                    <a:pt x="3" y="15"/>
                  </a:cubicBezTo>
                  <a:cubicBezTo>
                    <a:pt x="4" y="20"/>
                    <a:pt x="4" y="20"/>
                    <a:pt x="4" y="20"/>
                  </a:cubicBezTo>
                  <a:cubicBezTo>
                    <a:pt x="4" y="20"/>
                    <a:pt x="4" y="20"/>
                    <a:pt x="4" y="20"/>
                  </a:cubicBezTo>
                  <a:cubicBezTo>
                    <a:pt x="4" y="21"/>
                    <a:pt x="4" y="21"/>
                    <a:pt x="4" y="21"/>
                  </a:cubicBezTo>
                  <a:cubicBezTo>
                    <a:pt x="4" y="21"/>
                    <a:pt x="4" y="21"/>
                    <a:pt x="4" y="21"/>
                  </a:cubicBezTo>
                  <a:cubicBezTo>
                    <a:pt x="4" y="21"/>
                    <a:pt x="4" y="21"/>
                    <a:pt x="4" y="21"/>
                  </a:cubicBezTo>
                  <a:cubicBezTo>
                    <a:pt x="1" y="28"/>
                    <a:pt x="1" y="28"/>
                    <a:pt x="1" y="28"/>
                  </a:cubicBezTo>
                  <a:cubicBezTo>
                    <a:pt x="1" y="28"/>
                    <a:pt x="1" y="28"/>
                    <a:pt x="1" y="28"/>
                  </a:cubicBezTo>
                  <a:cubicBezTo>
                    <a:pt x="0" y="28"/>
                    <a:pt x="0" y="28"/>
                    <a:pt x="0" y="28"/>
                  </a:cubicBezTo>
                  <a:cubicBezTo>
                    <a:pt x="0" y="33"/>
                    <a:pt x="0" y="33"/>
                    <a:pt x="0" y="33"/>
                  </a:cubicBezTo>
                  <a:cubicBezTo>
                    <a:pt x="0" y="36"/>
                    <a:pt x="1" y="40"/>
                    <a:pt x="2" y="43"/>
                  </a:cubicBezTo>
                  <a:cubicBezTo>
                    <a:pt x="5" y="45"/>
                    <a:pt x="5" y="45"/>
                    <a:pt x="5" y="45"/>
                  </a:cubicBezTo>
                  <a:cubicBezTo>
                    <a:pt x="11" y="45"/>
                    <a:pt x="11" y="45"/>
                    <a:pt x="11" y="45"/>
                  </a:cubicBezTo>
                  <a:cubicBezTo>
                    <a:pt x="16" y="46"/>
                    <a:pt x="16" y="46"/>
                    <a:pt x="16" y="46"/>
                  </a:cubicBezTo>
                  <a:cubicBezTo>
                    <a:pt x="18" y="45"/>
                    <a:pt x="18" y="45"/>
                    <a:pt x="18" y="45"/>
                  </a:cubicBezTo>
                  <a:cubicBezTo>
                    <a:pt x="18" y="41"/>
                    <a:pt x="19" y="38"/>
                    <a:pt x="21" y="37"/>
                  </a:cubicBezTo>
                  <a:cubicBezTo>
                    <a:pt x="25" y="37"/>
                    <a:pt x="25" y="37"/>
                    <a:pt x="25" y="37"/>
                  </a:cubicBezTo>
                  <a:cubicBezTo>
                    <a:pt x="39" y="41"/>
                    <a:pt x="39" y="41"/>
                    <a:pt x="39" y="41"/>
                  </a:cubicBezTo>
                  <a:cubicBezTo>
                    <a:pt x="42" y="42"/>
                    <a:pt x="42" y="42"/>
                    <a:pt x="42" y="42"/>
                  </a:cubicBezTo>
                  <a:cubicBezTo>
                    <a:pt x="37" y="49"/>
                    <a:pt x="37" y="49"/>
                    <a:pt x="37" y="49"/>
                  </a:cubicBezTo>
                  <a:cubicBezTo>
                    <a:pt x="37" y="59"/>
                    <a:pt x="37" y="59"/>
                    <a:pt x="37" y="59"/>
                  </a:cubicBezTo>
                  <a:cubicBezTo>
                    <a:pt x="37" y="61"/>
                    <a:pt x="41" y="65"/>
                    <a:pt x="48" y="72"/>
                  </a:cubicBezTo>
                  <a:cubicBezTo>
                    <a:pt x="53" y="75"/>
                    <a:pt x="55" y="77"/>
                    <a:pt x="58" y="77"/>
                  </a:cubicBezTo>
                  <a:cubicBezTo>
                    <a:pt x="60" y="77"/>
                    <a:pt x="60" y="77"/>
                    <a:pt x="60" y="77"/>
                  </a:cubicBezTo>
                  <a:cubicBezTo>
                    <a:pt x="62" y="76"/>
                    <a:pt x="62" y="76"/>
                    <a:pt x="62" y="76"/>
                  </a:cubicBezTo>
                  <a:cubicBezTo>
                    <a:pt x="69" y="69"/>
                    <a:pt x="69" y="69"/>
                    <a:pt x="69" y="69"/>
                  </a:cubicBezTo>
                  <a:cubicBezTo>
                    <a:pt x="74" y="66"/>
                    <a:pt x="74" y="66"/>
                    <a:pt x="74" y="66"/>
                  </a:cubicBezTo>
                  <a:cubicBezTo>
                    <a:pt x="74" y="66"/>
                    <a:pt x="74" y="66"/>
                    <a:pt x="74" y="66"/>
                  </a:cubicBezTo>
                  <a:cubicBezTo>
                    <a:pt x="74" y="66"/>
                    <a:pt x="74" y="66"/>
                    <a:pt x="74" y="66"/>
                  </a:cubicBezTo>
                  <a:cubicBezTo>
                    <a:pt x="85" y="64"/>
                    <a:pt x="85" y="64"/>
                    <a:pt x="85" y="64"/>
                  </a:cubicBezTo>
                  <a:cubicBezTo>
                    <a:pt x="88" y="57"/>
                    <a:pt x="88" y="57"/>
                    <a:pt x="88" y="57"/>
                  </a:cubicBezTo>
                  <a:cubicBezTo>
                    <a:pt x="97" y="52"/>
                    <a:pt x="97" y="52"/>
                    <a:pt x="97" y="52"/>
                  </a:cubicBezTo>
                  <a:cubicBezTo>
                    <a:pt x="106" y="57"/>
                    <a:pt x="106" y="57"/>
                    <a:pt x="106" y="57"/>
                  </a:cubicBezTo>
                  <a:cubicBezTo>
                    <a:pt x="106" y="57"/>
                    <a:pt x="106" y="57"/>
                    <a:pt x="106" y="57"/>
                  </a:cubicBezTo>
                  <a:cubicBezTo>
                    <a:pt x="107" y="57"/>
                    <a:pt x="107" y="57"/>
                    <a:pt x="107" y="57"/>
                  </a:cubicBezTo>
                  <a:cubicBezTo>
                    <a:pt x="115" y="71"/>
                    <a:pt x="115" y="71"/>
                    <a:pt x="115" y="71"/>
                  </a:cubicBezTo>
                  <a:cubicBezTo>
                    <a:pt x="118" y="80"/>
                    <a:pt x="118" y="80"/>
                    <a:pt x="118" y="80"/>
                  </a:cubicBezTo>
                  <a:cubicBezTo>
                    <a:pt x="118" y="81"/>
                    <a:pt x="118" y="81"/>
                    <a:pt x="118" y="81"/>
                  </a:cubicBezTo>
                  <a:cubicBezTo>
                    <a:pt x="116" y="93"/>
                    <a:pt x="116" y="93"/>
                    <a:pt x="116" y="93"/>
                  </a:cubicBezTo>
                  <a:cubicBezTo>
                    <a:pt x="119" y="100"/>
                    <a:pt x="119" y="100"/>
                    <a:pt x="119" y="100"/>
                  </a:cubicBezTo>
                  <a:cubicBezTo>
                    <a:pt x="119" y="101"/>
                    <a:pt x="119" y="101"/>
                    <a:pt x="119" y="101"/>
                  </a:cubicBezTo>
                  <a:cubicBezTo>
                    <a:pt x="117" y="110"/>
                    <a:pt x="117" y="110"/>
                    <a:pt x="117" y="110"/>
                  </a:cubicBezTo>
                  <a:cubicBezTo>
                    <a:pt x="117" y="118"/>
                    <a:pt x="117" y="118"/>
                    <a:pt x="117" y="118"/>
                  </a:cubicBezTo>
                  <a:cubicBezTo>
                    <a:pt x="119" y="125"/>
                    <a:pt x="121" y="130"/>
                    <a:pt x="121" y="131"/>
                  </a:cubicBezTo>
                  <a:cubicBezTo>
                    <a:pt x="120" y="138"/>
                    <a:pt x="120" y="138"/>
                    <a:pt x="120" y="138"/>
                  </a:cubicBezTo>
                  <a:cubicBezTo>
                    <a:pt x="120" y="138"/>
                    <a:pt x="120" y="138"/>
                    <a:pt x="120" y="138"/>
                  </a:cubicBezTo>
                  <a:cubicBezTo>
                    <a:pt x="120" y="139"/>
                    <a:pt x="120" y="139"/>
                    <a:pt x="120" y="139"/>
                  </a:cubicBezTo>
                  <a:cubicBezTo>
                    <a:pt x="116" y="144"/>
                    <a:pt x="116" y="144"/>
                    <a:pt x="116" y="144"/>
                  </a:cubicBezTo>
                  <a:cubicBezTo>
                    <a:pt x="116" y="145"/>
                    <a:pt x="116" y="145"/>
                    <a:pt x="116" y="145"/>
                  </a:cubicBezTo>
                  <a:cubicBezTo>
                    <a:pt x="116" y="145"/>
                    <a:pt x="116" y="145"/>
                    <a:pt x="116" y="145"/>
                  </a:cubicBezTo>
                  <a:cubicBezTo>
                    <a:pt x="116" y="145"/>
                    <a:pt x="116" y="145"/>
                    <a:pt x="116" y="145"/>
                  </a:cubicBezTo>
                  <a:cubicBezTo>
                    <a:pt x="112" y="149"/>
                    <a:pt x="112" y="149"/>
                    <a:pt x="112" y="149"/>
                  </a:cubicBezTo>
                  <a:cubicBezTo>
                    <a:pt x="111" y="158"/>
                    <a:pt x="111" y="158"/>
                    <a:pt x="111" y="158"/>
                  </a:cubicBezTo>
                  <a:cubicBezTo>
                    <a:pt x="114" y="167"/>
                    <a:pt x="114" y="167"/>
                    <a:pt x="114" y="167"/>
                  </a:cubicBezTo>
                  <a:cubicBezTo>
                    <a:pt x="114" y="167"/>
                    <a:pt x="114" y="167"/>
                    <a:pt x="114" y="167"/>
                  </a:cubicBezTo>
                  <a:cubicBezTo>
                    <a:pt x="114" y="168"/>
                    <a:pt x="114" y="168"/>
                    <a:pt x="114" y="168"/>
                  </a:cubicBezTo>
                  <a:cubicBezTo>
                    <a:pt x="114" y="168"/>
                    <a:pt x="114" y="168"/>
                    <a:pt x="114" y="168"/>
                  </a:cubicBezTo>
                  <a:cubicBezTo>
                    <a:pt x="114" y="168"/>
                    <a:pt x="114" y="168"/>
                    <a:pt x="114" y="168"/>
                  </a:cubicBezTo>
                  <a:cubicBezTo>
                    <a:pt x="111" y="182"/>
                    <a:pt x="111" y="182"/>
                    <a:pt x="111" y="182"/>
                  </a:cubicBezTo>
                  <a:cubicBezTo>
                    <a:pt x="109" y="184"/>
                    <a:pt x="109" y="184"/>
                    <a:pt x="109" y="184"/>
                  </a:cubicBezTo>
                  <a:cubicBezTo>
                    <a:pt x="108" y="185"/>
                    <a:pt x="106" y="185"/>
                    <a:pt x="103" y="184"/>
                  </a:cubicBezTo>
                  <a:cubicBezTo>
                    <a:pt x="103" y="184"/>
                    <a:pt x="103" y="184"/>
                    <a:pt x="103" y="184"/>
                  </a:cubicBezTo>
                  <a:cubicBezTo>
                    <a:pt x="99" y="180"/>
                    <a:pt x="99" y="180"/>
                    <a:pt x="99" y="180"/>
                  </a:cubicBezTo>
                  <a:cubicBezTo>
                    <a:pt x="95" y="181"/>
                    <a:pt x="95" y="181"/>
                    <a:pt x="95" y="181"/>
                  </a:cubicBezTo>
                  <a:cubicBezTo>
                    <a:pt x="90" y="187"/>
                    <a:pt x="90" y="187"/>
                    <a:pt x="90" y="187"/>
                  </a:cubicBezTo>
                  <a:cubicBezTo>
                    <a:pt x="84" y="203"/>
                    <a:pt x="84" y="203"/>
                    <a:pt x="84" y="203"/>
                  </a:cubicBezTo>
                  <a:cubicBezTo>
                    <a:pt x="84" y="204"/>
                    <a:pt x="84" y="204"/>
                    <a:pt x="84" y="204"/>
                  </a:cubicBezTo>
                  <a:cubicBezTo>
                    <a:pt x="84" y="204"/>
                    <a:pt x="84" y="204"/>
                    <a:pt x="84" y="204"/>
                  </a:cubicBezTo>
                  <a:cubicBezTo>
                    <a:pt x="78" y="209"/>
                    <a:pt x="78" y="209"/>
                    <a:pt x="78" y="209"/>
                  </a:cubicBezTo>
                  <a:cubicBezTo>
                    <a:pt x="77" y="209"/>
                    <a:pt x="77" y="209"/>
                    <a:pt x="77" y="209"/>
                  </a:cubicBezTo>
                  <a:cubicBezTo>
                    <a:pt x="74" y="209"/>
                    <a:pt x="74" y="209"/>
                    <a:pt x="74" y="209"/>
                  </a:cubicBezTo>
                  <a:cubicBezTo>
                    <a:pt x="68" y="219"/>
                    <a:pt x="68" y="219"/>
                    <a:pt x="68" y="219"/>
                  </a:cubicBezTo>
                  <a:cubicBezTo>
                    <a:pt x="71" y="225"/>
                    <a:pt x="71" y="225"/>
                    <a:pt x="71" y="225"/>
                  </a:cubicBezTo>
                  <a:cubicBezTo>
                    <a:pt x="72" y="225"/>
                    <a:pt x="72" y="225"/>
                    <a:pt x="72" y="225"/>
                  </a:cubicBezTo>
                  <a:cubicBezTo>
                    <a:pt x="80" y="235"/>
                    <a:pt x="80" y="235"/>
                    <a:pt x="80" y="235"/>
                  </a:cubicBezTo>
                  <a:cubicBezTo>
                    <a:pt x="80" y="236"/>
                    <a:pt x="80" y="236"/>
                    <a:pt x="80" y="236"/>
                  </a:cubicBezTo>
                  <a:cubicBezTo>
                    <a:pt x="80" y="239"/>
                    <a:pt x="80" y="239"/>
                    <a:pt x="80" y="239"/>
                  </a:cubicBezTo>
                  <a:cubicBezTo>
                    <a:pt x="89" y="240"/>
                    <a:pt x="89" y="240"/>
                    <a:pt x="89" y="240"/>
                  </a:cubicBezTo>
                  <a:cubicBezTo>
                    <a:pt x="90" y="248"/>
                    <a:pt x="90" y="248"/>
                    <a:pt x="90" y="248"/>
                  </a:cubicBezTo>
                  <a:cubicBezTo>
                    <a:pt x="90" y="249"/>
                    <a:pt x="90" y="249"/>
                    <a:pt x="90" y="249"/>
                  </a:cubicBezTo>
                  <a:cubicBezTo>
                    <a:pt x="91" y="258"/>
                    <a:pt x="91" y="258"/>
                    <a:pt x="91" y="258"/>
                  </a:cubicBezTo>
                  <a:cubicBezTo>
                    <a:pt x="94" y="260"/>
                    <a:pt x="94" y="260"/>
                    <a:pt x="94" y="260"/>
                  </a:cubicBezTo>
                  <a:cubicBezTo>
                    <a:pt x="102" y="258"/>
                    <a:pt x="102" y="258"/>
                    <a:pt x="102" y="258"/>
                  </a:cubicBezTo>
                  <a:cubicBezTo>
                    <a:pt x="109" y="253"/>
                    <a:pt x="109" y="253"/>
                    <a:pt x="109" y="253"/>
                  </a:cubicBezTo>
                  <a:cubicBezTo>
                    <a:pt x="111" y="253"/>
                    <a:pt x="111" y="253"/>
                    <a:pt x="111" y="253"/>
                  </a:cubicBezTo>
                  <a:cubicBezTo>
                    <a:pt x="113" y="266"/>
                    <a:pt x="113" y="266"/>
                    <a:pt x="113" y="266"/>
                  </a:cubicBezTo>
                  <a:cubicBezTo>
                    <a:pt x="117" y="271"/>
                    <a:pt x="117" y="271"/>
                    <a:pt x="117" y="271"/>
                  </a:cubicBezTo>
                  <a:cubicBezTo>
                    <a:pt x="118" y="272"/>
                    <a:pt x="118" y="272"/>
                    <a:pt x="118" y="272"/>
                  </a:cubicBezTo>
                  <a:cubicBezTo>
                    <a:pt x="121" y="277"/>
                    <a:pt x="121" y="277"/>
                    <a:pt x="121" y="277"/>
                  </a:cubicBezTo>
                  <a:cubicBezTo>
                    <a:pt x="127" y="282"/>
                    <a:pt x="127" y="282"/>
                    <a:pt x="127" y="282"/>
                  </a:cubicBezTo>
                  <a:cubicBezTo>
                    <a:pt x="127" y="283"/>
                    <a:pt x="129" y="283"/>
                    <a:pt x="131" y="283"/>
                  </a:cubicBezTo>
                  <a:cubicBezTo>
                    <a:pt x="133" y="284"/>
                    <a:pt x="133" y="284"/>
                    <a:pt x="133" y="284"/>
                  </a:cubicBezTo>
                  <a:cubicBezTo>
                    <a:pt x="137" y="282"/>
                    <a:pt x="137" y="282"/>
                    <a:pt x="137" y="282"/>
                  </a:cubicBezTo>
                  <a:cubicBezTo>
                    <a:pt x="140" y="281"/>
                    <a:pt x="143" y="280"/>
                    <a:pt x="146" y="279"/>
                  </a:cubicBezTo>
                  <a:cubicBezTo>
                    <a:pt x="148" y="278"/>
                    <a:pt x="148" y="278"/>
                    <a:pt x="148" y="278"/>
                  </a:cubicBezTo>
                  <a:cubicBezTo>
                    <a:pt x="154" y="278"/>
                    <a:pt x="154" y="278"/>
                    <a:pt x="154" y="278"/>
                  </a:cubicBezTo>
                  <a:cubicBezTo>
                    <a:pt x="156" y="278"/>
                    <a:pt x="157" y="278"/>
                    <a:pt x="158" y="279"/>
                  </a:cubicBezTo>
                  <a:cubicBezTo>
                    <a:pt x="166" y="274"/>
                    <a:pt x="166" y="274"/>
                    <a:pt x="166" y="274"/>
                  </a:cubicBezTo>
                  <a:cubicBezTo>
                    <a:pt x="167" y="274"/>
                    <a:pt x="167" y="274"/>
                    <a:pt x="167" y="274"/>
                  </a:cubicBezTo>
                  <a:cubicBezTo>
                    <a:pt x="167" y="275"/>
                    <a:pt x="167" y="275"/>
                    <a:pt x="167" y="275"/>
                  </a:cubicBezTo>
                  <a:cubicBezTo>
                    <a:pt x="168" y="274"/>
                    <a:pt x="168" y="274"/>
                    <a:pt x="168" y="274"/>
                  </a:cubicBezTo>
                  <a:cubicBezTo>
                    <a:pt x="169" y="275"/>
                    <a:pt x="169" y="275"/>
                    <a:pt x="169" y="275"/>
                  </a:cubicBezTo>
                  <a:cubicBezTo>
                    <a:pt x="172" y="279"/>
                    <a:pt x="173" y="282"/>
                    <a:pt x="173" y="283"/>
                  </a:cubicBezTo>
                  <a:cubicBezTo>
                    <a:pt x="177" y="289"/>
                    <a:pt x="177" y="289"/>
                    <a:pt x="177" y="289"/>
                  </a:cubicBezTo>
                  <a:cubicBezTo>
                    <a:pt x="180" y="290"/>
                    <a:pt x="180" y="290"/>
                    <a:pt x="180" y="290"/>
                  </a:cubicBezTo>
                  <a:cubicBezTo>
                    <a:pt x="180" y="290"/>
                    <a:pt x="180" y="290"/>
                    <a:pt x="180" y="290"/>
                  </a:cubicBezTo>
                  <a:cubicBezTo>
                    <a:pt x="181" y="290"/>
                    <a:pt x="181" y="290"/>
                    <a:pt x="181" y="290"/>
                  </a:cubicBezTo>
                  <a:cubicBezTo>
                    <a:pt x="180" y="289"/>
                    <a:pt x="180" y="289"/>
                    <a:pt x="180" y="289"/>
                  </a:cubicBezTo>
                  <a:cubicBezTo>
                    <a:pt x="179" y="287"/>
                    <a:pt x="179" y="286"/>
                    <a:pt x="180" y="285"/>
                  </a:cubicBezTo>
                  <a:cubicBezTo>
                    <a:pt x="181" y="284"/>
                    <a:pt x="182" y="283"/>
                    <a:pt x="185" y="283"/>
                  </a:cubicBezTo>
                  <a:cubicBezTo>
                    <a:pt x="199" y="283"/>
                    <a:pt x="199" y="283"/>
                    <a:pt x="199" y="283"/>
                  </a:cubicBezTo>
                  <a:cubicBezTo>
                    <a:pt x="200" y="283"/>
                    <a:pt x="200" y="283"/>
                    <a:pt x="200" y="283"/>
                  </a:cubicBezTo>
                  <a:cubicBezTo>
                    <a:pt x="201" y="283"/>
                    <a:pt x="201" y="283"/>
                    <a:pt x="201" y="283"/>
                  </a:cubicBezTo>
                  <a:cubicBezTo>
                    <a:pt x="201" y="283"/>
                    <a:pt x="201" y="283"/>
                    <a:pt x="201" y="283"/>
                  </a:cubicBezTo>
                  <a:cubicBezTo>
                    <a:pt x="201" y="283"/>
                    <a:pt x="201" y="283"/>
                    <a:pt x="201" y="283"/>
                  </a:cubicBezTo>
                  <a:cubicBezTo>
                    <a:pt x="206" y="292"/>
                    <a:pt x="206" y="292"/>
                    <a:pt x="206" y="292"/>
                  </a:cubicBezTo>
                  <a:cubicBezTo>
                    <a:pt x="205" y="296"/>
                    <a:pt x="205" y="296"/>
                    <a:pt x="205" y="296"/>
                  </a:cubicBezTo>
                  <a:cubicBezTo>
                    <a:pt x="205" y="296"/>
                    <a:pt x="205" y="296"/>
                    <a:pt x="205" y="296"/>
                  </a:cubicBezTo>
                  <a:cubicBezTo>
                    <a:pt x="211" y="297"/>
                    <a:pt x="211" y="297"/>
                    <a:pt x="211" y="297"/>
                  </a:cubicBezTo>
                  <a:cubicBezTo>
                    <a:pt x="211" y="297"/>
                    <a:pt x="211" y="297"/>
                    <a:pt x="211" y="297"/>
                  </a:cubicBezTo>
                  <a:cubicBezTo>
                    <a:pt x="211" y="296"/>
                    <a:pt x="211" y="295"/>
                    <a:pt x="211" y="295"/>
                  </a:cubicBezTo>
                  <a:cubicBezTo>
                    <a:pt x="213" y="294"/>
                    <a:pt x="213" y="294"/>
                    <a:pt x="213" y="294"/>
                  </a:cubicBezTo>
                  <a:cubicBezTo>
                    <a:pt x="227" y="303"/>
                    <a:pt x="227" y="303"/>
                    <a:pt x="227" y="303"/>
                  </a:cubicBezTo>
                  <a:cubicBezTo>
                    <a:pt x="228" y="305"/>
                    <a:pt x="229" y="306"/>
                    <a:pt x="229" y="308"/>
                  </a:cubicBezTo>
                  <a:cubicBezTo>
                    <a:pt x="229" y="314"/>
                    <a:pt x="229" y="314"/>
                    <a:pt x="229" y="314"/>
                  </a:cubicBezTo>
                  <a:cubicBezTo>
                    <a:pt x="234" y="315"/>
                    <a:pt x="234" y="315"/>
                    <a:pt x="234" y="315"/>
                  </a:cubicBezTo>
                  <a:cubicBezTo>
                    <a:pt x="237" y="310"/>
                    <a:pt x="237" y="310"/>
                    <a:pt x="237" y="310"/>
                  </a:cubicBezTo>
                  <a:cubicBezTo>
                    <a:pt x="235" y="307"/>
                    <a:pt x="235" y="305"/>
                    <a:pt x="235" y="303"/>
                  </a:cubicBezTo>
                  <a:cubicBezTo>
                    <a:pt x="235" y="302"/>
                    <a:pt x="236" y="301"/>
                    <a:pt x="237" y="300"/>
                  </a:cubicBezTo>
                  <a:cubicBezTo>
                    <a:pt x="239" y="299"/>
                    <a:pt x="239" y="299"/>
                    <a:pt x="239" y="299"/>
                  </a:cubicBezTo>
                  <a:cubicBezTo>
                    <a:pt x="239" y="298"/>
                    <a:pt x="239" y="297"/>
                    <a:pt x="240" y="297"/>
                  </a:cubicBezTo>
                  <a:cubicBezTo>
                    <a:pt x="243" y="297"/>
                    <a:pt x="243" y="297"/>
                    <a:pt x="243" y="297"/>
                  </a:cubicBezTo>
                  <a:cubicBezTo>
                    <a:pt x="245" y="299"/>
                    <a:pt x="247" y="303"/>
                    <a:pt x="248" y="309"/>
                  </a:cubicBezTo>
                  <a:cubicBezTo>
                    <a:pt x="248" y="310"/>
                    <a:pt x="248" y="310"/>
                    <a:pt x="248" y="310"/>
                  </a:cubicBezTo>
                  <a:cubicBezTo>
                    <a:pt x="249" y="311"/>
                    <a:pt x="249" y="311"/>
                    <a:pt x="249" y="311"/>
                  </a:cubicBezTo>
                  <a:cubicBezTo>
                    <a:pt x="249" y="312"/>
                    <a:pt x="251" y="313"/>
                    <a:pt x="255" y="315"/>
                  </a:cubicBezTo>
                  <a:cubicBezTo>
                    <a:pt x="255" y="315"/>
                    <a:pt x="255" y="315"/>
                    <a:pt x="255" y="315"/>
                  </a:cubicBezTo>
                  <a:cubicBezTo>
                    <a:pt x="256" y="315"/>
                    <a:pt x="256" y="315"/>
                    <a:pt x="256" y="315"/>
                  </a:cubicBezTo>
                  <a:cubicBezTo>
                    <a:pt x="269" y="328"/>
                    <a:pt x="269" y="328"/>
                    <a:pt x="269" y="328"/>
                  </a:cubicBezTo>
                  <a:cubicBezTo>
                    <a:pt x="269" y="328"/>
                    <a:pt x="269" y="328"/>
                    <a:pt x="269" y="328"/>
                  </a:cubicBezTo>
                  <a:cubicBezTo>
                    <a:pt x="275" y="326"/>
                    <a:pt x="275" y="326"/>
                    <a:pt x="275" y="326"/>
                  </a:cubicBezTo>
                  <a:cubicBezTo>
                    <a:pt x="274" y="324"/>
                    <a:pt x="274" y="324"/>
                    <a:pt x="274" y="324"/>
                  </a:cubicBezTo>
                  <a:cubicBezTo>
                    <a:pt x="272" y="322"/>
                    <a:pt x="272" y="320"/>
                    <a:pt x="272" y="319"/>
                  </a:cubicBezTo>
                  <a:cubicBezTo>
                    <a:pt x="272" y="316"/>
                    <a:pt x="274" y="313"/>
                    <a:pt x="278" y="311"/>
                  </a:cubicBezTo>
                  <a:cubicBezTo>
                    <a:pt x="285" y="305"/>
                    <a:pt x="285" y="305"/>
                    <a:pt x="285" y="305"/>
                  </a:cubicBezTo>
                  <a:cubicBezTo>
                    <a:pt x="293" y="310"/>
                    <a:pt x="293" y="310"/>
                    <a:pt x="293" y="310"/>
                  </a:cubicBezTo>
                  <a:cubicBezTo>
                    <a:pt x="294" y="310"/>
                    <a:pt x="294" y="310"/>
                    <a:pt x="294" y="310"/>
                  </a:cubicBezTo>
                  <a:cubicBezTo>
                    <a:pt x="296" y="301"/>
                    <a:pt x="296" y="301"/>
                    <a:pt x="296" y="301"/>
                  </a:cubicBezTo>
                  <a:cubicBezTo>
                    <a:pt x="296" y="300"/>
                    <a:pt x="296" y="300"/>
                    <a:pt x="296" y="300"/>
                  </a:cubicBezTo>
                  <a:cubicBezTo>
                    <a:pt x="297" y="299"/>
                    <a:pt x="297" y="299"/>
                    <a:pt x="297" y="299"/>
                  </a:cubicBezTo>
                  <a:cubicBezTo>
                    <a:pt x="304" y="300"/>
                    <a:pt x="304" y="300"/>
                    <a:pt x="304" y="300"/>
                  </a:cubicBezTo>
                  <a:cubicBezTo>
                    <a:pt x="305" y="301"/>
                    <a:pt x="306" y="303"/>
                    <a:pt x="306" y="305"/>
                  </a:cubicBezTo>
                  <a:cubicBezTo>
                    <a:pt x="306" y="306"/>
                    <a:pt x="305" y="308"/>
                    <a:pt x="303" y="310"/>
                  </a:cubicBezTo>
                  <a:cubicBezTo>
                    <a:pt x="305" y="311"/>
                    <a:pt x="305" y="311"/>
                    <a:pt x="305" y="311"/>
                  </a:cubicBezTo>
                  <a:cubicBezTo>
                    <a:pt x="309" y="313"/>
                    <a:pt x="312" y="314"/>
                    <a:pt x="314" y="315"/>
                  </a:cubicBezTo>
                  <a:cubicBezTo>
                    <a:pt x="315" y="315"/>
                    <a:pt x="315" y="315"/>
                    <a:pt x="315" y="315"/>
                  </a:cubicBezTo>
                  <a:cubicBezTo>
                    <a:pt x="315" y="315"/>
                    <a:pt x="315" y="315"/>
                    <a:pt x="315" y="315"/>
                  </a:cubicBezTo>
                  <a:cubicBezTo>
                    <a:pt x="320" y="317"/>
                    <a:pt x="320" y="317"/>
                    <a:pt x="320" y="317"/>
                  </a:cubicBezTo>
                  <a:cubicBezTo>
                    <a:pt x="324" y="317"/>
                    <a:pt x="324" y="317"/>
                    <a:pt x="324" y="317"/>
                  </a:cubicBezTo>
                  <a:cubicBezTo>
                    <a:pt x="318" y="288"/>
                    <a:pt x="318" y="288"/>
                    <a:pt x="318" y="288"/>
                  </a:cubicBezTo>
                  <a:cubicBezTo>
                    <a:pt x="314" y="285"/>
                    <a:pt x="310" y="281"/>
                    <a:pt x="307" y="275"/>
                  </a:cubicBezTo>
                  <a:cubicBezTo>
                    <a:pt x="304" y="270"/>
                    <a:pt x="305" y="263"/>
                    <a:pt x="312" y="255"/>
                  </a:cubicBezTo>
                  <a:cubicBezTo>
                    <a:pt x="315" y="251"/>
                    <a:pt x="320" y="247"/>
                    <a:pt x="325" y="243"/>
                  </a:cubicBezTo>
                  <a:cubicBezTo>
                    <a:pt x="325" y="243"/>
                    <a:pt x="325" y="243"/>
                    <a:pt x="325" y="243"/>
                  </a:cubicBezTo>
                  <a:cubicBezTo>
                    <a:pt x="325" y="243"/>
                    <a:pt x="325" y="243"/>
                    <a:pt x="325" y="243"/>
                  </a:cubicBezTo>
                  <a:cubicBezTo>
                    <a:pt x="331" y="243"/>
                    <a:pt x="331" y="243"/>
                    <a:pt x="331" y="243"/>
                  </a:cubicBezTo>
                  <a:cubicBezTo>
                    <a:pt x="331" y="243"/>
                    <a:pt x="331" y="243"/>
                    <a:pt x="331" y="243"/>
                  </a:cubicBezTo>
                  <a:cubicBezTo>
                    <a:pt x="336" y="245"/>
                    <a:pt x="336" y="245"/>
                    <a:pt x="336" y="245"/>
                  </a:cubicBezTo>
                  <a:cubicBezTo>
                    <a:pt x="346" y="245"/>
                    <a:pt x="346" y="245"/>
                    <a:pt x="346" y="245"/>
                  </a:cubicBezTo>
                  <a:cubicBezTo>
                    <a:pt x="350" y="243"/>
                    <a:pt x="353" y="237"/>
                    <a:pt x="357" y="228"/>
                  </a:cubicBezTo>
                  <a:cubicBezTo>
                    <a:pt x="360" y="222"/>
                    <a:pt x="360" y="211"/>
                    <a:pt x="358"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30"/>
            <p:cNvSpPr>
              <a:spLocks/>
            </p:cNvSpPr>
            <p:nvPr/>
          </p:nvSpPr>
          <p:spPr bwMode="auto">
            <a:xfrm>
              <a:off x="2657" y="1802"/>
              <a:ext cx="414" cy="259"/>
            </a:xfrm>
            <a:custGeom>
              <a:avLst/>
              <a:gdLst>
                <a:gd name="T0" fmla="*/ 198 w 217"/>
                <a:gd name="T1" fmla="*/ 4 h 136"/>
                <a:gd name="T2" fmla="*/ 179 w 217"/>
                <a:gd name="T3" fmla="*/ 6 h 136"/>
                <a:gd name="T4" fmla="*/ 135 w 217"/>
                <a:gd name="T5" fmla="*/ 21 h 136"/>
                <a:gd name="T6" fmla="*/ 136 w 217"/>
                <a:gd name="T7" fmla="*/ 30 h 136"/>
                <a:gd name="T8" fmla="*/ 106 w 217"/>
                <a:gd name="T9" fmla="*/ 26 h 136"/>
                <a:gd name="T10" fmla="*/ 84 w 217"/>
                <a:gd name="T11" fmla="*/ 0 h 136"/>
                <a:gd name="T12" fmla="*/ 75 w 217"/>
                <a:gd name="T13" fmla="*/ 10 h 136"/>
                <a:gd name="T14" fmla="*/ 64 w 217"/>
                <a:gd name="T15" fmla="*/ 4 h 136"/>
                <a:gd name="T16" fmla="*/ 59 w 217"/>
                <a:gd name="T17" fmla="*/ 10 h 136"/>
                <a:gd name="T18" fmla="*/ 51 w 217"/>
                <a:gd name="T19" fmla="*/ 12 h 136"/>
                <a:gd name="T20" fmla="*/ 6 w 217"/>
                <a:gd name="T21" fmla="*/ 64 h 136"/>
                <a:gd name="T22" fmla="*/ 11 w 217"/>
                <a:gd name="T23" fmla="*/ 76 h 136"/>
                <a:gd name="T24" fmla="*/ 10 w 217"/>
                <a:gd name="T25" fmla="*/ 76 h 136"/>
                <a:gd name="T26" fmla="*/ 17 w 217"/>
                <a:gd name="T27" fmla="*/ 103 h 136"/>
                <a:gd name="T28" fmla="*/ 0 w 217"/>
                <a:gd name="T29" fmla="*/ 114 h 136"/>
                <a:gd name="T30" fmla="*/ 8 w 217"/>
                <a:gd name="T31" fmla="*/ 122 h 136"/>
                <a:gd name="T32" fmla="*/ 9 w 217"/>
                <a:gd name="T33" fmla="*/ 124 h 136"/>
                <a:gd name="T34" fmla="*/ 32 w 217"/>
                <a:gd name="T35" fmla="*/ 136 h 136"/>
                <a:gd name="T36" fmla="*/ 42 w 217"/>
                <a:gd name="T37" fmla="*/ 126 h 136"/>
                <a:gd name="T38" fmla="*/ 57 w 217"/>
                <a:gd name="T39" fmla="*/ 119 h 136"/>
                <a:gd name="T40" fmla="*/ 59 w 217"/>
                <a:gd name="T41" fmla="*/ 121 h 136"/>
                <a:gd name="T42" fmla="*/ 59 w 217"/>
                <a:gd name="T43" fmla="*/ 122 h 136"/>
                <a:gd name="T44" fmla="*/ 74 w 217"/>
                <a:gd name="T45" fmla="*/ 132 h 136"/>
                <a:gd name="T46" fmla="*/ 92 w 217"/>
                <a:gd name="T47" fmla="*/ 126 h 136"/>
                <a:gd name="T48" fmla="*/ 106 w 217"/>
                <a:gd name="T49" fmla="*/ 125 h 136"/>
                <a:gd name="T50" fmla="*/ 108 w 217"/>
                <a:gd name="T51" fmla="*/ 124 h 136"/>
                <a:gd name="T52" fmla="*/ 119 w 217"/>
                <a:gd name="T53" fmla="*/ 110 h 136"/>
                <a:gd name="T54" fmla="*/ 125 w 217"/>
                <a:gd name="T55" fmla="*/ 106 h 136"/>
                <a:gd name="T56" fmla="*/ 126 w 217"/>
                <a:gd name="T57" fmla="*/ 107 h 136"/>
                <a:gd name="T58" fmla="*/ 129 w 217"/>
                <a:gd name="T59" fmla="*/ 108 h 136"/>
                <a:gd name="T60" fmla="*/ 134 w 217"/>
                <a:gd name="T61" fmla="*/ 88 h 136"/>
                <a:gd name="T62" fmla="*/ 140 w 217"/>
                <a:gd name="T63" fmla="*/ 86 h 136"/>
                <a:gd name="T64" fmla="*/ 148 w 217"/>
                <a:gd name="T65" fmla="*/ 69 h 136"/>
                <a:gd name="T66" fmla="*/ 151 w 217"/>
                <a:gd name="T67" fmla="*/ 60 h 136"/>
                <a:gd name="T68" fmla="*/ 161 w 217"/>
                <a:gd name="T69" fmla="*/ 56 h 136"/>
                <a:gd name="T70" fmla="*/ 161 w 217"/>
                <a:gd name="T71" fmla="*/ 54 h 136"/>
                <a:gd name="T72" fmla="*/ 169 w 217"/>
                <a:gd name="T73" fmla="*/ 48 h 136"/>
                <a:gd name="T74" fmla="*/ 164 w 217"/>
                <a:gd name="T75" fmla="*/ 47 h 136"/>
                <a:gd name="T76" fmla="*/ 164 w 217"/>
                <a:gd name="T77" fmla="*/ 44 h 136"/>
                <a:gd name="T78" fmla="*/ 166 w 217"/>
                <a:gd name="T79" fmla="*/ 43 h 136"/>
                <a:gd name="T80" fmla="*/ 176 w 217"/>
                <a:gd name="T81" fmla="*/ 38 h 136"/>
                <a:gd name="T82" fmla="*/ 202 w 217"/>
                <a:gd name="T83" fmla="*/ 20 h 136"/>
                <a:gd name="T84" fmla="*/ 214 w 217"/>
                <a:gd name="T85" fmla="*/ 24 h 136"/>
                <a:gd name="T86" fmla="*/ 212 w 217"/>
                <a:gd name="T87" fmla="*/ 14 h 136"/>
                <a:gd name="T88" fmla="*/ 212 w 217"/>
                <a:gd name="T89" fmla="*/ 14 h 136"/>
                <a:gd name="T90" fmla="*/ 216 w 217"/>
                <a:gd name="T91" fmla="*/ 6 h 136"/>
                <a:gd name="T92" fmla="*/ 213 w 217"/>
                <a:gd name="T93" fmla="*/ 7 h 136"/>
                <a:gd name="T94" fmla="*/ 204 w 217"/>
                <a:gd name="T95" fmla="*/ 8 h 136"/>
                <a:gd name="T96" fmla="*/ 202 w 217"/>
                <a:gd name="T97" fmla="*/ 8 h 136"/>
                <a:gd name="T98" fmla="*/ 202 w 217"/>
                <a:gd name="T99" fmla="*/ 6 h 136"/>
                <a:gd name="T100" fmla="*/ 198 w 217"/>
                <a:gd name="T101" fmla="*/ 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7" h="136">
                  <a:moveTo>
                    <a:pt x="198" y="4"/>
                  </a:moveTo>
                  <a:cubicBezTo>
                    <a:pt x="198" y="4"/>
                    <a:pt x="198" y="4"/>
                    <a:pt x="198" y="4"/>
                  </a:cubicBezTo>
                  <a:cubicBezTo>
                    <a:pt x="198" y="6"/>
                    <a:pt x="196" y="7"/>
                    <a:pt x="194" y="7"/>
                  </a:cubicBezTo>
                  <a:cubicBezTo>
                    <a:pt x="179" y="6"/>
                    <a:pt x="179" y="6"/>
                    <a:pt x="179" y="6"/>
                  </a:cubicBezTo>
                  <a:cubicBezTo>
                    <a:pt x="168" y="4"/>
                    <a:pt x="161" y="2"/>
                    <a:pt x="157" y="0"/>
                  </a:cubicBezTo>
                  <a:cubicBezTo>
                    <a:pt x="135" y="21"/>
                    <a:pt x="135" y="21"/>
                    <a:pt x="135" y="21"/>
                  </a:cubicBezTo>
                  <a:cubicBezTo>
                    <a:pt x="136" y="30"/>
                    <a:pt x="136" y="30"/>
                    <a:pt x="136" y="30"/>
                  </a:cubicBezTo>
                  <a:cubicBezTo>
                    <a:pt x="136" y="30"/>
                    <a:pt x="136" y="30"/>
                    <a:pt x="136" y="30"/>
                  </a:cubicBezTo>
                  <a:cubicBezTo>
                    <a:pt x="134" y="31"/>
                    <a:pt x="134" y="31"/>
                    <a:pt x="134" y="31"/>
                  </a:cubicBezTo>
                  <a:cubicBezTo>
                    <a:pt x="117" y="33"/>
                    <a:pt x="108" y="32"/>
                    <a:pt x="106" y="26"/>
                  </a:cubicBezTo>
                  <a:cubicBezTo>
                    <a:pt x="104" y="1"/>
                    <a:pt x="104" y="1"/>
                    <a:pt x="104" y="1"/>
                  </a:cubicBezTo>
                  <a:cubicBezTo>
                    <a:pt x="84" y="0"/>
                    <a:pt x="84" y="0"/>
                    <a:pt x="84" y="0"/>
                  </a:cubicBezTo>
                  <a:cubicBezTo>
                    <a:pt x="76" y="18"/>
                    <a:pt x="76" y="18"/>
                    <a:pt x="76" y="18"/>
                  </a:cubicBezTo>
                  <a:cubicBezTo>
                    <a:pt x="75" y="10"/>
                    <a:pt x="75" y="10"/>
                    <a:pt x="75" y="10"/>
                  </a:cubicBezTo>
                  <a:cubicBezTo>
                    <a:pt x="75" y="4"/>
                    <a:pt x="74" y="0"/>
                    <a:pt x="72" y="0"/>
                  </a:cubicBezTo>
                  <a:cubicBezTo>
                    <a:pt x="64" y="4"/>
                    <a:pt x="64" y="4"/>
                    <a:pt x="64" y="4"/>
                  </a:cubicBezTo>
                  <a:cubicBezTo>
                    <a:pt x="60" y="9"/>
                    <a:pt x="60" y="9"/>
                    <a:pt x="60" y="9"/>
                  </a:cubicBezTo>
                  <a:cubicBezTo>
                    <a:pt x="59" y="10"/>
                    <a:pt x="59" y="10"/>
                    <a:pt x="59" y="10"/>
                  </a:cubicBezTo>
                  <a:cubicBezTo>
                    <a:pt x="59" y="10"/>
                    <a:pt x="59" y="10"/>
                    <a:pt x="59" y="10"/>
                  </a:cubicBezTo>
                  <a:cubicBezTo>
                    <a:pt x="51" y="12"/>
                    <a:pt x="51" y="12"/>
                    <a:pt x="51" y="12"/>
                  </a:cubicBezTo>
                  <a:cubicBezTo>
                    <a:pt x="42" y="20"/>
                    <a:pt x="34" y="27"/>
                    <a:pt x="28" y="35"/>
                  </a:cubicBezTo>
                  <a:cubicBezTo>
                    <a:pt x="6" y="64"/>
                    <a:pt x="6" y="64"/>
                    <a:pt x="6" y="64"/>
                  </a:cubicBezTo>
                  <a:cubicBezTo>
                    <a:pt x="11" y="74"/>
                    <a:pt x="11" y="74"/>
                    <a:pt x="11" y="74"/>
                  </a:cubicBezTo>
                  <a:cubicBezTo>
                    <a:pt x="11" y="76"/>
                    <a:pt x="11" y="76"/>
                    <a:pt x="11" y="76"/>
                  </a:cubicBezTo>
                  <a:cubicBezTo>
                    <a:pt x="11" y="76"/>
                    <a:pt x="11" y="76"/>
                    <a:pt x="11" y="76"/>
                  </a:cubicBezTo>
                  <a:cubicBezTo>
                    <a:pt x="10" y="76"/>
                    <a:pt x="10" y="76"/>
                    <a:pt x="10" y="76"/>
                  </a:cubicBezTo>
                  <a:cubicBezTo>
                    <a:pt x="9" y="78"/>
                    <a:pt x="10" y="82"/>
                    <a:pt x="12" y="86"/>
                  </a:cubicBezTo>
                  <a:cubicBezTo>
                    <a:pt x="15" y="91"/>
                    <a:pt x="17" y="97"/>
                    <a:pt x="17" y="103"/>
                  </a:cubicBezTo>
                  <a:cubicBezTo>
                    <a:pt x="17" y="104"/>
                    <a:pt x="17" y="104"/>
                    <a:pt x="17" y="104"/>
                  </a:cubicBezTo>
                  <a:cubicBezTo>
                    <a:pt x="0" y="114"/>
                    <a:pt x="0" y="114"/>
                    <a:pt x="0" y="114"/>
                  </a:cubicBezTo>
                  <a:cubicBezTo>
                    <a:pt x="0" y="118"/>
                    <a:pt x="0" y="118"/>
                    <a:pt x="0" y="118"/>
                  </a:cubicBezTo>
                  <a:cubicBezTo>
                    <a:pt x="8" y="122"/>
                    <a:pt x="8" y="122"/>
                    <a:pt x="8" y="122"/>
                  </a:cubicBezTo>
                  <a:cubicBezTo>
                    <a:pt x="8" y="122"/>
                    <a:pt x="9" y="123"/>
                    <a:pt x="9" y="124"/>
                  </a:cubicBezTo>
                  <a:cubicBezTo>
                    <a:pt x="9" y="124"/>
                    <a:pt x="9" y="124"/>
                    <a:pt x="9" y="124"/>
                  </a:cubicBezTo>
                  <a:cubicBezTo>
                    <a:pt x="8" y="126"/>
                    <a:pt x="12" y="129"/>
                    <a:pt x="18" y="132"/>
                  </a:cubicBezTo>
                  <a:cubicBezTo>
                    <a:pt x="32" y="136"/>
                    <a:pt x="32" y="136"/>
                    <a:pt x="32" y="136"/>
                  </a:cubicBezTo>
                  <a:cubicBezTo>
                    <a:pt x="37" y="133"/>
                    <a:pt x="37" y="133"/>
                    <a:pt x="37" y="133"/>
                  </a:cubicBezTo>
                  <a:cubicBezTo>
                    <a:pt x="42" y="126"/>
                    <a:pt x="42" y="126"/>
                    <a:pt x="42" y="126"/>
                  </a:cubicBezTo>
                  <a:cubicBezTo>
                    <a:pt x="46" y="115"/>
                    <a:pt x="46" y="115"/>
                    <a:pt x="46" y="115"/>
                  </a:cubicBezTo>
                  <a:cubicBezTo>
                    <a:pt x="57" y="119"/>
                    <a:pt x="57" y="119"/>
                    <a:pt x="57" y="119"/>
                  </a:cubicBezTo>
                  <a:cubicBezTo>
                    <a:pt x="59" y="120"/>
                    <a:pt x="59" y="120"/>
                    <a:pt x="59" y="120"/>
                  </a:cubicBezTo>
                  <a:cubicBezTo>
                    <a:pt x="59" y="121"/>
                    <a:pt x="59" y="121"/>
                    <a:pt x="59" y="121"/>
                  </a:cubicBezTo>
                  <a:cubicBezTo>
                    <a:pt x="59" y="121"/>
                    <a:pt x="59" y="121"/>
                    <a:pt x="59" y="121"/>
                  </a:cubicBezTo>
                  <a:cubicBezTo>
                    <a:pt x="59" y="122"/>
                    <a:pt x="59" y="122"/>
                    <a:pt x="59" y="122"/>
                  </a:cubicBezTo>
                  <a:cubicBezTo>
                    <a:pt x="57" y="126"/>
                    <a:pt x="58" y="130"/>
                    <a:pt x="62" y="132"/>
                  </a:cubicBezTo>
                  <a:cubicBezTo>
                    <a:pt x="74" y="132"/>
                    <a:pt x="74" y="132"/>
                    <a:pt x="74" y="132"/>
                  </a:cubicBezTo>
                  <a:cubicBezTo>
                    <a:pt x="79" y="131"/>
                    <a:pt x="82" y="130"/>
                    <a:pt x="85" y="128"/>
                  </a:cubicBezTo>
                  <a:cubicBezTo>
                    <a:pt x="86" y="126"/>
                    <a:pt x="89" y="125"/>
                    <a:pt x="92" y="126"/>
                  </a:cubicBezTo>
                  <a:cubicBezTo>
                    <a:pt x="97" y="126"/>
                    <a:pt x="101" y="128"/>
                    <a:pt x="104" y="132"/>
                  </a:cubicBezTo>
                  <a:cubicBezTo>
                    <a:pt x="106" y="125"/>
                    <a:pt x="106" y="125"/>
                    <a:pt x="106" y="125"/>
                  </a:cubicBezTo>
                  <a:cubicBezTo>
                    <a:pt x="107" y="124"/>
                    <a:pt x="107" y="124"/>
                    <a:pt x="107" y="124"/>
                  </a:cubicBezTo>
                  <a:cubicBezTo>
                    <a:pt x="108" y="124"/>
                    <a:pt x="108" y="124"/>
                    <a:pt x="108" y="124"/>
                  </a:cubicBezTo>
                  <a:cubicBezTo>
                    <a:pt x="110" y="122"/>
                    <a:pt x="111" y="120"/>
                    <a:pt x="112" y="118"/>
                  </a:cubicBezTo>
                  <a:cubicBezTo>
                    <a:pt x="114" y="115"/>
                    <a:pt x="116" y="112"/>
                    <a:pt x="119" y="110"/>
                  </a:cubicBezTo>
                  <a:cubicBezTo>
                    <a:pt x="124" y="107"/>
                    <a:pt x="124" y="107"/>
                    <a:pt x="124" y="107"/>
                  </a:cubicBezTo>
                  <a:cubicBezTo>
                    <a:pt x="125" y="106"/>
                    <a:pt x="125" y="106"/>
                    <a:pt x="125" y="106"/>
                  </a:cubicBezTo>
                  <a:cubicBezTo>
                    <a:pt x="125" y="107"/>
                    <a:pt x="125" y="107"/>
                    <a:pt x="125" y="107"/>
                  </a:cubicBezTo>
                  <a:cubicBezTo>
                    <a:pt x="126" y="107"/>
                    <a:pt x="126" y="107"/>
                    <a:pt x="126" y="107"/>
                  </a:cubicBezTo>
                  <a:cubicBezTo>
                    <a:pt x="129" y="108"/>
                    <a:pt x="129" y="108"/>
                    <a:pt x="129" y="108"/>
                  </a:cubicBezTo>
                  <a:cubicBezTo>
                    <a:pt x="129" y="108"/>
                    <a:pt x="129" y="108"/>
                    <a:pt x="129" y="108"/>
                  </a:cubicBezTo>
                  <a:cubicBezTo>
                    <a:pt x="130" y="108"/>
                    <a:pt x="130" y="108"/>
                    <a:pt x="130" y="108"/>
                  </a:cubicBezTo>
                  <a:cubicBezTo>
                    <a:pt x="134" y="88"/>
                    <a:pt x="134" y="88"/>
                    <a:pt x="134" y="88"/>
                  </a:cubicBezTo>
                  <a:cubicBezTo>
                    <a:pt x="134" y="88"/>
                    <a:pt x="134" y="88"/>
                    <a:pt x="134" y="88"/>
                  </a:cubicBezTo>
                  <a:cubicBezTo>
                    <a:pt x="140" y="86"/>
                    <a:pt x="140" y="86"/>
                    <a:pt x="140" y="86"/>
                  </a:cubicBezTo>
                  <a:cubicBezTo>
                    <a:pt x="147" y="82"/>
                    <a:pt x="150" y="78"/>
                    <a:pt x="150" y="75"/>
                  </a:cubicBezTo>
                  <a:cubicBezTo>
                    <a:pt x="148" y="69"/>
                    <a:pt x="148" y="69"/>
                    <a:pt x="148" y="69"/>
                  </a:cubicBezTo>
                  <a:cubicBezTo>
                    <a:pt x="147" y="65"/>
                    <a:pt x="147" y="62"/>
                    <a:pt x="148" y="61"/>
                  </a:cubicBezTo>
                  <a:cubicBezTo>
                    <a:pt x="149" y="60"/>
                    <a:pt x="150" y="60"/>
                    <a:pt x="151" y="60"/>
                  </a:cubicBezTo>
                  <a:cubicBezTo>
                    <a:pt x="154" y="60"/>
                    <a:pt x="157" y="60"/>
                    <a:pt x="160" y="62"/>
                  </a:cubicBezTo>
                  <a:cubicBezTo>
                    <a:pt x="161" y="56"/>
                    <a:pt x="161" y="56"/>
                    <a:pt x="161" y="56"/>
                  </a:cubicBezTo>
                  <a:cubicBezTo>
                    <a:pt x="161" y="55"/>
                    <a:pt x="161" y="55"/>
                    <a:pt x="161" y="55"/>
                  </a:cubicBezTo>
                  <a:cubicBezTo>
                    <a:pt x="161" y="54"/>
                    <a:pt x="161" y="54"/>
                    <a:pt x="161" y="54"/>
                  </a:cubicBezTo>
                  <a:cubicBezTo>
                    <a:pt x="168" y="51"/>
                    <a:pt x="168" y="51"/>
                    <a:pt x="168" y="51"/>
                  </a:cubicBezTo>
                  <a:cubicBezTo>
                    <a:pt x="169" y="48"/>
                    <a:pt x="169" y="48"/>
                    <a:pt x="169" y="48"/>
                  </a:cubicBezTo>
                  <a:cubicBezTo>
                    <a:pt x="165" y="48"/>
                    <a:pt x="165" y="48"/>
                    <a:pt x="165" y="48"/>
                  </a:cubicBezTo>
                  <a:cubicBezTo>
                    <a:pt x="164" y="47"/>
                    <a:pt x="164" y="47"/>
                    <a:pt x="164" y="47"/>
                  </a:cubicBezTo>
                  <a:cubicBezTo>
                    <a:pt x="164" y="45"/>
                    <a:pt x="164" y="45"/>
                    <a:pt x="164" y="45"/>
                  </a:cubicBezTo>
                  <a:cubicBezTo>
                    <a:pt x="164" y="44"/>
                    <a:pt x="164" y="44"/>
                    <a:pt x="164" y="44"/>
                  </a:cubicBezTo>
                  <a:cubicBezTo>
                    <a:pt x="165" y="43"/>
                    <a:pt x="165" y="43"/>
                    <a:pt x="165" y="43"/>
                  </a:cubicBezTo>
                  <a:cubicBezTo>
                    <a:pt x="166" y="43"/>
                    <a:pt x="166" y="43"/>
                    <a:pt x="166" y="43"/>
                  </a:cubicBezTo>
                  <a:cubicBezTo>
                    <a:pt x="167" y="43"/>
                    <a:pt x="167" y="43"/>
                    <a:pt x="167" y="43"/>
                  </a:cubicBezTo>
                  <a:cubicBezTo>
                    <a:pt x="170" y="43"/>
                    <a:pt x="173" y="42"/>
                    <a:pt x="176" y="38"/>
                  </a:cubicBezTo>
                  <a:cubicBezTo>
                    <a:pt x="202" y="20"/>
                    <a:pt x="202" y="20"/>
                    <a:pt x="202" y="20"/>
                  </a:cubicBezTo>
                  <a:cubicBezTo>
                    <a:pt x="202" y="20"/>
                    <a:pt x="202" y="20"/>
                    <a:pt x="202" y="20"/>
                  </a:cubicBezTo>
                  <a:cubicBezTo>
                    <a:pt x="210" y="24"/>
                    <a:pt x="210" y="24"/>
                    <a:pt x="210" y="24"/>
                  </a:cubicBezTo>
                  <a:cubicBezTo>
                    <a:pt x="214" y="24"/>
                    <a:pt x="214" y="24"/>
                    <a:pt x="214" y="24"/>
                  </a:cubicBezTo>
                  <a:cubicBezTo>
                    <a:pt x="212" y="15"/>
                    <a:pt x="212" y="15"/>
                    <a:pt x="212" y="15"/>
                  </a:cubicBezTo>
                  <a:cubicBezTo>
                    <a:pt x="212" y="14"/>
                    <a:pt x="212" y="14"/>
                    <a:pt x="212" y="14"/>
                  </a:cubicBezTo>
                  <a:cubicBezTo>
                    <a:pt x="212" y="14"/>
                    <a:pt x="212" y="14"/>
                    <a:pt x="212" y="14"/>
                  </a:cubicBezTo>
                  <a:cubicBezTo>
                    <a:pt x="212" y="14"/>
                    <a:pt x="212" y="14"/>
                    <a:pt x="212" y="14"/>
                  </a:cubicBezTo>
                  <a:cubicBezTo>
                    <a:pt x="217" y="6"/>
                    <a:pt x="217" y="6"/>
                    <a:pt x="217" y="6"/>
                  </a:cubicBezTo>
                  <a:cubicBezTo>
                    <a:pt x="216" y="6"/>
                    <a:pt x="216" y="6"/>
                    <a:pt x="216" y="6"/>
                  </a:cubicBezTo>
                  <a:cubicBezTo>
                    <a:pt x="213" y="6"/>
                    <a:pt x="213" y="6"/>
                    <a:pt x="213" y="6"/>
                  </a:cubicBezTo>
                  <a:cubicBezTo>
                    <a:pt x="213" y="7"/>
                    <a:pt x="213" y="7"/>
                    <a:pt x="213" y="7"/>
                  </a:cubicBezTo>
                  <a:cubicBezTo>
                    <a:pt x="212" y="7"/>
                    <a:pt x="212" y="7"/>
                    <a:pt x="212" y="7"/>
                  </a:cubicBezTo>
                  <a:cubicBezTo>
                    <a:pt x="204" y="8"/>
                    <a:pt x="204" y="8"/>
                    <a:pt x="204" y="8"/>
                  </a:cubicBezTo>
                  <a:cubicBezTo>
                    <a:pt x="202" y="8"/>
                    <a:pt x="202" y="8"/>
                    <a:pt x="202" y="8"/>
                  </a:cubicBezTo>
                  <a:cubicBezTo>
                    <a:pt x="202" y="8"/>
                    <a:pt x="202" y="8"/>
                    <a:pt x="202" y="8"/>
                  </a:cubicBezTo>
                  <a:cubicBezTo>
                    <a:pt x="202" y="8"/>
                    <a:pt x="202" y="8"/>
                    <a:pt x="202" y="8"/>
                  </a:cubicBezTo>
                  <a:cubicBezTo>
                    <a:pt x="202" y="6"/>
                    <a:pt x="202" y="6"/>
                    <a:pt x="202" y="6"/>
                  </a:cubicBezTo>
                  <a:cubicBezTo>
                    <a:pt x="200" y="4"/>
                    <a:pt x="200" y="4"/>
                    <a:pt x="200" y="4"/>
                  </a:cubicBezTo>
                  <a:lnTo>
                    <a:pt x="19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31"/>
            <p:cNvSpPr>
              <a:spLocks/>
            </p:cNvSpPr>
            <p:nvPr/>
          </p:nvSpPr>
          <p:spPr bwMode="auto">
            <a:xfrm>
              <a:off x="3044" y="2230"/>
              <a:ext cx="65" cy="59"/>
            </a:xfrm>
            <a:custGeom>
              <a:avLst/>
              <a:gdLst>
                <a:gd name="T0" fmla="*/ 31 w 34"/>
                <a:gd name="T1" fmla="*/ 17 h 31"/>
                <a:gd name="T2" fmla="*/ 34 w 34"/>
                <a:gd name="T3" fmla="*/ 13 h 31"/>
                <a:gd name="T4" fmla="*/ 34 w 34"/>
                <a:gd name="T5" fmla="*/ 13 h 31"/>
                <a:gd name="T6" fmla="*/ 34 w 34"/>
                <a:gd name="T7" fmla="*/ 13 h 31"/>
                <a:gd name="T8" fmla="*/ 34 w 34"/>
                <a:gd name="T9" fmla="*/ 13 h 31"/>
                <a:gd name="T10" fmla="*/ 24 w 34"/>
                <a:gd name="T11" fmla="*/ 5 h 31"/>
                <a:gd name="T12" fmla="*/ 11 w 34"/>
                <a:gd name="T13" fmla="*/ 1 h 31"/>
                <a:gd name="T14" fmla="*/ 7 w 34"/>
                <a:gd name="T15" fmla="*/ 2 h 31"/>
                <a:gd name="T16" fmla="*/ 7 w 34"/>
                <a:gd name="T17" fmla="*/ 11 h 31"/>
                <a:gd name="T18" fmla="*/ 2 w 34"/>
                <a:gd name="T19" fmla="*/ 19 h 31"/>
                <a:gd name="T20" fmla="*/ 0 w 34"/>
                <a:gd name="T21" fmla="*/ 21 h 31"/>
                <a:gd name="T22" fmla="*/ 4 w 34"/>
                <a:gd name="T23" fmla="*/ 25 h 31"/>
                <a:gd name="T24" fmla="*/ 5 w 34"/>
                <a:gd name="T25" fmla="*/ 25 h 31"/>
                <a:gd name="T26" fmla="*/ 6 w 34"/>
                <a:gd name="T27" fmla="*/ 29 h 31"/>
                <a:gd name="T28" fmla="*/ 11 w 34"/>
                <a:gd name="T29" fmla="*/ 31 h 31"/>
                <a:gd name="T30" fmla="*/ 17 w 34"/>
                <a:gd name="T31" fmla="*/ 28 h 31"/>
                <a:gd name="T32" fmla="*/ 26 w 34"/>
                <a:gd name="T33" fmla="*/ 30 h 31"/>
                <a:gd name="T34" fmla="*/ 26 w 34"/>
                <a:gd name="T35" fmla="*/ 27 h 31"/>
                <a:gd name="T36" fmla="*/ 31 w 34"/>
                <a:gd name="T37"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1">
                  <a:moveTo>
                    <a:pt x="31" y="17"/>
                  </a:moveTo>
                  <a:cubicBezTo>
                    <a:pt x="34" y="13"/>
                    <a:pt x="34" y="13"/>
                    <a:pt x="34" y="13"/>
                  </a:cubicBezTo>
                  <a:cubicBezTo>
                    <a:pt x="34" y="13"/>
                    <a:pt x="34" y="13"/>
                    <a:pt x="34" y="13"/>
                  </a:cubicBezTo>
                  <a:cubicBezTo>
                    <a:pt x="34" y="13"/>
                    <a:pt x="34" y="13"/>
                    <a:pt x="34" y="13"/>
                  </a:cubicBezTo>
                  <a:cubicBezTo>
                    <a:pt x="34" y="13"/>
                    <a:pt x="34" y="13"/>
                    <a:pt x="34" y="13"/>
                  </a:cubicBezTo>
                  <a:cubicBezTo>
                    <a:pt x="24" y="5"/>
                    <a:pt x="24" y="5"/>
                    <a:pt x="24" y="5"/>
                  </a:cubicBezTo>
                  <a:cubicBezTo>
                    <a:pt x="19" y="1"/>
                    <a:pt x="14" y="0"/>
                    <a:pt x="11" y="1"/>
                  </a:cubicBezTo>
                  <a:cubicBezTo>
                    <a:pt x="7" y="2"/>
                    <a:pt x="7" y="2"/>
                    <a:pt x="7" y="2"/>
                  </a:cubicBezTo>
                  <a:cubicBezTo>
                    <a:pt x="7" y="11"/>
                    <a:pt x="7" y="11"/>
                    <a:pt x="7" y="11"/>
                  </a:cubicBezTo>
                  <a:cubicBezTo>
                    <a:pt x="6" y="13"/>
                    <a:pt x="5" y="17"/>
                    <a:pt x="2" y="19"/>
                  </a:cubicBezTo>
                  <a:cubicBezTo>
                    <a:pt x="0" y="21"/>
                    <a:pt x="0" y="21"/>
                    <a:pt x="0" y="21"/>
                  </a:cubicBezTo>
                  <a:cubicBezTo>
                    <a:pt x="4" y="25"/>
                    <a:pt x="4" y="25"/>
                    <a:pt x="4" y="25"/>
                  </a:cubicBezTo>
                  <a:cubicBezTo>
                    <a:pt x="5" y="25"/>
                    <a:pt x="5" y="25"/>
                    <a:pt x="5" y="25"/>
                  </a:cubicBezTo>
                  <a:cubicBezTo>
                    <a:pt x="6" y="29"/>
                    <a:pt x="6" y="29"/>
                    <a:pt x="6" y="29"/>
                  </a:cubicBezTo>
                  <a:cubicBezTo>
                    <a:pt x="11" y="31"/>
                    <a:pt x="11" y="31"/>
                    <a:pt x="11" y="31"/>
                  </a:cubicBezTo>
                  <a:cubicBezTo>
                    <a:pt x="13" y="29"/>
                    <a:pt x="15" y="28"/>
                    <a:pt x="17" y="28"/>
                  </a:cubicBezTo>
                  <a:cubicBezTo>
                    <a:pt x="26" y="30"/>
                    <a:pt x="26" y="30"/>
                    <a:pt x="26" y="30"/>
                  </a:cubicBezTo>
                  <a:cubicBezTo>
                    <a:pt x="26" y="27"/>
                    <a:pt x="26" y="27"/>
                    <a:pt x="26" y="27"/>
                  </a:cubicBezTo>
                  <a:cubicBezTo>
                    <a:pt x="27" y="21"/>
                    <a:pt x="29" y="18"/>
                    <a:pt x="3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32"/>
            <p:cNvSpPr>
              <a:spLocks/>
            </p:cNvSpPr>
            <p:nvPr/>
          </p:nvSpPr>
          <p:spPr bwMode="auto">
            <a:xfrm>
              <a:off x="2741" y="2013"/>
              <a:ext cx="361" cy="278"/>
            </a:xfrm>
            <a:custGeom>
              <a:avLst/>
              <a:gdLst>
                <a:gd name="T0" fmla="*/ 120 w 189"/>
                <a:gd name="T1" fmla="*/ 23 h 146"/>
                <a:gd name="T2" fmla="*/ 85 w 189"/>
                <a:gd name="T3" fmla="*/ 9 h 146"/>
                <a:gd name="T4" fmla="*/ 85 w 189"/>
                <a:gd name="T5" fmla="*/ 1 h 146"/>
                <a:gd name="T6" fmla="*/ 82 w 189"/>
                <a:gd name="T7" fmla="*/ 0 h 146"/>
                <a:gd name="T8" fmla="*/ 66 w 189"/>
                <a:gd name="T9" fmla="*/ 16 h 146"/>
                <a:gd name="T10" fmla="*/ 58 w 189"/>
                <a:gd name="T11" fmla="*/ 24 h 146"/>
                <a:gd name="T12" fmla="*/ 48 w 189"/>
                <a:gd name="T13" fmla="*/ 19 h 146"/>
                <a:gd name="T14" fmla="*/ 31 w 189"/>
                <a:gd name="T15" fmla="*/ 25 h 146"/>
                <a:gd name="T16" fmla="*/ 10 w 189"/>
                <a:gd name="T17" fmla="*/ 11 h 146"/>
                <a:gd name="T18" fmla="*/ 2 w 189"/>
                <a:gd name="T19" fmla="*/ 17 h 146"/>
                <a:gd name="T20" fmla="*/ 2 w 189"/>
                <a:gd name="T21" fmla="*/ 18 h 146"/>
                <a:gd name="T22" fmla="*/ 0 w 189"/>
                <a:gd name="T23" fmla="*/ 20 h 146"/>
                <a:gd name="T24" fmla="*/ 4 w 189"/>
                <a:gd name="T25" fmla="*/ 21 h 146"/>
                <a:gd name="T26" fmla="*/ 5 w 189"/>
                <a:gd name="T27" fmla="*/ 21 h 146"/>
                <a:gd name="T28" fmla="*/ 34 w 189"/>
                <a:gd name="T29" fmla="*/ 43 h 146"/>
                <a:gd name="T30" fmla="*/ 62 w 189"/>
                <a:gd name="T31" fmla="*/ 75 h 146"/>
                <a:gd name="T32" fmla="*/ 90 w 189"/>
                <a:gd name="T33" fmla="*/ 72 h 146"/>
                <a:gd name="T34" fmla="*/ 91 w 189"/>
                <a:gd name="T35" fmla="*/ 71 h 146"/>
                <a:gd name="T36" fmla="*/ 99 w 189"/>
                <a:gd name="T37" fmla="*/ 73 h 146"/>
                <a:gd name="T38" fmla="*/ 100 w 189"/>
                <a:gd name="T39" fmla="*/ 75 h 146"/>
                <a:gd name="T40" fmla="*/ 93 w 189"/>
                <a:gd name="T41" fmla="*/ 93 h 146"/>
                <a:gd name="T42" fmla="*/ 84 w 189"/>
                <a:gd name="T43" fmla="*/ 93 h 146"/>
                <a:gd name="T44" fmla="*/ 74 w 189"/>
                <a:gd name="T45" fmla="*/ 117 h 146"/>
                <a:gd name="T46" fmla="*/ 89 w 189"/>
                <a:gd name="T47" fmla="*/ 127 h 146"/>
                <a:gd name="T48" fmla="*/ 93 w 189"/>
                <a:gd name="T49" fmla="*/ 133 h 146"/>
                <a:gd name="T50" fmla="*/ 100 w 189"/>
                <a:gd name="T51" fmla="*/ 133 h 146"/>
                <a:gd name="T52" fmla="*/ 115 w 189"/>
                <a:gd name="T53" fmla="*/ 139 h 146"/>
                <a:gd name="T54" fmla="*/ 118 w 189"/>
                <a:gd name="T55" fmla="*/ 143 h 146"/>
                <a:gd name="T56" fmla="*/ 132 w 189"/>
                <a:gd name="T57" fmla="*/ 144 h 146"/>
                <a:gd name="T58" fmla="*/ 152 w 189"/>
                <a:gd name="T59" fmla="*/ 143 h 146"/>
                <a:gd name="T60" fmla="*/ 159 w 189"/>
                <a:gd name="T61" fmla="*/ 139 h 146"/>
                <a:gd name="T62" fmla="*/ 158 w 189"/>
                <a:gd name="T63" fmla="*/ 131 h 146"/>
                <a:gd name="T64" fmla="*/ 162 w 189"/>
                <a:gd name="T65" fmla="*/ 119 h 146"/>
                <a:gd name="T66" fmla="*/ 170 w 189"/>
                <a:gd name="T67" fmla="*/ 111 h 146"/>
                <a:gd name="T68" fmla="*/ 186 w 189"/>
                <a:gd name="T69" fmla="*/ 111 h 146"/>
                <a:gd name="T70" fmla="*/ 181 w 189"/>
                <a:gd name="T71" fmla="*/ 98 h 146"/>
                <a:gd name="T72" fmla="*/ 174 w 189"/>
                <a:gd name="T73" fmla="*/ 97 h 146"/>
                <a:gd name="T74" fmla="*/ 174 w 189"/>
                <a:gd name="T75" fmla="*/ 97 h 146"/>
                <a:gd name="T76" fmla="*/ 156 w 189"/>
                <a:gd name="T77" fmla="*/ 86 h 146"/>
                <a:gd name="T78" fmla="*/ 147 w 189"/>
                <a:gd name="T79" fmla="*/ 83 h 146"/>
                <a:gd name="T80" fmla="*/ 132 w 189"/>
                <a:gd name="T81" fmla="*/ 4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9" h="146">
                  <a:moveTo>
                    <a:pt x="132" y="43"/>
                  </a:moveTo>
                  <a:cubicBezTo>
                    <a:pt x="128" y="39"/>
                    <a:pt x="124" y="33"/>
                    <a:pt x="120" y="23"/>
                  </a:cubicBezTo>
                  <a:cubicBezTo>
                    <a:pt x="109" y="23"/>
                    <a:pt x="102" y="21"/>
                    <a:pt x="99" y="17"/>
                  </a:cubicBezTo>
                  <a:cubicBezTo>
                    <a:pt x="96" y="13"/>
                    <a:pt x="92" y="11"/>
                    <a:pt x="85" y="9"/>
                  </a:cubicBezTo>
                  <a:cubicBezTo>
                    <a:pt x="83" y="8"/>
                    <a:pt x="83" y="8"/>
                    <a:pt x="83" y="8"/>
                  </a:cubicBezTo>
                  <a:cubicBezTo>
                    <a:pt x="85" y="1"/>
                    <a:pt x="85" y="1"/>
                    <a:pt x="85" y="1"/>
                  </a:cubicBezTo>
                  <a:cubicBezTo>
                    <a:pt x="84" y="1"/>
                    <a:pt x="84" y="1"/>
                    <a:pt x="84" y="1"/>
                  </a:cubicBezTo>
                  <a:cubicBezTo>
                    <a:pt x="82" y="0"/>
                    <a:pt x="82" y="0"/>
                    <a:pt x="82" y="0"/>
                  </a:cubicBezTo>
                  <a:cubicBezTo>
                    <a:pt x="77" y="3"/>
                    <a:pt x="74" y="5"/>
                    <a:pt x="72" y="8"/>
                  </a:cubicBezTo>
                  <a:cubicBezTo>
                    <a:pt x="71" y="11"/>
                    <a:pt x="69" y="14"/>
                    <a:pt x="66" y="16"/>
                  </a:cubicBezTo>
                  <a:cubicBezTo>
                    <a:pt x="64" y="23"/>
                    <a:pt x="62" y="26"/>
                    <a:pt x="60" y="26"/>
                  </a:cubicBezTo>
                  <a:cubicBezTo>
                    <a:pt x="59" y="26"/>
                    <a:pt x="58" y="25"/>
                    <a:pt x="58" y="24"/>
                  </a:cubicBezTo>
                  <a:cubicBezTo>
                    <a:pt x="54" y="21"/>
                    <a:pt x="54" y="21"/>
                    <a:pt x="54" y="21"/>
                  </a:cubicBezTo>
                  <a:cubicBezTo>
                    <a:pt x="52" y="20"/>
                    <a:pt x="50" y="19"/>
                    <a:pt x="48" y="19"/>
                  </a:cubicBezTo>
                  <a:cubicBezTo>
                    <a:pt x="44" y="20"/>
                    <a:pt x="44" y="20"/>
                    <a:pt x="44" y="20"/>
                  </a:cubicBezTo>
                  <a:cubicBezTo>
                    <a:pt x="41" y="23"/>
                    <a:pt x="37" y="25"/>
                    <a:pt x="31" y="25"/>
                  </a:cubicBezTo>
                  <a:cubicBezTo>
                    <a:pt x="16" y="25"/>
                    <a:pt x="16" y="25"/>
                    <a:pt x="16" y="25"/>
                  </a:cubicBezTo>
                  <a:cubicBezTo>
                    <a:pt x="11" y="22"/>
                    <a:pt x="9" y="17"/>
                    <a:pt x="10" y="11"/>
                  </a:cubicBezTo>
                  <a:cubicBezTo>
                    <a:pt x="4" y="9"/>
                    <a:pt x="4" y="9"/>
                    <a:pt x="4" y="9"/>
                  </a:cubicBezTo>
                  <a:cubicBezTo>
                    <a:pt x="2" y="17"/>
                    <a:pt x="2" y="17"/>
                    <a:pt x="2" y="17"/>
                  </a:cubicBezTo>
                  <a:cubicBezTo>
                    <a:pt x="2" y="17"/>
                    <a:pt x="2" y="17"/>
                    <a:pt x="2" y="17"/>
                  </a:cubicBezTo>
                  <a:cubicBezTo>
                    <a:pt x="2" y="18"/>
                    <a:pt x="2" y="18"/>
                    <a:pt x="2" y="18"/>
                  </a:cubicBezTo>
                  <a:cubicBezTo>
                    <a:pt x="1" y="18"/>
                    <a:pt x="1" y="18"/>
                    <a:pt x="1" y="18"/>
                  </a:cubicBezTo>
                  <a:cubicBezTo>
                    <a:pt x="0" y="20"/>
                    <a:pt x="0" y="20"/>
                    <a:pt x="0" y="20"/>
                  </a:cubicBezTo>
                  <a:cubicBezTo>
                    <a:pt x="4" y="21"/>
                    <a:pt x="4" y="21"/>
                    <a:pt x="4" y="21"/>
                  </a:cubicBezTo>
                  <a:cubicBezTo>
                    <a:pt x="4" y="21"/>
                    <a:pt x="4" y="21"/>
                    <a:pt x="4" y="21"/>
                  </a:cubicBezTo>
                  <a:cubicBezTo>
                    <a:pt x="5" y="21"/>
                    <a:pt x="5" y="21"/>
                    <a:pt x="5" y="21"/>
                  </a:cubicBezTo>
                  <a:cubicBezTo>
                    <a:pt x="5" y="21"/>
                    <a:pt x="5" y="21"/>
                    <a:pt x="5" y="21"/>
                  </a:cubicBezTo>
                  <a:cubicBezTo>
                    <a:pt x="12" y="31"/>
                    <a:pt x="17" y="37"/>
                    <a:pt x="20" y="38"/>
                  </a:cubicBezTo>
                  <a:cubicBezTo>
                    <a:pt x="21" y="39"/>
                    <a:pt x="26" y="41"/>
                    <a:pt x="34" y="43"/>
                  </a:cubicBezTo>
                  <a:cubicBezTo>
                    <a:pt x="49" y="48"/>
                    <a:pt x="49" y="48"/>
                    <a:pt x="49" y="48"/>
                  </a:cubicBezTo>
                  <a:cubicBezTo>
                    <a:pt x="53" y="50"/>
                    <a:pt x="58" y="59"/>
                    <a:pt x="62" y="75"/>
                  </a:cubicBezTo>
                  <a:cubicBezTo>
                    <a:pt x="69" y="79"/>
                    <a:pt x="73" y="81"/>
                    <a:pt x="76" y="81"/>
                  </a:cubicBezTo>
                  <a:cubicBezTo>
                    <a:pt x="78" y="79"/>
                    <a:pt x="83" y="77"/>
                    <a:pt x="90" y="72"/>
                  </a:cubicBezTo>
                  <a:cubicBezTo>
                    <a:pt x="90" y="72"/>
                    <a:pt x="90" y="72"/>
                    <a:pt x="90" y="72"/>
                  </a:cubicBezTo>
                  <a:cubicBezTo>
                    <a:pt x="91" y="71"/>
                    <a:pt x="91" y="71"/>
                    <a:pt x="91" y="71"/>
                  </a:cubicBezTo>
                  <a:cubicBezTo>
                    <a:pt x="92" y="72"/>
                    <a:pt x="92" y="72"/>
                    <a:pt x="92" y="72"/>
                  </a:cubicBezTo>
                  <a:cubicBezTo>
                    <a:pt x="99" y="73"/>
                    <a:pt x="99" y="73"/>
                    <a:pt x="99" y="73"/>
                  </a:cubicBezTo>
                  <a:cubicBezTo>
                    <a:pt x="100" y="73"/>
                    <a:pt x="100" y="73"/>
                    <a:pt x="100" y="73"/>
                  </a:cubicBezTo>
                  <a:cubicBezTo>
                    <a:pt x="100" y="75"/>
                    <a:pt x="100" y="75"/>
                    <a:pt x="100" y="75"/>
                  </a:cubicBezTo>
                  <a:cubicBezTo>
                    <a:pt x="99" y="76"/>
                    <a:pt x="99" y="76"/>
                    <a:pt x="99" y="76"/>
                  </a:cubicBezTo>
                  <a:cubicBezTo>
                    <a:pt x="97" y="85"/>
                    <a:pt x="95" y="91"/>
                    <a:pt x="93" y="93"/>
                  </a:cubicBezTo>
                  <a:cubicBezTo>
                    <a:pt x="84" y="93"/>
                    <a:pt x="84" y="93"/>
                    <a:pt x="84" y="93"/>
                  </a:cubicBezTo>
                  <a:cubicBezTo>
                    <a:pt x="84" y="93"/>
                    <a:pt x="84" y="93"/>
                    <a:pt x="84" y="93"/>
                  </a:cubicBezTo>
                  <a:cubicBezTo>
                    <a:pt x="84" y="97"/>
                    <a:pt x="81" y="103"/>
                    <a:pt x="76" y="111"/>
                  </a:cubicBezTo>
                  <a:cubicBezTo>
                    <a:pt x="74" y="113"/>
                    <a:pt x="74" y="115"/>
                    <a:pt x="74" y="117"/>
                  </a:cubicBezTo>
                  <a:cubicBezTo>
                    <a:pt x="83" y="123"/>
                    <a:pt x="83" y="123"/>
                    <a:pt x="83" y="123"/>
                  </a:cubicBezTo>
                  <a:cubicBezTo>
                    <a:pt x="85" y="126"/>
                    <a:pt x="87" y="127"/>
                    <a:pt x="89" y="127"/>
                  </a:cubicBezTo>
                  <a:cubicBezTo>
                    <a:pt x="91" y="127"/>
                    <a:pt x="91" y="127"/>
                    <a:pt x="91" y="127"/>
                  </a:cubicBezTo>
                  <a:cubicBezTo>
                    <a:pt x="93" y="133"/>
                    <a:pt x="93" y="133"/>
                    <a:pt x="93" y="133"/>
                  </a:cubicBezTo>
                  <a:cubicBezTo>
                    <a:pt x="97" y="135"/>
                    <a:pt x="97" y="135"/>
                    <a:pt x="97" y="135"/>
                  </a:cubicBezTo>
                  <a:cubicBezTo>
                    <a:pt x="100" y="133"/>
                    <a:pt x="100" y="133"/>
                    <a:pt x="100" y="133"/>
                  </a:cubicBezTo>
                  <a:cubicBezTo>
                    <a:pt x="101" y="131"/>
                    <a:pt x="102" y="131"/>
                    <a:pt x="104" y="131"/>
                  </a:cubicBezTo>
                  <a:cubicBezTo>
                    <a:pt x="108" y="131"/>
                    <a:pt x="111" y="133"/>
                    <a:pt x="115" y="139"/>
                  </a:cubicBezTo>
                  <a:cubicBezTo>
                    <a:pt x="115" y="139"/>
                    <a:pt x="115" y="139"/>
                    <a:pt x="115" y="139"/>
                  </a:cubicBezTo>
                  <a:cubicBezTo>
                    <a:pt x="118" y="143"/>
                    <a:pt x="118" y="143"/>
                    <a:pt x="118" y="143"/>
                  </a:cubicBezTo>
                  <a:cubicBezTo>
                    <a:pt x="119" y="143"/>
                    <a:pt x="119" y="143"/>
                    <a:pt x="119" y="143"/>
                  </a:cubicBezTo>
                  <a:cubicBezTo>
                    <a:pt x="121" y="141"/>
                    <a:pt x="126" y="142"/>
                    <a:pt x="132" y="144"/>
                  </a:cubicBezTo>
                  <a:cubicBezTo>
                    <a:pt x="142" y="146"/>
                    <a:pt x="142" y="146"/>
                    <a:pt x="142" y="146"/>
                  </a:cubicBezTo>
                  <a:cubicBezTo>
                    <a:pt x="152" y="143"/>
                    <a:pt x="152" y="143"/>
                    <a:pt x="152" y="143"/>
                  </a:cubicBezTo>
                  <a:cubicBezTo>
                    <a:pt x="156" y="141"/>
                    <a:pt x="156" y="141"/>
                    <a:pt x="156" y="141"/>
                  </a:cubicBezTo>
                  <a:cubicBezTo>
                    <a:pt x="159" y="139"/>
                    <a:pt x="159" y="139"/>
                    <a:pt x="159" y="139"/>
                  </a:cubicBezTo>
                  <a:cubicBezTo>
                    <a:pt x="156" y="136"/>
                    <a:pt x="156" y="136"/>
                    <a:pt x="156" y="136"/>
                  </a:cubicBezTo>
                  <a:cubicBezTo>
                    <a:pt x="156" y="135"/>
                    <a:pt x="156" y="133"/>
                    <a:pt x="158" y="131"/>
                  </a:cubicBezTo>
                  <a:cubicBezTo>
                    <a:pt x="161" y="129"/>
                    <a:pt x="162" y="127"/>
                    <a:pt x="162" y="124"/>
                  </a:cubicBezTo>
                  <a:cubicBezTo>
                    <a:pt x="162" y="119"/>
                    <a:pt x="162" y="119"/>
                    <a:pt x="162" y="119"/>
                  </a:cubicBezTo>
                  <a:cubicBezTo>
                    <a:pt x="162" y="117"/>
                    <a:pt x="162" y="115"/>
                    <a:pt x="163" y="115"/>
                  </a:cubicBezTo>
                  <a:cubicBezTo>
                    <a:pt x="164" y="113"/>
                    <a:pt x="166" y="112"/>
                    <a:pt x="170" y="111"/>
                  </a:cubicBezTo>
                  <a:cubicBezTo>
                    <a:pt x="175" y="111"/>
                    <a:pt x="181" y="113"/>
                    <a:pt x="189" y="119"/>
                  </a:cubicBezTo>
                  <a:cubicBezTo>
                    <a:pt x="186" y="111"/>
                    <a:pt x="186" y="111"/>
                    <a:pt x="186" y="111"/>
                  </a:cubicBezTo>
                  <a:cubicBezTo>
                    <a:pt x="182" y="105"/>
                    <a:pt x="182" y="105"/>
                    <a:pt x="182" y="105"/>
                  </a:cubicBezTo>
                  <a:cubicBezTo>
                    <a:pt x="181" y="98"/>
                    <a:pt x="181" y="98"/>
                    <a:pt x="181" y="98"/>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74" y="97"/>
                    <a:pt x="174" y="97"/>
                    <a:pt x="174" y="97"/>
                  </a:cubicBezTo>
                  <a:cubicBezTo>
                    <a:pt x="156" y="86"/>
                    <a:pt x="156" y="86"/>
                    <a:pt x="156" y="86"/>
                  </a:cubicBezTo>
                  <a:cubicBezTo>
                    <a:pt x="147" y="85"/>
                    <a:pt x="147" y="85"/>
                    <a:pt x="147" y="85"/>
                  </a:cubicBezTo>
                  <a:cubicBezTo>
                    <a:pt x="147" y="83"/>
                    <a:pt x="147" y="83"/>
                    <a:pt x="147" y="83"/>
                  </a:cubicBezTo>
                  <a:cubicBezTo>
                    <a:pt x="146" y="73"/>
                    <a:pt x="146" y="73"/>
                    <a:pt x="146" y="73"/>
                  </a:cubicBezTo>
                  <a:cubicBezTo>
                    <a:pt x="140" y="57"/>
                    <a:pt x="136" y="46"/>
                    <a:pt x="132"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33"/>
            <p:cNvSpPr>
              <a:spLocks/>
            </p:cNvSpPr>
            <p:nvPr/>
          </p:nvSpPr>
          <p:spPr bwMode="auto">
            <a:xfrm>
              <a:off x="2552" y="1482"/>
              <a:ext cx="336" cy="478"/>
            </a:xfrm>
            <a:custGeom>
              <a:avLst/>
              <a:gdLst>
                <a:gd name="T0" fmla="*/ 158 w 176"/>
                <a:gd name="T1" fmla="*/ 74 h 251"/>
                <a:gd name="T2" fmla="*/ 140 w 176"/>
                <a:gd name="T3" fmla="*/ 69 h 251"/>
                <a:gd name="T4" fmla="*/ 139 w 176"/>
                <a:gd name="T5" fmla="*/ 52 h 251"/>
                <a:gd name="T6" fmla="*/ 134 w 176"/>
                <a:gd name="T7" fmla="*/ 46 h 251"/>
                <a:gd name="T8" fmla="*/ 117 w 176"/>
                <a:gd name="T9" fmla="*/ 38 h 251"/>
                <a:gd name="T10" fmla="*/ 117 w 176"/>
                <a:gd name="T11" fmla="*/ 24 h 251"/>
                <a:gd name="T12" fmla="*/ 113 w 176"/>
                <a:gd name="T13" fmla="*/ 20 h 251"/>
                <a:gd name="T14" fmla="*/ 105 w 176"/>
                <a:gd name="T15" fmla="*/ 15 h 251"/>
                <a:gd name="T16" fmla="*/ 100 w 176"/>
                <a:gd name="T17" fmla="*/ 0 h 251"/>
                <a:gd name="T18" fmla="*/ 89 w 176"/>
                <a:gd name="T19" fmla="*/ 8 h 251"/>
                <a:gd name="T20" fmla="*/ 78 w 176"/>
                <a:gd name="T21" fmla="*/ 24 h 251"/>
                <a:gd name="T22" fmla="*/ 71 w 176"/>
                <a:gd name="T23" fmla="*/ 33 h 251"/>
                <a:gd name="T24" fmla="*/ 59 w 176"/>
                <a:gd name="T25" fmla="*/ 39 h 251"/>
                <a:gd name="T26" fmla="*/ 45 w 176"/>
                <a:gd name="T27" fmla="*/ 39 h 251"/>
                <a:gd name="T28" fmla="*/ 32 w 176"/>
                <a:gd name="T29" fmla="*/ 50 h 251"/>
                <a:gd name="T30" fmla="*/ 24 w 176"/>
                <a:gd name="T31" fmla="*/ 45 h 251"/>
                <a:gd name="T32" fmla="*/ 17 w 176"/>
                <a:gd name="T33" fmla="*/ 32 h 251"/>
                <a:gd name="T34" fmla="*/ 8 w 176"/>
                <a:gd name="T35" fmla="*/ 48 h 251"/>
                <a:gd name="T36" fmla="*/ 7 w 176"/>
                <a:gd name="T37" fmla="*/ 48 h 251"/>
                <a:gd name="T38" fmla="*/ 15 w 176"/>
                <a:gd name="T39" fmla="*/ 84 h 251"/>
                <a:gd name="T40" fmla="*/ 18 w 176"/>
                <a:gd name="T41" fmla="*/ 94 h 251"/>
                <a:gd name="T42" fmla="*/ 6 w 176"/>
                <a:gd name="T43" fmla="*/ 100 h 251"/>
                <a:gd name="T44" fmla="*/ 24 w 176"/>
                <a:gd name="T45" fmla="*/ 120 h 251"/>
                <a:gd name="T46" fmla="*/ 24 w 176"/>
                <a:gd name="T47" fmla="*/ 120 h 251"/>
                <a:gd name="T48" fmla="*/ 19 w 176"/>
                <a:gd name="T49" fmla="*/ 140 h 251"/>
                <a:gd name="T50" fmla="*/ 8 w 176"/>
                <a:gd name="T51" fmla="*/ 147 h 251"/>
                <a:gd name="T52" fmla="*/ 18 w 176"/>
                <a:gd name="T53" fmla="*/ 179 h 251"/>
                <a:gd name="T54" fmla="*/ 24 w 176"/>
                <a:gd name="T55" fmla="*/ 189 h 251"/>
                <a:gd name="T56" fmla="*/ 16 w 176"/>
                <a:gd name="T57" fmla="*/ 208 h 251"/>
                <a:gd name="T58" fmla="*/ 10 w 176"/>
                <a:gd name="T59" fmla="*/ 225 h 251"/>
                <a:gd name="T60" fmla="*/ 11 w 176"/>
                <a:gd name="T61" fmla="*/ 238 h 251"/>
                <a:gd name="T62" fmla="*/ 13 w 176"/>
                <a:gd name="T63" fmla="*/ 241 h 251"/>
                <a:gd name="T64" fmla="*/ 14 w 176"/>
                <a:gd name="T65" fmla="*/ 244 h 251"/>
                <a:gd name="T66" fmla="*/ 14 w 176"/>
                <a:gd name="T67" fmla="*/ 244 h 251"/>
                <a:gd name="T68" fmla="*/ 47 w 176"/>
                <a:gd name="T69" fmla="*/ 248 h 251"/>
                <a:gd name="T70" fmla="*/ 56 w 176"/>
                <a:gd name="T71" fmla="*/ 232 h 251"/>
                <a:gd name="T72" fmla="*/ 104 w 176"/>
                <a:gd name="T73" fmla="*/ 176 h 251"/>
                <a:gd name="T74" fmla="*/ 125 w 176"/>
                <a:gd name="T75" fmla="*/ 164 h 251"/>
                <a:gd name="T76" fmla="*/ 117 w 176"/>
                <a:gd name="T77" fmla="*/ 156 h 251"/>
                <a:gd name="T78" fmla="*/ 115 w 176"/>
                <a:gd name="T79" fmla="*/ 147 h 251"/>
                <a:gd name="T80" fmla="*/ 87 w 176"/>
                <a:gd name="T81" fmla="*/ 119 h 251"/>
                <a:gd name="T82" fmla="*/ 61 w 176"/>
                <a:gd name="T83" fmla="*/ 114 h 251"/>
                <a:gd name="T84" fmla="*/ 51 w 176"/>
                <a:gd name="T85" fmla="*/ 100 h 251"/>
                <a:gd name="T86" fmla="*/ 67 w 176"/>
                <a:gd name="T87" fmla="*/ 74 h 251"/>
                <a:gd name="T88" fmla="*/ 71 w 176"/>
                <a:gd name="T89" fmla="*/ 61 h 251"/>
                <a:gd name="T90" fmla="*/ 104 w 176"/>
                <a:gd name="T91" fmla="*/ 67 h 251"/>
                <a:gd name="T92" fmla="*/ 101 w 176"/>
                <a:gd name="T93" fmla="*/ 80 h 251"/>
                <a:gd name="T94" fmla="*/ 120 w 176"/>
                <a:gd name="T95" fmla="*/ 95 h 251"/>
                <a:gd name="T96" fmla="*/ 150 w 176"/>
                <a:gd name="T97" fmla="*/ 122 h 251"/>
                <a:gd name="T98" fmla="*/ 166 w 176"/>
                <a:gd name="T99" fmla="*/ 102 h 251"/>
                <a:gd name="T100" fmla="*/ 168 w 176"/>
                <a:gd name="T101" fmla="*/ 92 h 251"/>
                <a:gd name="T102" fmla="*/ 175 w 176"/>
                <a:gd name="T103" fmla="*/ 87 h 251"/>
                <a:gd name="T104" fmla="*/ 163 w 176"/>
                <a:gd name="T105" fmla="*/ 78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251">
                  <a:moveTo>
                    <a:pt x="162" y="76"/>
                  </a:moveTo>
                  <a:cubicBezTo>
                    <a:pt x="159" y="74"/>
                    <a:pt x="159" y="74"/>
                    <a:pt x="159" y="74"/>
                  </a:cubicBezTo>
                  <a:cubicBezTo>
                    <a:pt x="159" y="74"/>
                    <a:pt x="159" y="74"/>
                    <a:pt x="159" y="74"/>
                  </a:cubicBezTo>
                  <a:cubicBezTo>
                    <a:pt x="158" y="74"/>
                    <a:pt x="158" y="74"/>
                    <a:pt x="158" y="74"/>
                  </a:cubicBezTo>
                  <a:cubicBezTo>
                    <a:pt x="156" y="72"/>
                    <a:pt x="156" y="72"/>
                    <a:pt x="156" y="72"/>
                  </a:cubicBezTo>
                  <a:cubicBezTo>
                    <a:pt x="145" y="68"/>
                    <a:pt x="145" y="68"/>
                    <a:pt x="145" y="68"/>
                  </a:cubicBezTo>
                  <a:cubicBezTo>
                    <a:pt x="142" y="68"/>
                    <a:pt x="142" y="68"/>
                    <a:pt x="142" y="68"/>
                  </a:cubicBezTo>
                  <a:cubicBezTo>
                    <a:pt x="140" y="69"/>
                    <a:pt x="140" y="69"/>
                    <a:pt x="140" y="69"/>
                  </a:cubicBezTo>
                  <a:cubicBezTo>
                    <a:pt x="135" y="61"/>
                    <a:pt x="135" y="61"/>
                    <a:pt x="135" y="61"/>
                  </a:cubicBezTo>
                  <a:cubicBezTo>
                    <a:pt x="136" y="60"/>
                    <a:pt x="136" y="60"/>
                    <a:pt x="136" y="60"/>
                  </a:cubicBezTo>
                  <a:cubicBezTo>
                    <a:pt x="139" y="56"/>
                    <a:pt x="139" y="56"/>
                    <a:pt x="139" y="56"/>
                  </a:cubicBezTo>
                  <a:cubicBezTo>
                    <a:pt x="139" y="52"/>
                    <a:pt x="139" y="52"/>
                    <a:pt x="139" y="52"/>
                  </a:cubicBezTo>
                  <a:cubicBezTo>
                    <a:pt x="139" y="51"/>
                    <a:pt x="139" y="51"/>
                    <a:pt x="139" y="51"/>
                  </a:cubicBezTo>
                  <a:cubicBezTo>
                    <a:pt x="141" y="48"/>
                    <a:pt x="141" y="48"/>
                    <a:pt x="141" y="48"/>
                  </a:cubicBezTo>
                  <a:cubicBezTo>
                    <a:pt x="140" y="47"/>
                    <a:pt x="140" y="47"/>
                    <a:pt x="140" y="47"/>
                  </a:cubicBezTo>
                  <a:cubicBezTo>
                    <a:pt x="134" y="46"/>
                    <a:pt x="134" y="46"/>
                    <a:pt x="134" y="46"/>
                  </a:cubicBezTo>
                  <a:cubicBezTo>
                    <a:pt x="134" y="46"/>
                    <a:pt x="134" y="46"/>
                    <a:pt x="134" y="46"/>
                  </a:cubicBezTo>
                  <a:cubicBezTo>
                    <a:pt x="123" y="44"/>
                    <a:pt x="123" y="44"/>
                    <a:pt x="123" y="44"/>
                  </a:cubicBezTo>
                  <a:cubicBezTo>
                    <a:pt x="123" y="44"/>
                    <a:pt x="123" y="44"/>
                    <a:pt x="123" y="44"/>
                  </a:cubicBezTo>
                  <a:cubicBezTo>
                    <a:pt x="117" y="38"/>
                    <a:pt x="117" y="38"/>
                    <a:pt x="117" y="38"/>
                  </a:cubicBezTo>
                  <a:cubicBezTo>
                    <a:pt x="117" y="38"/>
                    <a:pt x="117" y="38"/>
                    <a:pt x="117" y="38"/>
                  </a:cubicBezTo>
                  <a:cubicBezTo>
                    <a:pt x="115" y="34"/>
                    <a:pt x="115" y="34"/>
                    <a:pt x="115" y="34"/>
                  </a:cubicBezTo>
                  <a:cubicBezTo>
                    <a:pt x="114" y="32"/>
                    <a:pt x="114" y="32"/>
                    <a:pt x="114" y="32"/>
                  </a:cubicBezTo>
                  <a:cubicBezTo>
                    <a:pt x="117" y="24"/>
                    <a:pt x="117" y="24"/>
                    <a:pt x="117" y="24"/>
                  </a:cubicBezTo>
                  <a:cubicBezTo>
                    <a:pt x="117" y="18"/>
                    <a:pt x="117" y="18"/>
                    <a:pt x="117" y="18"/>
                  </a:cubicBezTo>
                  <a:cubicBezTo>
                    <a:pt x="117" y="16"/>
                    <a:pt x="117" y="16"/>
                    <a:pt x="117" y="16"/>
                  </a:cubicBezTo>
                  <a:cubicBezTo>
                    <a:pt x="114" y="20"/>
                    <a:pt x="114" y="20"/>
                    <a:pt x="114" y="20"/>
                  </a:cubicBezTo>
                  <a:cubicBezTo>
                    <a:pt x="113" y="20"/>
                    <a:pt x="113" y="20"/>
                    <a:pt x="113" y="20"/>
                  </a:cubicBezTo>
                  <a:cubicBezTo>
                    <a:pt x="113" y="21"/>
                    <a:pt x="113" y="21"/>
                    <a:pt x="113" y="21"/>
                  </a:cubicBezTo>
                  <a:cubicBezTo>
                    <a:pt x="112" y="20"/>
                    <a:pt x="112" y="20"/>
                    <a:pt x="112" y="20"/>
                  </a:cubicBezTo>
                  <a:cubicBezTo>
                    <a:pt x="111" y="20"/>
                    <a:pt x="111" y="20"/>
                    <a:pt x="111" y="20"/>
                  </a:cubicBezTo>
                  <a:cubicBezTo>
                    <a:pt x="105" y="15"/>
                    <a:pt x="105" y="15"/>
                    <a:pt x="105" y="15"/>
                  </a:cubicBezTo>
                  <a:cubicBezTo>
                    <a:pt x="104" y="14"/>
                    <a:pt x="104" y="14"/>
                    <a:pt x="104" y="14"/>
                  </a:cubicBezTo>
                  <a:cubicBezTo>
                    <a:pt x="104" y="13"/>
                    <a:pt x="104" y="13"/>
                    <a:pt x="104" y="13"/>
                  </a:cubicBezTo>
                  <a:cubicBezTo>
                    <a:pt x="103" y="4"/>
                    <a:pt x="103" y="4"/>
                    <a:pt x="103" y="4"/>
                  </a:cubicBezTo>
                  <a:cubicBezTo>
                    <a:pt x="100" y="0"/>
                    <a:pt x="100" y="0"/>
                    <a:pt x="100" y="0"/>
                  </a:cubicBezTo>
                  <a:cubicBezTo>
                    <a:pt x="94" y="0"/>
                    <a:pt x="94" y="0"/>
                    <a:pt x="94" y="0"/>
                  </a:cubicBezTo>
                  <a:cubicBezTo>
                    <a:pt x="90" y="7"/>
                    <a:pt x="90" y="7"/>
                    <a:pt x="90" y="7"/>
                  </a:cubicBezTo>
                  <a:cubicBezTo>
                    <a:pt x="90" y="8"/>
                    <a:pt x="90" y="8"/>
                    <a:pt x="90" y="8"/>
                  </a:cubicBezTo>
                  <a:cubicBezTo>
                    <a:pt x="89" y="8"/>
                    <a:pt x="89" y="8"/>
                    <a:pt x="89" y="8"/>
                  </a:cubicBezTo>
                  <a:cubicBezTo>
                    <a:pt x="80" y="6"/>
                    <a:pt x="80" y="6"/>
                    <a:pt x="80" y="6"/>
                  </a:cubicBezTo>
                  <a:cubicBezTo>
                    <a:pt x="78" y="15"/>
                    <a:pt x="78" y="15"/>
                    <a:pt x="78" y="15"/>
                  </a:cubicBezTo>
                  <a:cubicBezTo>
                    <a:pt x="78" y="24"/>
                    <a:pt x="78" y="24"/>
                    <a:pt x="78" y="24"/>
                  </a:cubicBezTo>
                  <a:cubicBezTo>
                    <a:pt x="78" y="24"/>
                    <a:pt x="78" y="24"/>
                    <a:pt x="78" y="24"/>
                  </a:cubicBezTo>
                  <a:cubicBezTo>
                    <a:pt x="73" y="32"/>
                    <a:pt x="73" y="32"/>
                    <a:pt x="73" y="32"/>
                  </a:cubicBezTo>
                  <a:cubicBezTo>
                    <a:pt x="73" y="33"/>
                    <a:pt x="73" y="33"/>
                    <a:pt x="73" y="33"/>
                  </a:cubicBezTo>
                  <a:cubicBezTo>
                    <a:pt x="72" y="33"/>
                    <a:pt x="72" y="33"/>
                    <a:pt x="72" y="33"/>
                  </a:cubicBezTo>
                  <a:cubicBezTo>
                    <a:pt x="71" y="33"/>
                    <a:pt x="71" y="33"/>
                    <a:pt x="71" y="33"/>
                  </a:cubicBezTo>
                  <a:cubicBezTo>
                    <a:pt x="65" y="34"/>
                    <a:pt x="65" y="34"/>
                    <a:pt x="65" y="34"/>
                  </a:cubicBezTo>
                  <a:cubicBezTo>
                    <a:pt x="59" y="38"/>
                    <a:pt x="59" y="38"/>
                    <a:pt x="59" y="38"/>
                  </a:cubicBezTo>
                  <a:cubicBezTo>
                    <a:pt x="59" y="39"/>
                    <a:pt x="59" y="39"/>
                    <a:pt x="59" y="39"/>
                  </a:cubicBezTo>
                  <a:cubicBezTo>
                    <a:pt x="59" y="39"/>
                    <a:pt x="59" y="39"/>
                    <a:pt x="59" y="39"/>
                  </a:cubicBezTo>
                  <a:cubicBezTo>
                    <a:pt x="58" y="39"/>
                    <a:pt x="58" y="39"/>
                    <a:pt x="58" y="39"/>
                  </a:cubicBezTo>
                  <a:cubicBezTo>
                    <a:pt x="57" y="39"/>
                    <a:pt x="57" y="39"/>
                    <a:pt x="57" y="39"/>
                  </a:cubicBezTo>
                  <a:cubicBezTo>
                    <a:pt x="46" y="35"/>
                    <a:pt x="46" y="35"/>
                    <a:pt x="46" y="35"/>
                  </a:cubicBezTo>
                  <a:cubicBezTo>
                    <a:pt x="45" y="39"/>
                    <a:pt x="45" y="39"/>
                    <a:pt x="45" y="39"/>
                  </a:cubicBezTo>
                  <a:cubicBezTo>
                    <a:pt x="45" y="40"/>
                    <a:pt x="45" y="40"/>
                    <a:pt x="45" y="40"/>
                  </a:cubicBezTo>
                  <a:cubicBezTo>
                    <a:pt x="40" y="48"/>
                    <a:pt x="40" y="48"/>
                    <a:pt x="40" y="48"/>
                  </a:cubicBezTo>
                  <a:cubicBezTo>
                    <a:pt x="39" y="49"/>
                    <a:pt x="38" y="50"/>
                    <a:pt x="37" y="50"/>
                  </a:cubicBezTo>
                  <a:cubicBezTo>
                    <a:pt x="32" y="50"/>
                    <a:pt x="32" y="50"/>
                    <a:pt x="32" y="50"/>
                  </a:cubicBezTo>
                  <a:cubicBezTo>
                    <a:pt x="25" y="47"/>
                    <a:pt x="25" y="47"/>
                    <a:pt x="25" y="47"/>
                  </a:cubicBezTo>
                  <a:cubicBezTo>
                    <a:pt x="24" y="46"/>
                    <a:pt x="24" y="46"/>
                    <a:pt x="24" y="46"/>
                  </a:cubicBezTo>
                  <a:cubicBezTo>
                    <a:pt x="24" y="46"/>
                    <a:pt x="24" y="46"/>
                    <a:pt x="24" y="46"/>
                  </a:cubicBezTo>
                  <a:cubicBezTo>
                    <a:pt x="24" y="45"/>
                    <a:pt x="24" y="45"/>
                    <a:pt x="24" y="45"/>
                  </a:cubicBezTo>
                  <a:cubicBezTo>
                    <a:pt x="23" y="36"/>
                    <a:pt x="23" y="36"/>
                    <a:pt x="23" y="36"/>
                  </a:cubicBezTo>
                  <a:cubicBezTo>
                    <a:pt x="21" y="28"/>
                    <a:pt x="21" y="28"/>
                    <a:pt x="21" y="28"/>
                  </a:cubicBezTo>
                  <a:cubicBezTo>
                    <a:pt x="19" y="26"/>
                    <a:pt x="19" y="26"/>
                    <a:pt x="19" y="26"/>
                  </a:cubicBezTo>
                  <a:cubicBezTo>
                    <a:pt x="17" y="32"/>
                    <a:pt x="17" y="32"/>
                    <a:pt x="17" y="32"/>
                  </a:cubicBezTo>
                  <a:cubicBezTo>
                    <a:pt x="17" y="32"/>
                    <a:pt x="17" y="32"/>
                    <a:pt x="17" y="32"/>
                  </a:cubicBezTo>
                  <a:cubicBezTo>
                    <a:pt x="17" y="32"/>
                    <a:pt x="17" y="32"/>
                    <a:pt x="17" y="32"/>
                  </a:cubicBezTo>
                  <a:cubicBezTo>
                    <a:pt x="12" y="38"/>
                    <a:pt x="12" y="38"/>
                    <a:pt x="12" y="38"/>
                  </a:cubicBezTo>
                  <a:cubicBezTo>
                    <a:pt x="8" y="48"/>
                    <a:pt x="8" y="48"/>
                    <a:pt x="8" y="48"/>
                  </a:cubicBezTo>
                  <a:cubicBezTo>
                    <a:pt x="8" y="48"/>
                    <a:pt x="8" y="48"/>
                    <a:pt x="8" y="48"/>
                  </a:cubicBezTo>
                  <a:cubicBezTo>
                    <a:pt x="8" y="48"/>
                    <a:pt x="8" y="48"/>
                    <a:pt x="8" y="48"/>
                  </a:cubicBezTo>
                  <a:cubicBezTo>
                    <a:pt x="8" y="48"/>
                    <a:pt x="8" y="48"/>
                    <a:pt x="8" y="48"/>
                  </a:cubicBezTo>
                  <a:cubicBezTo>
                    <a:pt x="7" y="48"/>
                    <a:pt x="7" y="48"/>
                    <a:pt x="7" y="48"/>
                  </a:cubicBezTo>
                  <a:cubicBezTo>
                    <a:pt x="4" y="54"/>
                    <a:pt x="4" y="54"/>
                    <a:pt x="4" y="54"/>
                  </a:cubicBezTo>
                  <a:cubicBezTo>
                    <a:pt x="4" y="55"/>
                    <a:pt x="3" y="58"/>
                    <a:pt x="0" y="61"/>
                  </a:cubicBezTo>
                  <a:cubicBezTo>
                    <a:pt x="3" y="70"/>
                    <a:pt x="3" y="70"/>
                    <a:pt x="3" y="70"/>
                  </a:cubicBezTo>
                  <a:cubicBezTo>
                    <a:pt x="15" y="84"/>
                    <a:pt x="15" y="84"/>
                    <a:pt x="15" y="84"/>
                  </a:cubicBezTo>
                  <a:cubicBezTo>
                    <a:pt x="15" y="84"/>
                    <a:pt x="15" y="84"/>
                    <a:pt x="15" y="84"/>
                  </a:cubicBezTo>
                  <a:cubicBezTo>
                    <a:pt x="19" y="92"/>
                    <a:pt x="19" y="92"/>
                    <a:pt x="19" y="92"/>
                  </a:cubicBezTo>
                  <a:cubicBezTo>
                    <a:pt x="19" y="93"/>
                    <a:pt x="19" y="93"/>
                    <a:pt x="19" y="93"/>
                  </a:cubicBezTo>
                  <a:cubicBezTo>
                    <a:pt x="18" y="94"/>
                    <a:pt x="18" y="94"/>
                    <a:pt x="18" y="94"/>
                  </a:cubicBezTo>
                  <a:cubicBezTo>
                    <a:pt x="18" y="94"/>
                    <a:pt x="18" y="94"/>
                    <a:pt x="18" y="94"/>
                  </a:cubicBezTo>
                  <a:cubicBezTo>
                    <a:pt x="15" y="98"/>
                    <a:pt x="15" y="98"/>
                    <a:pt x="15" y="98"/>
                  </a:cubicBezTo>
                  <a:cubicBezTo>
                    <a:pt x="14" y="98"/>
                    <a:pt x="14" y="98"/>
                    <a:pt x="14" y="98"/>
                  </a:cubicBezTo>
                  <a:cubicBezTo>
                    <a:pt x="6" y="100"/>
                    <a:pt x="6" y="100"/>
                    <a:pt x="6" y="100"/>
                  </a:cubicBezTo>
                  <a:cubicBezTo>
                    <a:pt x="7" y="106"/>
                    <a:pt x="7" y="106"/>
                    <a:pt x="7" y="106"/>
                  </a:cubicBezTo>
                  <a:cubicBezTo>
                    <a:pt x="13" y="110"/>
                    <a:pt x="13" y="110"/>
                    <a:pt x="13" y="110"/>
                  </a:cubicBezTo>
                  <a:cubicBezTo>
                    <a:pt x="21" y="112"/>
                    <a:pt x="21" y="112"/>
                    <a:pt x="21" y="112"/>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4" y="120"/>
                    <a:pt x="24" y="120"/>
                    <a:pt x="24" y="120"/>
                  </a:cubicBezTo>
                  <a:cubicBezTo>
                    <a:pt x="22" y="134"/>
                    <a:pt x="22" y="134"/>
                    <a:pt x="22" y="134"/>
                  </a:cubicBezTo>
                  <a:cubicBezTo>
                    <a:pt x="22" y="134"/>
                    <a:pt x="22" y="134"/>
                    <a:pt x="22" y="134"/>
                  </a:cubicBezTo>
                  <a:cubicBezTo>
                    <a:pt x="22" y="134"/>
                    <a:pt x="22" y="134"/>
                    <a:pt x="22" y="134"/>
                  </a:cubicBezTo>
                  <a:cubicBezTo>
                    <a:pt x="19" y="140"/>
                    <a:pt x="19" y="140"/>
                    <a:pt x="19" y="140"/>
                  </a:cubicBezTo>
                  <a:cubicBezTo>
                    <a:pt x="19" y="142"/>
                    <a:pt x="19" y="142"/>
                    <a:pt x="19" y="142"/>
                  </a:cubicBezTo>
                  <a:cubicBezTo>
                    <a:pt x="18" y="142"/>
                    <a:pt x="18" y="142"/>
                    <a:pt x="18" y="142"/>
                  </a:cubicBezTo>
                  <a:cubicBezTo>
                    <a:pt x="8" y="143"/>
                    <a:pt x="8" y="143"/>
                    <a:pt x="8" y="143"/>
                  </a:cubicBezTo>
                  <a:cubicBezTo>
                    <a:pt x="8" y="147"/>
                    <a:pt x="8" y="147"/>
                    <a:pt x="8" y="147"/>
                  </a:cubicBezTo>
                  <a:cubicBezTo>
                    <a:pt x="5" y="156"/>
                    <a:pt x="5" y="156"/>
                    <a:pt x="5" y="156"/>
                  </a:cubicBezTo>
                  <a:cubicBezTo>
                    <a:pt x="4" y="166"/>
                    <a:pt x="4" y="166"/>
                    <a:pt x="4" y="166"/>
                  </a:cubicBezTo>
                  <a:cubicBezTo>
                    <a:pt x="6" y="172"/>
                    <a:pt x="6" y="172"/>
                    <a:pt x="6" y="172"/>
                  </a:cubicBezTo>
                  <a:cubicBezTo>
                    <a:pt x="18" y="179"/>
                    <a:pt x="18" y="179"/>
                    <a:pt x="18" y="179"/>
                  </a:cubicBezTo>
                  <a:cubicBezTo>
                    <a:pt x="19" y="180"/>
                    <a:pt x="19" y="180"/>
                    <a:pt x="19" y="180"/>
                  </a:cubicBezTo>
                  <a:cubicBezTo>
                    <a:pt x="24" y="188"/>
                    <a:pt x="24" y="188"/>
                    <a:pt x="24" y="188"/>
                  </a:cubicBezTo>
                  <a:cubicBezTo>
                    <a:pt x="24" y="189"/>
                    <a:pt x="24" y="189"/>
                    <a:pt x="24" y="189"/>
                  </a:cubicBezTo>
                  <a:cubicBezTo>
                    <a:pt x="24" y="189"/>
                    <a:pt x="24" y="189"/>
                    <a:pt x="24" y="189"/>
                  </a:cubicBezTo>
                  <a:cubicBezTo>
                    <a:pt x="24" y="190"/>
                    <a:pt x="24" y="190"/>
                    <a:pt x="24" y="190"/>
                  </a:cubicBezTo>
                  <a:cubicBezTo>
                    <a:pt x="17" y="204"/>
                    <a:pt x="17" y="204"/>
                    <a:pt x="17" y="204"/>
                  </a:cubicBezTo>
                  <a:cubicBezTo>
                    <a:pt x="16" y="208"/>
                    <a:pt x="16" y="208"/>
                    <a:pt x="16" y="208"/>
                  </a:cubicBezTo>
                  <a:cubicBezTo>
                    <a:pt x="16" y="208"/>
                    <a:pt x="16" y="208"/>
                    <a:pt x="16" y="208"/>
                  </a:cubicBezTo>
                  <a:cubicBezTo>
                    <a:pt x="12" y="217"/>
                    <a:pt x="12" y="217"/>
                    <a:pt x="12" y="217"/>
                  </a:cubicBezTo>
                  <a:cubicBezTo>
                    <a:pt x="10" y="224"/>
                    <a:pt x="10" y="224"/>
                    <a:pt x="10" y="224"/>
                  </a:cubicBezTo>
                  <a:cubicBezTo>
                    <a:pt x="10" y="225"/>
                    <a:pt x="10" y="225"/>
                    <a:pt x="10" y="225"/>
                  </a:cubicBezTo>
                  <a:cubicBezTo>
                    <a:pt x="10" y="225"/>
                    <a:pt x="10" y="225"/>
                    <a:pt x="10" y="225"/>
                  </a:cubicBezTo>
                  <a:cubicBezTo>
                    <a:pt x="8" y="227"/>
                    <a:pt x="7" y="228"/>
                    <a:pt x="6" y="231"/>
                  </a:cubicBezTo>
                  <a:cubicBezTo>
                    <a:pt x="5" y="232"/>
                    <a:pt x="5" y="232"/>
                    <a:pt x="6" y="233"/>
                  </a:cubicBezTo>
                  <a:cubicBezTo>
                    <a:pt x="7" y="234"/>
                    <a:pt x="7" y="234"/>
                    <a:pt x="7" y="234"/>
                  </a:cubicBezTo>
                  <a:cubicBezTo>
                    <a:pt x="11" y="238"/>
                    <a:pt x="11" y="238"/>
                    <a:pt x="11" y="238"/>
                  </a:cubicBezTo>
                  <a:cubicBezTo>
                    <a:pt x="11" y="238"/>
                    <a:pt x="11" y="238"/>
                    <a:pt x="11" y="238"/>
                  </a:cubicBezTo>
                  <a:cubicBezTo>
                    <a:pt x="11" y="238"/>
                    <a:pt x="11" y="238"/>
                    <a:pt x="11" y="238"/>
                  </a:cubicBezTo>
                  <a:cubicBezTo>
                    <a:pt x="13" y="241"/>
                    <a:pt x="13" y="241"/>
                    <a:pt x="13" y="241"/>
                  </a:cubicBezTo>
                  <a:cubicBezTo>
                    <a:pt x="13" y="241"/>
                    <a:pt x="13" y="241"/>
                    <a:pt x="13" y="241"/>
                  </a:cubicBezTo>
                  <a:cubicBezTo>
                    <a:pt x="13" y="241"/>
                    <a:pt x="13" y="241"/>
                    <a:pt x="13" y="241"/>
                  </a:cubicBezTo>
                  <a:cubicBezTo>
                    <a:pt x="14" y="242"/>
                    <a:pt x="14" y="242"/>
                    <a:pt x="14" y="242"/>
                  </a:cubicBezTo>
                  <a:cubicBezTo>
                    <a:pt x="14" y="242"/>
                    <a:pt x="14" y="242"/>
                    <a:pt x="14" y="242"/>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4" y="244"/>
                    <a:pt x="14" y="244"/>
                    <a:pt x="14" y="244"/>
                  </a:cubicBezTo>
                  <a:cubicBezTo>
                    <a:pt x="15" y="246"/>
                    <a:pt x="15" y="246"/>
                    <a:pt x="15" y="246"/>
                  </a:cubicBezTo>
                  <a:cubicBezTo>
                    <a:pt x="18" y="248"/>
                    <a:pt x="18" y="248"/>
                    <a:pt x="18" y="248"/>
                  </a:cubicBezTo>
                  <a:cubicBezTo>
                    <a:pt x="33" y="251"/>
                    <a:pt x="33" y="251"/>
                    <a:pt x="33" y="251"/>
                  </a:cubicBezTo>
                  <a:cubicBezTo>
                    <a:pt x="37" y="251"/>
                    <a:pt x="42" y="250"/>
                    <a:pt x="47" y="248"/>
                  </a:cubicBezTo>
                  <a:cubicBezTo>
                    <a:pt x="51" y="246"/>
                    <a:pt x="56" y="245"/>
                    <a:pt x="61" y="246"/>
                  </a:cubicBezTo>
                  <a:cubicBezTo>
                    <a:pt x="61" y="243"/>
                    <a:pt x="61" y="243"/>
                    <a:pt x="61" y="243"/>
                  </a:cubicBezTo>
                  <a:cubicBezTo>
                    <a:pt x="57" y="232"/>
                    <a:pt x="57" y="232"/>
                    <a:pt x="57" y="232"/>
                  </a:cubicBezTo>
                  <a:cubicBezTo>
                    <a:pt x="56" y="232"/>
                    <a:pt x="56" y="232"/>
                    <a:pt x="56" y="232"/>
                  </a:cubicBezTo>
                  <a:cubicBezTo>
                    <a:pt x="57" y="232"/>
                    <a:pt x="57" y="232"/>
                    <a:pt x="57" y="232"/>
                  </a:cubicBezTo>
                  <a:cubicBezTo>
                    <a:pt x="79" y="200"/>
                    <a:pt x="79" y="200"/>
                    <a:pt x="79" y="200"/>
                  </a:cubicBezTo>
                  <a:cubicBezTo>
                    <a:pt x="104" y="176"/>
                    <a:pt x="104" y="176"/>
                    <a:pt x="104" y="176"/>
                  </a:cubicBezTo>
                  <a:cubicBezTo>
                    <a:pt x="104" y="176"/>
                    <a:pt x="104" y="176"/>
                    <a:pt x="104" y="176"/>
                  </a:cubicBezTo>
                  <a:cubicBezTo>
                    <a:pt x="112" y="174"/>
                    <a:pt x="112" y="174"/>
                    <a:pt x="112" y="174"/>
                  </a:cubicBezTo>
                  <a:cubicBezTo>
                    <a:pt x="116" y="169"/>
                    <a:pt x="116" y="169"/>
                    <a:pt x="116" y="169"/>
                  </a:cubicBezTo>
                  <a:cubicBezTo>
                    <a:pt x="116" y="169"/>
                    <a:pt x="116" y="169"/>
                    <a:pt x="116" y="169"/>
                  </a:cubicBezTo>
                  <a:cubicBezTo>
                    <a:pt x="119" y="166"/>
                    <a:pt x="122" y="165"/>
                    <a:pt x="125" y="164"/>
                  </a:cubicBezTo>
                  <a:cubicBezTo>
                    <a:pt x="123" y="162"/>
                    <a:pt x="123" y="162"/>
                    <a:pt x="123" y="162"/>
                  </a:cubicBezTo>
                  <a:cubicBezTo>
                    <a:pt x="117" y="156"/>
                    <a:pt x="117" y="156"/>
                    <a:pt x="117" y="156"/>
                  </a:cubicBezTo>
                  <a:cubicBezTo>
                    <a:pt x="117" y="156"/>
                    <a:pt x="117" y="156"/>
                    <a:pt x="117" y="156"/>
                  </a:cubicBezTo>
                  <a:cubicBezTo>
                    <a:pt x="117" y="156"/>
                    <a:pt x="117" y="156"/>
                    <a:pt x="117" y="156"/>
                  </a:cubicBezTo>
                  <a:cubicBezTo>
                    <a:pt x="113" y="151"/>
                    <a:pt x="113" y="151"/>
                    <a:pt x="113" y="151"/>
                  </a:cubicBezTo>
                  <a:cubicBezTo>
                    <a:pt x="113" y="150"/>
                    <a:pt x="113" y="150"/>
                    <a:pt x="113" y="150"/>
                  </a:cubicBezTo>
                  <a:cubicBezTo>
                    <a:pt x="113" y="150"/>
                    <a:pt x="113" y="150"/>
                    <a:pt x="113" y="150"/>
                  </a:cubicBezTo>
                  <a:cubicBezTo>
                    <a:pt x="115" y="147"/>
                    <a:pt x="115" y="147"/>
                    <a:pt x="115" y="147"/>
                  </a:cubicBezTo>
                  <a:cubicBezTo>
                    <a:pt x="109" y="148"/>
                    <a:pt x="109" y="148"/>
                    <a:pt x="109" y="148"/>
                  </a:cubicBezTo>
                  <a:cubicBezTo>
                    <a:pt x="98" y="146"/>
                    <a:pt x="98" y="146"/>
                    <a:pt x="98" y="146"/>
                  </a:cubicBezTo>
                  <a:cubicBezTo>
                    <a:pt x="94" y="144"/>
                    <a:pt x="91" y="141"/>
                    <a:pt x="90" y="138"/>
                  </a:cubicBezTo>
                  <a:cubicBezTo>
                    <a:pt x="88" y="131"/>
                    <a:pt x="87" y="125"/>
                    <a:pt x="87" y="119"/>
                  </a:cubicBezTo>
                  <a:cubicBezTo>
                    <a:pt x="86" y="121"/>
                    <a:pt x="84" y="122"/>
                    <a:pt x="82" y="122"/>
                  </a:cubicBezTo>
                  <a:cubicBezTo>
                    <a:pt x="73" y="120"/>
                    <a:pt x="73" y="120"/>
                    <a:pt x="73" y="120"/>
                  </a:cubicBezTo>
                  <a:cubicBezTo>
                    <a:pt x="68" y="116"/>
                    <a:pt x="68" y="116"/>
                    <a:pt x="68" y="116"/>
                  </a:cubicBezTo>
                  <a:cubicBezTo>
                    <a:pt x="61" y="114"/>
                    <a:pt x="61" y="114"/>
                    <a:pt x="61" y="114"/>
                  </a:cubicBezTo>
                  <a:cubicBezTo>
                    <a:pt x="58" y="114"/>
                    <a:pt x="58" y="114"/>
                    <a:pt x="58" y="114"/>
                  </a:cubicBezTo>
                  <a:cubicBezTo>
                    <a:pt x="56" y="114"/>
                    <a:pt x="53" y="113"/>
                    <a:pt x="52" y="112"/>
                  </a:cubicBezTo>
                  <a:cubicBezTo>
                    <a:pt x="49" y="110"/>
                    <a:pt x="48" y="108"/>
                    <a:pt x="48" y="107"/>
                  </a:cubicBezTo>
                  <a:cubicBezTo>
                    <a:pt x="47" y="104"/>
                    <a:pt x="48" y="102"/>
                    <a:pt x="51" y="100"/>
                  </a:cubicBezTo>
                  <a:cubicBezTo>
                    <a:pt x="53" y="98"/>
                    <a:pt x="57" y="94"/>
                    <a:pt x="59" y="90"/>
                  </a:cubicBezTo>
                  <a:cubicBezTo>
                    <a:pt x="57" y="87"/>
                    <a:pt x="55" y="83"/>
                    <a:pt x="57" y="80"/>
                  </a:cubicBezTo>
                  <a:cubicBezTo>
                    <a:pt x="57" y="79"/>
                    <a:pt x="57" y="79"/>
                    <a:pt x="57" y="79"/>
                  </a:cubicBezTo>
                  <a:cubicBezTo>
                    <a:pt x="57" y="77"/>
                    <a:pt x="61" y="76"/>
                    <a:pt x="67" y="74"/>
                  </a:cubicBezTo>
                  <a:cubicBezTo>
                    <a:pt x="67" y="72"/>
                    <a:pt x="68" y="70"/>
                    <a:pt x="69" y="70"/>
                  </a:cubicBezTo>
                  <a:cubicBezTo>
                    <a:pt x="75" y="70"/>
                    <a:pt x="75" y="70"/>
                    <a:pt x="75" y="70"/>
                  </a:cubicBezTo>
                  <a:cubicBezTo>
                    <a:pt x="74" y="70"/>
                    <a:pt x="74" y="70"/>
                    <a:pt x="74" y="70"/>
                  </a:cubicBezTo>
                  <a:cubicBezTo>
                    <a:pt x="70" y="67"/>
                    <a:pt x="69" y="64"/>
                    <a:pt x="71" y="61"/>
                  </a:cubicBezTo>
                  <a:cubicBezTo>
                    <a:pt x="74" y="59"/>
                    <a:pt x="74" y="59"/>
                    <a:pt x="74" y="59"/>
                  </a:cubicBezTo>
                  <a:cubicBezTo>
                    <a:pt x="77" y="58"/>
                    <a:pt x="82" y="58"/>
                    <a:pt x="86" y="60"/>
                  </a:cubicBezTo>
                  <a:cubicBezTo>
                    <a:pt x="95" y="67"/>
                    <a:pt x="95" y="67"/>
                    <a:pt x="95" y="67"/>
                  </a:cubicBezTo>
                  <a:cubicBezTo>
                    <a:pt x="104" y="67"/>
                    <a:pt x="104" y="67"/>
                    <a:pt x="104" y="67"/>
                  </a:cubicBezTo>
                  <a:cubicBezTo>
                    <a:pt x="107" y="69"/>
                    <a:pt x="107" y="69"/>
                    <a:pt x="107" y="69"/>
                  </a:cubicBezTo>
                  <a:cubicBezTo>
                    <a:pt x="107" y="72"/>
                    <a:pt x="107" y="72"/>
                    <a:pt x="107" y="72"/>
                  </a:cubicBezTo>
                  <a:cubicBezTo>
                    <a:pt x="107" y="74"/>
                    <a:pt x="106" y="76"/>
                    <a:pt x="105" y="76"/>
                  </a:cubicBezTo>
                  <a:cubicBezTo>
                    <a:pt x="103" y="76"/>
                    <a:pt x="102" y="78"/>
                    <a:pt x="101" y="80"/>
                  </a:cubicBezTo>
                  <a:cubicBezTo>
                    <a:pt x="105" y="90"/>
                    <a:pt x="105" y="90"/>
                    <a:pt x="105" y="90"/>
                  </a:cubicBezTo>
                  <a:cubicBezTo>
                    <a:pt x="108" y="86"/>
                    <a:pt x="110" y="84"/>
                    <a:pt x="113" y="84"/>
                  </a:cubicBezTo>
                  <a:cubicBezTo>
                    <a:pt x="114" y="84"/>
                    <a:pt x="115" y="84"/>
                    <a:pt x="117" y="86"/>
                  </a:cubicBezTo>
                  <a:cubicBezTo>
                    <a:pt x="118" y="88"/>
                    <a:pt x="119" y="92"/>
                    <a:pt x="120" y="95"/>
                  </a:cubicBezTo>
                  <a:cubicBezTo>
                    <a:pt x="120" y="100"/>
                    <a:pt x="121" y="103"/>
                    <a:pt x="123" y="105"/>
                  </a:cubicBezTo>
                  <a:cubicBezTo>
                    <a:pt x="126" y="110"/>
                    <a:pt x="126" y="110"/>
                    <a:pt x="126" y="110"/>
                  </a:cubicBezTo>
                  <a:cubicBezTo>
                    <a:pt x="131" y="116"/>
                    <a:pt x="133" y="120"/>
                    <a:pt x="134" y="124"/>
                  </a:cubicBezTo>
                  <a:cubicBezTo>
                    <a:pt x="150" y="122"/>
                    <a:pt x="150" y="122"/>
                    <a:pt x="150" y="122"/>
                  </a:cubicBezTo>
                  <a:cubicBezTo>
                    <a:pt x="157" y="118"/>
                    <a:pt x="157" y="118"/>
                    <a:pt x="157" y="118"/>
                  </a:cubicBezTo>
                  <a:cubicBezTo>
                    <a:pt x="163" y="110"/>
                    <a:pt x="163" y="110"/>
                    <a:pt x="163" y="110"/>
                  </a:cubicBezTo>
                  <a:cubicBezTo>
                    <a:pt x="166" y="102"/>
                    <a:pt x="166" y="102"/>
                    <a:pt x="166" y="102"/>
                  </a:cubicBezTo>
                  <a:cubicBezTo>
                    <a:pt x="166" y="102"/>
                    <a:pt x="166" y="102"/>
                    <a:pt x="166" y="102"/>
                  </a:cubicBezTo>
                  <a:cubicBezTo>
                    <a:pt x="166" y="102"/>
                    <a:pt x="166" y="102"/>
                    <a:pt x="166" y="102"/>
                  </a:cubicBezTo>
                  <a:cubicBezTo>
                    <a:pt x="168" y="94"/>
                    <a:pt x="168" y="94"/>
                    <a:pt x="168" y="94"/>
                  </a:cubicBezTo>
                  <a:cubicBezTo>
                    <a:pt x="168" y="93"/>
                    <a:pt x="168" y="93"/>
                    <a:pt x="168" y="93"/>
                  </a:cubicBezTo>
                  <a:cubicBezTo>
                    <a:pt x="168" y="92"/>
                    <a:pt x="168" y="92"/>
                    <a:pt x="168" y="92"/>
                  </a:cubicBezTo>
                  <a:cubicBezTo>
                    <a:pt x="169" y="92"/>
                    <a:pt x="169" y="92"/>
                    <a:pt x="169" y="92"/>
                  </a:cubicBezTo>
                  <a:cubicBezTo>
                    <a:pt x="175" y="88"/>
                    <a:pt x="175" y="88"/>
                    <a:pt x="175" y="88"/>
                  </a:cubicBezTo>
                  <a:cubicBezTo>
                    <a:pt x="176" y="88"/>
                    <a:pt x="176" y="88"/>
                    <a:pt x="176" y="88"/>
                  </a:cubicBezTo>
                  <a:cubicBezTo>
                    <a:pt x="175" y="87"/>
                    <a:pt x="175" y="87"/>
                    <a:pt x="175" y="87"/>
                  </a:cubicBezTo>
                  <a:cubicBezTo>
                    <a:pt x="165" y="84"/>
                    <a:pt x="165" y="84"/>
                    <a:pt x="165" y="84"/>
                  </a:cubicBezTo>
                  <a:cubicBezTo>
                    <a:pt x="165" y="84"/>
                    <a:pt x="165" y="84"/>
                    <a:pt x="165" y="84"/>
                  </a:cubicBezTo>
                  <a:cubicBezTo>
                    <a:pt x="165" y="84"/>
                    <a:pt x="165" y="84"/>
                    <a:pt x="165" y="84"/>
                  </a:cubicBezTo>
                  <a:cubicBezTo>
                    <a:pt x="163" y="78"/>
                    <a:pt x="163" y="78"/>
                    <a:pt x="163" y="78"/>
                  </a:cubicBezTo>
                  <a:lnTo>
                    <a:pt x="16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34"/>
            <p:cNvSpPr>
              <a:spLocks/>
            </p:cNvSpPr>
            <p:nvPr/>
          </p:nvSpPr>
          <p:spPr bwMode="auto">
            <a:xfrm>
              <a:off x="2398" y="1941"/>
              <a:ext cx="355" cy="348"/>
            </a:xfrm>
            <a:custGeom>
              <a:avLst/>
              <a:gdLst>
                <a:gd name="T0" fmla="*/ 41 w 186"/>
                <a:gd name="T1" fmla="*/ 60 h 183"/>
                <a:gd name="T2" fmla="*/ 2 w 186"/>
                <a:gd name="T3" fmla="*/ 81 h 183"/>
                <a:gd name="T4" fmla="*/ 15 w 186"/>
                <a:gd name="T5" fmla="*/ 111 h 183"/>
                <a:gd name="T6" fmla="*/ 16 w 186"/>
                <a:gd name="T7" fmla="*/ 111 h 183"/>
                <a:gd name="T8" fmla="*/ 34 w 186"/>
                <a:gd name="T9" fmla="*/ 143 h 183"/>
                <a:gd name="T10" fmla="*/ 44 w 186"/>
                <a:gd name="T11" fmla="*/ 145 h 183"/>
                <a:gd name="T12" fmla="*/ 53 w 186"/>
                <a:gd name="T13" fmla="*/ 150 h 183"/>
                <a:gd name="T14" fmla="*/ 106 w 186"/>
                <a:gd name="T15" fmla="*/ 155 h 183"/>
                <a:gd name="T16" fmla="*/ 109 w 186"/>
                <a:gd name="T17" fmla="*/ 173 h 183"/>
                <a:gd name="T18" fmla="*/ 130 w 186"/>
                <a:gd name="T19" fmla="*/ 171 h 183"/>
                <a:gd name="T20" fmla="*/ 142 w 186"/>
                <a:gd name="T21" fmla="*/ 183 h 183"/>
                <a:gd name="T22" fmla="*/ 151 w 186"/>
                <a:gd name="T23" fmla="*/ 174 h 183"/>
                <a:gd name="T24" fmla="*/ 163 w 186"/>
                <a:gd name="T25" fmla="*/ 175 h 183"/>
                <a:gd name="T26" fmla="*/ 174 w 186"/>
                <a:gd name="T27" fmla="*/ 165 h 183"/>
                <a:gd name="T28" fmla="*/ 172 w 186"/>
                <a:gd name="T29" fmla="*/ 163 h 183"/>
                <a:gd name="T30" fmla="*/ 173 w 186"/>
                <a:gd name="T31" fmla="*/ 153 h 183"/>
                <a:gd name="T32" fmla="*/ 152 w 186"/>
                <a:gd name="T33" fmla="*/ 147 h 183"/>
                <a:gd name="T34" fmla="*/ 142 w 186"/>
                <a:gd name="T35" fmla="*/ 131 h 183"/>
                <a:gd name="T36" fmla="*/ 138 w 186"/>
                <a:gd name="T37" fmla="*/ 118 h 183"/>
                <a:gd name="T38" fmla="*/ 149 w 186"/>
                <a:gd name="T39" fmla="*/ 113 h 183"/>
                <a:gd name="T40" fmla="*/ 156 w 186"/>
                <a:gd name="T41" fmla="*/ 102 h 183"/>
                <a:gd name="T42" fmla="*/ 160 w 186"/>
                <a:gd name="T43" fmla="*/ 98 h 183"/>
                <a:gd name="T44" fmla="*/ 160 w 186"/>
                <a:gd name="T45" fmla="*/ 81 h 183"/>
                <a:gd name="T46" fmla="*/ 170 w 186"/>
                <a:gd name="T47" fmla="*/ 83 h 183"/>
                <a:gd name="T48" fmla="*/ 171 w 186"/>
                <a:gd name="T49" fmla="*/ 84 h 183"/>
                <a:gd name="T50" fmla="*/ 186 w 186"/>
                <a:gd name="T51" fmla="*/ 81 h 183"/>
                <a:gd name="T52" fmla="*/ 169 w 186"/>
                <a:gd name="T53" fmla="*/ 68 h 183"/>
                <a:gd name="T54" fmla="*/ 152 w 186"/>
                <a:gd name="T55" fmla="*/ 63 h 183"/>
                <a:gd name="T56" fmla="*/ 152 w 186"/>
                <a:gd name="T57" fmla="*/ 63 h 183"/>
                <a:gd name="T58" fmla="*/ 131 w 186"/>
                <a:gd name="T59" fmla="*/ 48 h 183"/>
                <a:gd name="T60" fmla="*/ 148 w 186"/>
                <a:gd name="T61" fmla="*/ 29 h 183"/>
                <a:gd name="T62" fmla="*/ 142 w 186"/>
                <a:gd name="T63" fmla="*/ 9 h 183"/>
                <a:gd name="T64" fmla="*/ 114 w 186"/>
                <a:gd name="T65" fmla="*/ 14 h 183"/>
                <a:gd name="T66" fmla="*/ 101 w 186"/>
                <a:gd name="T67" fmla="*/ 7 h 183"/>
                <a:gd name="T68" fmla="*/ 96 w 186"/>
                <a:gd name="T69" fmla="*/ 5 h 183"/>
                <a:gd name="T70" fmla="*/ 95 w 186"/>
                <a:gd name="T71" fmla="*/ 3 h 183"/>
                <a:gd name="T72" fmla="*/ 95 w 186"/>
                <a:gd name="T73" fmla="*/ 3 h 183"/>
                <a:gd name="T74" fmla="*/ 94 w 186"/>
                <a:gd name="T75" fmla="*/ 1 h 183"/>
                <a:gd name="T76" fmla="*/ 94 w 186"/>
                <a:gd name="T77" fmla="*/ 0 h 183"/>
                <a:gd name="T78" fmla="*/ 93 w 186"/>
                <a:gd name="T79" fmla="*/ 11 h 183"/>
                <a:gd name="T80" fmla="*/ 92 w 186"/>
                <a:gd name="T81" fmla="*/ 18 h 183"/>
                <a:gd name="T82" fmla="*/ 93 w 186"/>
                <a:gd name="T83" fmla="*/ 34 h 183"/>
                <a:gd name="T84" fmla="*/ 92 w 186"/>
                <a:gd name="T85" fmla="*/ 35 h 183"/>
                <a:gd name="T86" fmla="*/ 87 w 186"/>
                <a:gd name="T87" fmla="*/ 48 h 183"/>
                <a:gd name="T88" fmla="*/ 67 w 186"/>
                <a:gd name="T89" fmla="*/ 55 h 183"/>
                <a:gd name="T90" fmla="*/ 42 w 186"/>
                <a:gd name="T91" fmla="*/ 6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6" h="183">
                  <a:moveTo>
                    <a:pt x="42" y="60"/>
                  </a:moveTo>
                  <a:cubicBezTo>
                    <a:pt x="41" y="60"/>
                    <a:pt x="41" y="60"/>
                    <a:pt x="41" y="60"/>
                  </a:cubicBezTo>
                  <a:cubicBezTo>
                    <a:pt x="11" y="73"/>
                    <a:pt x="11" y="73"/>
                    <a:pt x="11" y="73"/>
                  </a:cubicBezTo>
                  <a:cubicBezTo>
                    <a:pt x="2" y="81"/>
                    <a:pt x="2" y="81"/>
                    <a:pt x="2" y="81"/>
                  </a:cubicBezTo>
                  <a:cubicBezTo>
                    <a:pt x="0" y="95"/>
                    <a:pt x="2" y="103"/>
                    <a:pt x="6" y="105"/>
                  </a:cubicBezTo>
                  <a:cubicBezTo>
                    <a:pt x="15" y="111"/>
                    <a:pt x="15" y="111"/>
                    <a:pt x="15" y="111"/>
                  </a:cubicBezTo>
                  <a:cubicBezTo>
                    <a:pt x="16" y="111"/>
                    <a:pt x="16" y="111"/>
                    <a:pt x="16" y="111"/>
                  </a:cubicBezTo>
                  <a:cubicBezTo>
                    <a:pt x="16" y="111"/>
                    <a:pt x="16" y="111"/>
                    <a:pt x="16" y="111"/>
                  </a:cubicBezTo>
                  <a:cubicBezTo>
                    <a:pt x="18" y="126"/>
                    <a:pt x="18" y="126"/>
                    <a:pt x="18" y="126"/>
                  </a:cubicBezTo>
                  <a:cubicBezTo>
                    <a:pt x="26" y="136"/>
                    <a:pt x="31" y="141"/>
                    <a:pt x="34" y="143"/>
                  </a:cubicBezTo>
                  <a:cubicBezTo>
                    <a:pt x="42" y="145"/>
                    <a:pt x="42" y="145"/>
                    <a:pt x="42" y="145"/>
                  </a:cubicBezTo>
                  <a:cubicBezTo>
                    <a:pt x="44" y="145"/>
                    <a:pt x="44" y="145"/>
                    <a:pt x="44" y="145"/>
                  </a:cubicBezTo>
                  <a:cubicBezTo>
                    <a:pt x="44" y="145"/>
                    <a:pt x="44" y="145"/>
                    <a:pt x="44" y="145"/>
                  </a:cubicBezTo>
                  <a:cubicBezTo>
                    <a:pt x="45" y="147"/>
                    <a:pt x="48" y="149"/>
                    <a:pt x="53" y="150"/>
                  </a:cubicBezTo>
                  <a:cubicBezTo>
                    <a:pt x="77" y="151"/>
                    <a:pt x="77" y="151"/>
                    <a:pt x="77" y="151"/>
                  </a:cubicBezTo>
                  <a:cubicBezTo>
                    <a:pt x="94" y="151"/>
                    <a:pt x="104" y="153"/>
                    <a:pt x="106" y="155"/>
                  </a:cubicBezTo>
                  <a:cubicBezTo>
                    <a:pt x="108" y="156"/>
                    <a:pt x="109" y="160"/>
                    <a:pt x="108" y="166"/>
                  </a:cubicBezTo>
                  <a:cubicBezTo>
                    <a:pt x="108" y="170"/>
                    <a:pt x="108" y="173"/>
                    <a:pt x="109" y="173"/>
                  </a:cubicBezTo>
                  <a:cubicBezTo>
                    <a:pt x="118" y="171"/>
                    <a:pt x="118" y="171"/>
                    <a:pt x="118" y="171"/>
                  </a:cubicBezTo>
                  <a:cubicBezTo>
                    <a:pt x="124" y="169"/>
                    <a:pt x="128" y="169"/>
                    <a:pt x="130" y="171"/>
                  </a:cubicBezTo>
                  <a:cubicBezTo>
                    <a:pt x="134" y="175"/>
                    <a:pt x="134" y="175"/>
                    <a:pt x="134" y="175"/>
                  </a:cubicBezTo>
                  <a:cubicBezTo>
                    <a:pt x="138" y="181"/>
                    <a:pt x="142" y="183"/>
                    <a:pt x="142" y="183"/>
                  </a:cubicBezTo>
                  <a:cubicBezTo>
                    <a:pt x="145" y="182"/>
                    <a:pt x="148" y="179"/>
                    <a:pt x="150" y="175"/>
                  </a:cubicBezTo>
                  <a:cubicBezTo>
                    <a:pt x="151" y="174"/>
                    <a:pt x="151" y="174"/>
                    <a:pt x="151" y="174"/>
                  </a:cubicBezTo>
                  <a:cubicBezTo>
                    <a:pt x="158" y="179"/>
                    <a:pt x="158" y="179"/>
                    <a:pt x="158" y="179"/>
                  </a:cubicBezTo>
                  <a:cubicBezTo>
                    <a:pt x="163" y="175"/>
                    <a:pt x="163" y="175"/>
                    <a:pt x="163" y="175"/>
                  </a:cubicBezTo>
                  <a:cubicBezTo>
                    <a:pt x="164" y="169"/>
                    <a:pt x="167" y="167"/>
                    <a:pt x="172" y="166"/>
                  </a:cubicBezTo>
                  <a:cubicBezTo>
                    <a:pt x="174" y="165"/>
                    <a:pt x="174" y="165"/>
                    <a:pt x="174" y="165"/>
                  </a:cubicBezTo>
                  <a:cubicBezTo>
                    <a:pt x="173" y="164"/>
                    <a:pt x="173" y="164"/>
                    <a:pt x="173" y="164"/>
                  </a:cubicBezTo>
                  <a:cubicBezTo>
                    <a:pt x="172" y="163"/>
                    <a:pt x="172" y="163"/>
                    <a:pt x="172" y="163"/>
                  </a:cubicBezTo>
                  <a:cubicBezTo>
                    <a:pt x="172" y="163"/>
                    <a:pt x="172" y="163"/>
                    <a:pt x="172" y="163"/>
                  </a:cubicBezTo>
                  <a:cubicBezTo>
                    <a:pt x="173" y="153"/>
                    <a:pt x="173" y="153"/>
                    <a:pt x="173" y="153"/>
                  </a:cubicBezTo>
                  <a:cubicBezTo>
                    <a:pt x="170" y="148"/>
                    <a:pt x="166" y="146"/>
                    <a:pt x="161" y="147"/>
                  </a:cubicBezTo>
                  <a:cubicBezTo>
                    <a:pt x="157" y="148"/>
                    <a:pt x="154" y="148"/>
                    <a:pt x="152" y="147"/>
                  </a:cubicBezTo>
                  <a:cubicBezTo>
                    <a:pt x="152" y="145"/>
                    <a:pt x="152" y="145"/>
                    <a:pt x="152" y="143"/>
                  </a:cubicBezTo>
                  <a:cubicBezTo>
                    <a:pt x="149" y="138"/>
                    <a:pt x="146" y="134"/>
                    <a:pt x="142" y="131"/>
                  </a:cubicBezTo>
                  <a:cubicBezTo>
                    <a:pt x="138" y="127"/>
                    <a:pt x="136" y="123"/>
                    <a:pt x="138" y="119"/>
                  </a:cubicBezTo>
                  <a:cubicBezTo>
                    <a:pt x="138" y="118"/>
                    <a:pt x="138" y="118"/>
                    <a:pt x="138" y="118"/>
                  </a:cubicBezTo>
                  <a:cubicBezTo>
                    <a:pt x="150" y="120"/>
                    <a:pt x="150" y="120"/>
                    <a:pt x="150" y="120"/>
                  </a:cubicBezTo>
                  <a:cubicBezTo>
                    <a:pt x="149" y="113"/>
                    <a:pt x="149" y="113"/>
                    <a:pt x="149" y="113"/>
                  </a:cubicBezTo>
                  <a:cubicBezTo>
                    <a:pt x="148" y="109"/>
                    <a:pt x="149" y="107"/>
                    <a:pt x="151" y="105"/>
                  </a:cubicBezTo>
                  <a:cubicBezTo>
                    <a:pt x="152" y="103"/>
                    <a:pt x="154" y="102"/>
                    <a:pt x="156" y="102"/>
                  </a:cubicBezTo>
                  <a:cubicBezTo>
                    <a:pt x="160" y="100"/>
                    <a:pt x="160" y="100"/>
                    <a:pt x="160" y="100"/>
                  </a:cubicBezTo>
                  <a:cubicBezTo>
                    <a:pt x="160" y="98"/>
                    <a:pt x="160" y="98"/>
                    <a:pt x="160" y="98"/>
                  </a:cubicBezTo>
                  <a:cubicBezTo>
                    <a:pt x="157" y="91"/>
                    <a:pt x="156" y="85"/>
                    <a:pt x="157" y="83"/>
                  </a:cubicBezTo>
                  <a:cubicBezTo>
                    <a:pt x="160" y="81"/>
                    <a:pt x="160" y="81"/>
                    <a:pt x="160" y="81"/>
                  </a:cubicBezTo>
                  <a:cubicBezTo>
                    <a:pt x="161" y="80"/>
                    <a:pt x="165" y="81"/>
                    <a:pt x="170" y="83"/>
                  </a:cubicBezTo>
                  <a:cubicBezTo>
                    <a:pt x="170" y="83"/>
                    <a:pt x="170" y="83"/>
                    <a:pt x="170" y="83"/>
                  </a:cubicBezTo>
                  <a:cubicBezTo>
                    <a:pt x="171" y="83"/>
                    <a:pt x="171" y="83"/>
                    <a:pt x="171" y="83"/>
                  </a:cubicBezTo>
                  <a:cubicBezTo>
                    <a:pt x="171" y="84"/>
                    <a:pt x="171" y="84"/>
                    <a:pt x="171" y="84"/>
                  </a:cubicBezTo>
                  <a:cubicBezTo>
                    <a:pt x="175" y="89"/>
                    <a:pt x="178" y="93"/>
                    <a:pt x="179" y="93"/>
                  </a:cubicBezTo>
                  <a:cubicBezTo>
                    <a:pt x="186" y="81"/>
                    <a:pt x="186" y="81"/>
                    <a:pt x="186" y="81"/>
                  </a:cubicBezTo>
                  <a:cubicBezTo>
                    <a:pt x="180" y="73"/>
                    <a:pt x="176" y="67"/>
                    <a:pt x="175" y="64"/>
                  </a:cubicBezTo>
                  <a:cubicBezTo>
                    <a:pt x="169" y="68"/>
                    <a:pt x="169" y="68"/>
                    <a:pt x="169" y="68"/>
                  </a:cubicBezTo>
                  <a:cubicBezTo>
                    <a:pt x="168" y="67"/>
                    <a:pt x="168" y="67"/>
                    <a:pt x="168" y="67"/>
                  </a:cubicBezTo>
                  <a:cubicBezTo>
                    <a:pt x="152" y="63"/>
                    <a:pt x="152" y="63"/>
                    <a:pt x="152" y="63"/>
                  </a:cubicBezTo>
                  <a:cubicBezTo>
                    <a:pt x="152" y="63"/>
                    <a:pt x="152" y="63"/>
                    <a:pt x="152" y="63"/>
                  </a:cubicBezTo>
                  <a:cubicBezTo>
                    <a:pt x="152" y="63"/>
                    <a:pt x="152" y="63"/>
                    <a:pt x="152" y="63"/>
                  </a:cubicBezTo>
                  <a:cubicBezTo>
                    <a:pt x="145" y="60"/>
                    <a:pt x="141" y="56"/>
                    <a:pt x="140" y="53"/>
                  </a:cubicBezTo>
                  <a:cubicBezTo>
                    <a:pt x="131" y="48"/>
                    <a:pt x="131" y="48"/>
                    <a:pt x="131" y="48"/>
                  </a:cubicBezTo>
                  <a:cubicBezTo>
                    <a:pt x="131" y="39"/>
                    <a:pt x="131" y="39"/>
                    <a:pt x="131" y="39"/>
                  </a:cubicBezTo>
                  <a:cubicBezTo>
                    <a:pt x="148" y="29"/>
                    <a:pt x="148" y="29"/>
                    <a:pt x="148" y="29"/>
                  </a:cubicBezTo>
                  <a:cubicBezTo>
                    <a:pt x="148" y="24"/>
                    <a:pt x="146" y="19"/>
                    <a:pt x="144" y="15"/>
                  </a:cubicBezTo>
                  <a:cubicBezTo>
                    <a:pt x="142" y="9"/>
                    <a:pt x="142" y="9"/>
                    <a:pt x="142" y="9"/>
                  </a:cubicBezTo>
                  <a:cubicBezTo>
                    <a:pt x="130" y="11"/>
                    <a:pt x="130" y="11"/>
                    <a:pt x="130" y="11"/>
                  </a:cubicBezTo>
                  <a:cubicBezTo>
                    <a:pt x="124" y="13"/>
                    <a:pt x="119" y="14"/>
                    <a:pt x="114" y="14"/>
                  </a:cubicBezTo>
                  <a:cubicBezTo>
                    <a:pt x="101" y="11"/>
                    <a:pt x="101" y="11"/>
                    <a:pt x="101" y="11"/>
                  </a:cubicBezTo>
                  <a:cubicBezTo>
                    <a:pt x="101" y="7"/>
                    <a:pt x="101" y="7"/>
                    <a:pt x="101" y="7"/>
                  </a:cubicBezTo>
                  <a:cubicBezTo>
                    <a:pt x="99" y="7"/>
                    <a:pt x="99" y="7"/>
                    <a:pt x="99" y="7"/>
                  </a:cubicBezTo>
                  <a:cubicBezTo>
                    <a:pt x="96" y="5"/>
                    <a:pt x="96" y="5"/>
                    <a:pt x="96" y="5"/>
                  </a:cubicBezTo>
                  <a:cubicBezTo>
                    <a:pt x="95" y="3"/>
                    <a:pt x="95" y="3"/>
                    <a:pt x="95" y="3"/>
                  </a:cubicBezTo>
                  <a:cubicBezTo>
                    <a:pt x="95" y="3"/>
                    <a:pt x="95" y="3"/>
                    <a:pt x="95" y="3"/>
                  </a:cubicBezTo>
                  <a:cubicBezTo>
                    <a:pt x="95" y="3"/>
                    <a:pt x="95" y="3"/>
                    <a:pt x="95" y="3"/>
                  </a:cubicBezTo>
                  <a:cubicBezTo>
                    <a:pt x="95" y="3"/>
                    <a:pt x="95" y="3"/>
                    <a:pt x="95" y="3"/>
                  </a:cubicBezTo>
                  <a:cubicBezTo>
                    <a:pt x="95" y="3"/>
                    <a:pt x="95" y="3"/>
                    <a:pt x="95" y="3"/>
                  </a:cubicBezTo>
                  <a:cubicBezTo>
                    <a:pt x="94" y="1"/>
                    <a:pt x="94" y="1"/>
                    <a:pt x="94" y="1"/>
                  </a:cubicBezTo>
                  <a:cubicBezTo>
                    <a:pt x="94" y="1"/>
                    <a:pt x="94" y="1"/>
                    <a:pt x="94" y="1"/>
                  </a:cubicBezTo>
                  <a:cubicBezTo>
                    <a:pt x="94" y="0"/>
                    <a:pt x="94" y="0"/>
                    <a:pt x="94" y="0"/>
                  </a:cubicBezTo>
                  <a:cubicBezTo>
                    <a:pt x="94" y="0"/>
                    <a:pt x="94" y="0"/>
                    <a:pt x="94" y="0"/>
                  </a:cubicBezTo>
                  <a:cubicBezTo>
                    <a:pt x="93" y="11"/>
                    <a:pt x="93" y="11"/>
                    <a:pt x="93" y="11"/>
                  </a:cubicBezTo>
                  <a:cubicBezTo>
                    <a:pt x="92" y="14"/>
                    <a:pt x="92" y="14"/>
                    <a:pt x="92" y="14"/>
                  </a:cubicBezTo>
                  <a:cubicBezTo>
                    <a:pt x="92" y="16"/>
                    <a:pt x="91" y="17"/>
                    <a:pt x="92" y="18"/>
                  </a:cubicBezTo>
                  <a:cubicBezTo>
                    <a:pt x="94" y="21"/>
                    <a:pt x="93" y="24"/>
                    <a:pt x="91" y="27"/>
                  </a:cubicBezTo>
                  <a:cubicBezTo>
                    <a:pt x="93" y="34"/>
                    <a:pt x="93" y="34"/>
                    <a:pt x="93" y="34"/>
                  </a:cubicBezTo>
                  <a:cubicBezTo>
                    <a:pt x="92" y="34"/>
                    <a:pt x="92" y="34"/>
                    <a:pt x="92" y="34"/>
                  </a:cubicBezTo>
                  <a:cubicBezTo>
                    <a:pt x="92" y="35"/>
                    <a:pt x="92" y="35"/>
                    <a:pt x="92" y="35"/>
                  </a:cubicBezTo>
                  <a:cubicBezTo>
                    <a:pt x="87" y="39"/>
                    <a:pt x="87" y="39"/>
                    <a:pt x="87" y="39"/>
                  </a:cubicBezTo>
                  <a:cubicBezTo>
                    <a:pt x="87" y="48"/>
                    <a:pt x="87" y="48"/>
                    <a:pt x="87" y="48"/>
                  </a:cubicBezTo>
                  <a:cubicBezTo>
                    <a:pt x="86" y="49"/>
                    <a:pt x="86" y="49"/>
                    <a:pt x="86" y="49"/>
                  </a:cubicBezTo>
                  <a:cubicBezTo>
                    <a:pt x="77" y="53"/>
                    <a:pt x="71" y="55"/>
                    <a:pt x="67" y="55"/>
                  </a:cubicBezTo>
                  <a:cubicBezTo>
                    <a:pt x="50" y="53"/>
                    <a:pt x="50" y="53"/>
                    <a:pt x="50" y="53"/>
                  </a:cubicBezTo>
                  <a:cubicBezTo>
                    <a:pt x="42" y="60"/>
                    <a:pt x="42" y="60"/>
                    <a:pt x="42"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5"/>
            <p:cNvSpPr>
              <a:spLocks/>
            </p:cNvSpPr>
            <p:nvPr/>
          </p:nvSpPr>
          <p:spPr bwMode="auto">
            <a:xfrm>
              <a:off x="3063" y="2685"/>
              <a:ext cx="101" cy="244"/>
            </a:xfrm>
            <a:custGeom>
              <a:avLst/>
              <a:gdLst>
                <a:gd name="T0" fmla="*/ 40 w 53"/>
                <a:gd name="T1" fmla="*/ 0 h 128"/>
                <a:gd name="T2" fmla="*/ 12 w 53"/>
                <a:gd name="T3" fmla="*/ 35 h 128"/>
                <a:gd name="T4" fmla="*/ 0 w 53"/>
                <a:gd name="T5" fmla="*/ 54 h 128"/>
                <a:gd name="T6" fmla="*/ 3 w 53"/>
                <a:gd name="T7" fmla="*/ 76 h 128"/>
                <a:gd name="T8" fmla="*/ 3 w 53"/>
                <a:gd name="T9" fmla="*/ 77 h 128"/>
                <a:gd name="T10" fmla="*/ 3 w 53"/>
                <a:gd name="T11" fmla="*/ 77 h 128"/>
                <a:gd name="T12" fmla="*/ 1 w 53"/>
                <a:gd name="T13" fmla="*/ 92 h 128"/>
                <a:gd name="T14" fmla="*/ 2 w 53"/>
                <a:gd name="T15" fmla="*/ 101 h 128"/>
                <a:gd name="T16" fmla="*/ 18 w 53"/>
                <a:gd name="T17" fmla="*/ 112 h 128"/>
                <a:gd name="T18" fmla="*/ 18 w 53"/>
                <a:gd name="T19" fmla="*/ 112 h 128"/>
                <a:gd name="T20" fmla="*/ 19 w 53"/>
                <a:gd name="T21" fmla="*/ 112 h 128"/>
                <a:gd name="T22" fmla="*/ 19 w 53"/>
                <a:gd name="T23" fmla="*/ 113 h 128"/>
                <a:gd name="T24" fmla="*/ 19 w 53"/>
                <a:gd name="T25" fmla="*/ 113 h 128"/>
                <a:gd name="T26" fmla="*/ 25 w 53"/>
                <a:gd name="T27" fmla="*/ 124 h 128"/>
                <a:gd name="T28" fmla="*/ 31 w 53"/>
                <a:gd name="T29" fmla="*/ 128 h 128"/>
                <a:gd name="T30" fmla="*/ 33 w 53"/>
                <a:gd name="T31" fmla="*/ 102 h 128"/>
                <a:gd name="T32" fmla="*/ 33 w 53"/>
                <a:gd name="T33" fmla="*/ 101 h 128"/>
                <a:gd name="T34" fmla="*/ 45 w 53"/>
                <a:gd name="T35" fmla="*/ 73 h 128"/>
                <a:gd name="T36" fmla="*/ 49 w 53"/>
                <a:gd name="T37" fmla="*/ 40 h 128"/>
                <a:gd name="T38" fmla="*/ 49 w 53"/>
                <a:gd name="T39" fmla="*/ 39 h 128"/>
                <a:gd name="T40" fmla="*/ 49 w 53"/>
                <a:gd name="T41" fmla="*/ 39 h 128"/>
                <a:gd name="T42" fmla="*/ 53 w 53"/>
                <a:gd name="T43" fmla="*/ 30 h 128"/>
                <a:gd name="T44" fmla="*/ 50 w 53"/>
                <a:gd name="T45" fmla="*/ 22 h 128"/>
                <a:gd name="T46" fmla="*/ 50 w 53"/>
                <a:gd name="T47" fmla="*/ 22 h 128"/>
                <a:gd name="T48" fmla="*/ 49 w 53"/>
                <a:gd name="T49" fmla="*/ 22 h 128"/>
                <a:gd name="T50" fmla="*/ 49 w 53"/>
                <a:gd name="T51" fmla="*/ 12 h 128"/>
                <a:gd name="T52" fmla="*/ 49 w 53"/>
                <a:gd name="T53" fmla="*/ 11 h 128"/>
                <a:gd name="T54" fmla="*/ 49 w 53"/>
                <a:gd name="T55" fmla="*/ 11 h 128"/>
                <a:gd name="T56" fmla="*/ 51 w 53"/>
                <a:gd name="T57" fmla="*/ 8 h 128"/>
                <a:gd name="T58" fmla="*/ 53 w 53"/>
                <a:gd name="T59" fmla="*/ 6 h 128"/>
                <a:gd name="T60" fmla="*/ 40 w 53"/>
                <a:gd name="T61"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 h="128">
                  <a:moveTo>
                    <a:pt x="40" y="0"/>
                  </a:moveTo>
                  <a:cubicBezTo>
                    <a:pt x="27" y="9"/>
                    <a:pt x="18" y="21"/>
                    <a:pt x="12" y="35"/>
                  </a:cubicBezTo>
                  <a:cubicBezTo>
                    <a:pt x="7" y="47"/>
                    <a:pt x="3" y="53"/>
                    <a:pt x="0" y="54"/>
                  </a:cubicBezTo>
                  <a:cubicBezTo>
                    <a:pt x="3" y="76"/>
                    <a:pt x="3" y="76"/>
                    <a:pt x="3" y="76"/>
                  </a:cubicBezTo>
                  <a:cubicBezTo>
                    <a:pt x="3" y="77"/>
                    <a:pt x="3" y="77"/>
                    <a:pt x="3" y="77"/>
                  </a:cubicBezTo>
                  <a:cubicBezTo>
                    <a:pt x="3" y="77"/>
                    <a:pt x="3" y="77"/>
                    <a:pt x="3" y="77"/>
                  </a:cubicBezTo>
                  <a:cubicBezTo>
                    <a:pt x="1" y="92"/>
                    <a:pt x="1" y="92"/>
                    <a:pt x="1" y="92"/>
                  </a:cubicBezTo>
                  <a:cubicBezTo>
                    <a:pt x="0" y="97"/>
                    <a:pt x="1" y="100"/>
                    <a:pt x="2" y="101"/>
                  </a:cubicBezTo>
                  <a:cubicBezTo>
                    <a:pt x="18" y="112"/>
                    <a:pt x="18" y="112"/>
                    <a:pt x="18" y="112"/>
                  </a:cubicBezTo>
                  <a:cubicBezTo>
                    <a:pt x="18" y="112"/>
                    <a:pt x="18" y="112"/>
                    <a:pt x="18" y="112"/>
                  </a:cubicBezTo>
                  <a:cubicBezTo>
                    <a:pt x="19" y="112"/>
                    <a:pt x="19" y="112"/>
                    <a:pt x="19" y="112"/>
                  </a:cubicBezTo>
                  <a:cubicBezTo>
                    <a:pt x="19" y="113"/>
                    <a:pt x="19" y="113"/>
                    <a:pt x="19" y="113"/>
                  </a:cubicBezTo>
                  <a:cubicBezTo>
                    <a:pt x="19" y="113"/>
                    <a:pt x="19" y="113"/>
                    <a:pt x="19" y="113"/>
                  </a:cubicBezTo>
                  <a:cubicBezTo>
                    <a:pt x="20" y="116"/>
                    <a:pt x="22" y="120"/>
                    <a:pt x="25" y="124"/>
                  </a:cubicBezTo>
                  <a:cubicBezTo>
                    <a:pt x="27" y="126"/>
                    <a:pt x="29" y="127"/>
                    <a:pt x="31" y="128"/>
                  </a:cubicBezTo>
                  <a:cubicBezTo>
                    <a:pt x="33" y="102"/>
                    <a:pt x="33" y="102"/>
                    <a:pt x="33" y="102"/>
                  </a:cubicBezTo>
                  <a:cubicBezTo>
                    <a:pt x="33" y="101"/>
                    <a:pt x="33" y="101"/>
                    <a:pt x="33" y="101"/>
                  </a:cubicBezTo>
                  <a:cubicBezTo>
                    <a:pt x="45" y="73"/>
                    <a:pt x="45" y="73"/>
                    <a:pt x="45" y="73"/>
                  </a:cubicBezTo>
                  <a:cubicBezTo>
                    <a:pt x="49" y="40"/>
                    <a:pt x="49" y="40"/>
                    <a:pt x="49" y="40"/>
                  </a:cubicBezTo>
                  <a:cubicBezTo>
                    <a:pt x="49" y="39"/>
                    <a:pt x="49" y="39"/>
                    <a:pt x="49" y="39"/>
                  </a:cubicBezTo>
                  <a:cubicBezTo>
                    <a:pt x="49" y="39"/>
                    <a:pt x="49" y="39"/>
                    <a:pt x="49" y="39"/>
                  </a:cubicBezTo>
                  <a:cubicBezTo>
                    <a:pt x="53" y="30"/>
                    <a:pt x="53" y="30"/>
                    <a:pt x="53" y="30"/>
                  </a:cubicBezTo>
                  <a:cubicBezTo>
                    <a:pt x="50" y="22"/>
                    <a:pt x="50" y="22"/>
                    <a:pt x="50" y="22"/>
                  </a:cubicBezTo>
                  <a:cubicBezTo>
                    <a:pt x="50" y="22"/>
                    <a:pt x="50" y="22"/>
                    <a:pt x="50" y="22"/>
                  </a:cubicBezTo>
                  <a:cubicBezTo>
                    <a:pt x="49" y="22"/>
                    <a:pt x="49" y="22"/>
                    <a:pt x="49" y="22"/>
                  </a:cubicBezTo>
                  <a:cubicBezTo>
                    <a:pt x="49" y="12"/>
                    <a:pt x="49" y="12"/>
                    <a:pt x="49" y="12"/>
                  </a:cubicBezTo>
                  <a:cubicBezTo>
                    <a:pt x="49" y="11"/>
                    <a:pt x="49" y="11"/>
                    <a:pt x="49" y="11"/>
                  </a:cubicBezTo>
                  <a:cubicBezTo>
                    <a:pt x="49" y="11"/>
                    <a:pt x="49" y="11"/>
                    <a:pt x="49" y="11"/>
                  </a:cubicBezTo>
                  <a:cubicBezTo>
                    <a:pt x="51" y="8"/>
                    <a:pt x="51" y="8"/>
                    <a:pt x="51" y="8"/>
                  </a:cubicBezTo>
                  <a:cubicBezTo>
                    <a:pt x="53" y="6"/>
                    <a:pt x="53" y="6"/>
                    <a:pt x="53" y="6"/>
                  </a:cubicBezTo>
                  <a:lnTo>
                    <a:pt x="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6"/>
            <p:cNvSpPr>
              <a:spLocks/>
            </p:cNvSpPr>
            <p:nvPr/>
          </p:nvSpPr>
          <p:spPr bwMode="auto">
            <a:xfrm>
              <a:off x="2318" y="3117"/>
              <a:ext cx="156" cy="133"/>
            </a:xfrm>
            <a:custGeom>
              <a:avLst/>
              <a:gdLst>
                <a:gd name="T0" fmla="*/ 37 w 82"/>
                <a:gd name="T1" fmla="*/ 7 h 70"/>
                <a:gd name="T2" fmla="*/ 36 w 82"/>
                <a:gd name="T3" fmla="*/ 9 h 70"/>
                <a:gd name="T4" fmla="*/ 36 w 82"/>
                <a:gd name="T5" fmla="*/ 9 h 70"/>
                <a:gd name="T6" fmla="*/ 35 w 82"/>
                <a:gd name="T7" fmla="*/ 10 h 70"/>
                <a:gd name="T8" fmla="*/ 19 w 82"/>
                <a:gd name="T9" fmla="*/ 14 h 70"/>
                <a:gd name="T10" fmla="*/ 20 w 82"/>
                <a:gd name="T11" fmla="*/ 16 h 70"/>
                <a:gd name="T12" fmla="*/ 25 w 82"/>
                <a:gd name="T13" fmla="*/ 22 h 70"/>
                <a:gd name="T14" fmla="*/ 23 w 82"/>
                <a:gd name="T15" fmla="*/ 23 h 70"/>
                <a:gd name="T16" fmla="*/ 16 w 82"/>
                <a:gd name="T17" fmla="*/ 27 h 70"/>
                <a:gd name="T18" fmla="*/ 4 w 82"/>
                <a:gd name="T19" fmla="*/ 36 h 70"/>
                <a:gd name="T20" fmla="*/ 6 w 82"/>
                <a:gd name="T21" fmla="*/ 63 h 70"/>
                <a:gd name="T22" fmla="*/ 18 w 82"/>
                <a:gd name="T23" fmla="*/ 64 h 70"/>
                <a:gd name="T24" fmla="*/ 19 w 82"/>
                <a:gd name="T25" fmla="*/ 64 h 70"/>
                <a:gd name="T26" fmla="*/ 19 w 82"/>
                <a:gd name="T27" fmla="*/ 64 h 70"/>
                <a:gd name="T28" fmla="*/ 31 w 82"/>
                <a:gd name="T29" fmla="*/ 70 h 70"/>
                <a:gd name="T30" fmla="*/ 44 w 82"/>
                <a:gd name="T31" fmla="*/ 68 h 70"/>
                <a:gd name="T32" fmla="*/ 62 w 82"/>
                <a:gd name="T33" fmla="*/ 53 h 70"/>
                <a:gd name="T34" fmla="*/ 63 w 82"/>
                <a:gd name="T35" fmla="*/ 53 h 70"/>
                <a:gd name="T36" fmla="*/ 64 w 82"/>
                <a:gd name="T37" fmla="*/ 52 h 70"/>
                <a:gd name="T38" fmla="*/ 69 w 82"/>
                <a:gd name="T39" fmla="*/ 50 h 70"/>
                <a:gd name="T40" fmla="*/ 68 w 82"/>
                <a:gd name="T41" fmla="*/ 33 h 70"/>
                <a:gd name="T42" fmla="*/ 68 w 82"/>
                <a:gd name="T43" fmla="*/ 33 h 70"/>
                <a:gd name="T44" fmla="*/ 75 w 82"/>
                <a:gd name="T45" fmla="*/ 22 h 70"/>
                <a:gd name="T46" fmla="*/ 75 w 82"/>
                <a:gd name="T47" fmla="*/ 22 h 70"/>
                <a:gd name="T48" fmla="*/ 75 w 82"/>
                <a:gd name="T49" fmla="*/ 22 h 70"/>
                <a:gd name="T50" fmla="*/ 81 w 82"/>
                <a:gd name="T51" fmla="*/ 17 h 70"/>
                <a:gd name="T52" fmla="*/ 79 w 82"/>
                <a:gd name="T53" fmla="*/ 5 h 70"/>
                <a:gd name="T54" fmla="*/ 74 w 82"/>
                <a:gd name="T55" fmla="*/ 0 h 70"/>
                <a:gd name="T56" fmla="*/ 74 w 82"/>
                <a:gd name="T57" fmla="*/ 6 h 70"/>
                <a:gd name="T58" fmla="*/ 64 w 82"/>
                <a:gd name="T59" fmla="*/ 4 h 70"/>
                <a:gd name="T60" fmla="*/ 59 w 82"/>
                <a:gd name="T61" fmla="*/ 7 h 70"/>
                <a:gd name="T62" fmla="*/ 58 w 82"/>
                <a:gd name="T63" fmla="*/ 7 h 70"/>
                <a:gd name="T64" fmla="*/ 58 w 82"/>
                <a:gd name="T65" fmla="*/ 7 h 70"/>
                <a:gd name="T66" fmla="*/ 37 w 82"/>
                <a:gd name="T67" fmla="*/ 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2" h="70">
                  <a:moveTo>
                    <a:pt x="37" y="7"/>
                  </a:moveTo>
                  <a:cubicBezTo>
                    <a:pt x="36" y="9"/>
                    <a:pt x="36" y="9"/>
                    <a:pt x="36" y="9"/>
                  </a:cubicBezTo>
                  <a:cubicBezTo>
                    <a:pt x="36" y="9"/>
                    <a:pt x="36" y="9"/>
                    <a:pt x="36" y="9"/>
                  </a:cubicBezTo>
                  <a:cubicBezTo>
                    <a:pt x="35" y="10"/>
                    <a:pt x="35" y="10"/>
                    <a:pt x="35" y="10"/>
                  </a:cubicBezTo>
                  <a:cubicBezTo>
                    <a:pt x="19" y="14"/>
                    <a:pt x="19" y="14"/>
                    <a:pt x="19" y="14"/>
                  </a:cubicBezTo>
                  <a:cubicBezTo>
                    <a:pt x="20" y="16"/>
                    <a:pt x="20" y="16"/>
                    <a:pt x="20" y="16"/>
                  </a:cubicBezTo>
                  <a:cubicBezTo>
                    <a:pt x="25" y="22"/>
                    <a:pt x="25" y="22"/>
                    <a:pt x="25" y="22"/>
                  </a:cubicBezTo>
                  <a:cubicBezTo>
                    <a:pt x="24" y="22"/>
                    <a:pt x="24" y="23"/>
                    <a:pt x="23" y="23"/>
                  </a:cubicBezTo>
                  <a:cubicBezTo>
                    <a:pt x="16" y="27"/>
                    <a:pt x="16" y="27"/>
                    <a:pt x="16" y="27"/>
                  </a:cubicBezTo>
                  <a:cubicBezTo>
                    <a:pt x="4" y="36"/>
                    <a:pt x="4" y="36"/>
                    <a:pt x="4" y="36"/>
                  </a:cubicBezTo>
                  <a:cubicBezTo>
                    <a:pt x="0" y="41"/>
                    <a:pt x="0" y="49"/>
                    <a:pt x="6" y="63"/>
                  </a:cubicBezTo>
                  <a:cubicBezTo>
                    <a:pt x="18" y="64"/>
                    <a:pt x="18" y="64"/>
                    <a:pt x="18" y="64"/>
                  </a:cubicBezTo>
                  <a:cubicBezTo>
                    <a:pt x="19" y="64"/>
                    <a:pt x="19" y="64"/>
                    <a:pt x="19" y="64"/>
                  </a:cubicBezTo>
                  <a:cubicBezTo>
                    <a:pt x="19" y="64"/>
                    <a:pt x="19" y="64"/>
                    <a:pt x="19" y="64"/>
                  </a:cubicBezTo>
                  <a:cubicBezTo>
                    <a:pt x="31" y="70"/>
                    <a:pt x="31" y="70"/>
                    <a:pt x="31" y="70"/>
                  </a:cubicBezTo>
                  <a:cubicBezTo>
                    <a:pt x="44" y="68"/>
                    <a:pt x="44" y="68"/>
                    <a:pt x="44" y="68"/>
                  </a:cubicBezTo>
                  <a:cubicBezTo>
                    <a:pt x="49" y="67"/>
                    <a:pt x="55" y="62"/>
                    <a:pt x="62" y="53"/>
                  </a:cubicBezTo>
                  <a:cubicBezTo>
                    <a:pt x="63" y="53"/>
                    <a:pt x="63" y="53"/>
                    <a:pt x="63" y="53"/>
                  </a:cubicBezTo>
                  <a:cubicBezTo>
                    <a:pt x="64" y="52"/>
                    <a:pt x="64" y="52"/>
                    <a:pt x="64" y="52"/>
                  </a:cubicBezTo>
                  <a:cubicBezTo>
                    <a:pt x="69" y="50"/>
                    <a:pt x="69" y="50"/>
                    <a:pt x="69" y="50"/>
                  </a:cubicBezTo>
                  <a:cubicBezTo>
                    <a:pt x="68" y="33"/>
                    <a:pt x="68" y="33"/>
                    <a:pt x="68" y="33"/>
                  </a:cubicBezTo>
                  <a:cubicBezTo>
                    <a:pt x="68" y="33"/>
                    <a:pt x="68" y="33"/>
                    <a:pt x="68" y="33"/>
                  </a:cubicBezTo>
                  <a:cubicBezTo>
                    <a:pt x="75" y="22"/>
                    <a:pt x="75" y="22"/>
                    <a:pt x="75" y="22"/>
                  </a:cubicBezTo>
                  <a:cubicBezTo>
                    <a:pt x="75" y="22"/>
                    <a:pt x="75" y="22"/>
                    <a:pt x="75" y="22"/>
                  </a:cubicBezTo>
                  <a:cubicBezTo>
                    <a:pt x="75" y="22"/>
                    <a:pt x="75" y="22"/>
                    <a:pt x="75" y="22"/>
                  </a:cubicBezTo>
                  <a:cubicBezTo>
                    <a:pt x="81" y="17"/>
                    <a:pt x="81" y="17"/>
                    <a:pt x="81" y="17"/>
                  </a:cubicBezTo>
                  <a:cubicBezTo>
                    <a:pt x="82" y="13"/>
                    <a:pt x="81" y="8"/>
                    <a:pt x="79" y="5"/>
                  </a:cubicBezTo>
                  <a:cubicBezTo>
                    <a:pt x="78" y="1"/>
                    <a:pt x="76" y="0"/>
                    <a:pt x="74" y="0"/>
                  </a:cubicBezTo>
                  <a:cubicBezTo>
                    <a:pt x="74" y="6"/>
                    <a:pt x="74" y="6"/>
                    <a:pt x="74" y="6"/>
                  </a:cubicBezTo>
                  <a:cubicBezTo>
                    <a:pt x="64" y="4"/>
                    <a:pt x="64" y="4"/>
                    <a:pt x="64" y="4"/>
                  </a:cubicBezTo>
                  <a:cubicBezTo>
                    <a:pt x="59" y="7"/>
                    <a:pt x="59" y="7"/>
                    <a:pt x="59" y="7"/>
                  </a:cubicBezTo>
                  <a:cubicBezTo>
                    <a:pt x="58" y="7"/>
                    <a:pt x="58" y="7"/>
                    <a:pt x="58" y="7"/>
                  </a:cubicBezTo>
                  <a:cubicBezTo>
                    <a:pt x="58" y="7"/>
                    <a:pt x="58" y="7"/>
                    <a:pt x="58" y="7"/>
                  </a:cubicBezTo>
                  <a:lnTo>
                    <a:pt x="3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p:cNvGrpSpPr/>
          <p:nvPr/>
        </p:nvGrpSpPr>
        <p:grpSpPr>
          <a:xfrm>
            <a:off x="1080732" y="3922613"/>
            <a:ext cx="3337087" cy="1227339"/>
            <a:chOff x="1805556" y="2349987"/>
            <a:chExt cx="2993682" cy="1101039"/>
          </a:xfrm>
        </p:grpSpPr>
        <p:sp>
          <p:nvSpPr>
            <p:cNvPr id="38" name="矩形 37"/>
            <p:cNvSpPr/>
            <p:nvPr/>
          </p:nvSpPr>
          <p:spPr>
            <a:xfrm>
              <a:off x="1805556" y="2349987"/>
              <a:ext cx="2438270" cy="400110"/>
            </a:xfrm>
            <a:prstGeom prst="rect">
              <a:avLst/>
            </a:prstGeom>
          </p:spPr>
          <p:txBody>
            <a:bodyPr wrap="square">
              <a:spAutoFit/>
            </a:bodyPr>
            <a:lstStyle/>
            <a:p>
              <a:pPr algn="ctr"/>
              <a:r>
                <a:rPr lang="zh-CN" altLang="en-US" sz="2000" b="1" i="0" dirty="0">
                  <a:effectLst/>
                  <a:latin typeface="+mn-ea"/>
                </a:rPr>
                <a:t>点击此处输入内容</a:t>
              </a:r>
              <a:endParaRPr lang="zh-CN" altLang="en-US" sz="2000" b="1" dirty="0">
                <a:latin typeface="+mn-ea"/>
              </a:endParaRPr>
            </a:p>
          </p:txBody>
        </p:sp>
        <p:sp>
          <p:nvSpPr>
            <p:cNvPr id="39" name="矩形 38"/>
            <p:cNvSpPr/>
            <p:nvPr/>
          </p:nvSpPr>
          <p:spPr>
            <a:xfrm>
              <a:off x="1919856" y="2741152"/>
              <a:ext cx="2879382" cy="709874"/>
            </a:xfrm>
            <a:prstGeom prst="rect">
              <a:avLst/>
            </a:prstGeom>
          </p:spPr>
          <p:txBody>
            <a:bodyPr wrap="square">
              <a:spAutoFit/>
            </a:bodyPr>
            <a:lstStyle/>
            <a:p>
              <a:pPr>
                <a:lnSpc>
                  <a:spcPct val="150000"/>
                </a:lnSpc>
              </a:pPr>
              <a:r>
                <a:rPr lang="en-US" altLang="zh-CN" sz="1400" spc="300" noProof="1" smtClean="0">
                  <a:latin typeface="Bell MT" panose="02020503060305020303" pitchFamily="18" charset="0"/>
                </a:rPr>
                <a:t>LOREM IPSUM DOLOR SIT ER ELIT LAMET, </a:t>
              </a:r>
              <a:endParaRPr lang="zh-CN" altLang="en-US" sz="1400" spc="300" dirty="0">
                <a:latin typeface="Bell MT" panose="02020503060305020303" pitchFamily="18" charset="0"/>
              </a:endParaRPr>
            </a:p>
          </p:txBody>
        </p:sp>
      </p:grpSp>
      <p:grpSp>
        <p:nvGrpSpPr>
          <p:cNvPr id="40" name="组合 39"/>
          <p:cNvGrpSpPr/>
          <p:nvPr/>
        </p:nvGrpSpPr>
        <p:grpSpPr>
          <a:xfrm>
            <a:off x="7828568" y="3912642"/>
            <a:ext cx="3209676" cy="1269403"/>
            <a:chOff x="1919856" y="2341042"/>
            <a:chExt cx="2879382" cy="1138774"/>
          </a:xfrm>
        </p:grpSpPr>
        <p:sp>
          <p:nvSpPr>
            <p:cNvPr id="41" name="矩形 40"/>
            <p:cNvSpPr/>
            <p:nvPr/>
          </p:nvSpPr>
          <p:spPr>
            <a:xfrm>
              <a:off x="2359050" y="2341042"/>
              <a:ext cx="2438270" cy="400110"/>
            </a:xfrm>
            <a:prstGeom prst="rect">
              <a:avLst/>
            </a:prstGeom>
          </p:spPr>
          <p:txBody>
            <a:bodyPr wrap="square">
              <a:spAutoFit/>
            </a:bodyPr>
            <a:lstStyle/>
            <a:p>
              <a:pPr algn="r"/>
              <a:r>
                <a:rPr lang="zh-CN" altLang="en-US" sz="2000" b="1" i="0" dirty="0">
                  <a:effectLst/>
                  <a:latin typeface="+mn-ea"/>
                </a:rPr>
                <a:t>点击此处输入内容</a:t>
              </a:r>
              <a:endParaRPr lang="zh-CN" altLang="en-US" sz="2000" b="1" dirty="0">
                <a:latin typeface="+mn-ea"/>
              </a:endParaRPr>
            </a:p>
          </p:txBody>
        </p:sp>
        <p:sp>
          <p:nvSpPr>
            <p:cNvPr id="42" name="矩形 41"/>
            <p:cNvSpPr/>
            <p:nvPr/>
          </p:nvSpPr>
          <p:spPr>
            <a:xfrm>
              <a:off x="1919856" y="2741152"/>
              <a:ext cx="2879382" cy="738664"/>
            </a:xfrm>
            <a:prstGeom prst="rect">
              <a:avLst/>
            </a:prstGeom>
          </p:spPr>
          <p:txBody>
            <a:bodyPr wrap="square">
              <a:spAutoFit/>
            </a:bodyPr>
            <a:lstStyle/>
            <a:p>
              <a:pPr algn="r">
                <a:lnSpc>
                  <a:spcPct val="150000"/>
                </a:lnSpc>
              </a:pPr>
              <a:r>
                <a:rPr lang="en-US" altLang="zh-CN" sz="1400" spc="300" noProof="1" smtClean="0">
                  <a:latin typeface="Bell MT" panose="02020503060305020303" pitchFamily="18" charset="0"/>
                </a:rPr>
                <a:t>LOREM IPSUM DOLOR SIT ER ELIT LAMET, </a:t>
              </a:r>
              <a:endParaRPr lang="zh-CN" altLang="en-US" sz="1400" spc="300" dirty="0">
                <a:latin typeface="Bell MT" panose="02020503060305020303" pitchFamily="18" charset="0"/>
              </a:endParaRPr>
            </a:p>
          </p:txBody>
        </p:sp>
      </p:grpSp>
    </p:spTree>
    <p:extLst>
      <p:ext uri="{BB962C8B-B14F-4D97-AF65-F5344CB8AC3E}">
        <p14:creationId xmlns:p14="http://schemas.microsoft.com/office/powerpoint/2010/main" val="1819154385"/>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296747" y="1466850"/>
            <a:ext cx="2120900" cy="3746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296747" y="1841500"/>
            <a:ext cx="2120900" cy="3683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345601" y="1454120"/>
            <a:ext cx="2023191" cy="400110"/>
          </a:xfrm>
          <a:prstGeom prst="rect">
            <a:avLst/>
          </a:prstGeom>
          <a:noFill/>
        </p:spPr>
        <p:txBody>
          <a:bodyPr wrap="square" rtlCol="0">
            <a:spAutoFit/>
          </a:bodyPr>
          <a:lstStyle/>
          <a:p>
            <a:pPr algn="ctr"/>
            <a:r>
              <a:rPr lang="en-US" altLang="zh-CN" sz="2000" b="1" dirty="0">
                <a:solidFill>
                  <a:schemeClr val="bg1"/>
                </a:solidFill>
              </a:rPr>
              <a:t>HEADINGS</a:t>
            </a:r>
            <a:endParaRPr lang="zh-CN" altLang="en-US" sz="2400" dirty="0">
              <a:solidFill>
                <a:schemeClr val="bg1"/>
              </a:solidFill>
              <a:latin typeface="Swis721 BlkCn BT" panose="020B0806030502040204" pitchFamily="34" charset="0"/>
            </a:endParaRPr>
          </a:p>
        </p:txBody>
      </p:sp>
      <p:grpSp>
        <p:nvGrpSpPr>
          <p:cNvPr id="6" name="组合 5"/>
          <p:cNvGrpSpPr/>
          <p:nvPr/>
        </p:nvGrpSpPr>
        <p:grpSpPr>
          <a:xfrm>
            <a:off x="1519778" y="5020034"/>
            <a:ext cx="1674836" cy="374650"/>
            <a:chOff x="1505732" y="5382939"/>
            <a:chExt cx="1674836" cy="374650"/>
          </a:xfrm>
          <a:solidFill>
            <a:srgbClr val="F7D806"/>
          </a:solidFill>
        </p:grpSpPr>
        <p:sp>
          <p:nvSpPr>
            <p:cNvPr id="7" name="圆角矩形 6"/>
            <p:cNvSpPr/>
            <p:nvPr/>
          </p:nvSpPr>
          <p:spPr>
            <a:xfrm>
              <a:off x="1505732" y="5382939"/>
              <a:ext cx="1674836" cy="374650"/>
            </a:xfrm>
            <a:prstGeom prst="roundRect">
              <a:avLst>
                <a:gd name="adj" fmla="val 819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1518611" y="5421725"/>
              <a:ext cx="1647207" cy="307777"/>
            </a:xfrm>
            <a:prstGeom prst="rect">
              <a:avLst/>
            </a:prstGeom>
            <a:noFill/>
          </p:spPr>
          <p:txBody>
            <a:bodyPr wrap="square" rtlCol="0">
              <a:spAutoFit/>
            </a:bodyPr>
            <a:lstStyle/>
            <a:p>
              <a:pPr algn="ctr"/>
              <a:r>
                <a:rPr lang="zh-CN" altLang="en-US" sz="1400" b="1" dirty="0" smtClean="0">
                  <a:solidFill>
                    <a:schemeClr val="bg1"/>
                  </a:solidFill>
                </a:rPr>
                <a:t>点击此处替换标题</a:t>
              </a:r>
              <a:endParaRPr lang="zh-CN" altLang="en-US" sz="1400" dirty="0">
                <a:solidFill>
                  <a:schemeClr val="bg1"/>
                </a:solidFill>
                <a:latin typeface="Swis721 BlkCn BT" panose="020B0806030502040204" pitchFamily="34" charset="0"/>
              </a:endParaRPr>
            </a:p>
          </p:txBody>
        </p:sp>
      </p:grpSp>
      <p:sp>
        <p:nvSpPr>
          <p:cNvPr id="9" name="矩形 8"/>
          <p:cNvSpPr/>
          <p:nvPr/>
        </p:nvSpPr>
        <p:spPr>
          <a:xfrm>
            <a:off x="1519778" y="2890440"/>
            <a:ext cx="1663481" cy="1869743"/>
          </a:xfrm>
          <a:prstGeom prst="rect">
            <a:avLst/>
          </a:prstGeom>
        </p:spPr>
        <p:txBody>
          <a:bodyPr wrap="square">
            <a:spAutoFit/>
          </a:bodyPr>
          <a:lstStyle/>
          <a:p>
            <a:pPr algn="ctr" latinLnBrk="1">
              <a:lnSpc>
                <a:spcPct val="150000"/>
              </a:lnSpc>
            </a:pPr>
            <a:r>
              <a:rPr lang="en-US" altLang="zh-CN" sz="1100" dirty="0">
                <a:solidFill>
                  <a:srgbClr val="5A4F7A"/>
                </a:solidFill>
                <a:latin typeface="微软雅黑 Light" panose="020B0502040204020203" pitchFamily="34" charset="-122"/>
                <a:ea typeface="微软雅黑 Light" panose="020B0502040204020203" pitchFamily="34" charset="-122"/>
              </a:rPr>
              <a:t>In sector net belongs to the Shanghai sharp's advertising co., LTD., is a one-stop online demo based on demonstration design, and service trading systems.</a:t>
            </a:r>
            <a:endParaRPr lang="zh-CN" altLang="en-US" sz="1100" dirty="0">
              <a:solidFill>
                <a:srgbClr val="5A4F7A"/>
              </a:solidFill>
              <a:latin typeface="微软雅黑 Light" panose="020B0502040204020203" pitchFamily="34" charset="-122"/>
              <a:ea typeface="微软雅黑 Light" panose="020B0502040204020203" pitchFamily="34" charset="-122"/>
            </a:endParaRPr>
          </a:p>
        </p:txBody>
      </p:sp>
      <p:grpSp>
        <p:nvGrpSpPr>
          <p:cNvPr id="10" name="组合 9"/>
          <p:cNvGrpSpPr/>
          <p:nvPr/>
        </p:nvGrpSpPr>
        <p:grpSpPr>
          <a:xfrm>
            <a:off x="3789282" y="1454120"/>
            <a:ext cx="2120900" cy="4070380"/>
            <a:chOff x="1282700" y="1835120"/>
            <a:chExt cx="2120900" cy="4070380"/>
          </a:xfrm>
        </p:grpSpPr>
        <p:sp>
          <p:nvSpPr>
            <p:cNvPr id="11" name="矩形 10"/>
            <p:cNvSpPr/>
            <p:nvPr/>
          </p:nvSpPr>
          <p:spPr>
            <a:xfrm>
              <a:off x="1282700" y="1847850"/>
              <a:ext cx="2120900" cy="3746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282700" y="2222500"/>
              <a:ext cx="2120900" cy="3683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文本框 12"/>
            <p:cNvSpPr txBox="1"/>
            <p:nvPr/>
          </p:nvSpPr>
          <p:spPr>
            <a:xfrm>
              <a:off x="1331554" y="1835120"/>
              <a:ext cx="2023191" cy="400110"/>
            </a:xfrm>
            <a:prstGeom prst="rect">
              <a:avLst/>
            </a:prstGeom>
            <a:noFill/>
          </p:spPr>
          <p:txBody>
            <a:bodyPr wrap="square" rtlCol="0">
              <a:spAutoFit/>
            </a:bodyPr>
            <a:lstStyle/>
            <a:p>
              <a:pPr algn="ctr"/>
              <a:r>
                <a:rPr lang="en-US" altLang="zh-CN" sz="2000" b="1" dirty="0">
                  <a:solidFill>
                    <a:schemeClr val="bg1"/>
                  </a:solidFill>
                </a:rPr>
                <a:t>HEADINGS</a:t>
              </a:r>
              <a:endParaRPr lang="zh-CN" altLang="en-US" sz="2400" dirty="0">
                <a:solidFill>
                  <a:schemeClr val="bg1"/>
                </a:solidFill>
                <a:latin typeface="Swis721 BlkCn BT" panose="020B0806030502040204" pitchFamily="34" charset="0"/>
              </a:endParaRPr>
            </a:p>
          </p:txBody>
        </p:sp>
        <p:grpSp>
          <p:nvGrpSpPr>
            <p:cNvPr id="14" name="组合 13"/>
            <p:cNvGrpSpPr/>
            <p:nvPr/>
          </p:nvGrpSpPr>
          <p:grpSpPr>
            <a:xfrm>
              <a:off x="1505731" y="5401034"/>
              <a:ext cx="1674836" cy="374650"/>
              <a:chOff x="1505732" y="5382939"/>
              <a:chExt cx="1674836" cy="374650"/>
            </a:xfrm>
          </p:grpSpPr>
          <p:sp>
            <p:nvSpPr>
              <p:cNvPr id="16" name="圆角矩形 15"/>
              <p:cNvSpPr/>
              <p:nvPr/>
            </p:nvSpPr>
            <p:spPr>
              <a:xfrm>
                <a:off x="1505732" y="5382939"/>
                <a:ext cx="1674836" cy="374650"/>
              </a:xfrm>
              <a:prstGeom prst="roundRect">
                <a:avLst>
                  <a:gd name="adj" fmla="val 8192"/>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505732" y="5408846"/>
                <a:ext cx="1647207" cy="307777"/>
              </a:xfrm>
              <a:prstGeom prst="rect">
                <a:avLst/>
              </a:prstGeom>
              <a:noFill/>
            </p:spPr>
            <p:txBody>
              <a:bodyPr wrap="square" rtlCol="0">
                <a:spAutoFit/>
              </a:bodyPr>
              <a:lstStyle/>
              <a:p>
                <a:pPr algn="ctr"/>
                <a:r>
                  <a:rPr lang="zh-CN" altLang="en-US" sz="1400" b="1" dirty="0" smtClean="0">
                    <a:solidFill>
                      <a:schemeClr val="bg1"/>
                    </a:solidFill>
                  </a:rPr>
                  <a:t>点击此处替换标题</a:t>
                </a:r>
                <a:endParaRPr lang="zh-CN" altLang="en-US" sz="1400" dirty="0">
                  <a:solidFill>
                    <a:schemeClr val="bg1"/>
                  </a:solidFill>
                  <a:latin typeface="Swis721 BlkCn BT" panose="020B0806030502040204" pitchFamily="34" charset="0"/>
                </a:endParaRPr>
              </a:p>
            </p:txBody>
          </p:sp>
        </p:grpSp>
        <p:sp>
          <p:nvSpPr>
            <p:cNvPr id="15" name="矩形 14"/>
            <p:cNvSpPr/>
            <p:nvPr/>
          </p:nvSpPr>
          <p:spPr>
            <a:xfrm>
              <a:off x="1505731" y="3271440"/>
              <a:ext cx="1663481" cy="1869743"/>
            </a:xfrm>
            <a:prstGeom prst="rect">
              <a:avLst/>
            </a:prstGeom>
          </p:spPr>
          <p:txBody>
            <a:bodyPr wrap="square">
              <a:spAutoFit/>
            </a:bodyPr>
            <a:lstStyle/>
            <a:p>
              <a:pPr algn="ctr" latinLnBrk="1">
                <a:lnSpc>
                  <a:spcPct val="150000"/>
                </a:lnSpc>
              </a:pPr>
              <a:r>
                <a:rPr lang="en-US" altLang="zh-CN" sz="1100" dirty="0">
                  <a:solidFill>
                    <a:srgbClr val="5A4F7A"/>
                  </a:solidFill>
                  <a:latin typeface="微软雅黑 Light" panose="020B0502040204020203" pitchFamily="34" charset="-122"/>
                  <a:ea typeface="微软雅黑 Light" panose="020B0502040204020203" pitchFamily="34" charset="-122"/>
                </a:rPr>
                <a:t>In sector net belongs to the Shanghai sharp's advertising co., LTD., is a one-stop online demo based on demonstration design, and service trading systems.</a:t>
              </a:r>
              <a:endParaRPr lang="zh-CN" altLang="en-US" sz="1100" dirty="0">
                <a:solidFill>
                  <a:srgbClr val="5A4F7A"/>
                </a:solidFill>
                <a:latin typeface="微软雅黑 Light" panose="020B0502040204020203" pitchFamily="34" charset="-122"/>
                <a:ea typeface="微软雅黑 Light" panose="020B0502040204020203" pitchFamily="34" charset="-122"/>
              </a:endParaRPr>
            </a:p>
          </p:txBody>
        </p:sp>
      </p:grpSp>
      <p:grpSp>
        <p:nvGrpSpPr>
          <p:cNvPr id="19" name="组合 18"/>
          <p:cNvGrpSpPr/>
          <p:nvPr/>
        </p:nvGrpSpPr>
        <p:grpSpPr>
          <a:xfrm>
            <a:off x="6281817" y="1454120"/>
            <a:ext cx="2120900" cy="4070380"/>
            <a:chOff x="1282700" y="1835120"/>
            <a:chExt cx="2120900" cy="4070380"/>
          </a:xfrm>
        </p:grpSpPr>
        <p:sp>
          <p:nvSpPr>
            <p:cNvPr id="20" name="矩形 19"/>
            <p:cNvSpPr/>
            <p:nvPr/>
          </p:nvSpPr>
          <p:spPr>
            <a:xfrm>
              <a:off x="1282700" y="1847850"/>
              <a:ext cx="2120900" cy="3746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矩形 20"/>
            <p:cNvSpPr/>
            <p:nvPr/>
          </p:nvSpPr>
          <p:spPr>
            <a:xfrm>
              <a:off x="1282700" y="2222500"/>
              <a:ext cx="2120900" cy="3683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331554" y="1835120"/>
              <a:ext cx="2023191" cy="400110"/>
            </a:xfrm>
            <a:prstGeom prst="rect">
              <a:avLst/>
            </a:prstGeom>
            <a:noFill/>
          </p:spPr>
          <p:txBody>
            <a:bodyPr wrap="square" rtlCol="0">
              <a:spAutoFit/>
            </a:bodyPr>
            <a:lstStyle/>
            <a:p>
              <a:pPr algn="ctr"/>
              <a:r>
                <a:rPr lang="en-US" altLang="zh-CN" sz="2000" b="1" dirty="0">
                  <a:solidFill>
                    <a:schemeClr val="bg1"/>
                  </a:solidFill>
                </a:rPr>
                <a:t>HEADINGS</a:t>
              </a:r>
              <a:endParaRPr lang="zh-CN" altLang="en-US" sz="2400" dirty="0">
                <a:solidFill>
                  <a:schemeClr val="bg1"/>
                </a:solidFill>
                <a:latin typeface="Swis721 BlkCn BT" panose="020B0806030502040204" pitchFamily="34" charset="0"/>
              </a:endParaRPr>
            </a:p>
          </p:txBody>
        </p:sp>
        <p:grpSp>
          <p:nvGrpSpPr>
            <p:cNvPr id="23" name="组合 22"/>
            <p:cNvGrpSpPr/>
            <p:nvPr/>
          </p:nvGrpSpPr>
          <p:grpSpPr>
            <a:xfrm>
              <a:off x="1505731" y="5401034"/>
              <a:ext cx="1674836" cy="374650"/>
              <a:chOff x="1505732" y="5382939"/>
              <a:chExt cx="1674836" cy="374650"/>
            </a:xfrm>
          </p:grpSpPr>
          <p:sp>
            <p:nvSpPr>
              <p:cNvPr id="25" name="圆角矩形 24"/>
              <p:cNvSpPr/>
              <p:nvPr/>
            </p:nvSpPr>
            <p:spPr>
              <a:xfrm>
                <a:off x="1505732" y="5382939"/>
                <a:ext cx="1674836" cy="374650"/>
              </a:xfrm>
              <a:prstGeom prst="roundRect">
                <a:avLst>
                  <a:gd name="adj" fmla="val 8192"/>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1520477" y="5408846"/>
                <a:ext cx="1635857" cy="307777"/>
              </a:xfrm>
              <a:prstGeom prst="rect">
                <a:avLst/>
              </a:prstGeom>
              <a:noFill/>
            </p:spPr>
            <p:txBody>
              <a:bodyPr wrap="square" rtlCol="0">
                <a:spAutoFit/>
              </a:bodyPr>
              <a:lstStyle/>
              <a:p>
                <a:pPr algn="ctr"/>
                <a:r>
                  <a:rPr lang="zh-CN" altLang="en-US" sz="1400" b="1" dirty="0" smtClean="0">
                    <a:solidFill>
                      <a:schemeClr val="bg1"/>
                    </a:solidFill>
                  </a:rPr>
                  <a:t>点击此处替换标题</a:t>
                </a:r>
                <a:endParaRPr lang="zh-CN" altLang="en-US" sz="1400" dirty="0">
                  <a:solidFill>
                    <a:schemeClr val="bg1"/>
                  </a:solidFill>
                  <a:latin typeface="Swis721 BlkCn BT" panose="020B0806030502040204" pitchFamily="34" charset="0"/>
                </a:endParaRPr>
              </a:p>
            </p:txBody>
          </p:sp>
        </p:grpSp>
        <p:sp>
          <p:nvSpPr>
            <p:cNvPr id="24" name="矩形 23"/>
            <p:cNvSpPr/>
            <p:nvPr/>
          </p:nvSpPr>
          <p:spPr>
            <a:xfrm>
              <a:off x="1505731" y="3271440"/>
              <a:ext cx="1663481" cy="1869743"/>
            </a:xfrm>
            <a:prstGeom prst="rect">
              <a:avLst/>
            </a:prstGeom>
          </p:spPr>
          <p:txBody>
            <a:bodyPr wrap="square">
              <a:spAutoFit/>
            </a:bodyPr>
            <a:lstStyle/>
            <a:p>
              <a:pPr algn="ctr" latinLnBrk="1">
                <a:lnSpc>
                  <a:spcPct val="150000"/>
                </a:lnSpc>
              </a:pPr>
              <a:r>
                <a:rPr lang="en-US" altLang="zh-CN" sz="1100" dirty="0">
                  <a:solidFill>
                    <a:srgbClr val="5A4F7A"/>
                  </a:solidFill>
                  <a:latin typeface="微软雅黑 Light" panose="020B0502040204020203" pitchFamily="34" charset="-122"/>
                  <a:ea typeface="微软雅黑 Light" panose="020B0502040204020203" pitchFamily="34" charset="-122"/>
                </a:rPr>
                <a:t>In sector net belongs to the Shanghai sharp's advertising co., LTD., is a one-stop online demo based on demonstration design, and service trading systems.</a:t>
              </a:r>
              <a:endParaRPr lang="zh-CN" altLang="en-US" sz="1100" dirty="0">
                <a:solidFill>
                  <a:srgbClr val="5A4F7A"/>
                </a:solidFill>
                <a:latin typeface="微软雅黑 Light" panose="020B0502040204020203" pitchFamily="34" charset="-122"/>
                <a:ea typeface="微软雅黑 Light" panose="020B0502040204020203" pitchFamily="34" charset="-122"/>
              </a:endParaRPr>
            </a:p>
          </p:txBody>
        </p:sp>
      </p:grpSp>
      <p:grpSp>
        <p:nvGrpSpPr>
          <p:cNvPr id="27" name="组合 26"/>
          <p:cNvGrpSpPr/>
          <p:nvPr/>
        </p:nvGrpSpPr>
        <p:grpSpPr>
          <a:xfrm>
            <a:off x="8774353" y="1454120"/>
            <a:ext cx="2120900" cy="4070380"/>
            <a:chOff x="1282700" y="1835120"/>
            <a:chExt cx="2120900" cy="4070380"/>
          </a:xfrm>
        </p:grpSpPr>
        <p:sp>
          <p:nvSpPr>
            <p:cNvPr id="28" name="矩形 27"/>
            <p:cNvSpPr/>
            <p:nvPr/>
          </p:nvSpPr>
          <p:spPr>
            <a:xfrm>
              <a:off x="1282700" y="1847850"/>
              <a:ext cx="2120900" cy="374650"/>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1282700" y="2222500"/>
              <a:ext cx="2120900" cy="3683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1331554" y="1835120"/>
              <a:ext cx="2023191" cy="400110"/>
            </a:xfrm>
            <a:prstGeom prst="rect">
              <a:avLst/>
            </a:prstGeom>
            <a:noFill/>
          </p:spPr>
          <p:txBody>
            <a:bodyPr wrap="square" rtlCol="0">
              <a:spAutoFit/>
            </a:bodyPr>
            <a:lstStyle/>
            <a:p>
              <a:pPr algn="ctr"/>
              <a:r>
                <a:rPr lang="en-US" altLang="zh-CN" sz="2000" b="1" dirty="0">
                  <a:solidFill>
                    <a:schemeClr val="bg1"/>
                  </a:solidFill>
                </a:rPr>
                <a:t>HEADINGS</a:t>
              </a:r>
              <a:endParaRPr lang="zh-CN" altLang="en-US" sz="2400" dirty="0">
                <a:solidFill>
                  <a:schemeClr val="bg1"/>
                </a:solidFill>
                <a:latin typeface="Swis721 BlkCn BT" panose="020B0806030502040204" pitchFamily="34" charset="0"/>
              </a:endParaRPr>
            </a:p>
          </p:txBody>
        </p:sp>
        <p:grpSp>
          <p:nvGrpSpPr>
            <p:cNvPr id="31" name="组合 30"/>
            <p:cNvGrpSpPr/>
            <p:nvPr/>
          </p:nvGrpSpPr>
          <p:grpSpPr>
            <a:xfrm>
              <a:off x="1505731" y="5401034"/>
              <a:ext cx="1674836" cy="374650"/>
              <a:chOff x="1505732" y="5382939"/>
              <a:chExt cx="1674836" cy="374650"/>
            </a:xfrm>
          </p:grpSpPr>
          <p:sp>
            <p:nvSpPr>
              <p:cNvPr id="33" name="圆角矩形 32"/>
              <p:cNvSpPr/>
              <p:nvPr/>
            </p:nvSpPr>
            <p:spPr>
              <a:xfrm>
                <a:off x="1505732" y="5382939"/>
                <a:ext cx="1674836" cy="374650"/>
              </a:xfrm>
              <a:prstGeom prst="roundRect">
                <a:avLst>
                  <a:gd name="adj" fmla="val 8192"/>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p:cNvSpPr txBox="1"/>
              <p:nvPr/>
            </p:nvSpPr>
            <p:spPr>
              <a:xfrm>
                <a:off x="1505732" y="5408846"/>
                <a:ext cx="1674836" cy="307777"/>
              </a:xfrm>
              <a:prstGeom prst="rect">
                <a:avLst/>
              </a:prstGeom>
              <a:noFill/>
            </p:spPr>
            <p:txBody>
              <a:bodyPr wrap="square" rtlCol="0">
                <a:spAutoFit/>
              </a:bodyPr>
              <a:lstStyle/>
              <a:p>
                <a:pPr algn="ctr"/>
                <a:r>
                  <a:rPr lang="zh-CN" altLang="en-US" sz="1400" b="1" dirty="0" smtClean="0">
                    <a:solidFill>
                      <a:schemeClr val="bg1"/>
                    </a:solidFill>
                  </a:rPr>
                  <a:t>点击此处替换标题</a:t>
                </a:r>
                <a:endParaRPr lang="zh-CN" altLang="en-US" sz="1400" dirty="0">
                  <a:solidFill>
                    <a:schemeClr val="bg1"/>
                  </a:solidFill>
                  <a:latin typeface="Swis721 BlkCn BT" panose="020B0806030502040204" pitchFamily="34" charset="0"/>
                </a:endParaRPr>
              </a:p>
            </p:txBody>
          </p:sp>
        </p:grpSp>
        <p:sp>
          <p:nvSpPr>
            <p:cNvPr id="32" name="矩形 31"/>
            <p:cNvSpPr/>
            <p:nvPr/>
          </p:nvSpPr>
          <p:spPr>
            <a:xfrm>
              <a:off x="1505731" y="3271440"/>
              <a:ext cx="1663481" cy="1869743"/>
            </a:xfrm>
            <a:prstGeom prst="rect">
              <a:avLst/>
            </a:prstGeom>
          </p:spPr>
          <p:txBody>
            <a:bodyPr wrap="square">
              <a:spAutoFit/>
            </a:bodyPr>
            <a:lstStyle/>
            <a:p>
              <a:pPr algn="ctr" latinLnBrk="1">
                <a:lnSpc>
                  <a:spcPct val="150000"/>
                </a:lnSpc>
              </a:pPr>
              <a:r>
                <a:rPr lang="en-US" altLang="zh-CN" sz="1100" dirty="0">
                  <a:solidFill>
                    <a:srgbClr val="5A4F7A"/>
                  </a:solidFill>
                  <a:latin typeface="微软雅黑 Light" panose="020B0502040204020203" pitchFamily="34" charset="-122"/>
                  <a:ea typeface="微软雅黑 Light" panose="020B0502040204020203" pitchFamily="34" charset="-122"/>
                </a:rPr>
                <a:t>In sector net belongs to the Shanghai sharp's advertising co., LTD., is a one-stop online demo based on demonstration design, and service trading systems.</a:t>
              </a:r>
              <a:endParaRPr lang="zh-CN" altLang="en-US" sz="1100" dirty="0">
                <a:solidFill>
                  <a:srgbClr val="5A4F7A"/>
                </a:solidFill>
                <a:latin typeface="微软雅黑 Light" panose="020B0502040204020203" pitchFamily="34" charset="-122"/>
                <a:ea typeface="微软雅黑 Light" panose="020B0502040204020203" pitchFamily="34" charset="-122"/>
              </a:endParaRPr>
            </a:p>
          </p:txBody>
        </p:sp>
      </p:grpSp>
      <p:sp>
        <p:nvSpPr>
          <p:cNvPr id="35" name="Freeform 5"/>
          <p:cNvSpPr>
            <a:spLocks noEditPoints="1"/>
          </p:cNvSpPr>
          <p:nvPr/>
        </p:nvSpPr>
        <p:spPr bwMode="auto">
          <a:xfrm>
            <a:off x="2169749" y="2228880"/>
            <a:ext cx="363714" cy="354364"/>
          </a:xfrm>
          <a:custGeom>
            <a:avLst/>
            <a:gdLst>
              <a:gd name="T0" fmla="*/ 132 w 201"/>
              <a:gd name="T1" fmla="*/ 17 h 196"/>
              <a:gd name="T2" fmla="*/ 49 w 201"/>
              <a:gd name="T3" fmla="*/ 29 h 196"/>
              <a:gd name="T4" fmla="*/ 55 w 201"/>
              <a:gd name="T5" fmla="*/ 32 h 196"/>
              <a:gd name="T6" fmla="*/ 77 w 201"/>
              <a:gd name="T7" fmla="*/ 32 h 196"/>
              <a:gd name="T8" fmla="*/ 81 w 201"/>
              <a:gd name="T9" fmla="*/ 42 h 196"/>
              <a:gd name="T10" fmla="*/ 82 w 201"/>
              <a:gd name="T11" fmla="*/ 63 h 196"/>
              <a:gd name="T12" fmla="*/ 86 w 201"/>
              <a:gd name="T13" fmla="*/ 78 h 196"/>
              <a:gd name="T14" fmla="*/ 87 w 201"/>
              <a:gd name="T15" fmla="*/ 67 h 196"/>
              <a:gd name="T16" fmla="*/ 91 w 201"/>
              <a:gd name="T17" fmla="*/ 84 h 196"/>
              <a:gd name="T18" fmla="*/ 109 w 201"/>
              <a:gd name="T19" fmla="*/ 101 h 196"/>
              <a:gd name="T20" fmla="*/ 115 w 201"/>
              <a:gd name="T21" fmla="*/ 117 h 196"/>
              <a:gd name="T22" fmla="*/ 114 w 201"/>
              <a:gd name="T23" fmla="*/ 144 h 196"/>
              <a:gd name="T24" fmla="*/ 99 w 201"/>
              <a:gd name="T25" fmla="*/ 174 h 196"/>
              <a:gd name="T26" fmla="*/ 97 w 201"/>
              <a:gd name="T27" fmla="*/ 184 h 196"/>
              <a:gd name="T28" fmla="*/ 119 w 201"/>
              <a:gd name="T29" fmla="*/ 54 h 196"/>
              <a:gd name="T30" fmla="*/ 102 w 201"/>
              <a:gd name="T31" fmla="*/ 179 h 196"/>
              <a:gd name="T32" fmla="*/ 124 w 201"/>
              <a:gd name="T33" fmla="*/ 164 h 196"/>
              <a:gd name="T34" fmla="*/ 157 w 201"/>
              <a:gd name="T35" fmla="*/ 136 h 196"/>
              <a:gd name="T36" fmla="*/ 137 w 201"/>
              <a:gd name="T37" fmla="*/ 112 h 196"/>
              <a:gd name="T38" fmla="*/ 114 w 201"/>
              <a:gd name="T39" fmla="*/ 97 h 196"/>
              <a:gd name="T40" fmla="*/ 113 w 201"/>
              <a:gd name="T41" fmla="*/ 77 h 196"/>
              <a:gd name="T42" fmla="*/ 140 w 201"/>
              <a:gd name="T43" fmla="*/ 66 h 196"/>
              <a:gd name="T44" fmla="*/ 145 w 201"/>
              <a:gd name="T45" fmla="*/ 62 h 196"/>
              <a:gd name="T46" fmla="*/ 147 w 201"/>
              <a:gd name="T47" fmla="*/ 48 h 196"/>
              <a:gd name="T48" fmla="*/ 133 w 201"/>
              <a:gd name="T49" fmla="*/ 50 h 196"/>
              <a:gd name="T50" fmla="*/ 129 w 201"/>
              <a:gd name="T51" fmla="*/ 33 h 196"/>
              <a:gd name="T52" fmla="*/ 133 w 201"/>
              <a:gd name="T53" fmla="*/ 31 h 196"/>
              <a:gd name="T54" fmla="*/ 137 w 201"/>
              <a:gd name="T55" fmla="*/ 38 h 196"/>
              <a:gd name="T56" fmla="*/ 149 w 201"/>
              <a:gd name="T57" fmla="*/ 44 h 196"/>
              <a:gd name="T58" fmla="*/ 148 w 201"/>
              <a:gd name="T59" fmla="*/ 37 h 196"/>
              <a:gd name="T60" fmla="*/ 136 w 201"/>
              <a:gd name="T61" fmla="*/ 28 h 196"/>
              <a:gd name="T62" fmla="*/ 129 w 201"/>
              <a:gd name="T63" fmla="*/ 31 h 196"/>
              <a:gd name="T64" fmla="*/ 121 w 201"/>
              <a:gd name="T65" fmla="*/ 21 h 196"/>
              <a:gd name="T66" fmla="*/ 112 w 201"/>
              <a:gd name="T67" fmla="*/ 25 h 196"/>
              <a:gd name="T68" fmla="*/ 87 w 201"/>
              <a:gd name="T69" fmla="*/ 20 h 196"/>
              <a:gd name="T70" fmla="*/ 124 w 201"/>
              <a:gd name="T71" fmla="*/ 15 h 196"/>
              <a:gd name="T72" fmla="*/ 129 w 201"/>
              <a:gd name="T73" fmla="*/ 20 h 196"/>
              <a:gd name="T74" fmla="*/ 129 w 201"/>
              <a:gd name="T75" fmla="*/ 22 h 196"/>
              <a:gd name="T76" fmla="*/ 138 w 201"/>
              <a:gd name="T77" fmla="*/ 25 h 196"/>
              <a:gd name="T78" fmla="*/ 147 w 201"/>
              <a:gd name="T79" fmla="*/ 27 h 196"/>
              <a:gd name="T80" fmla="*/ 159 w 201"/>
              <a:gd name="T81" fmla="*/ 43 h 196"/>
              <a:gd name="T82" fmla="*/ 165 w 201"/>
              <a:gd name="T83" fmla="*/ 57 h 196"/>
              <a:gd name="T84" fmla="*/ 180 w 201"/>
              <a:gd name="T85" fmla="*/ 60 h 196"/>
              <a:gd name="T86" fmla="*/ 182 w 201"/>
              <a:gd name="T87" fmla="*/ 66 h 196"/>
              <a:gd name="T88" fmla="*/ 125 w 201"/>
              <a:gd name="T89" fmla="*/ 64 h 196"/>
              <a:gd name="T90" fmla="*/ 111 w 201"/>
              <a:gd name="T91" fmla="*/ 14 h 196"/>
              <a:gd name="T92" fmla="*/ 109 w 201"/>
              <a:gd name="T93" fmla="*/ 16 h 196"/>
              <a:gd name="T94" fmla="*/ 106 w 201"/>
              <a:gd name="T95" fmla="*/ 17 h 196"/>
              <a:gd name="T96" fmla="*/ 101 w 201"/>
              <a:gd name="T97" fmla="*/ 15 h 196"/>
              <a:gd name="T98" fmla="*/ 43 w 201"/>
              <a:gd name="T99" fmla="*/ 35 h 196"/>
              <a:gd name="T100" fmla="*/ 122 w 201"/>
              <a:gd name="T101" fmla="*/ 15 h 196"/>
              <a:gd name="T102" fmla="*/ 116 w 201"/>
              <a:gd name="T103" fmla="*/ 14 h 196"/>
              <a:gd name="T104" fmla="*/ 145 w 201"/>
              <a:gd name="T105" fmla="*/ 46 h 196"/>
              <a:gd name="T106" fmla="*/ 157 w 201"/>
              <a:gd name="T107" fmla="*/ 66 h 196"/>
              <a:gd name="T108" fmla="*/ 128 w 201"/>
              <a:gd name="T109" fmla="*/ 96 h 196"/>
              <a:gd name="T110" fmla="*/ 124 w 201"/>
              <a:gd name="T111" fmla="*/ 93 h 196"/>
              <a:gd name="T112" fmla="*/ 116 w 201"/>
              <a:gd name="T113" fmla="*/ 17 h 196"/>
              <a:gd name="T114" fmla="*/ 125 w 201"/>
              <a:gd name="T115" fmla="*/ 21 h 196"/>
              <a:gd name="T116" fmla="*/ 114 w 201"/>
              <a:gd name="T117" fmla="*/ 19 h 196"/>
              <a:gd name="T118" fmla="*/ 104 w 201"/>
              <a:gd name="T119" fmla="*/ 18 h 196"/>
              <a:gd name="T120" fmla="*/ 101 w 201"/>
              <a:gd name="T121" fmla="*/ 18 h 196"/>
              <a:gd name="T122" fmla="*/ 116 w 201"/>
              <a:gd name="T123" fmla="*/ 25 h 196"/>
              <a:gd name="T124" fmla="*/ 116 w 201"/>
              <a:gd name="T125" fmla="*/ 2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 h="196">
                <a:moveTo>
                  <a:pt x="190" y="124"/>
                </a:moveTo>
                <a:cubicBezTo>
                  <a:pt x="201" y="86"/>
                  <a:pt x="187" y="47"/>
                  <a:pt x="156" y="25"/>
                </a:cubicBezTo>
                <a:cubicBezTo>
                  <a:pt x="148" y="19"/>
                  <a:pt x="138" y="14"/>
                  <a:pt x="127" y="11"/>
                </a:cubicBezTo>
                <a:cubicBezTo>
                  <a:pt x="89" y="0"/>
                  <a:pt x="49" y="14"/>
                  <a:pt x="26" y="44"/>
                </a:cubicBezTo>
                <a:cubicBezTo>
                  <a:pt x="20" y="52"/>
                  <a:pt x="15" y="62"/>
                  <a:pt x="12" y="72"/>
                </a:cubicBezTo>
                <a:cubicBezTo>
                  <a:pt x="0" y="110"/>
                  <a:pt x="15" y="149"/>
                  <a:pt x="46" y="171"/>
                </a:cubicBezTo>
                <a:cubicBezTo>
                  <a:pt x="54" y="177"/>
                  <a:pt x="64" y="182"/>
                  <a:pt x="75" y="185"/>
                </a:cubicBezTo>
                <a:cubicBezTo>
                  <a:pt x="113" y="196"/>
                  <a:pt x="153" y="182"/>
                  <a:pt x="176" y="152"/>
                </a:cubicBezTo>
                <a:cubicBezTo>
                  <a:pt x="182" y="144"/>
                  <a:pt x="187" y="134"/>
                  <a:pt x="190" y="124"/>
                </a:cubicBezTo>
                <a:close/>
                <a:moveTo>
                  <a:pt x="177" y="56"/>
                </a:moveTo>
                <a:cubicBezTo>
                  <a:pt x="177" y="57"/>
                  <a:pt x="178" y="57"/>
                  <a:pt x="178" y="57"/>
                </a:cubicBezTo>
                <a:cubicBezTo>
                  <a:pt x="178" y="57"/>
                  <a:pt x="178" y="57"/>
                  <a:pt x="178" y="57"/>
                </a:cubicBezTo>
                <a:cubicBezTo>
                  <a:pt x="178" y="57"/>
                  <a:pt x="178" y="57"/>
                  <a:pt x="178" y="57"/>
                </a:cubicBezTo>
                <a:cubicBezTo>
                  <a:pt x="179" y="58"/>
                  <a:pt x="179" y="58"/>
                  <a:pt x="179" y="58"/>
                </a:cubicBezTo>
                <a:cubicBezTo>
                  <a:pt x="179" y="59"/>
                  <a:pt x="179" y="59"/>
                  <a:pt x="179" y="59"/>
                </a:cubicBezTo>
                <a:cubicBezTo>
                  <a:pt x="179" y="59"/>
                  <a:pt x="180" y="59"/>
                  <a:pt x="180" y="59"/>
                </a:cubicBezTo>
                <a:cubicBezTo>
                  <a:pt x="179" y="59"/>
                  <a:pt x="179" y="59"/>
                  <a:pt x="179" y="59"/>
                </a:cubicBezTo>
                <a:cubicBezTo>
                  <a:pt x="179" y="58"/>
                  <a:pt x="179" y="58"/>
                  <a:pt x="178" y="58"/>
                </a:cubicBezTo>
                <a:cubicBezTo>
                  <a:pt x="178" y="57"/>
                  <a:pt x="178" y="57"/>
                  <a:pt x="177" y="57"/>
                </a:cubicBezTo>
                <a:cubicBezTo>
                  <a:pt x="177" y="57"/>
                  <a:pt x="177" y="57"/>
                  <a:pt x="177" y="56"/>
                </a:cubicBezTo>
                <a:cubicBezTo>
                  <a:pt x="177" y="56"/>
                  <a:pt x="177" y="56"/>
                  <a:pt x="177" y="56"/>
                </a:cubicBezTo>
                <a:close/>
                <a:moveTo>
                  <a:pt x="132" y="17"/>
                </a:moveTo>
                <a:cubicBezTo>
                  <a:pt x="132" y="17"/>
                  <a:pt x="132" y="18"/>
                  <a:pt x="132" y="18"/>
                </a:cubicBezTo>
                <a:cubicBezTo>
                  <a:pt x="132" y="17"/>
                  <a:pt x="132" y="17"/>
                  <a:pt x="132" y="17"/>
                </a:cubicBezTo>
                <a:cubicBezTo>
                  <a:pt x="132" y="17"/>
                  <a:pt x="132" y="17"/>
                  <a:pt x="132" y="17"/>
                </a:cubicBezTo>
                <a:close/>
                <a:moveTo>
                  <a:pt x="55" y="24"/>
                </a:moveTo>
                <a:cubicBezTo>
                  <a:pt x="55" y="24"/>
                  <a:pt x="55" y="24"/>
                  <a:pt x="55" y="24"/>
                </a:cubicBezTo>
                <a:cubicBezTo>
                  <a:pt x="55" y="24"/>
                  <a:pt x="57" y="24"/>
                  <a:pt x="57" y="25"/>
                </a:cubicBezTo>
                <a:cubicBezTo>
                  <a:pt x="56" y="25"/>
                  <a:pt x="56" y="25"/>
                  <a:pt x="56" y="25"/>
                </a:cubicBezTo>
                <a:cubicBezTo>
                  <a:pt x="55" y="25"/>
                  <a:pt x="55" y="25"/>
                  <a:pt x="55" y="25"/>
                </a:cubicBezTo>
                <a:cubicBezTo>
                  <a:pt x="55" y="25"/>
                  <a:pt x="55" y="25"/>
                  <a:pt x="55" y="25"/>
                </a:cubicBezTo>
                <a:cubicBezTo>
                  <a:pt x="55" y="25"/>
                  <a:pt x="55" y="25"/>
                  <a:pt x="54" y="25"/>
                </a:cubicBezTo>
                <a:cubicBezTo>
                  <a:pt x="55" y="25"/>
                  <a:pt x="55" y="25"/>
                  <a:pt x="55" y="24"/>
                </a:cubicBezTo>
                <a:close/>
                <a:moveTo>
                  <a:pt x="76" y="181"/>
                </a:moveTo>
                <a:cubicBezTo>
                  <a:pt x="66" y="178"/>
                  <a:pt x="57" y="173"/>
                  <a:pt x="49" y="167"/>
                </a:cubicBezTo>
                <a:cubicBezTo>
                  <a:pt x="20" y="146"/>
                  <a:pt x="6" y="109"/>
                  <a:pt x="16" y="74"/>
                </a:cubicBezTo>
                <a:cubicBezTo>
                  <a:pt x="19" y="64"/>
                  <a:pt x="24" y="55"/>
                  <a:pt x="30" y="47"/>
                </a:cubicBezTo>
                <a:cubicBezTo>
                  <a:pt x="36" y="39"/>
                  <a:pt x="43" y="32"/>
                  <a:pt x="51" y="27"/>
                </a:cubicBezTo>
                <a:cubicBezTo>
                  <a:pt x="51" y="27"/>
                  <a:pt x="51" y="27"/>
                  <a:pt x="51" y="27"/>
                </a:cubicBezTo>
                <a:cubicBezTo>
                  <a:pt x="52" y="27"/>
                  <a:pt x="54" y="26"/>
                  <a:pt x="54" y="26"/>
                </a:cubicBezTo>
                <a:cubicBezTo>
                  <a:pt x="54" y="27"/>
                  <a:pt x="56" y="26"/>
                  <a:pt x="56" y="26"/>
                </a:cubicBezTo>
                <a:cubicBezTo>
                  <a:pt x="56" y="27"/>
                  <a:pt x="55" y="27"/>
                  <a:pt x="55" y="27"/>
                </a:cubicBezTo>
                <a:cubicBezTo>
                  <a:pt x="55" y="27"/>
                  <a:pt x="55" y="27"/>
                  <a:pt x="54" y="27"/>
                </a:cubicBezTo>
                <a:cubicBezTo>
                  <a:pt x="54" y="27"/>
                  <a:pt x="53" y="27"/>
                  <a:pt x="53" y="27"/>
                </a:cubicBezTo>
                <a:cubicBezTo>
                  <a:pt x="53" y="27"/>
                  <a:pt x="52" y="27"/>
                  <a:pt x="52" y="27"/>
                </a:cubicBezTo>
                <a:cubicBezTo>
                  <a:pt x="52" y="27"/>
                  <a:pt x="52" y="27"/>
                  <a:pt x="52" y="28"/>
                </a:cubicBezTo>
                <a:cubicBezTo>
                  <a:pt x="51" y="28"/>
                  <a:pt x="51" y="28"/>
                  <a:pt x="51" y="28"/>
                </a:cubicBezTo>
                <a:cubicBezTo>
                  <a:pt x="50" y="28"/>
                  <a:pt x="50" y="28"/>
                  <a:pt x="50" y="28"/>
                </a:cubicBezTo>
                <a:cubicBezTo>
                  <a:pt x="50" y="29"/>
                  <a:pt x="50" y="29"/>
                  <a:pt x="50" y="29"/>
                </a:cubicBezTo>
                <a:cubicBezTo>
                  <a:pt x="50" y="29"/>
                  <a:pt x="50" y="29"/>
                  <a:pt x="49" y="29"/>
                </a:cubicBezTo>
                <a:cubicBezTo>
                  <a:pt x="49" y="29"/>
                  <a:pt x="50" y="29"/>
                  <a:pt x="50" y="30"/>
                </a:cubicBezTo>
                <a:cubicBezTo>
                  <a:pt x="49" y="30"/>
                  <a:pt x="50" y="30"/>
                  <a:pt x="50" y="30"/>
                </a:cubicBezTo>
                <a:cubicBezTo>
                  <a:pt x="50" y="30"/>
                  <a:pt x="50" y="31"/>
                  <a:pt x="51" y="30"/>
                </a:cubicBezTo>
                <a:cubicBezTo>
                  <a:pt x="51" y="30"/>
                  <a:pt x="51" y="31"/>
                  <a:pt x="51" y="31"/>
                </a:cubicBezTo>
                <a:cubicBezTo>
                  <a:pt x="51" y="31"/>
                  <a:pt x="52" y="31"/>
                  <a:pt x="53" y="31"/>
                </a:cubicBezTo>
                <a:cubicBezTo>
                  <a:pt x="53" y="31"/>
                  <a:pt x="53" y="31"/>
                  <a:pt x="53" y="31"/>
                </a:cubicBezTo>
                <a:cubicBezTo>
                  <a:pt x="53" y="31"/>
                  <a:pt x="53" y="31"/>
                  <a:pt x="54" y="31"/>
                </a:cubicBezTo>
                <a:cubicBezTo>
                  <a:pt x="54" y="31"/>
                  <a:pt x="54" y="31"/>
                  <a:pt x="55" y="31"/>
                </a:cubicBezTo>
                <a:cubicBezTo>
                  <a:pt x="55" y="31"/>
                  <a:pt x="55" y="31"/>
                  <a:pt x="54" y="32"/>
                </a:cubicBezTo>
                <a:cubicBezTo>
                  <a:pt x="53" y="32"/>
                  <a:pt x="52" y="33"/>
                  <a:pt x="52" y="33"/>
                </a:cubicBezTo>
                <a:cubicBezTo>
                  <a:pt x="52" y="33"/>
                  <a:pt x="51" y="33"/>
                  <a:pt x="51" y="33"/>
                </a:cubicBezTo>
                <a:cubicBezTo>
                  <a:pt x="50" y="33"/>
                  <a:pt x="50" y="33"/>
                  <a:pt x="50" y="33"/>
                </a:cubicBezTo>
                <a:cubicBezTo>
                  <a:pt x="49" y="33"/>
                  <a:pt x="49" y="33"/>
                  <a:pt x="49" y="33"/>
                </a:cubicBezTo>
                <a:cubicBezTo>
                  <a:pt x="49" y="33"/>
                  <a:pt x="48" y="34"/>
                  <a:pt x="47" y="34"/>
                </a:cubicBezTo>
                <a:cubicBezTo>
                  <a:pt x="47" y="34"/>
                  <a:pt x="46" y="35"/>
                  <a:pt x="46" y="35"/>
                </a:cubicBezTo>
                <a:cubicBezTo>
                  <a:pt x="46" y="35"/>
                  <a:pt x="46" y="35"/>
                  <a:pt x="46" y="35"/>
                </a:cubicBezTo>
                <a:cubicBezTo>
                  <a:pt x="46" y="35"/>
                  <a:pt x="47" y="35"/>
                  <a:pt x="47" y="35"/>
                </a:cubicBezTo>
                <a:cubicBezTo>
                  <a:pt x="47" y="35"/>
                  <a:pt x="47" y="35"/>
                  <a:pt x="48" y="34"/>
                </a:cubicBezTo>
                <a:cubicBezTo>
                  <a:pt x="48" y="34"/>
                  <a:pt x="49" y="34"/>
                  <a:pt x="49" y="34"/>
                </a:cubicBezTo>
                <a:cubicBezTo>
                  <a:pt x="49" y="34"/>
                  <a:pt x="49" y="34"/>
                  <a:pt x="50" y="34"/>
                </a:cubicBezTo>
                <a:cubicBezTo>
                  <a:pt x="50" y="34"/>
                  <a:pt x="51" y="34"/>
                  <a:pt x="51" y="34"/>
                </a:cubicBezTo>
                <a:cubicBezTo>
                  <a:pt x="51" y="34"/>
                  <a:pt x="51" y="34"/>
                  <a:pt x="51" y="34"/>
                </a:cubicBezTo>
                <a:cubicBezTo>
                  <a:pt x="51" y="34"/>
                  <a:pt x="51" y="34"/>
                  <a:pt x="51" y="33"/>
                </a:cubicBezTo>
                <a:cubicBezTo>
                  <a:pt x="51" y="33"/>
                  <a:pt x="52" y="33"/>
                  <a:pt x="53" y="33"/>
                </a:cubicBezTo>
                <a:cubicBezTo>
                  <a:pt x="54" y="32"/>
                  <a:pt x="55" y="33"/>
                  <a:pt x="55" y="32"/>
                </a:cubicBezTo>
                <a:cubicBezTo>
                  <a:pt x="56" y="32"/>
                  <a:pt x="56" y="32"/>
                  <a:pt x="57" y="32"/>
                </a:cubicBezTo>
                <a:cubicBezTo>
                  <a:pt x="58" y="31"/>
                  <a:pt x="58" y="31"/>
                  <a:pt x="58" y="31"/>
                </a:cubicBezTo>
                <a:cubicBezTo>
                  <a:pt x="58" y="31"/>
                  <a:pt x="58" y="31"/>
                  <a:pt x="59" y="31"/>
                </a:cubicBezTo>
                <a:cubicBezTo>
                  <a:pt x="60" y="31"/>
                  <a:pt x="59" y="30"/>
                  <a:pt x="59" y="30"/>
                </a:cubicBezTo>
                <a:cubicBezTo>
                  <a:pt x="59" y="30"/>
                  <a:pt x="59" y="30"/>
                  <a:pt x="60" y="30"/>
                </a:cubicBezTo>
                <a:cubicBezTo>
                  <a:pt x="60" y="29"/>
                  <a:pt x="60" y="30"/>
                  <a:pt x="61" y="29"/>
                </a:cubicBezTo>
                <a:cubicBezTo>
                  <a:pt x="62" y="28"/>
                  <a:pt x="62" y="30"/>
                  <a:pt x="61" y="30"/>
                </a:cubicBezTo>
                <a:cubicBezTo>
                  <a:pt x="61" y="30"/>
                  <a:pt x="62" y="30"/>
                  <a:pt x="62" y="30"/>
                </a:cubicBezTo>
                <a:cubicBezTo>
                  <a:pt x="62" y="30"/>
                  <a:pt x="63" y="30"/>
                  <a:pt x="63" y="30"/>
                </a:cubicBezTo>
                <a:cubicBezTo>
                  <a:pt x="64" y="29"/>
                  <a:pt x="65" y="29"/>
                  <a:pt x="65" y="29"/>
                </a:cubicBezTo>
                <a:cubicBezTo>
                  <a:pt x="65" y="29"/>
                  <a:pt x="65" y="29"/>
                  <a:pt x="65" y="29"/>
                </a:cubicBezTo>
                <a:cubicBezTo>
                  <a:pt x="66" y="28"/>
                  <a:pt x="66" y="28"/>
                  <a:pt x="67" y="28"/>
                </a:cubicBezTo>
                <a:cubicBezTo>
                  <a:pt x="67" y="28"/>
                  <a:pt x="67" y="29"/>
                  <a:pt x="67" y="29"/>
                </a:cubicBezTo>
                <a:cubicBezTo>
                  <a:pt x="67" y="29"/>
                  <a:pt x="66" y="29"/>
                  <a:pt x="66" y="29"/>
                </a:cubicBezTo>
                <a:cubicBezTo>
                  <a:pt x="66" y="29"/>
                  <a:pt x="67" y="29"/>
                  <a:pt x="68" y="29"/>
                </a:cubicBezTo>
                <a:cubicBezTo>
                  <a:pt x="69" y="30"/>
                  <a:pt x="70" y="29"/>
                  <a:pt x="70" y="29"/>
                </a:cubicBezTo>
                <a:cubicBezTo>
                  <a:pt x="70" y="29"/>
                  <a:pt x="70" y="29"/>
                  <a:pt x="70" y="29"/>
                </a:cubicBezTo>
                <a:cubicBezTo>
                  <a:pt x="71" y="30"/>
                  <a:pt x="71" y="30"/>
                  <a:pt x="71" y="30"/>
                </a:cubicBezTo>
                <a:cubicBezTo>
                  <a:pt x="71" y="30"/>
                  <a:pt x="73" y="30"/>
                  <a:pt x="73" y="30"/>
                </a:cubicBezTo>
                <a:cubicBezTo>
                  <a:pt x="73" y="31"/>
                  <a:pt x="74" y="31"/>
                  <a:pt x="74" y="31"/>
                </a:cubicBezTo>
                <a:cubicBezTo>
                  <a:pt x="74" y="31"/>
                  <a:pt x="75" y="32"/>
                  <a:pt x="75" y="32"/>
                </a:cubicBezTo>
                <a:cubicBezTo>
                  <a:pt x="75" y="33"/>
                  <a:pt x="75" y="33"/>
                  <a:pt x="75" y="33"/>
                </a:cubicBezTo>
                <a:cubicBezTo>
                  <a:pt x="76" y="33"/>
                  <a:pt x="76" y="33"/>
                  <a:pt x="76" y="34"/>
                </a:cubicBezTo>
                <a:cubicBezTo>
                  <a:pt x="76" y="33"/>
                  <a:pt x="76" y="33"/>
                  <a:pt x="77" y="33"/>
                </a:cubicBezTo>
                <a:cubicBezTo>
                  <a:pt x="77" y="33"/>
                  <a:pt x="76" y="33"/>
                  <a:pt x="77" y="32"/>
                </a:cubicBezTo>
                <a:cubicBezTo>
                  <a:pt x="77" y="31"/>
                  <a:pt x="77" y="31"/>
                  <a:pt x="77" y="31"/>
                </a:cubicBezTo>
                <a:cubicBezTo>
                  <a:pt x="77" y="31"/>
                  <a:pt x="77" y="32"/>
                  <a:pt x="77" y="32"/>
                </a:cubicBezTo>
                <a:cubicBezTo>
                  <a:pt x="77" y="33"/>
                  <a:pt x="77" y="33"/>
                  <a:pt x="77" y="33"/>
                </a:cubicBezTo>
                <a:cubicBezTo>
                  <a:pt x="78" y="33"/>
                  <a:pt x="78" y="32"/>
                  <a:pt x="78" y="32"/>
                </a:cubicBezTo>
                <a:cubicBezTo>
                  <a:pt x="78" y="32"/>
                  <a:pt x="78" y="33"/>
                  <a:pt x="78" y="33"/>
                </a:cubicBezTo>
                <a:cubicBezTo>
                  <a:pt x="78" y="33"/>
                  <a:pt x="77" y="33"/>
                  <a:pt x="77" y="33"/>
                </a:cubicBezTo>
                <a:cubicBezTo>
                  <a:pt x="77" y="33"/>
                  <a:pt x="76" y="34"/>
                  <a:pt x="77" y="34"/>
                </a:cubicBezTo>
                <a:cubicBezTo>
                  <a:pt x="77" y="34"/>
                  <a:pt x="77" y="34"/>
                  <a:pt x="77" y="35"/>
                </a:cubicBezTo>
                <a:cubicBezTo>
                  <a:pt x="76" y="35"/>
                  <a:pt x="77" y="35"/>
                  <a:pt x="77" y="35"/>
                </a:cubicBezTo>
                <a:cubicBezTo>
                  <a:pt x="77" y="35"/>
                  <a:pt x="78" y="35"/>
                  <a:pt x="78" y="36"/>
                </a:cubicBezTo>
                <a:cubicBezTo>
                  <a:pt x="78" y="36"/>
                  <a:pt x="78" y="35"/>
                  <a:pt x="78" y="35"/>
                </a:cubicBezTo>
                <a:cubicBezTo>
                  <a:pt x="78" y="35"/>
                  <a:pt x="79" y="35"/>
                  <a:pt x="78" y="35"/>
                </a:cubicBezTo>
                <a:cubicBezTo>
                  <a:pt x="78" y="36"/>
                  <a:pt x="79" y="36"/>
                  <a:pt x="79" y="36"/>
                </a:cubicBezTo>
                <a:cubicBezTo>
                  <a:pt x="79" y="36"/>
                  <a:pt x="79" y="36"/>
                  <a:pt x="79" y="37"/>
                </a:cubicBezTo>
                <a:cubicBezTo>
                  <a:pt x="79" y="37"/>
                  <a:pt x="79" y="37"/>
                  <a:pt x="79" y="38"/>
                </a:cubicBezTo>
                <a:cubicBezTo>
                  <a:pt x="79" y="38"/>
                  <a:pt x="79" y="38"/>
                  <a:pt x="80" y="38"/>
                </a:cubicBezTo>
                <a:cubicBezTo>
                  <a:pt x="80" y="38"/>
                  <a:pt x="80" y="38"/>
                  <a:pt x="80" y="38"/>
                </a:cubicBezTo>
                <a:cubicBezTo>
                  <a:pt x="80" y="38"/>
                  <a:pt x="80" y="38"/>
                  <a:pt x="80" y="38"/>
                </a:cubicBezTo>
                <a:cubicBezTo>
                  <a:pt x="80" y="38"/>
                  <a:pt x="80" y="39"/>
                  <a:pt x="80" y="39"/>
                </a:cubicBezTo>
                <a:cubicBezTo>
                  <a:pt x="80" y="39"/>
                  <a:pt x="80" y="40"/>
                  <a:pt x="81" y="40"/>
                </a:cubicBezTo>
                <a:cubicBezTo>
                  <a:pt x="81" y="40"/>
                  <a:pt x="80" y="40"/>
                  <a:pt x="81" y="41"/>
                </a:cubicBezTo>
                <a:cubicBezTo>
                  <a:pt x="81" y="41"/>
                  <a:pt x="81" y="41"/>
                  <a:pt x="80" y="40"/>
                </a:cubicBezTo>
                <a:cubicBezTo>
                  <a:pt x="80" y="40"/>
                  <a:pt x="80" y="40"/>
                  <a:pt x="79" y="41"/>
                </a:cubicBezTo>
                <a:cubicBezTo>
                  <a:pt x="79" y="41"/>
                  <a:pt x="80" y="42"/>
                  <a:pt x="81" y="42"/>
                </a:cubicBezTo>
                <a:cubicBezTo>
                  <a:pt x="81" y="42"/>
                  <a:pt x="81" y="42"/>
                  <a:pt x="81" y="42"/>
                </a:cubicBezTo>
                <a:cubicBezTo>
                  <a:pt x="81" y="42"/>
                  <a:pt x="81" y="43"/>
                  <a:pt x="82" y="43"/>
                </a:cubicBezTo>
                <a:cubicBezTo>
                  <a:pt x="82" y="43"/>
                  <a:pt x="82" y="43"/>
                  <a:pt x="82" y="43"/>
                </a:cubicBezTo>
                <a:cubicBezTo>
                  <a:pt x="82" y="43"/>
                  <a:pt x="82" y="43"/>
                  <a:pt x="82" y="43"/>
                </a:cubicBezTo>
                <a:cubicBezTo>
                  <a:pt x="82" y="43"/>
                  <a:pt x="82" y="43"/>
                  <a:pt x="82" y="44"/>
                </a:cubicBezTo>
                <a:cubicBezTo>
                  <a:pt x="82" y="44"/>
                  <a:pt x="83" y="44"/>
                  <a:pt x="83" y="44"/>
                </a:cubicBezTo>
                <a:cubicBezTo>
                  <a:pt x="83" y="44"/>
                  <a:pt x="83" y="44"/>
                  <a:pt x="82" y="44"/>
                </a:cubicBezTo>
                <a:cubicBezTo>
                  <a:pt x="82" y="44"/>
                  <a:pt x="82" y="45"/>
                  <a:pt x="82" y="45"/>
                </a:cubicBezTo>
                <a:cubicBezTo>
                  <a:pt x="82" y="45"/>
                  <a:pt x="82" y="45"/>
                  <a:pt x="82" y="46"/>
                </a:cubicBezTo>
                <a:cubicBezTo>
                  <a:pt x="82" y="46"/>
                  <a:pt x="81" y="48"/>
                  <a:pt x="81" y="49"/>
                </a:cubicBezTo>
                <a:cubicBezTo>
                  <a:pt x="81" y="49"/>
                  <a:pt x="80" y="50"/>
                  <a:pt x="80" y="50"/>
                </a:cubicBezTo>
                <a:cubicBezTo>
                  <a:pt x="80" y="51"/>
                  <a:pt x="80" y="51"/>
                  <a:pt x="80" y="51"/>
                </a:cubicBezTo>
                <a:cubicBezTo>
                  <a:pt x="80" y="51"/>
                  <a:pt x="80" y="52"/>
                  <a:pt x="79" y="53"/>
                </a:cubicBezTo>
                <a:cubicBezTo>
                  <a:pt x="78" y="53"/>
                  <a:pt x="78" y="54"/>
                  <a:pt x="79" y="54"/>
                </a:cubicBezTo>
                <a:cubicBezTo>
                  <a:pt x="79" y="54"/>
                  <a:pt x="79" y="54"/>
                  <a:pt x="79" y="54"/>
                </a:cubicBezTo>
                <a:cubicBezTo>
                  <a:pt x="79" y="55"/>
                  <a:pt x="79" y="55"/>
                  <a:pt x="79" y="55"/>
                </a:cubicBezTo>
                <a:cubicBezTo>
                  <a:pt x="79" y="56"/>
                  <a:pt x="79" y="56"/>
                  <a:pt x="79" y="56"/>
                </a:cubicBezTo>
                <a:cubicBezTo>
                  <a:pt x="79" y="57"/>
                  <a:pt x="79" y="57"/>
                  <a:pt x="79" y="58"/>
                </a:cubicBezTo>
                <a:cubicBezTo>
                  <a:pt x="79" y="58"/>
                  <a:pt x="79" y="58"/>
                  <a:pt x="80" y="58"/>
                </a:cubicBezTo>
                <a:cubicBezTo>
                  <a:pt x="80" y="58"/>
                  <a:pt x="80" y="59"/>
                  <a:pt x="79" y="59"/>
                </a:cubicBezTo>
                <a:cubicBezTo>
                  <a:pt x="79" y="59"/>
                  <a:pt x="80" y="59"/>
                  <a:pt x="80" y="59"/>
                </a:cubicBezTo>
                <a:cubicBezTo>
                  <a:pt x="80" y="59"/>
                  <a:pt x="80" y="60"/>
                  <a:pt x="80" y="61"/>
                </a:cubicBezTo>
                <a:cubicBezTo>
                  <a:pt x="81" y="61"/>
                  <a:pt x="81" y="61"/>
                  <a:pt x="81" y="62"/>
                </a:cubicBezTo>
                <a:cubicBezTo>
                  <a:pt x="81" y="62"/>
                  <a:pt x="81" y="62"/>
                  <a:pt x="81" y="62"/>
                </a:cubicBezTo>
                <a:cubicBezTo>
                  <a:pt x="82" y="62"/>
                  <a:pt x="82" y="62"/>
                  <a:pt x="82" y="62"/>
                </a:cubicBezTo>
                <a:cubicBezTo>
                  <a:pt x="82" y="63"/>
                  <a:pt x="82" y="63"/>
                  <a:pt x="82" y="63"/>
                </a:cubicBezTo>
                <a:cubicBezTo>
                  <a:pt x="82" y="63"/>
                  <a:pt x="83" y="63"/>
                  <a:pt x="83" y="63"/>
                </a:cubicBezTo>
                <a:cubicBezTo>
                  <a:pt x="83" y="63"/>
                  <a:pt x="83" y="63"/>
                  <a:pt x="83" y="63"/>
                </a:cubicBezTo>
                <a:cubicBezTo>
                  <a:pt x="83" y="63"/>
                  <a:pt x="83" y="63"/>
                  <a:pt x="83" y="63"/>
                </a:cubicBezTo>
                <a:cubicBezTo>
                  <a:pt x="83" y="64"/>
                  <a:pt x="83" y="64"/>
                  <a:pt x="83" y="65"/>
                </a:cubicBezTo>
                <a:cubicBezTo>
                  <a:pt x="83" y="65"/>
                  <a:pt x="83" y="65"/>
                  <a:pt x="83" y="65"/>
                </a:cubicBezTo>
                <a:cubicBezTo>
                  <a:pt x="83" y="65"/>
                  <a:pt x="83" y="65"/>
                  <a:pt x="83" y="65"/>
                </a:cubicBezTo>
                <a:cubicBezTo>
                  <a:pt x="83" y="65"/>
                  <a:pt x="83" y="66"/>
                  <a:pt x="83" y="66"/>
                </a:cubicBezTo>
                <a:cubicBezTo>
                  <a:pt x="83" y="66"/>
                  <a:pt x="83" y="67"/>
                  <a:pt x="83" y="67"/>
                </a:cubicBezTo>
                <a:cubicBezTo>
                  <a:pt x="83" y="67"/>
                  <a:pt x="83" y="68"/>
                  <a:pt x="83" y="68"/>
                </a:cubicBezTo>
                <a:cubicBezTo>
                  <a:pt x="83" y="68"/>
                  <a:pt x="84" y="68"/>
                  <a:pt x="84" y="69"/>
                </a:cubicBezTo>
                <a:cubicBezTo>
                  <a:pt x="84" y="69"/>
                  <a:pt x="83" y="69"/>
                  <a:pt x="84" y="69"/>
                </a:cubicBezTo>
                <a:cubicBezTo>
                  <a:pt x="84" y="69"/>
                  <a:pt x="84" y="70"/>
                  <a:pt x="84" y="70"/>
                </a:cubicBezTo>
                <a:cubicBezTo>
                  <a:pt x="84" y="71"/>
                  <a:pt x="85" y="71"/>
                  <a:pt x="85" y="71"/>
                </a:cubicBezTo>
                <a:cubicBezTo>
                  <a:pt x="85" y="71"/>
                  <a:pt x="84" y="71"/>
                  <a:pt x="84" y="71"/>
                </a:cubicBezTo>
                <a:cubicBezTo>
                  <a:pt x="84" y="71"/>
                  <a:pt x="83" y="70"/>
                  <a:pt x="84" y="70"/>
                </a:cubicBezTo>
                <a:cubicBezTo>
                  <a:pt x="84" y="70"/>
                  <a:pt x="83" y="71"/>
                  <a:pt x="83" y="72"/>
                </a:cubicBezTo>
                <a:cubicBezTo>
                  <a:pt x="84" y="72"/>
                  <a:pt x="84" y="73"/>
                  <a:pt x="84" y="73"/>
                </a:cubicBezTo>
                <a:cubicBezTo>
                  <a:pt x="85" y="73"/>
                  <a:pt x="85" y="73"/>
                  <a:pt x="85" y="73"/>
                </a:cubicBezTo>
                <a:cubicBezTo>
                  <a:pt x="85" y="73"/>
                  <a:pt x="85" y="73"/>
                  <a:pt x="85" y="74"/>
                </a:cubicBezTo>
                <a:cubicBezTo>
                  <a:pt x="85" y="74"/>
                  <a:pt x="86" y="74"/>
                  <a:pt x="86" y="74"/>
                </a:cubicBezTo>
                <a:cubicBezTo>
                  <a:pt x="86" y="74"/>
                  <a:pt x="86" y="75"/>
                  <a:pt x="86" y="75"/>
                </a:cubicBezTo>
                <a:cubicBezTo>
                  <a:pt x="86" y="76"/>
                  <a:pt x="85" y="76"/>
                  <a:pt x="85" y="76"/>
                </a:cubicBezTo>
                <a:cubicBezTo>
                  <a:pt x="85" y="76"/>
                  <a:pt x="85" y="76"/>
                  <a:pt x="86" y="76"/>
                </a:cubicBezTo>
                <a:cubicBezTo>
                  <a:pt x="86" y="76"/>
                  <a:pt x="85" y="77"/>
                  <a:pt x="86" y="77"/>
                </a:cubicBezTo>
                <a:cubicBezTo>
                  <a:pt x="86" y="77"/>
                  <a:pt x="86" y="77"/>
                  <a:pt x="86" y="78"/>
                </a:cubicBezTo>
                <a:cubicBezTo>
                  <a:pt x="86" y="78"/>
                  <a:pt x="86" y="78"/>
                  <a:pt x="87" y="78"/>
                </a:cubicBezTo>
                <a:cubicBezTo>
                  <a:pt x="87" y="78"/>
                  <a:pt x="87" y="79"/>
                  <a:pt x="87" y="79"/>
                </a:cubicBezTo>
                <a:cubicBezTo>
                  <a:pt x="87" y="79"/>
                  <a:pt x="87" y="80"/>
                  <a:pt x="88" y="79"/>
                </a:cubicBezTo>
                <a:cubicBezTo>
                  <a:pt x="88" y="79"/>
                  <a:pt x="88" y="79"/>
                  <a:pt x="88" y="79"/>
                </a:cubicBezTo>
                <a:cubicBezTo>
                  <a:pt x="88" y="78"/>
                  <a:pt x="88" y="78"/>
                  <a:pt x="88" y="78"/>
                </a:cubicBezTo>
                <a:cubicBezTo>
                  <a:pt x="88" y="77"/>
                  <a:pt x="87" y="77"/>
                  <a:pt x="87" y="77"/>
                </a:cubicBezTo>
                <a:cubicBezTo>
                  <a:pt x="87" y="76"/>
                  <a:pt x="87" y="76"/>
                  <a:pt x="87" y="76"/>
                </a:cubicBezTo>
                <a:cubicBezTo>
                  <a:pt x="87" y="76"/>
                  <a:pt x="87" y="75"/>
                  <a:pt x="87" y="75"/>
                </a:cubicBezTo>
                <a:cubicBezTo>
                  <a:pt x="87" y="75"/>
                  <a:pt x="87" y="75"/>
                  <a:pt x="87" y="74"/>
                </a:cubicBezTo>
                <a:cubicBezTo>
                  <a:pt x="87" y="74"/>
                  <a:pt x="87" y="74"/>
                  <a:pt x="87" y="74"/>
                </a:cubicBezTo>
                <a:cubicBezTo>
                  <a:pt x="87" y="73"/>
                  <a:pt x="87" y="73"/>
                  <a:pt x="87" y="73"/>
                </a:cubicBezTo>
                <a:cubicBezTo>
                  <a:pt x="87" y="73"/>
                  <a:pt x="87" y="73"/>
                  <a:pt x="87" y="73"/>
                </a:cubicBezTo>
                <a:cubicBezTo>
                  <a:pt x="87" y="73"/>
                  <a:pt x="86" y="73"/>
                  <a:pt x="86" y="72"/>
                </a:cubicBezTo>
                <a:cubicBezTo>
                  <a:pt x="86" y="72"/>
                  <a:pt x="86" y="72"/>
                  <a:pt x="86" y="72"/>
                </a:cubicBezTo>
                <a:cubicBezTo>
                  <a:pt x="86" y="72"/>
                  <a:pt x="86" y="71"/>
                  <a:pt x="86" y="71"/>
                </a:cubicBezTo>
                <a:cubicBezTo>
                  <a:pt x="86" y="71"/>
                  <a:pt x="86" y="70"/>
                  <a:pt x="86" y="70"/>
                </a:cubicBezTo>
                <a:cubicBezTo>
                  <a:pt x="86" y="70"/>
                  <a:pt x="86" y="70"/>
                  <a:pt x="86" y="69"/>
                </a:cubicBezTo>
                <a:cubicBezTo>
                  <a:pt x="86" y="69"/>
                  <a:pt x="86" y="69"/>
                  <a:pt x="86" y="69"/>
                </a:cubicBezTo>
                <a:cubicBezTo>
                  <a:pt x="85" y="69"/>
                  <a:pt x="85" y="69"/>
                  <a:pt x="85" y="69"/>
                </a:cubicBezTo>
                <a:cubicBezTo>
                  <a:pt x="85" y="69"/>
                  <a:pt x="85" y="69"/>
                  <a:pt x="85" y="68"/>
                </a:cubicBezTo>
                <a:cubicBezTo>
                  <a:pt x="85" y="68"/>
                  <a:pt x="85" y="68"/>
                  <a:pt x="85" y="68"/>
                </a:cubicBezTo>
                <a:cubicBezTo>
                  <a:pt x="85" y="67"/>
                  <a:pt x="85" y="67"/>
                  <a:pt x="85" y="67"/>
                </a:cubicBezTo>
                <a:cubicBezTo>
                  <a:pt x="85" y="67"/>
                  <a:pt x="85" y="67"/>
                  <a:pt x="85" y="66"/>
                </a:cubicBezTo>
                <a:cubicBezTo>
                  <a:pt x="86" y="67"/>
                  <a:pt x="86" y="67"/>
                  <a:pt x="86" y="67"/>
                </a:cubicBezTo>
                <a:cubicBezTo>
                  <a:pt x="86" y="67"/>
                  <a:pt x="86" y="67"/>
                  <a:pt x="87" y="67"/>
                </a:cubicBezTo>
                <a:cubicBezTo>
                  <a:pt x="87" y="68"/>
                  <a:pt x="87" y="68"/>
                  <a:pt x="87" y="68"/>
                </a:cubicBezTo>
                <a:cubicBezTo>
                  <a:pt x="87" y="68"/>
                  <a:pt x="87" y="68"/>
                  <a:pt x="87" y="68"/>
                </a:cubicBezTo>
                <a:cubicBezTo>
                  <a:pt x="87" y="69"/>
                  <a:pt x="87" y="69"/>
                  <a:pt x="87" y="69"/>
                </a:cubicBezTo>
                <a:cubicBezTo>
                  <a:pt x="87" y="70"/>
                  <a:pt x="87" y="70"/>
                  <a:pt x="87" y="70"/>
                </a:cubicBezTo>
                <a:cubicBezTo>
                  <a:pt x="87" y="70"/>
                  <a:pt x="87" y="70"/>
                  <a:pt x="87" y="70"/>
                </a:cubicBezTo>
                <a:cubicBezTo>
                  <a:pt x="87" y="71"/>
                  <a:pt x="87" y="71"/>
                  <a:pt x="87" y="71"/>
                </a:cubicBezTo>
                <a:cubicBezTo>
                  <a:pt x="87" y="71"/>
                  <a:pt x="87" y="71"/>
                  <a:pt x="87" y="71"/>
                </a:cubicBezTo>
                <a:cubicBezTo>
                  <a:pt x="87" y="71"/>
                  <a:pt x="87" y="71"/>
                  <a:pt x="87" y="72"/>
                </a:cubicBezTo>
                <a:cubicBezTo>
                  <a:pt x="88" y="72"/>
                  <a:pt x="88" y="72"/>
                  <a:pt x="88" y="72"/>
                </a:cubicBezTo>
                <a:cubicBezTo>
                  <a:pt x="88" y="73"/>
                  <a:pt x="88" y="73"/>
                  <a:pt x="88" y="73"/>
                </a:cubicBezTo>
                <a:cubicBezTo>
                  <a:pt x="88" y="73"/>
                  <a:pt x="88" y="73"/>
                  <a:pt x="88" y="73"/>
                </a:cubicBezTo>
                <a:cubicBezTo>
                  <a:pt x="88" y="73"/>
                  <a:pt x="89" y="73"/>
                  <a:pt x="89" y="74"/>
                </a:cubicBezTo>
                <a:cubicBezTo>
                  <a:pt x="89" y="74"/>
                  <a:pt x="89" y="74"/>
                  <a:pt x="89" y="74"/>
                </a:cubicBezTo>
                <a:cubicBezTo>
                  <a:pt x="89" y="74"/>
                  <a:pt x="89" y="74"/>
                  <a:pt x="89" y="75"/>
                </a:cubicBezTo>
                <a:cubicBezTo>
                  <a:pt x="89" y="75"/>
                  <a:pt x="89" y="75"/>
                  <a:pt x="89" y="75"/>
                </a:cubicBezTo>
                <a:cubicBezTo>
                  <a:pt x="89" y="75"/>
                  <a:pt x="89" y="75"/>
                  <a:pt x="89" y="75"/>
                </a:cubicBezTo>
                <a:cubicBezTo>
                  <a:pt x="89" y="76"/>
                  <a:pt x="89" y="76"/>
                  <a:pt x="89" y="76"/>
                </a:cubicBezTo>
                <a:cubicBezTo>
                  <a:pt x="89" y="76"/>
                  <a:pt x="89" y="76"/>
                  <a:pt x="90" y="76"/>
                </a:cubicBezTo>
                <a:cubicBezTo>
                  <a:pt x="90" y="77"/>
                  <a:pt x="90" y="77"/>
                  <a:pt x="90" y="78"/>
                </a:cubicBezTo>
                <a:cubicBezTo>
                  <a:pt x="90" y="78"/>
                  <a:pt x="91" y="78"/>
                  <a:pt x="91" y="79"/>
                </a:cubicBezTo>
                <a:cubicBezTo>
                  <a:pt x="91" y="79"/>
                  <a:pt x="91" y="79"/>
                  <a:pt x="91" y="80"/>
                </a:cubicBezTo>
                <a:cubicBezTo>
                  <a:pt x="92" y="81"/>
                  <a:pt x="92" y="81"/>
                  <a:pt x="92" y="82"/>
                </a:cubicBezTo>
                <a:cubicBezTo>
                  <a:pt x="92" y="82"/>
                  <a:pt x="92" y="82"/>
                  <a:pt x="92" y="82"/>
                </a:cubicBezTo>
                <a:cubicBezTo>
                  <a:pt x="92" y="82"/>
                  <a:pt x="92" y="83"/>
                  <a:pt x="92" y="83"/>
                </a:cubicBezTo>
                <a:cubicBezTo>
                  <a:pt x="92" y="83"/>
                  <a:pt x="91" y="83"/>
                  <a:pt x="91" y="84"/>
                </a:cubicBezTo>
                <a:cubicBezTo>
                  <a:pt x="91" y="84"/>
                  <a:pt x="91" y="84"/>
                  <a:pt x="91" y="84"/>
                </a:cubicBezTo>
                <a:cubicBezTo>
                  <a:pt x="91" y="84"/>
                  <a:pt x="91" y="84"/>
                  <a:pt x="91" y="84"/>
                </a:cubicBezTo>
                <a:cubicBezTo>
                  <a:pt x="91" y="85"/>
                  <a:pt x="91" y="85"/>
                  <a:pt x="92" y="86"/>
                </a:cubicBezTo>
                <a:cubicBezTo>
                  <a:pt x="92" y="86"/>
                  <a:pt x="92" y="86"/>
                  <a:pt x="93" y="87"/>
                </a:cubicBezTo>
                <a:cubicBezTo>
                  <a:pt x="93" y="88"/>
                  <a:pt x="94" y="88"/>
                  <a:pt x="94" y="88"/>
                </a:cubicBezTo>
                <a:cubicBezTo>
                  <a:pt x="95" y="89"/>
                  <a:pt x="95" y="89"/>
                  <a:pt x="95" y="90"/>
                </a:cubicBezTo>
                <a:cubicBezTo>
                  <a:pt x="95" y="90"/>
                  <a:pt x="95" y="90"/>
                  <a:pt x="96" y="90"/>
                </a:cubicBezTo>
                <a:cubicBezTo>
                  <a:pt x="96" y="90"/>
                  <a:pt x="97" y="92"/>
                  <a:pt x="98" y="92"/>
                </a:cubicBezTo>
                <a:cubicBezTo>
                  <a:pt x="98" y="92"/>
                  <a:pt x="99" y="93"/>
                  <a:pt x="99" y="93"/>
                </a:cubicBezTo>
                <a:cubicBezTo>
                  <a:pt x="99" y="93"/>
                  <a:pt x="100" y="93"/>
                  <a:pt x="100" y="93"/>
                </a:cubicBezTo>
                <a:cubicBezTo>
                  <a:pt x="100" y="93"/>
                  <a:pt x="101" y="94"/>
                  <a:pt x="101" y="93"/>
                </a:cubicBezTo>
                <a:cubicBezTo>
                  <a:pt x="102" y="92"/>
                  <a:pt x="103" y="93"/>
                  <a:pt x="103" y="93"/>
                </a:cubicBezTo>
                <a:cubicBezTo>
                  <a:pt x="103" y="94"/>
                  <a:pt x="104" y="94"/>
                  <a:pt x="104" y="94"/>
                </a:cubicBezTo>
                <a:cubicBezTo>
                  <a:pt x="104" y="95"/>
                  <a:pt x="104" y="95"/>
                  <a:pt x="104" y="95"/>
                </a:cubicBezTo>
                <a:cubicBezTo>
                  <a:pt x="104" y="95"/>
                  <a:pt x="104" y="96"/>
                  <a:pt x="104" y="96"/>
                </a:cubicBezTo>
                <a:cubicBezTo>
                  <a:pt x="104" y="96"/>
                  <a:pt x="104" y="97"/>
                  <a:pt x="105" y="97"/>
                </a:cubicBezTo>
                <a:cubicBezTo>
                  <a:pt x="105" y="97"/>
                  <a:pt x="105" y="97"/>
                  <a:pt x="105" y="97"/>
                </a:cubicBezTo>
                <a:cubicBezTo>
                  <a:pt x="106" y="98"/>
                  <a:pt x="106" y="98"/>
                  <a:pt x="106" y="98"/>
                </a:cubicBezTo>
                <a:cubicBezTo>
                  <a:pt x="107" y="98"/>
                  <a:pt x="107" y="98"/>
                  <a:pt x="107" y="99"/>
                </a:cubicBezTo>
                <a:cubicBezTo>
                  <a:pt x="107" y="99"/>
                  <a:pt x="107" y="99"/>
                  <a:pt x="107" y="99"/>
                </a:cubicBezTo>
                <a:cubicBezTo>
                  <a:pt x="107" y="99"/>
                  <a:pt x="107" y="99"/>
                  <a:pt x="108" y="99"/>
                </a:cubicBezTo>
                <a:cubicBezTo>
                  <a:pt x="108" y="99"/>
                  <a:pt x="108" y="99"/>
                  <a:pt x="109" y="100"/>
                </a:cubicBezTo>
                <a:cubicBezTo>
                  <a:pt x="109" y="100"/>
                  <a:pt x="109" y="100"/>
                  <a:pt x="109" y="100"/>
                </a:cubicBezTo>
                <a:cubicBezTo>
                  <a:pt x="109" y="100"/>
                  <a:pt x="109" y="100"/>
                  <a:pt x="109" y="100"/>
                </a:cubicBezTo>
                <a:cubicBezTo>
                  <a:pt x="109" y="101"/>
                  <a:pt x="109" y="101"/>
                  <a:pt x="109" y="101"/>
                </a:cubicBezTo>
                <a:cubicBezTo>
                  <a:pt x="110" y="102"/>
                  <a:pt x="110" y="102"/>
                  <a:pt x="110" y="102"/>
                </a:cubicBezTo>
                <a:cubicBezTo>
                  <a:pt x="110" y="103"/>
                  <a:pt x="110" y="103"/>
                  <a:pt x="111" y="103"/>
                </a:cubicBezTo>
                <a:cubicBezTo>
                  <a:pt x="110" y="103"/>
                  <a:pt x="110" y="103"/>
                  <a:pt x="110" y="104"/>
                </a:cubicBezTo>
                <a:cubicBezTo>
                  <a:pt x="110" y="104"/>
                  <a:pt x="110" y="104"/>
                  <a:pt x="110" y="105"/>
                </a:cubicBezTo>
                <a:cubicBezTo>
                  <a:pt x="110" y="105"/>
                  <a:pt x="111" y="105"/>
                  <a:pt x="111" y="105"/>
                </a:cubicBezTo>
                <a:cubicBezTo>
                  <a:pt x="111" y="105"/>
                  <a:pt x="111" y="105"/>
                  <a:pt x="111" y="105"/>
                </a:cubicBezTo>
                <a:cubicBezTo>
                  <a:pt x="112" y="106"/>
                  <a:pt x="112" y="106"/>
                  <a:pt x="112" y="107"/>
                </a:cubicBezTo>
                <a:cubicBezTo>
                  <a:pt x="112" y="107"/>
                  <a:pt x="112" y="107"/>
                  <a:pt x="112" y="107"/>
                </a:cubicBezTo>
                <a:cubicBezTo>
                  <a:pt x="112" y="107"/>
                  <a:pt x="112" y="107"/>
                  <a:pt x="113" y="108"/>
                </a:cubicBezTo>
                <a:cubicBezTo>
                  <a:pt x="113" y="108"/>
                  <a:pt x="114" y="108"/>
                  <a:pt x="114" y="108"/>
                </a:cubicBezTo>
                <a:cubicBezTo>
                  <a:pt x="114" y="109"/>
                  <a:pt x="114" y="109"/>
                  <a:pt x="114" y="109"/>
                </a:cubicBezTo>
                <a:cubicBezTo>
                  <a:pt x="114" y="109"/>
                  <a:pt x="114" y="109"/>
                  <a:pt x="114" y="109"/>
                </a:cubicBezTo>
                <a:cubicBezTo>
                  <a:pt x="114" y="109"/>
                  <a:pt x="114" y="109"/>
                  <a:pt x="114" y="110"/>
                </a:cubicBezTo>
                <a:cubicBezTo>
                  <a:pt x="114" y="110"/>
                  <a:pt x="115" y="110"/>
                  <a:pt x="116" y="110"/>
                </a:cubicBezTo>
                <a:cubicBezTo>
                  <a:pt x="116" y="109"/>
                  <a:pt x="115" y="109"/>
                  <a:pt x="115" y="109"/>
                </a:cubicBezTo>
                <a:cubicBezTo>
                  <a:pt x="115" y="109"/>
                  <a:pt x="116" y="109"/>
                  <a:pt x="117" y="108"/>
                </a:cubicBezTo>
                <a:cubicBezTo>
                  <a:pt x="117" y="108"/>
                  <a:pt x="118" y="108"/>
                  <a:pt x="118" y="109"/>
                </a:cubicBezTo>
                <a:cubicBezTo>
                  <a:pt x="118" y="109"/>
                  <a:pt x="118" y="110"/>
                  <a:pt x="118" y="110"/>
                </a:cubicBezTo>
                <a:cubicBezTo>
                  <a:pt x="118" y="110"/>
                  <a:pt x="118" y="110"/>
                  <a:pt x="118" y="111"/>
                </a:cubicBezTo>
                <a:cubicBezTo>
                  <a:pt x="118" y="111"/>
                  <a:pt x="118" y="111"/>
                  <a:pt x="118" y="111"/>
                </a:cubicBezTo>
                <a:cubicBezTo>
                  <a:pt x="118" y="112"/>
                  <a:pt x="118" y="112"/>
                  <a:pt x="118" y="112"/>
                </a:cubicBezTo>
                <a:cubicBezTo>
                  <a:pt x="118" y="113"/>
                  <a:pt x="118" y="113"/>
                  <a:pt x="118" y="113"/>
                </a:cubicBezTo>
                <a:cubicBezTo>
                  <a:pt x="117" y="114"/>
                  <a:pt x="117" y="114"/>
                  <a:pt x="117" y="115"/>
                </a:cubicBezTo>
                <a:cubicBezTo>
                  <a:pt x="117" y="115"/>
                  <a:pt x="117" y="116"/>
                  <a:pt x="116" y="116"/>
                </a:cubicBezTo>
                <a:cubicBezTo>
                  <a:pt x="115" y="117"/>
                  <a:pt x="116" y="117"/>
                  <a:pt x="115" y="117"/>
                </a:cubicBezTo>
                <a:cubicBezTo>
                  <a:pt x="114" y="118"/>
                  <a:pt x="114" y="118"/>
                  <a:pt x="114" y="118"/>
                </a:cubicBezTo>
                <a:cubicBezTo>
                  <a:pt x="113" y="118"/>
                  <a:pt x="113" y="118"/>
                  <a:pt x="113" y="119"/>
                </a:cubicBezTo>
                <a:cubicBezTo>
                  <a:pt x="113" y="119"/>
                  <a:pt x="112" y="119"/>
                  <a:pt x="112" y="119"/>
                </a:cubicBezTo>
                <a:cubicBezTo>
                  <a:pt x="112" y="120"/>
                  <a:pt x="112" y="120"/>
                  <a:pt x="112" y="120"/>
                </a:cubicBezTo>
                <a:cubicBezTo>
                  <a:pt x="112" y="120"/>
                  <a:pt x="111" y="120"/>
                  <a:pt x="111" y="121"/>
                </a:cubicBezTo>
                <a:cubicBezTo>
                  <a:pt x="111" y="122"/>
                  <a:pt x="110" y="122"/>
                  <a:pt x="110" y="123"/>
                </a:cubicBezTo>
                <a:cubicBezTo>
                  <a:pt x="111" y="123"/>
                  <a:pt x="111" y="123"/>
                  <a:pt x="111" y="123"/>
                </a:cubicBezTo>
                <a:cubicBezTo>
                  <a:pt x="111" y="123"/>
                  <a:pt x="111" y="123"/>
                  <a:pt x="111" y="124"/>
                </a:cubicBezTo>
                <a:cubicBezTo>
                  <a:pt x="111" y="124"/>
                  <a:pt x="111" y="124"/>
                  <a:pt x="111" y="124"/>
                </a:cubicBezTo>
                <a:cubicBezTo>
                  <a:pt x="111" y="124"/>
                  <a:pt x="110" y="124"/>
                  <a:pt x="110" y="124"/>
                </a:cubicBezTo>
                <a:cubicBezTo>
                  <a:pt x="109" y="125"/>
                  <a:pt x="109" y="125"/>
                  <a:pt x="109" y="125"/>
                </a:cubicBezTo>
                <a:cubicBezTo>
                  <a:pt x="109" y="126"/>
                  <a:pt x="109" y="126"/>
                  <a:pt x="109" y="127"/>
                </a:cubicBezTo>
                <a:cubicBezTo>
                  <a:pt x="109" y="127"/>
                  <a:pt x="108" y="126"/>
                  <a:pt x="109" y="127"/>
                </a:cubicBezTo>
                <a:cubicBezTo>
                  <a:pt x="109" y="128"/>
                  <a:pt x="110" y="128"/>
                  <a:pt x="110" y="128"/>
                </a:cubicBezTo>
                <a:cubicBezTo>
                  <a:pt x="110" y="129"/>
                  <a:pt x="110" y="129"/>
                  <a:pt x="110" y="130"/>
                </a:cubicBezTo>
                <a:cubicBezTo>
                  <a:pt x="110" y="130"/>
                  <a:pt x="110" y="130"/>
                  <a:pt x="110" y="130"/>
                </a:cubicBezTo>
                <a:cubicBezTo>
                  <a:pt x="110" y="132"/>
                  <a:pt x="110" y="132"/>
                  <a:pt x="110" y="133"/>
                </a:cubicBezTo>
                <a:cubicBezTo>
                  <a:pt x="110" y="134"/>
                  <a:pt x="110" y="135"/>
                  <a:pt x="111" y="136"/>
                </a:cubicBezTo>
                <a:cubicBezTo>
                  <a:pt x="111" y="137"/>
                  <a:pt x="111" y="137"/>
                  <a:pt x="111" y="138"/>
                </a:cubicBezTo>
                <a:cubicBezTo>
                  <a:pt x="111" y="138"/>
                  <a:pt x="111" y="138"/>
                  <a:pt x="110" y="138"/>
                </a:cubicBezTo>
                <a:cubicBezTo>
                  <a:pt x="110" y="138"/>
                  <a:pt x="111" y="139"/>
                  <a:pt x="111" y="139"/>
                </a:cubicBezTo>
                <a:cubicBezTo>
                  <a:pt x="111" y="139"/>
                  <a:pt x="111" y="140"/>
                  <a:pt x="111" y="140"/>
                </a:cubicBezTo>
                <a:cubicBezTo>
                  <a:pt x="112" y="141"/>
                  <a:pt x="112" y="141"/>
                  <a:pt x="112" y="141"/>
                </a:cubicBezTo>
                <a:cubicBezTo>
                  <a:pt x="113" y="142"/>
                  <a:pt x="113" y="142"/>
                  <a:pt x="113" y="143"/>
                </a:cubicBezTo>
                <a:cubicBezTo>
                  <a:pt x="114" y="143"/>
                  <a:pt x="114" y="143"/>
                  <a:pt x="114" y="144"/>
                </a:cubicBezTo>
                <a:cubicBezTo>
                  <a:pt x="114" y="144"/>
                  <a:pt x="114" y="144"/>
                  <a:pt x="114" y="144"/>
                </a:cubicBezTo>
                <a:cubicBezTo>
                  <a:pt x="114" y="144"/>
                  <a:pt x="115" y="145"/>
                  <a:pt x="115" y="145"/>
                </a:cubicBezTo>
                <a:cubicBezTo>
                  <a:pt x="114" y="146"/>
                  <a:pt x="114" y="147"/>
                  <a:pt x="114" y="148"/>
                </a:cubicBezTo>
                <a:cubicBezTo>
                  <a:pt x="114" y="148"/>
                  <a:pt x="114" y="149"/>
                  <a:pt x="113" y="150"/>
                </a:cubicBezTo>
                <a:cubicBezTo>
                  <a:pt x="112" y="151"/>
                  <a:pt x="112" y="153"/>
                  <a:pt x="111" y="153"/>
                </a:cubicBezTo>
                <a:cubicBezTo>
                  <a:pt x="111" y="153"/>
                  <a:pt x="110" y="155"/>
                  <a:pt x="110" y="155"/>
                </a:cubicBezTo>
                <a:cubicBezTo>
                  <a:pt x="110" y="155"/>
                  <a:pt x="110" y="154"/>
                  <a:pt x="110" y="155"/>
                </a:cubicBezTo>
                <a:cubicBezTo>
                  <a:pt x="109" y="157"/>
                  <a:pt x="108" y="157"/>
                  <a:pt x="109" y="157"/>
                </a:cubicBezTo>
                <a:cubicBezTo>
                  <a:pt x="109" y="158"/>
                  <a:pt x="108" y="158"/>
                  <a:pt x="108" y="158"/>
                </a:cubicBezTo>
                <a:cubicBezTo>
                  <a:pt x="108" y="158"/>
                  <a:pt x="107" y="159"/>
                  <a:pt x="107" y="160"/>
                </a:cubicBezTo>
                <a:cubicBezTo>
                  <a:pt x="107" y="160"/>
                  <a:pt x="106" y="162"/>
                  <a:pt x="106" y="162"/>
                </a:cubicBezTo>
                <a:cubicBezTo>
                  <a:pt x="106" y="162"/>
                  <a:pt x="106" y="163"/>
                  <a:pt x="105" y="163"/>
                </a:cubicBezTo>
                <a:cubicBezTo>
                  <a:pt x="104" y="164"/>
                  <a:pt x="104" y="165"/>
                  <a:pt x="104" y="165"/>
                </a:cubicBezTo>
                <a:cubicBezTo>
                  <a:pt x="103" y="165"/>
                  <a:pt x="103" y="165"/>
                  <a:pt x="102" y="166"/>
                </a:cubicBezTo>
                <a:cubicBezTo>
                  <a:pt x="102" y="166"/>
                  <a:pt x="103" y="166"/>
                  <a:pt x="103" y="166"/>
                </a:cubicBezTo>
                <a:cubicBezTo>
                  <a:pt x="102" y="167"/>
                  <a:pt x="102" y="167"/>
                  <a:pt x="102" y="167"/>
                </a:cubicBezTo>
                <a:cubicBezTo>
                  <a:pt x="102" y="168"/>
                  <a:pt x="102" y="168"/>
                  <a:pt x="102" y="168"/>
                </a:cubicBezTo>
                <a:cubicBezTo>
                  <a:pt x="101" y="169"/>
                  <a:pt x="101" y="170"/>
                  <a:pt x="101" y="170"/>
                </a:cubicBezTo>
                <a:cubicBezTo>
                  <a:pt x="100" y="170"/>
                  <a:pt x="100" y="171"/>
                  <a:pt x="99" y="171"/>
                </a:cubicBezTo>
                <a:cubicBezTo>
                  <a:pt x="99" y="172"/>
                  <a:pt x="99" y="172"/>
                  <a:pt x="99" y="172"/>
                </a:cubicBezTo>
                <a:cubicBezTo>
                  <a:pt x="100" y="172"/>
                  <a:pt x="101" y="171"/>
                  <a:pt x="101" y="171"/>
                </a:cubicBezTo>
                <a:cubicBezTo>
                  <a:pt x="101" y="171"/>
                  <a:pt x="101" y="170"/>
                  <a:pt x="101" y="171"/>
                </a:cubicBezTo>
                <a:cubicBezTo>
                  <a:pt x="102" y="171"/>
                  <a:pt x="101" y="171"/>
                  <a:pt x="101" y="171"/>
                </a:cubicBezTo>
                <a:cubicBezTo>
                  <a:pt x="101" y="171"/>
                  <a:pt x="101" y="172"/>
                  <a:pt x="100" y="172"/>
                </a:cubicBezTo>
                <a:cubicBezTo>
                  <a:pt x="100" y="173"/>
                  <a:pt x="99" y="174"/>
                  <a:pt x="99" y="174"/>
                </a:cubicBezTo>
                <a:cubicBezTo>
                  <a:pt x="99" y="174"/>
                  <a:pt x="100" y="173"/>
                  <a:pt x="99" y="173"/>
                </a:cubicBezTo>
                <a:cubicBezTo>
                  <a:pt x="99" y="173"/>
                  <a:pt x="99" y="173"/>
                  <a:pt x="98" y="173"/>
                </a:cubicBezTo>
                <a:cubicBezTo>
                  <a:pt x="98" y="174"/>
                  <a:pt x="98" y="174"/>
                  <a:pt x="98" y="174"/>
                </a:cubicBezTo>
                <a:cubicBezTo>
                  <a:pt x="97" y="174"/>
                  <a:pt x="97" y="175"/>
                  <a:pt x="97" y="175"/>
                </a:cubicBezTo>
                <a:cubicBezTo>
                  <a:pt x="97" y="175"/>
                  <a:pt x="97" y="175"/>
                  <a:pt x="96" y="175"/>
                </a:cubicBezTo>
                <a:cubicBezTo>
                  <a:pt x="97" y="175"/>
                  <a:pt x="97" y="175"/>
                  <a:pt x="98" y="176"/>
                </a:cubicBezTo>
                <a:cubicBezTo>
                  <a:pt x="97" y="176"/>
                  <a:pt x="97" y="177"/>
                  <a:pt x="97" y="177"/>
                </a:cubicBezTo>
                <a:cubicBezTo>
                  <a:pt x="95" y="177"/>
                  <a:pt x="95" y="178"/>
                  <a:pt x="95" y="178"/>
                </a:cubicBezTo>
                <a:cubicBezTo>
                  <a:pt x="95" y="178"/>
                  <a:pt x="95" y="179"/>
                  <a:pt x="95" y="179"/>
                </a:cubicBezTo>
                <a:cubicBezTo>
                  <a:pt x="94" y="180"/>
                  <a:pt x="95" y="179"/>
                  <a:pt x="95" y="179"/>
                </a:cubicBezTo>
                <a:cubicBezTo>
                  <a:pt x="95" y="180"/>
                  <a:pt x="95" y="180"/>
                  <a:pt x="94" y="180"/>
                </a:cubicBezTo>
                <a:cubicBezTo>
                  <a:pt x="94" y="180"/>
                  <a:pt x="94" y="180"/>
                  <a:pt x="95" y="180"/>
                </a:cubicBezTo>
                <a:cubicBezTo>
                  <a:pt x="94" y="180"/>
                  <a:pt x="94" y="180"/>
                  <a:pt x="94" y="181"/>
                </a:cubicBezTo>
                <a:cubicBezTo>
                  <a:pt x="94" y="181"/>
                  <a:pt x="95" y="181"/>
                  <a:pt x="94" y="181"/>
                </a:cubicBezTo>
                <a:cubicBezTo>
                  <a:pt x="94" y="182"/>
                  <a:pt x="95" y="182"/>
                  <a:pt x="95" y="182"/>
                </a:cubicBezTo>
                <a:cubicBezTo>
                  <a:pt x="95" y="182"/>
                  <a:pt x="95" y="182"/>
                  <a:pt x="94" y="182"/>
                </a:cubicBezTo>
                <a:cubicBezTo>
                  <a:pt x="95" y="182"/>
                  <a:pt x="95" y="182"/>
                  <a:pt x="95" y="182"/>
                </a:cubicBezTo>
                <a:cubicBezTo>
                  <a:pt x="95" y="182"/>
                  <a:pt x="95" y="183"/>
                  <a:pt x="95" y="183"/>
                </a:cubicBezTo>
                <a:cubicBezTo>
                  <a:pt x="95" y="183"/>
                  <a:pt x="95" y="183"/>
                  <a:pt x="95" y="183"/>
                </a:cubicBezTo>
                <a:cubicBezTo>
                  <a:pt x="96" y="183"/>
                  <a:pt x="96" y="183"/>
                  <a:pt x="96" y="183"/>
                </a:cubicBezTo>
                <a:cubicBezTo>
                  <a:pt x="96" y="183"/>
                  <a:pt x="96" y="183"/>
                  <a:pt x="96" y="183"/>
                </a:cubicBezTo>
                <a:cubicBezTo>
                  <a:pt x="96" y="183"/>
                  <a:pt x="96" y="183"/>
                  <a:pt x="96" y="183"/>
                </a:cubicBezTo>
                <a:cubicBezTo>
                  <a:pt x="96" y="184"/>
                  <a:pt x="97" y="184"/>
                  <a:pt x="97" y="184"/>
                </a:cubicBezTo>
                <a:cubicBezTo>
                  <a:pt x="97" y="184"/>
                  <a:pt x="97" y="184"/>
                  <a:pt x="97" y="184"/>
                </a:cubicBezTo>
                <a:cubicBezTo>
                  <a:pt x="97" y="184"/>
                  <a:pt x="97" y="184"/>
                  <a:pt x="97" y="184"/>
                </a:cubicBezTo>
                <a:cubicBezTo>
                  <a:pt x="97" y="184"/>
                  <a:pt x="97" y="184"/>
                  <a:pt x="97" y="184"/>
                </a:cubicBezTo>
                <a:cubicBezTo>
                  <a:pt x="90" y="184"/>
                  <a:pt x="83" y="183"/>
                  <a:pt x="76" y="181"/>
                </a:cubicBezTo>
                <a:close/>
                <a:moveTo>
                  <a:pt x="122" y="60"/>
                </a:moveTo>
                <a:cubicBezTo>
                  <a:pt x="122" y="62"/>
                  <a:pt x="121" y="62"/>
                  <a:pt x="121" y="62"/>
                </a:cubicBezTo>
                <a:cubicBezTo>
                  <a:pt x="121" y="62"/>
                  <a:pt x="120" y="62"/>
                  <a:pt x="120" y="62"/>
                </a:cubicBezTo>
                <a:cubicBezTo>
                  <a:pt x="120" y="61"/>
                  <a:pt x="120" y="61"/>
                  <a:pt x="120" y="61"/>
                </a:cubicBezTo>
                <a:cubicBezTo>
                  <a:pt x="121" y="60"/>
                  <a:pt x="121" y="60"/>
                  <a:pt x="121" y="59"/>
                </a:cubicBezTo>
                <a:cubicBezTo>
                  <a:pt x="121" y="59"/>
                  <a:pt x="121" y="58"/>
                  <a:pt x="122" y="58"/>
                </a:cubicBezTo>
                <a:cubicBezTo>
                  <a:pt x="121" y="58"/>
                  <a:pt x="121" y="58"/>
                  <a:pt x="121" y="58"/>
                </a:cubicBezTo>
                <a:cubicBezTo>
                  <a:pt x="121" y="58"/>
                  <a:pt x="121" y="57"/>
                  <a:pt x="122" y="57"/>
                </a:cubicBezTo>
                <a:cubicBezTo>
                  <a:pt x="122" y="57"/>
                  <a:pt x="122" y="57"/>
                  <a:pt x="123" y="57"/>
                </a:cubicBezTo>
                <a:cubicBezTo>
                  <a:pt x="123" y="57"/>
                  <a:pt x="124" y="57"/>
                  <a:pt x="124" y="57"/>
                </a:cubicBezTo>
                <a:cubicBezTo>
                  <a:pt x="124" y="58"/>
                  <a:pt x="124" y="58"/>
                  <a:pt x="123" y="58"/>
                </a:cubicBezTo>
                <a:cubicBezTo>
                  <a:pt x="123" y="58"/>
                  <a:pt x="122" y="59"/>
                  <a:pt x="122" y="60"/>
                </a:cubicBezTo>
                <a:close/>
                <a:moveTo>
                  <a:pt x="125" y="56"/>
                </a:moveTo>
                <a:cubicBezTo>
                  <a:pt x="124" y="56"/>
                  <a:pt x="124" y="56"/>
                  <a:pt x="124" y="56"/>
                </a:cubicBezTo>
                <a:cubicBezTo>
                  <a:pt x="123" y="56"/>
                  <a:pt x="123" y="56"/>
                  <a:pt x="123" y="56"/>
                </a:cubicBezTo>
                <a:cubicBezTo>
                  <a:pt x="122" y="56"/>
                  <a:pt x="122" y="56"/>
                  <a:pt x="122" y="56"/>
                </a:cubicBezTo>
                <a:cubicBezTo>
                  <a:pt x="122" y="56"/>
                  <a:pt x="122" y="55"/>
                  <a:pt x="122" y="55"/>
                </a:cubicBezTo>
                <a:cubicBezTo>
                  <a:pt x="122" y="55"/>
                  <a:pt x="122" y="55"/>
                  <a:pt x="121" y="55"/>
                </a:cubicBezTo>
                <a:cubicBezTo>
                  <a:pt x="121" y="55"/>
                  <a:pt x="122" y="55"/>
                  <a:pt x="122" y="55"/>
                </a:cubicBezTo>
                <a:cubicBezTo>
                  <a:pt x="121" y="55"/>
                  <a:pt x="121" y="54"/>
                  <a:pt x="121" y="54"/>
                </a:cubicBezTo>
                <a:cubicBezTo>
                  <a:pt x="120" y="55"/>
                  <a:pt x="120" y="55"/>
                  <a:pt x="120" y="55"/>
                </a:cubicBezTo>
                <a:cubicBezTo>
                  <a:pt x="119" y="55"/>
                  <a:pt x="119" y="55"/>
                  <a:pt x="118" y="55"/>
                </a:cubicBezTo>
                <a:cubicBezTo>
                  <a:pt x="119" y="55"/>
                  <a:pt x="119" y="55"/>
                  <a:pt x="119" y="54"/>
                </a:cubicBezTo>
                <a:cubicBezTo>
                  <a:pt x="118" y="54"/>
                  <a:pt x="118" y="54"/>
                  <a:pt x="117" y="54"/>
                </a:cubicBezTo>
                <a:cubicBezTo>
                  <a:pt x="118" y="54"/>
                  <a:pt x="118" y="54"/>
                  <a:pt x="119" y="53"/>
                </a:cubicBezTo>
                <a:cubicBezTo>
                  <a:pt x="119" y="53"/>
                  <a:pt x="120" y="53"/>
                  <a:pt x="120" y="53"/>
                </a:cubicBezTo>
                <a:cubicBezTo>
                  <a:pt x="121" y="53"/>
                  <a:pt x="121" y="53"/>
                  <a:pt x="121" y="53"/>
                </a:cubicBezTo>
                <a:cubicBezTo>
                  <a:pt x="122" y="53"/>
                  <a:pt x="122" y="53"/>
                  <a:pt x="123" y="53"/>
                </a:cubicBezTo>
                <a:cubicBezTo>
                  <a:pt x="123" y="53"/>
                  <a:pt x="123" y="53"/>
                  <a:pt x="124" y="54"/>
                </a:cubicBezTo>
                <a:cubicBezTo>
                  <a:pt x="124" y="54"/>
                  <a:pt x="124" y="54"/>
                  <a:pt x="124" y="55"/>
                </a:cubicBezTo>
                <a:cubicBezTo>
                  <a:pt x="124" y="55"/>
                  <a:pt x="124" y="55"/>
                  <a:pt x="125" y="55"/>
                </a:cubicBezTo>
                <a:cubicBezTo>
                  <a:pt x="125" y="56"/>
                  <a:pt x="125" y="56"/>
                  <a:pt x="125" y="56"/>
                </a:cubicBezTo>
                <a:cubicBezTo>
                  <a:pt x="125" y="57"/>
                  <a:pt x="125" y="57"/>
                  <a:pt x="125" y="57"/>
                </a:cubicBezTo>
                <a:cubicBezTo>
                  <a:pt x="125" y="57"/>
                  <a:pt x="125" y="57"/>
                  <a:pt x="125" y="56"/>
                </a:cubicBezTo>
                <a:close/>
                <a:moveTo>
                  <a:pt x="99" y="184"/>
                </a:moveTo>
                <a:cubicBezTo>
                  <a:pt x="100" y="184"/>
                  <a:pt x="100" y="184"/>
                  <a:pt x="100" y="184"/>
                </a:cubicBezTo>
                <a:cubicBezTo>
                  <a:pt x="101" y="184"/>
                  <a:pt x="102" y="184"/>
                  <a:pt x="102" y="184"/>
                </a:cubicBezTo>
                <a:cubicBezTo>
                  <a:pt x="101" y="184"/>
                  <a:pt x="101" y="183"/>
                  <a:pt x="101" y="183"/>
                </a:cubicBezTo>
                <a:cubicBezTo>
                  <a:pt x="100" y="183"/>
                  <a:pt x="100" y="183"/>
                  <a:pt x="100" y="183"/>
                </a:cubicBezTo>
                <a:cubicBezTo>
                  <a:pt x="100" y="182"/>
                  <a:pt x="100" y="182"/>
                  <a:pt x="100" y="182"/>
                </a:cubicBezTo>
                <a:cubicBezTo>
                  <a:pt x="100" y="182"/>
                  <a:pt x="100" y="182"/>
                  <a:pt x="100" y="182"/>
                </a:cubicBezTo>
                <a:cubicBezTo>
                  <a:pt x="100" y="181"/>
                  <a:pt x="100" y="181"/>
                  <a:pt x="100" y="181"/>
                </a:cubicBezTo>
                <a:cubicBezTo>
                  <a:pt x="100" y="181"/>
                  <a:pt x="100" y="181"/>
                  <a:pt x="100" y="181"/>
                </a:cubicBezTo>
                <a:cubicBezTo>
                  <a:pt x="100" y="181"/>
                  <a:pt x="100" y="181"/>
                  <a:pt x="101" y="180"/>
                </a:cubicBezTo>
                <a:cubicBezTo>
                  <a:pt x="100" y="180"/>
                  <a:pt x="100" y="180"/>
                  <a:pt x="100" y="180"/>
                </a:cubicBezTo>
                <a:cubicBezTo>
                  <a:pt x="100" y="180"/>
                  <a:pt x="101" y="180"/>
                  <a:pt x="101" y="180"/>
                </a:cubicBezTo>
                <a:cubicBezTo>
                  <a:pt x="101" y="180"/>
                  <a:pt x="101" y="180"/>
                  <a:pt x="101" y="180"/>
                </a:cubicBezTo>
                <a:cubicBezTo>
                  <a:pt x="102" y="179"/>
                  <a:pt x="102" y="179"/>
                  <a:pt x="102" y="179"/>
                </a:cubicBezTo>
                <a:cubicBezTo>
                  <a:pt x="102" y="179"/>
                  <a:pt x="102" y="179"/>
                  <a:pt x="103" y="178"/>
                </a:cubicBezTo>
                <a:cubicBezTo>
                  <a:pt x="103" y="178"/>
                  <a:pt x="103" y="178"/>
                  <a:pt x="103" y="178"/>
                </a:cubicBezTo>
                <a:cubicBezTo>
                  <a:pt x="104" y="178"/>
                  <a:pt x="104" y="178"/>
                  <a:pt x="104" y="178"/>
                </a:cubicBezTo>
                <a:cubicBezTo>
                  <a:pt x="105" y="177"/>
                  <a:pt x="105" y="177"/>
                  <a:pt x="105" y="177"/>
                </a:cubicBezTo>
                <a:cubicBezTo>
                  <a:pt x="105" y="177"/>
                  <a:pt x="105" y="177"/>
                  <a:pt x="105" y="176"/>
                </a:cubicBezTo>
                <a:cubicBezTo>
                  <a:pt x="105" y="176"/>
                  <a:pt x="105" y="176"/>
                  <a:pt x="104" y="176"/>
                </a:cubicBezTo>
                <a:cubicBezTo>
                  <a:pt x="104" y="176"/>
                  <a:pt x="104" y="176"/>
                  <a:pt x="104" y="175"/>
                </a:cubicBezTo>
                <a:cubicBezTo>
                  <a:pt x="105" y="175"/>
                  <a:pt x="105" y="175"/>
                  <a:pt x="105" y="175"/>
                </a:cubicBezTo>
                <a:cubicBezTo>
                  <a:pt x="105" y="175"/>
                  <a:pt x="106" y="174"/>
                  <a:pt x="106" y="174"/>
                </a:cubicBezTo>
                <a:cubicBezTo>
                  <a:pt x="106" y="174"/>
                  <a:pt x="107" y="174"/>
                  <a:pt x="108" y="173"/>
                </a:cubicBezTo>
                <a:cubicBezTo>
                  <a:pt x="108" y="173"/>
                  <a:pt x="109" y="172"/>
                  <a:pt x="109" y="172"/>
                </a:cubicBezTo>
                <a:cubicBezTo>
                  <a:pt x="110" y="172"/>
                  <a:pt x="110" y="172"/>
                  <a:pt x="110" y="172"/>
                </a:cubicBezTo>
                <a:cubicBezTo>
                  <a:pt x="110" y="172"/>
                  <a:pt x="110" y="172"/>
                  <a:pt x="110" y="172"/>
                </a:cubicBezTo>
                <a:cubicBezTo>
                  <a:pt x="110" y="172"/>
                  <a:pt x="109" y="172"/>
                  <a:pt x="109" y="172"/>
                </a:cubicBezTo>
                <a:cubicBezTo>
                  <a:pt x="109" y="172"/>
                  <a:pt x="109" y="172"/>
                  <a:pt x="109" y="172"/>
                </a:cubicBezTo>
                <a:cubicBezTo>
                  <a:pt x="109" y="171"/>
                  <a:pt x="109" y="171"/>
                  <a:pt x="109" y="170"/>
                </a:cubicBezTo>
                <a:cubicBezTo>
                  <a:pt x="109" y="170"/>
                  <a:pt x="111" y="171"/>
                  <a:pt x="112" y="171"/>
                </a:cubicBezTo>
                <a:cubicBezTo>
                  <a:pt x="113" y="170"/>
                  <a:pt x="113" y="169"/>
                  <a:pt x="113" y="169"/>
                </a:cubicBezTo>
                <a:cubicBezTo>
                  <a:pt x="114" y="169"/>
                  <a:pt x="114" y="169"/>
                  <a:pt x="114" y="169"/>
                </a:cubicBezTo>
                <a:cubicBezTo>
                  <a:pt x="115" y="169"/>
                  <a:pt x="116" y="168"/>
                  <a:pt x="116" y="168"/>
                </a:cubicBezTo>
                <a:cubicBezTo>
                  <a:pt x="116" y="168"/>
                  <a:pt x="117" y="169"/>
                  <a:pt x="118" y="168"/>
                </a:cubicBezTo>
                <a:cubicBezTo>
                  <a:pt x="119" y="167"/>
                  <a:pt x="120" y="167"/>
                  <a:pt x="120" y="167"/>
                </a:cubicBezTo>
                <a:cubicBezTo>
                  <a:pt x="120" y="166"/>
                  <a:pt x="120" y="166"/>
                  <a:pt x="120" y="166"/>
                </a:cubicBezTo>
                <a:cubicBezTo>
                  <a:pt x="120" y="166"/>
                  <a:pt x="121" y="165"/>
                  <a:pt x="122" y="165"/>
                </a:cubicBezTo>
                <a:cubicBezTo>
                  <a:pt x="123" y="165"/>
                  <a:pt x="123" y="165"/>
                  <a:pt x="124" y="164"/>
                </a:cubicBezTo>
                <a:cubicBezTo>
                  <a:pt x="124" y="164"/>
                  <a:pt x="125" y="164"/>
                  <a:pt x="125" y="164"/>
                </a:cubicBezTo>
                <a:cubicBezTo>
                  <a:pt x="125" y="164"/>
                  <a:pt x="126" y="162"/>
                  <a:pt x="126" y="162"/>
                </a:cubicBezTo>
                <a:cubicBezTo>
                  <a:pt x="127" y="162"/>
                  <a:pt x="128" y="162"/>
                  <a:pt x="128" y="162"/>
                </a:cubicBezTo>
                <a:cubicBezTo>
                  <a:pt x="128" y="162"/>
                  <a:pt x="129" y="161"/>
                  <a:pt x="130" y="161"/>
                </a:cubicBezTo>
                <a:cubicBezTo>
                  <a:pt x="130" y="160"/>
                  <a:pt x="131" y="159"/>
                  <a:pt x="131" y="159"/>
                </a:cubicBezTo>
                <a:cubicBezTo>
                  <a:pt x="131" y="159"/>
                  <a:pt x="133" y="158"/>
                  <a:pt x="133" y="158"/>
                </a:cubicBezTo>
                <a:cubicBezTo>
                  <a:pt x="133" y="157"/>
                  <a:pt x="134" y="156"/>
                  <a:pt x="134" y="156"/>
                </a:cubicBezTo>
                <a:cubicBezTo>
                  <a:pt x="134" y="156"/>
                  <a:pt x="135" y="156"/>
                  <a:pt x="136" y="155"/>
                </a:cubicBezTo>
                <a:cubicBezTo>
                  <a:pt x="136" y="155"/>
                  <a:pt x="138" y="154"/>
                  <a:pt x="138" y="154"/>
                </a:cubicBezTo>
                <a:cubicBezTo>
                  <a:pt x="139" y="154"/>
                  <a:pt x="139" y="154"/>
                  <a:pt x="139" y="154"/>
                </a:cubicBezTo>
                <a:cubicBezTo>
                  <a:pt x="140" y="154"/>
                  <a:pt x="141" y="154"/>
                  <a:pt x="142" y="154"/>
                </a:cubicBezTo>
                <a:cubicBezTo>
                  <a:pt x="142" y="154"/>
                  <a:pt x="142" y="154"/>
                  <a:pt x="142" y="153"/>
                </a:cubicBezTo>
                <a:cubicBezTo>
                  <a:pt x="143" y="153"/>
                  <a:pt x="143" y="154"/>
                  <a:pt x="143" y="153"/>
                </a:cubicBezTo>
                <a:cubicBezTo>
                  <a:pt x="144" y="153"/>
                  <a:pt x="144" y="152"/>
                  <a:pt x="145" y="152"/>
                </a:cubicBezTo>
                <a:cubicBezTo>
                  <a:pt x="145" y="151"/>
                  <a:pt x="146" y="150"/>
                  <a:pt x="146" y="150"/>
                </a:cubicBezTo>
                <a:cubicBezTo>
                  <a:pt x="146" y="150"/>
                  <a:pt x="147" y="149"/>
                  <a:pt x="148" y="149"/>
                </a:cubicBezTo>
                <a:cubicBezTo>
                  <a:pt x="149" y="149"/>
                  <a:pt x="148" y="148"/>
                  <a:pt x="148" y="148"/>
                </a:cubicBezTo>
                <a:cubicBezTo>
                  <a:pt x="148" y="148"/>
                  <a:pt x="149" y="147"/>
                  <a:pt x="149" y="146"/>
                </a:cubicBezTo>
                <a:cubicBezTo>
                  <a:pt x="149" y="146"/>
                  <a:pt x="151" y="144"/>
                  <a:pt x="151" y="144"/>
                </a:cubicBezTo>
                <a:cubicBezTo>
                  <a:pt x="152" y="144"/>
                  <a:pt x="154" y="142"/>
                  <a:pt x="154" y="142"/>
                </a:cubicBezTo>
                <a:cubicBezTo>
                  <a:pt x="154" y="142"/>
                  <a:pt x="154" y="141"/>
                  <a:pt x="155" y="141"/>
                </a:cubicBezTo>
                <a:cubicBezTo>
                  <a:pt x="157" y="141"/>
                  <a:pt x="157" y="139"/>
                  <a:pt x="157" y="139"/>
                </a:cubicBezTo>
                <a:cubicBezTo>
                  <a:pt x="158" y="138"/>
                  <a:pt x="157" y="138"/>
                  <a:pt x="158" y="137"/>
                </a:cubicBezTo>
                <a:cubicBezTo>
                  <a:pt x="158" y="136"/>
                  <a:pt x="158" y="136"/>
                  <a:pt x="158" y="136"/>
                </a:cubicBezTo>
                <a:cubicBezTo>
                  <a:pt x="158" y="136"/>
                  <a:pt x="157" y="136"/>
                  <a:pt x="157" y="136"/>
                </a:cubicBezTo>
                <a:cubicBezTo>
                  <a:pt x="156" y="136"/>
                  <a:pt x="155" y="134"/>
                  <a:pt x="155" y="134"/>
                </a:cubicBezTo>
                <a:cubicBezTo>
                  <a:pt x="155" y="134"/>
                  <a:pt x="155" y="133"/>
                  <a:pt x="155" y="133"/>
                </a:cubicBezTo>
                <a:cubicBezTo>
                  <a:pt x="155" y="133"/>
                  <a:pt x="155" y="133"/>
                  <a:pt x="155" y="132"/>
                </a:cubicBezTo>
                <a:cubicBezTo>
                  <a:pt x="154" y="132"/>
                  <a:pt x="153" y="132"/>
                  <a:pt x="152" y="132"/>
                </a:cubicBezTo>
                <a:cubicBezTo>
                  <a:pt x="152" y="132"/>
                  <a:pt x="152" y="132"/>
                  <a:pt x="151" y="132"/>
                </a:cubicBezTo>
                <a:cubicBezTo>
                  <a:pt x="151" y="131"/>
                  <a:pt x="151" y="132"/>
                  <a:pt x="151" y="132"/>
                </a:cubicBezTo>
                <a:cubicBezTo>
                  <a:pt x="151" y="132"/>
                  <a:pt x="150" y="131"/>
                  <a:pt x="150" y="130"/>
                </a:cubicBezTo>
                <a:cubicBezTo>
                  <a:pt x="150" y="129"/>
                  <a:pt x="148" y="128"/>
                  <a:pt x="148" y="128"/>
                </a:cubicBezTo>
                <a:cubicBezTo>
                  <a:pt x="147" y="128"/>
                  <a:pt x="147" y="125"/>
                  <a:pt x="147" y="125"/>
                </a:cubicBezTo>
                <a:cubicBezTo>
                  <a:pt x="147" y="125"/>
                  <a:pt x="146" y="125"/>
                  <a:pt x="146" y="124"/>
                </a:cubicBezTo>
                <a:cubicBezTo>
                  <a:pt x="146" y="124"/>
                  <a:pt x="146" y="122"/>
                  <a:pt x="146" y="122"/>
                </a:cubicBezTo>
                <a:cubicBezTo>
                  <a:pt x="146" y="122"/>
                  <a:pt x="145" y="122"/>
                  <a:pt x="145" y="121"/>
                </a:cubicBezTo>
                <a:cubicBezTo>
                  <a:pt x="145" y="120"/>
                  <a:pt x="144" y="119"/>
                  <a:pt x="144" y="119"/>
                </a:cubicBezTo>
                <a:cubicBezTo>
                  <a:pt x="144" y="119"/>
                  <a:pt x="144" y="119"/>
                  <a:pt x="143" y="119"/>
                </a:cubicBezTo>
                <a:cubicBezTo>
                  <a:pt x="142" y="118"/>
                  <a:pt x="141" y="119"/>
                  <a:pt x="141" y="119"/>
                </a:cubicBezTo>
                <a:cubicBezTo>
                  <a:pt x="141" y="119"/>
                  <a:pt x="140" y="118"/>
                  <a:pt x="140" y="117"/>
                </a:cubicBezTo>
                <a:cubicBezTo>
                  <a:pt x="140" y="117"/>
                  <a:pt x="140" y="116"/>
                  <a:pt x="140" y="116"/>
                </a:cubicBezTo>
                <a:cubicBezTo>
                  <a:pt x="139" y="116"/>
                  <a:pt x="139" y="115"/>
                  <a:pt x="139" y="115"/>
                </a:cubicBezTo>
                <a:cubicBezTo>
                  <a:pt x="139" y="114"/>
                  <a:pt x="138" y="114"/>
                  <a:pt x="138" y="113"/>
                </a:cubicBezTo>
                <a:cubicBezTo>
                  <a:pt x="138" y="113"/>
                  <a:pt x="138" y="113"/>
                  <a:pt x="137" y="112"/>
                </a:cubicBezTo>
                <a:cubicBezTo>
                  <a:pt x="138" y="112"/>
                  <a:pt x="138" y="112"/>
                  <a:pt x="138" y="112"/>
                </a:cubicBezTo>
                <a:cubicBezTo>
                  <a:pt x="138" y="111"/>
                  <a:pt x="138" y="111"/>
                  <a:pt x="138" y="111"/>
                </a:cubicBezTo>
                <a:cubicBezTo>
                  <a:pt x="138" y="111"/>
                  <a:pt x="138" y="111"/>
                  <a:pt x="137" y="111"/>
                </a:cubicBezTo>
                <a:cubicBezTo>
                  <a:pt x="137" y="111"/>
                  <a:pt x="137" y="112"/>
                  <a:pt x="137" y="112"/>
                </a:cubicBezTo>
                <a:cubicBezTo>
                  <a:pt x="137" y="112"/>
                  <a:pt x="137" y="112"/>
                  <a:pt x="137" y="112"/>
                </a:cubicBezTo>
                <a:cubicBezTo>
                  <a:pt x="137" y="111"/>
                  <a:pt x="137" y="111"/>
                  <a:pt x="137" y="111"/>
                </a:cubicBezTo>
                <a:cubicBezTo>
                  <a:pt x="136" y="111"/>
                  <a:pt x="136" y="111"/>
                  <a:pt x="135" y="110"/>
                </a:cubicBezTo>
                <a:cubicBezTo>
                  <a:pt x="135" y="110"/>
                  <a:pt x="135" y="110"/>
                  <a:pt x="135" y="110"/>
                </a:cubicBezTo>
                <a:cubicBezTo>
                  <a:pt x="135" y="110"/>
                  <a:pt x="134" y="111"/>
                  <a:pt x="133" y="111"/>
                </a:cubicBezTo>
                <a:cubicBezTo>
                  <a:pt x="132" y="111"/>
                  <a:pt x="133" y="109"/>
                  <a:pt x="132" y="110"/>
                </a:cubicBezTo>
                <a:cubicBezTo>
                  <a:pt x="132" y="110"/>
                  <a:pt x="130" y="109"/>
                  <a:pt x="130" y="109"/>
                </a:cubicBezTo>
                <a:cubicBezTo>
                  <a:pt x="131" y="108"/>
                  <a:pt x="129" y="108"/>
                  <a:pt x="129" y="108"/>
                </a:cubicBezTo>
                <a:cubicBezTo>
                  <a:pt x="129" y="107"/>
                  <a:pt x="129" y="107"/>
                  <a:pt x="129" y="107"/>
                </a:cubicBezTo>
                <a:cubicBezTo>
                  <a:pt x="128" y="107"/>
                  <a:pt x="128" y="107"/>
                  <a:pt x="128" y="108"/>
                </a:cubicBezTo>
                <a:cubicBezTo>
                  <a:pt x="127" y="108"/>
                  <a:pt x="127" y="108"/>
                  <a:pt x="127" y="108"/>
                </a:cubicBezTo>
                <a:cubicBezTo>
                  <a:pt x="127" y="108"/>
                  <a:pt x="127" y="107"/>
                  <a:pt x="128" y="106"/>
                </a:cubicBezTo>
                <a:cubicBezTo>
                  <a:pt x="128" y="106"/>
                  <a:pt x="127" y="105"/>
                  <a:pt x="126" y="106"/>
                </a:cubicBezTo>
                <a:cubicBezTo>
                  <a:pt x="124" y="108"/>
                  <a:pt x="124" y="106"/>
                  <a:pt x="123" y="107"/>
                </a:cubicBezTo>
                <a:cubicBezTo>
                  <a:pt x="121" y="107"/>
                  <a:pt x="121" y="109"/>
                  <a:pt x="121" y="109"/>
                </a:cubicBezTo>
                <a:cubicBezTo>
                  <a:pt x="120" y="108"/>
                  <a:pt x="119" y="109"/>
                  <a:pt x="119" y="109"/>
                </a:cubicBezTo>
                <a:cubicBezTo>
                  <a:pt x="119" y="109"/>
                  <a:pt x="118" y="107"/>
                  <a:pt x="117" y="107"/>
                </a:cubicBezTo>
                <a:cubicBezTo>
                  <a:pt x="116" y="107"/>
                  <a:pt x="116" y="108"/>
                  <a:pt x="114" y="107"/>
                </a:cubicBezTo>
                <a:cubicBezTo>
                  <a:pt x="113" y="107"/>
                  <a:pt x="113" y="104"/>
                  <a:pt x="113" y="104"/>
                </a:cubicBezTo>
                <a:cubicBezTo>
                  <a:pt x="113" y="103"/>
                  <a:pt x="113" y="103"/>
                  <a:pt x="113" y="103"/>
                </a:cubicBezTo>
                <a:cubicBezTo>
                  <a:pt x="114" y="102"/>
                  <a:pt x="114" y="102"/>
                  <a:pt x="114" y="102"/>
                </a:cubicBezTo>
                <a:cubicBezTo>
                  <a:pt x="114" y="101"/>
                  <a:pt x="114" y="101"/>
                  <a:pt x="114" y="100"/>
                </a:cubicBezTo>
                <a:cubicBezTo>
                  <a:pt x="114" y="100"/>
                  <a:pt x="115" y="100"/>
                  <a:pt x="115" y="100"/>
                </a:cubicBezTo>
                <a:cubicBezTo>
                  <a:pt x="115" y="99"/>
                  <a:pt x="115" y="99"/>
                  <a:pt x="115" y="98"/>
                </a:cubicBezTo>
                <a:cubicBezTo>
                  <a:pt x="115" y="98"/>
                  <a:pt x="115" y="98"/>
                  <a:pt x="114" y="98"/>
                </a:cubicBezTo>
                <a:cubicBezTo>
                  <a:pt x="114" y="97"/>
                  <a:pt x="114" y="97"/>
                  <a:pt x="114" y="97"/>
                </a:cubicBezTo>
                <a:cubicBezTo>
                  <a:pt x="113" y="97"/>
                  <a:pt x="113" y="97"/>
                  <a:pt x="112" y="96"/>
                </a:cubicBezTo>
                <a:cubicBezTo>
                  <a:pt x="112" y="96"/>
                  <a:pt x="110" y="96"/>
                  <a:pt x="109" y="96"/>
                </a:cubicBezTo>
                <a:cubicBezTo>
                  <a:pt x="109" y="96"/>
                  <a:pt x="109" y="95"/>
                  <a:pt x="110" y="95"/>
                </a:cubicBezTo>
                <a:cubicBezTo>
                  <a:pt x="111" y="95"/>
                  <a:pt x="111" y="93"/>
                  <a:pt x="111" y="93"/>
                </a:cubicBezTo>
                <a:cubicBezTo>
                  <a:pt x="111" y="92"/>
                  <a:pt x="111" y="92"/>
                  <a:pt x="112" y="92"/>
                </a:cubicBezTo>
                <a:cubicBezTo>
                  <a:pt x="112" y="92"/>
                  <a:pt x="112" y="90"/>
                  <a:pt x="112" y="90"/>
                </a:cubicBezTo>
                <a:cubicBezTo>
                  <a:pt x="113" y="90"/>
                  <a:pt x="113" y="89"/>
                  <a:pt x="113" y="89"/>
                </a:cubicBezTo>
                <a:cubicBezTo>
                  <a:pt x="113" y="89"/>
                  <a:pt x="113" y="89"/>
                  <a:pt x="113" y="88"/>
                </a:cubicBezTo>
                <a:cubicBezTo>
                  <a:pt x="112" y="88"/>
                  <a:pt x="112" y="88"/>
                  <a:pt x="111" y="88"/>
                </a:cubicBezTo>
                <a:cubicBezTo>
                  <a:pt x="111" y="88"/>
                  <a:pt x="110" y="88"/>
                  <a:pt x="110" y="88"/>
                </a:cubicBezTo>
                <a:cubicBezTo>
                  <a:pt x="110" y="88"/>
                  <a:pt x="110" y="88"/>
                  <a:pt x="109" y="88"/>
                </a:cubicBezTo>
                <a:cubicBezTo>
                  <a:pt x="109" y="88"/>
                  <a:pt x="109" y="88"/>
                  <a:pt x="109" y="88"/>
                </a:cubicBezTo>
                <a:cubicBezTo>
                  <a:pt x="108" y="88"/>
                  <a:pt x="108" y="89"/>
                  <a:pt x="108" y="89"/>
                </a:cubicBezTo>
                <a:cubicBezTo>
                  <a:pt x="108" y="89"/>
                  <a:pt x="108" y="90"/>
                  <a:pt x="107" y="90"/>
                </a:cubicBezTo>
                <a:cubicBezTo>
                  <a:pt x="106" y="90"/>
                  <a:pt x="105" y="91"/>
                  <a:pt x="105" y="91"/>
                </a:cubicBezTo>
                <a:cubicBezTo>
                  <a:pt x="105" y="91"/>
                  <a:pt x="104" y="90"/>
                  <a:pt x="104" y="90"/>
                </a:cubicBezTo>
                <a:cubicBezTo>
                  <a:pt x="104" y="90"/>
                  <a:pt x="103" y="89"/>
                  <a:pt x="102" y="89"/>
                </a:cubicBezTo>
                <a:cubicBezTo>
                  <a:pt x="102" y="89"/>
                  <a:pt x="102" y="87"/>
                  <a:pt x="102" y="87"/>
                </a:cubicBezTo>
                <a:cubicBezTo>
                  <a:pt x="101" y="86"/>
                  <a:pt x="101" y="85"/>
                  <a:pt x="101" y="85"/>
                </a:cubicBezTo>
                <a:cubicBezTo>
                  <a:pt x="101" y="85"/>
                  <a:pt x="100" y="84"/>
                  <a:pt x="102" y="83"/>
                </a:cubicBezTo>
                <a:cubicBezTo>
                  <a:pt x="103" y="81"/>
                  <a:pt x="102" y="81"/>
                  <a:pt x="103" y="80"/>
                </a:cubicBezTo>
                <a:cubicBezTo>
                  <a:pt x="104" y="79"/>
                  <a:pt x="102" y="77"/>
                  <a:pt x="104" y="77"/>
                </a:cubicBezTo>
                <a:cubicBezTo>
                  <a:pt x="106" y="76"/>
                  <a:pt x="108" y="75"/>
                  <a:pt x="108" y="75"/>
                </a:cubicBezTo>
                <a:cubicBezTo>
                  <a:pt x="108" y="75"/>
                  <a:pt x="109" y="75"/>
                  <a:pt x="110" y="76"/>
                </a:cubicBezTo>
                <a:cubicBezTo>
                  <a:pt x="111" y="77"/>
                  <a:pt x="113" y="78"/>
                  <a:pt x="113" y="77"/>
                </a:cubicBezTo>
                <a:cubicBezTo>
                  <a:pt x="113" y="77"/>
                  <a:pt x="113" y="78"/>
                  <a:pt x="114" y="78"/>
                </a:cubicBezTo>
                <a:cubicBezTo>
                  <a:pt x="114" y="78"/>
                  <a:pt x="114" y="76"/>
                  <a:pt x="114" y="76"/>
                </a:cubicBezTo>
                <a:cubicBezTo>
                  <a:pt x="114" y="76"/>
                  <a:pt x="115" y="77"/>
                  <a:pt x="117" y="77"/>
                </a:cubicBezTo>
                <a:cubicBezTo>
                  <a:pt x="118" y="77"/>
                  <a:pt x="118" y="78"/>
                  <a:pt x="118" y="78"/>
                </a:cubicBezTo>
                <a:cubicBezTo>
                  <a:pt x="118" y="78"/>
                  <a:pt x="119" y="79"/>
                  <a:pt x="120" y="79"/>
                </a:cubicBezTo>
                <a:cubicBezTo>
                  <a:pt x="120" y="78"/>
                  <a:pt x="121" y="80"/>
                  <a:pt x="120" y="81"/>
                </a:cubicBezTo>
                <a:cubicBezTo>
                  <a:pt x="120" y="82"/>
                  <a:pt x="121" y="82"/>
                  <a:pt x="121" y="83"/>
                </a:cubicBezTo>
                <a:cubicBezTo>
                  <a:pt x="121" y="84"/>
                  <a:pt x="121" y="84"/>
                  <a:pt x="121" y="85"/>
                </a:cubicBezTo>
                <a:cubicBezTo>
                  <a:pt x="121" y="87"/>
                  <a:pt x="122" y="87"/>
                  <a:pt x="123" y="85"/>
                </a:cubicBezTo>
                <a:cubicBezTo>
                  <a:pt x="123" y="83"/>
                  <a:pt x="124" y="83"/>
                  <a:pt x="123" y="82"/>
                </a:cubicBezTo>
                <a:cubicBezTo>
                  <a:pt x="123" y="82"/>
                  <a:pt x="124" y="81"/>
                  <a:pt x="123" y="80"/>
                </a:cubicBezTo>
                <a:cubicBezTo>
                  <a:pt x="123" y="79"/>
                  <a:pt x="123" y="77"/>
                  <a:pt x="124" y="77"/>
                </a:cubicBezTo>
                <a:cubicBezTo>
                  <a:pt x="125" y="77"/>
                  <a:pt x="126" y="76"/>
                  <a:pt x="127" y="76"/>
                </a:cubicBezTo>
                <a:cubicBezTo>
                  <a:pt x="127" y="76"/>
                  <a:pt x="127" y="75"/>
                  <a:pt x="129" y="75"/>
                </a:cubicBezTo>
                <a:cubicBezTo>
                  <a:pt x="130" y="75"/>
                  <a:pt x="132" y="74"/>
                  <a:pt x="131" y="73"/>
                </a:cubicBezTo>
                <a:cubicBezTo>
                  <a:pt x="131" y="72"/>
                  <a:pt x="132" y="71"/>
                  <a:pt x="132" y="71"/>
                </a:cubicBezTo>
                <a:cubicBezTo>
                  <a:pt x="132" y="71"/>
                  <a:pt x="133" y="71"/>
                  <a:pt x="133" y="70"/>
                </a:cubicBezTo>
                <a:cubicBezTo>
                  <a:pt x="133" y="70"/>
                  <a:pt x="134" y="70"/>
                  <a:pt x="134" y="68"/>
                </a:cubicBezTo>
                <a:cubicBezTo>
                  <a:pt x="134" y="68"/>
                  <a:pt x="136" y="69"/>
                  <a:pt x="137" y="68"/>
                </a:cubicBezTo>
                <a:cubicBezTo>
                  <a:pt x="137" y="68"/>
                  <a:pt x="138" y="68"/>
                  <a:pt x="138" y="69"/>
                </a:cubicBezTo>
                <a:cubicBezTo>
                  <a:pt x="138" y="69"/>
                  <a:pt x="139" y="69"/>
                  <a:pt x="139" y="68"/>
                </a:cubicBezTo>
                <a:cubicBezTo>
                  <a:pt x="139" y="68"/>
                  <a:pt x="139" y="68"/>
                  <a:pt x="138" y="68"/>
                </a:cubicBezTo>
                <a:cubicBezTo>
                  <a:pt x="138" y="68"/>
                  <a:pt x="138" y="68"/>
                  <a:pt x="138" y="67"/>
                </a:cubicBezTo>
                <a:cubicBezTo>
                  <a:pt x="138" y="67"/>
                  <a:pt x="138" y="67"/>
                  <a:pt x="139" y="66"/>
                </a:cubicBezTo>
                <a:cubicBezTo>
                  <a:pt x="139" y="66"/>
                  <a:pt x="140" y="66"/>
                  <a:pt x="140" y="66"/>
                </a:cubicBezTo>
                <a:cubicBezTo>
                  <a:pt x="140" y="66"/>
                  <a:pt x="141" y="66"/>
                  <a:pt x="141" y="66"/>
                </a:cubicBezTo>
                <a:cubicBezTo>
                  <a:pt x="141" y="66"/>
                  <a:pt x="142" y="66"/>
                  <a:pt x="142" y="66"/>
                </a:cubicBezTo>
                <a:cubicBezTo>
                  <a:pt x="143" y="66"/>
                  <a:pt x="143" y="65"/>
                  <a:pt x="143" y="65"/>
                </a:cubicBezTo>
                <a:cubicBezTo>
                  <a:pt x="144" y="66"/>
                  <a:pt x="144" y="65"/>
                  <a:pt x="145" y="66"/>
                </a:cubicBezTo>
                <a:cubicBezTo>
                  <a:pt x="145" y="66"/>
                  <a:pt x="144" y="66"/>
                  <a:pt x="144" y="66"/>
                </a:cubicBezTo>
                <a:cubicBezTo>
                  <a:pt x="143" y="67"/>
                  <a:pt x="143" y="67"/>
                  <a:pt x="144" y="68"/>
                </a:cubicBezTo>
                <a:cubicBezTo>
                  <a:pt x="144" y="68"/>
                  <a:pt x="145" y="68"/>
                  <a:pt x="145" y="67"/>
                </a:cubicBezTo>
                <a:cubicBezTo>
                  <a:pt x="146" y="67"/>
                  <a:pt x="146" y="68"/>
                  <a:pt x="147" y="67"/>
                </a:cubicBezTo>
                <a:cubicBezTo>
                  <a:pt x="147" y="67"/>
                  <a:pt x="148" y="68"/>
                  <a:pt x="148" y="67"/>
                </a:cubicBezTo>
                <a:cubicBezTo>
                  <a:pt x="148" y="67"/>
                  <a:pt x="149" y="68"/>
                  <a:pt x="149" y="67"/>
                </a:cubicBezTo>
                <a:cubicBezTo>
                  <a:pt x="149" y="67"/>
                  <a:pt x="150" y="68"/>
                  <a:pt x="150" y="67"/>
                </a:cubicBezTo>
                <a:cubicBezTo>
                  <a:pt x="150" y="67"/>
                  <a:pt x="150" y="66"/>
                  <a:pt x="150" y="66"/>
                </a:cubicBezTo>
                <a:cubicBezTo>
                  <a:pt x="150" y="66"/>
                  <a:pt x="150" y="66"/>
                  <a:pt x="150" y="66"/>
                </a:cubicBezTo>
                <a:cubicBezTo>
                  <a:pt x="149" y="65"/>
                  <a:pt x="149" y="66"/>
                  <a:pt x="149" y="66"/>
                </a:cubicBezTo>
                <a:cubicBezTo>
                  <a:pt x="149" y="66"/>
                  <a:pt x="148" y="66"/>
                  <a:pt x="148" y="67"/>
                </a:cubicBezTo>
                <a:cubicBezTo>
                  <a:pt x="148" y="67"/>
                  <a:pt x="148" y="66"/>
                  <a:pt x="147" y="66"/>
                </a:cubicBezTo>
                <a:cubicBezTo>
                  <a:pt x="147" y="66"/>
                  <a:pt x="148" y="66"/>
                  <a:pt x="148" y="66"/>
                </a:cubicBezTo>
                <a:cubicBezTo>
                  <a:pt x="148" y="65"/>
                  <a:pt x="147" y="65"/>
                  <a:pt x="147" y="65"/>
                </a:cubicBezTo>
                <a:cubicBezTo>
                  <a:pt x="147" y="65"/>
                  <a:pt x="147" y="65"/>
                  <a:pt x="146" y="65"/>
                </a:cubicBezTo>
                <a:cubicBezTo>
                  <a:pt x="146" y="64"/>
                  <a:pt x="146" y="64"/>
                  <a:pt x="146" y="64"/>
                </a:cubicBezTo>
                <a:cubicBezTo>
                  <a:pt x="146" y="64"/>
                  <a:pt x="146" y="64"/>
                  <a:pt x="146" y="64"/>
                </a:cubicBezTo>
                <a:cubicBezTo>
                  <a:pt x="146" y="64"/>
                  <a:pt x="146" y="64"/>
                  <a:pt x="146" y="65"/>
                </a:cubicBezTo>
                <a:cubicBezTo>
                  <a:pt x="146" y="64"/>
                  <a:pt x="146" y="64"/>
                  <a:pt x="146" y="64"/>
                </a:cubicBezTo>
                <a:cubicBezTo>
                  <a:pt x="146" y="64"/>
                  <a:pt x="145" y="63"/>
                  <a:pt x="146" y="63"/>
                </a:cubicBezTo>
                <a:cubicBezTo>
                  <a:pt x="146" y="63"/>
                  <a:pt x="145" y="63"/>
                  <a:pt x="145" y="62"/>
                </a:cubicBezTo>
                <a:cubicBezTo>
                  <a:pt x="145" y="62"/>
                  <a:pt x="145" y="63"/>
                  <a:pt x="146" y="62"/>
                </a:cubicBezTo>
                <a:cubicBezTo>
                  <a:pt x="146" y="62"/>
                  <a:pt x="146" y="63"/>
                  <a:pt x="146" y="62"/>
                </a:cubicBezTo>
                <a:cubicBezTo>
                  <a:pt x="147" y="61"/>
                  <a:pt x="145" y="61"/>
                  <a:pt x="145" y="61"/>
                </a:cubicBezTo>
                <a:cubicBezTo>
                  <a:pt x="145" y="61"/>
                  <a:pt x="145" y="61"/>
                  <a:pt x="144" y="60"/>
                </a:cubicBezTo>
                <a:cubicBezTo>
                  <a:pt x="144" y="60"/>
                  <a:pt x="142" y="60"/>
                  <a:pt x="141" y="61"/>
                </a:cubicBezTo>
                <a:cubicBezTo>
                  <a:pt x="141" y="61"/>
                  <a:pt x="142" y="59"/>
                  <a:pt x="143" y="60"/>
                </a:cubicBezTo>
                <a:cubicBezTo>
                  <a:pt x="143" y="60"/>
                  <a:pt x="144" y="59"/>
                  <a:pt x="145" y="59"/>
                </a:cubicBezTo>
                <a:cubicBezTo>
                  <a:pt x="145" y="59"/>
                  <a:pt x="148" y="60"/>
                  <a:pt x="149" y="61"/>
                </a:cubicBezTo>
                <a:cubicBezTo>
                  <a:pt x="150" y="62"/>
                  <a:pt x="151" y="62"/>
                  <a:pt x="151" y="62"/>
                </a:cubicBezTo>
                <a:cubicBezTo>
                  <a:pt x="151" y="62"/>
                  <a:pt x="153" y="61"/>
                  <a:pt x="154" y="62"/>
                </a:cubicBezTo>
                <a:cubicBezTo>
                  <a:pt x="154" y="62"/>
                  <a:pt x="155" y="61"/>
                  <a:pt x="155" y="61"/>
                </a:cubicBezTo>
                <a:cubicBezTo>
                  <a:pt x="155" y="61"/>
                  <a:pt x="155" y="60"/>
                  <a:pt x="155" y="60"/>
                </a:cubicBezTo>
                <a:cubicBezTo>
                  <a:pt x="155" y="59"/>
                  <a:pt x="155" y="59"/>
                  <a:pt x="154" y="59"/>
                </a:cubicBezTo>
                <a:cubicBezTo>
                  <a:pt x="154" y="59"/>
                  <a:pt x="154" y="58"/>
                  <a:pt x="154" y="58"/>
                </a:cubicBezTo>
                <a:cubicBezTo>
                  <a:pt x="154" y="58"/>
                  <a:pt x="154" y="58"/>
                  <a:pt x="154" y="58"/>
                </a:cubicBezTo>
                <a:cubicBezTo>
                  <a:pt x="153" y="57"/>
                  <a:pt x="153" y="57"/>
                  <a:pt x="153" y="57"/>
                </a:cubicBezTo>
                <a:cubicBezTo>
                  <a:pt x="153" y="57"/>
                  <a:pt x="153" y="57"/>
                  <a:pt x="153" y="56"/>
                </a:cubicBezTo>
                <a:cubicBezTo>
                  <a:pt x="152" y="56"/>
                  <a:pt x="152" y="56"/>
                  <a:pt x="152" y="56"/>
                </a:cubicBezTo>
                <a:cubicBezTo>
                  <a:pt x="151" y="55"/>
                  <a:pt x="151" y="55"/>
                  <a:pt x="151" y="55"/>
                </a:cubicBezTo>
                <a:cubicBezTo>
                  <a:pt x="151" y="55"/>
                  <a:pt x="151" y="55"/>
                  <a:pt x="151" y="55"/>
                </a:cubicBezTo>
                <a:cubicBezTo>
                  <a:pt x="151" y="55"/>
                  <a:pt x="151" y="54"/>
                  <a:pt x="151" y="53"/>
                </a:cubicBezTo>
                <a:cubicBezTo>
                  <a:pt x="151" y="52"/>
                  <a:pt x="150" y="52"/>
                  <a:pt x="150" y="52"/>
                </a:cubicBezTo>
                <a:cubicBezTo>
                  <a:pt x="150" y="52"/>
                  <a:pt x="150" y="50"/>
                  <a:pt x="149" y="50"/>
                </a:cubicBezTo>
                <a:cubicBezTo>
                  <a:pt x="149" y="49"/>
                  <a:pt x="148" y="47"/>
                  <a:pt x="148" y="47"/>
                </a:cubicBezTo>
                <a:cubicBezTo>
                  <a:pt x="148" y="47"/>
                  <a:pt x="148" y="48"/>
                  <a:pt x="147" y="48"/>
                </a:cubicBezTo>
                <a:cubicBezTo>
                  <a:pt x="147" y="48"/>
                  <a:pt x="147" y="48"/>
                  <a:pt x="147" y="49"/>
                </a:cubicBezTo>
                <a:cubicBezTo>
                  <a:pt x="147" y="49"/>
                  <a:pt x="146" y="49"/>
                  <a:pt x="146" y="49"/>
                </a:cubicBezTo>
                <a:cubicBezTo>
                  <a:pt x="145" y="49"/>
                  <a:pt x="145" y="48"/>
                  <a:pt x="144" y="48"/>
                </a:cubicBezTo>
                <a:cubicBezTo>
                  <a:pt x="144" y="48"/>
                  <a:pt x="143" y="47"/>
                  <a:pt x="144" y="46"/>
                </a:cubicBezTo>
                <a:cubicBezTo>
                  <a:pt x="144" y="46"/>
                  <a:pt x="144" y="46"/>
                  <a:pt x="144" y="45"/>
                </a:cubicBezTo>
                <a:cubicBezTo>
                  <a:pt x="144" y="45"/>
                  <a:pt x="143" y="45"/>
                  <a:pt x="143" y="45"/>
                </a:cubicBezTo>
                <a:cubicBezTo>
                  <a:pt x="143" y="45"/>
                  <a:pt x="143" y="45"/>
                  <a:pt x="142" y="44"/>
                </a:cubicBezTo>
                <a:cubicBezTo>
                  <a:pt x="142" y="44"/>
                  <a:pt x="142" y="44"/>
                  <a:pt x="142" y="43"/>
                </a:cubicBezTo>
                <a:cubicBezTo>
                  <a:pt x="141" y="43"/>
                  <a:pt x="141" y="42"/>
                  <a:pt x="141" y="42"/>
                </a:cubicBezTo>
                <a:cubicBezTo>
                  <a:pt x="141" y="42"/>
                  <a:pt x="140" y="41"/>
                  <a:pt x="140" y="41"/>
                </a:cubicBezTo>
                <a:cubicBezTo>
                  <a:pt x="139" y="41"/>
                  <a:pt x="139" y="41"/>
                  <a:pt x="138" y="41"/>
                </a:cubicBezTo>
                <a:cubicBezTo>
                  <a:pt x="138" y="41"/>
                  <a:pt x="138" y="40"/>
                  <a:pt x="137" y="40"/>
                </a:cubicBezTo>
                <a:cubicBezTo>
                  <a:pt x="136" y="40"/>
                  <a:pt x="135" y="39"/>
                  <a:pt x="136" y="41"/>
                </a:cubicBezTo>
                <a:cubicBezTo>
                  <a:pt x="136" y="42"/>
                  <a:pt x="135" y="42"/>
                  <a:pt x="135" y="42"/>
                </a:cubicBezTo>
                <a:cubicBezTo>
                  <a:pt x="135" y="42"/>
                  <a:pt x="136" y="42"/>
                  <a:pt x="136" y="43"/>
                </a:cubicBezTo>
                <a:cubicBezTo>
                  <a:pt x="136" y="43"/>
                  <a:pt x="136" y="43"/>
                  <a:pt x="135" y="43"/>
                </a:cubicBezTo>
                <a:cubicBezTo>
                  <a:pt x="135" y="44"/>
                  <a:pt x="135" y="44"/>
                  <a:pt x="135" y="44"/>
                </a:cubicBezTo>
                <a:cubicBezTo>
                  <a:pt x="135" y="44"/>
                  <a:pt x="135" y="44"/>
                  <a:pt x="135" y="44"/>
                </a:cubicBezTo>
                <a:cubicBezTo>
                  <a:pt x="135" y="44"/>
                  <a:pt x="135" y="44"/>
                  <a:pt x="134" y="44"/>
                </a:cubicBezTo>
                <a:cubicBezTo>
                  <a:pt x="135" y="45"/>
                  <a:pt x="135" y="45"/>
                  <a:pt x="136" y="45"/>
                </a:cubicBezTo>
                <a:cubicBezTo>
                  <a:pt x="136" y="45"/>
                  <a:pt x="136" y="46"/>
                  <a:pt x="136" y="47"/>
                </a:cubicBezTo>
                <a:cubicBezTo>
                  <a:pt x="136" y="48"/>
                  <a:pt x="134" y="49"/>
                  <a:pt x="134" y="49"/>
                </a:cubicBezTo>
                <a:cubicBezTo>
                  <a:pt x="134" y="48"/>
                  <a:pt x="133" y="48"/>
                  <a:pt x="132" y="48"/>
                </a:cubicBezTo>
                <a:cubicBezTo>
                  <a:pt x="132" y="49"/>
                  <a:pt x="132" y="49"/>
                  <a:pt x="132" y="49"/>
                </a:cubicBezTo>
                <a:cubicBezTo>
                  <a:pt x="133" y="49"/>
                  <a:pt x="133" y="50"/>
                  <a:pt x="133" y="50"/>
                </a:cubicBezTo>
                <a:cubicBezTo>
                  <a:pt x="133" y="50"/>
                  <a:pt x="133" y="51"/>
                  <a:pt x="133" y="51"/>
                </a:cubicBezTo>
                <a:cubicBezTo>
                  <a:pt x="133" y="51"/>
                  <a:pt x="133" y="52"/>
                  <a:pt x="132" y="52"/>
                </a:cubicBezTo>
                <a:cubicBezTo>
                  <a:pt x="132" y="52"/>
                  <a:pt x="132" y="52"/>
                  <a:pt x="132" y="52"/>
                </a:cubicBezTo>
                <a:cubicBezTo>
                  <a:pt x="132" y="52"/>
                  <a:pt x="131" y="52"/>
                  <a:pt x="131" y="52"/>
                </a:cubicBezTo>
                <a:cubicBezTo>
                  <a:pt x="131" y="52"/>
                  <a:pt x="131" y="52"/>
                  <a:pt x="131" y="52"/>
                </a:cubicBezTo>
                <a:cubicBezTo>
                  <a:pt x="131" y="51"/>
                  <a:pt x="130" y="51"/>
                  <a:pt x="130" y="51"/>
                </a:cubicBezTo>
                <a:cubicBezTo>
                  <a:pt x="131" y="51"/>
                  <a:pt x="131" y="51"/>
                  <a:pt x="131" y="51"/>
                </a:cubicBezTo>
                <a:cubicBezTo>
                  <a:pt x="131" y="51"/>
                  <a:pt x="131" y="50"/>
                  <a:pt x="131" y="50"/>
                </a:cubicBezTo>
                <a:cubicBezTo>
                  <a:pt x="131" y="50"/>
                  <a:pt x="130" y="50"/>
                  <a:pt x="130" y="49"/>
                </a:cubicBezTo>
                <a:cubicBezTo>
                  <a:pt x="130" y="49"/>
                  <a:pt x="130" y="49"/>
                  <a:pt x="130" y="49"/>
                </a:cubicBezTo>
                <a:cubicBezTo>
                  <a:pt x="130" y="49"/>
                  <a:pt x="130" y="48"/>
                  <a:pt x="130" y="48"/>
                </a:cubicBezTo>
                <a:cubicBezTo>
                  <a:pt x="131" y="47"/>
                  <a:pt x="129" y="46"/>
                  <a:pt x="129" y="46"/>
                </a:cubicBezTo>
                <a:cubicBezTo>
                  <a:pt x="129" y="46"/>
                  <a:pt x="127" y="46"/>
                  <a:pt x="127" y="45"/>
                </a:cubicBezTo>
                <a:cubicBezTo>
                  <a:pt x="126" y="45"/>
                  <a:pt x="125" y="45"/>
                  <a:pt x="124" y="43"/>
                </a:cubicBezTo>
                <a:cubicBezTo>
                  <a:pt x="124" y="42"/>
                  <a:pt x="123" y="42"/>
                  <a:pt x="123" y="42"/>
                </a:cubicBezTo>
                <a:cubicBezTo>
                  <a:pt x="123" y="42"/>
                  <a:pt x="122" y="42"/>
                  <a:pt x="121" y="41"/>
                </a:cubicBezTo>
                <a:cubicBezTo>
                  <a:pt x="120" y="41"/>
                  <a:pt x="120" y="39"/>
                  <a:pt x="120" y="39"/>
                </a:cubicBezTo>
                <a:cubicBezTo>
                  <a:pt x="119" y="39"/>
                  <a:pt x="119" y="39"/>
                  <a:pt x="118" y="39"/>
                </a:cubicBezTo>
                <a:cubicBezTo>
                  <a:pt x="118" y="39"/>
                  <a:pt x="118" y="37"/>
                  <a:pt x="120" y="36"/>
                </a:cubicBezTo>
                <a:cubicBezTo>
                  <a:pt x="121" y="36"/>
                  <a:pt x="123" y="35"/>
                  <a:pt x="124" y="35"/>
                </a:cubicBezTo>
                <a:cubicBezTo>
                  <a:pt x="124" y="35"/>
                  <a:pt x="124" y="35"/>
                  <a:pt x="124" y="34"/>
                </a:cubicBezTo>
                <a:cubicBezTo>
                  <a:pt x="124" y="34"/>
                  <a:pt x="125" y="35"/>
                  <a:pt x="125" y="34"/>
                </a:cubicBezTo>
                <a:cubicBezTo>
                  <a:pt x="125" y="34"/>
                  <a:pt x="126" y="35"/>
                  <a:pt x="127" y="34"/>
                </a:cubicBezTo>
                <a:cubicBezTo>
                  <a:pt x="127" y="34"/>
                  <a:pt x="128" y="34"/>
                  <a:pt x="128" y="33"/>
                </a:cubicBezTo>
                <a:cubicBezTo>
                  <a:pt x="128" y="33"/>
                  <a:pt x="129" y="33"/>
                  <a:pt x="129" y="33"/>
                </a:cubicBezTo>
                <a:cubicBezTo>
                  <a:pt x="130" y="32"/>
                  <a:pt x="129" y="32"/>
                  <a:pt x="129" y="32"/>
                </a:cubicBezTo>
                <a:cubicBezTo>
                  <a:pt x="129" y="32"/>
                  <a:pt x="130" y="32"/>
                  <a:pt x="130" y="33"/>
                </a:cubicBezTo>
                <a:cubicBezTo>
                  <a:pt x="130" y="33"/>
                  <a:pt x="130" y="33"/>
                  <a:pt x="130" y="33"/>
                </a:cubicBezTo>
                <a:cubicBezTo>
                  <a:pt x="130" y="34"/>
                  <a:pt x="130" y="33"/>
                  <a:pt x="129" y="33"/>
                </a:cubicBezTo>
                <a:cubicBezTo>
                  <a:pt x="129" y="34"/>
                  <a:pt x="128" y="35"/>
                  <a:pt x="128" y="35"/>
                </a:cubicBezTo>
                <a:cubicBezTo>
                  <a:pt x="128" y="35"/>
                  <a:pt x="128" y="35"/>
                  <a:pt x="127" y="35"/>
                </a:cubicBezTo>
                <a:cubicBezTo>
                  <a:pt x="127" y="35"/>
                  <a:pt x="128" y="36"/>
                  <a:pt x="129" y="36"/>
                </a:cubicBezTo>
                <a:cubicBezTo>
                  <a:pt x="129" y="36"/>
                  <a:pt x="129" y="36"/>
                  <a:pt x="129" y="37"/>
                </a:cubicBezTo>
                <a:cubicBezTo>
                  <a:pt x="129" y="37"/>
                  <a:pt x="130" y="36"/>
                  <a:pt x="130" y="36"/>
                </a:cubicBezTo>
                <a:cubicBezTo>
                  <a:pt x="130" y="36"/>
                  <a:pt x="131" y="37"/>
                  <a:pt x="131" y="36"/>
                </a:cubicBezTo>
                <a:cubicBezTo>
                  <a:pt x="131" y="36"/>
                  <a:pt x="131" y="36"/>
                  <a:pt x="132" y="37"/>
                </a:cubicBezTo>
                <a:cubicBezTo>
                  <a:pt x="132" y="37"/>
                  <a:pt x="133" y="37"/>
                  <a:pt x="133" y="37"/>
                </a:cubicBezTo>
                <a:cubicBezTo>
                  <a:pt x="133" y="37"/>
                  <a:pt x="133" y="38"/>
                  <a:pt x="134" y="38"/>
                </a:cubicBezTo>
                <a:cubicBezTo>
                  <a:pt x="134" y="38"/>
                  <a:pt x="135" y="38"/>
                  <a:pt x="135" y="38"/>
                </a:cubicBezTo>
                <a:cubicBezTo>
                  <a:pt x="135" y="38"/>
                  <a:pt x="134" y="37"/>
                  <a:pt x="133" y="37"/>
                </a:cubicBezTo>
                <a:cubicBezTo>
                  <a:pt x="133" y="37"/>
                  <a:pt x="133" y="36"/>
                  <a:pt x="132" y="35"/>
                </a:cubicBezTo>
                <a:cubicBezTo>
                  <a:pt x="132" y="35"/>
                  <a:pt x="132" y="35"/>
                  <a:pt x="132" y="35"/>
                </a:cubicBezTo>
                <a:cubicBezTo>
                  <a:pt x="132" y="35"/>
                  <a:pt x="131" y="35"/>
                  <a:pt x="131" y="34"/>
                </a:cubicBezTo>
                <a:cubicBezTo>
                  <a:pt x="131" y="34"/>
                  <a:pt x="131" y="35"/>
                  <a:pt x="132" y="35"/>
                </a:cubicBezTo>
                <a:cubicBezTo>
                  <a:pt x="132" y="35"/>
                  <a:pt x="132" y="33"/>
                  <a:pt x="131" y="33"/>
                </a:cubicBezTo>
                <a:cubicBezTo>
                  <a:pt x="131" y="33"/>
                  <a:pt x="132" y="33"/>
                  <a:pt x="132" y="34"/>
                </a:cubicBezTo>
                <a:cubicBezTo>
                  <a:pt x="132" y="34"/>
                  <a:pt x="132" y="34"/>
                  <a:pt x="132" y="33"/>
                </a:cubicBezTo>
                <a:cubicBezTo>
                  <a:pt x="132" y="33"/>
                  <a:pt x="133" y="34"/>
                  <a:pt x="134" y="34"/>
                </a:cubicBezTo>
                <a:cubicBezTo>
                  <a:pt x="134" y="34"/>
                  <a:pt x="135" y="33"/>
                  <a:pt x="134" y="33"/>
                </a:cubicBezTo>
                <a:cubicBezTo>
                  <a:pt x="133" y="32"/>
                  <a:pt x="133" y="31"/>
                  <a:pt x="133" y="31"/>
                </a:cubicBezTo>
                <a:cubicBezTo>
                  <a:pt x="133" y="31"/>
                  <a:pt x="134" y="32"/>
                  <a:pt x="135" y="32"/>
                </a:cubicBezTo>
                <a:cubicBezTo>
                  <a:pt x="135" y="32"/>
                  <a:pt x="135" y="31"/>
                  <a:pt x="134" y="31"/>
                </a:cubicBezTo>
                <a:cubicBezTo>
                  <a:pt x="134" y="31"/>
                  <a:pt x="134" y="30"/>
                  <a:pt x="134" y="30"/>
                </a:cubicBezTo>
                <a:cubicBezTo>
                  <a:pt x="134" y="30"/>
                  <a:pt x="134" y="30"/>
                  <a:pt x="135" y="30"/>
                </a:cubicBezTo>
                <a:cubicBezTo>
                  <a:pt x="135" y="30"/>
                  <a:pt x="135" y="31"/>
                  <a:pt x="135" y="31"/>
                </a:cubicBezTo>
                <a:cubicBezTo>
                  <a:pt x="136" y="31"/>
                  <a:pt x="136" y="31"/>
                  <a:pt x="136" y="31"/>
                </a:cubicBezTo>
                <a:cubicBezTo>
                  <a:pt x="136" y="31"/>
                  <a:pt x="136" y="31"/>
                  <a:pt x="137" y="31"/>
                </a:cubicBezTo>
                <a:cubicBezTo>
                  <a:pt x="137" y="31"/>
                  <a:pt x="137" y="31"/>
                  <a:pt x="137" y="31"/>
                </a:cubicBezTo>
                <a:cubicBezTo>
                  <a:pt x="138" y="31"/>
                  <a:pt x="138" y="31"/>
                  <a:pt x="138" y="31"/>
                </a:cubicBezTo>
                <a:cubicBezTo>
                  <a:pt x="138" y="32"/>
                  <a:pt x="138" y="32"/>
                  <a:pt x="139" y="32"/>
                </a:cubicBezTo>
                <a:cubicBezTo>
                  <a:pt x="139" y="33"/>
                  <a:pt x="139" y="33"/>
                  <a:pt x="140" y="33"/>
                </a:cubicBezTo>
                <a:cubicBezTo>
                  <a:pt x="140" y="33"/>
                  <a:pt x="140" y="34"/>
                  <a:pt x="140" y="34"/>
                </a:cubicBezTo>
                <a:cubicBezTo>
                  <a:pt x="140" y="34"/>
                  <a:pt x="140" y="34"/>
                  <a:pt x="141" y="34"/>
                </a:cubicBezTo>
                <a:cubicBezTo>
                  <a:pt x="141" y="35"/>
                  <a:pt x="141" y="35"/>
                  <a:pt x="141" y="36"/>
                </a:cubicBezTo>
                <a:cubicBezTo>
                  <a:pt x="141" y="35"/>
                  <a:pt x="141" y="35"/>
                  <a:pt x="142" y="35"/>
                </a:cubicBezTo>
                <a:cubicBezTo>
                  <a:pt x="142" y="36"/>
                  <a:pt x="142" y="36"/>
                  <a:pt x="142" y="36"/>
                </a:cubicBezTo>
                <a:cubicBezTo>
                  <a:pt x="142" y="36"/>
                  <a:pt x="142" y="36"/>
                  <a:pt x="142" y="37"/>
                </a:cubicBezTo>
                <a:cubicBezTo>
                  <a:pt x="142" y="37"/>
                  <a:pt x="141" y="37"/>
                  <a:pt x="141" y="37"/>
                </a:cubicBezTo>
                <a:cubicBezTo>
                  <a:pt x="141" y="37"/>
                  <a:pt x="140" y="37"/>
                  <a:pt x="140" y="37"/>
                </a:cubicBezTo>
                <a:cubicBezTo>
                  <a:pt x="140" y="38"/>
                  <a:pt x="140" y="38"/>
                  <a:pt x="140" y="38"/>
                </a:cubicBezTo>
                <a:cubicBezTo>
                  <a:pt x="140" y="38"/>
                  <a:pt x="139" y="38"/>
                  <a:pt x="139" y="37"/>
                </a:cubicBezTo>
                <a:cubicBezTo>
                  <a:pt x="138" y="37"/>
                  <a:pt x="138" y="37"/>
                  <a:pt x="137" y="37"/>
                </a:cubicBezTo>
                <a:cubicBezTo>
                  <a:pt x="137" y="37"/>
                  <a:pt x="137" y="37"/>
                  <a:pt x="137" y="37"/>
                </a:cubicBezTo>
                <a:cubicBezTo>
                  <a:pt x="136" y="37"/>
                  <a:pt x="136" y="37"/>
                  <a:pt x="136" y="38"/>
                </a:cubicBezTo>
                <a:cubicBezTo>
                  <a:pt x="137" y="38"/>
                  <a:pt x="137" y="38"/>
                  <a:pt x="137" y="38"/>
                </a:cubicBezTo>
                <a:cubicBezTo>
                  <a:pt x="138" y="38"/>
                  <a:pt x="138" y="39"/>
                  <a:pt x="138" y="39"/>
                </a:cubicBezTo>
                <a:cubicBezTo>
                  <a:pt x="138" y="39"/>
                  <a:pt x="138" y="39"/>
                  <a:pt x="139" y="39"/>
                </a:cubicBezTo>
                <a:cubicBezTo>
                  <a:pt x="139" y="39"/>
                  <a:pt x="140" y="39"/>
                  <a:pt x="140" y="39"/>
                </a:cubicBezTo>
                <a:cubicBezTo>
                  <a:pt x="140" y="40"/>
                  <a:pt x="141" y="40"/>
                  <a:pt x="141" y="40"/>
                </a:cubicBezTo>
                <a:cubicBezTo>
                  <a:pt x="141" y="41"/>
                  <a:pt x="142" y="41"/>
                  <a:pt x="142" y="41"/>
                </a:cubicBezTo>
                <a:cubicBezTo>
                  <a:pt x="142" y="41"/>
                  <a:pt x="142" y="42"/>
                  <a:pt x="142" y="42"/>
                </a:cubicBezTo>
                <a:cubicBezTo>
                  <a:pt x="142" y="42"/>
                  <a:pt x="142" y="42"/>
                  <a:pt x="142" y="42"/>
                </a:cubicBezTo>
                <a:cubicBezTo>
                  <a:pt x="143" y="42"/>
                  <a:pt x="143" y="42"/>
                  <a:pt x="143" y="43"/>
                </a:cubicBezTo>
                <a:cubicBezTo>
                  <a:pt x="143" y="43"/>
                  <a:pt x="143" y="43"/>
                  <a:pt x="143" y="43"/>
                </a:cubicBezTo>
                <a:cubicBezTo>
                  <a:pt x="144" y="43"/>
                  <a:pt x="144" y="43"/>
                  <a:pt x="144" y="43"/>
                </a:cubicBezTo>
                <a:cubicBezTo>
                  <a:pt x="144" y="43"/>
                  <a:pt x="144" y="44"/>
                  <a:pt x="145" y="44"/>
                </a:cubicBezTo>
                <a:cubicBezTo>
                  <a:pt x="145" y="44"/>
                  <a:pt x="146" y="45"/>
                  <a:pt x="146" y="45"/>
                </a:cubicBezTo>
                <a:cubicBezTo>
                  <a:pt x="147" y="45"/>
                  <a:pt x="147" y="45"/>
                  <a:pt x="147" y="45"/>
                </a:cubicBezTo>
                <a:cubicBezTo>
                  <a:pt x="147" y="45"/>
                  <a:pt x="147" y="45"/>
                  <a:pt x="147" y="45"/>
                </a:cubicBezTo>
                <a:cubicBezTo>
                  <a:pt x="146" y="44"/>
                  <a:pt x="146" y="44"/>
                  <a:pt x="146" y="44"/>
                </a:cubicBezTo>
                <a:cubicBezTo>
                  <a:pt x="146" y="43"/>
                  <a:pt x="146" y="43"/>
                  <a:pt x="145" y="43"/>
                </a:cubicBezTo>
                <a:cubicBezTo>
                  <a:pt x="146" y="43"/>
                  <a:pt x="146" y="43"/>
                  <a:pt x="146" y="43"/>
                </a:cubicBezTo>
                <a:cubicBezTo>
                  <a:pt x="147" y="44"/>
                  <a:pt x="147" y="44"/>
                  <a:pt x="147" y="44"/>
                </a:cubicBezTo>
                <a:cubicBezTo>
                  <a:pt x="147" y="44"/>
                  <a:pt x="147" y="44"/>
                  <a:pt x="148" y="45"/>
                </a:cubicBezTo>
                <a:cubicBezTo>
                  <a:pt x="148" y="45"/>
                  <a:pt x="148" y="45"/>
                  <a:pt x="148" y="45"/>
                </a:cubicBezTo>
                <a:cubicBezTo>
                  <a:pt x="148" y="45"/>
                  <a:pt x="148" y="46"/>
                  <a:pt x="149" y="46"/>
                </a:cubicBezTo>
                <a:cubicBezTo>
                  <a:pt x="149" y="45"/>
                  <a:pt x="148" y="45"/>
                  <a:pt x="148" y="45"/>
                </a:cubicBezTo>
                <a:cubicBezTo>
                  <a:pt x="148" y="45"/>
                  <a:pt x="148" y="45"/>
                  <a:pt x="148" y="44"/>
                </a:cubicBezTo>
                <a:cubicBezTo>
                  <a:pt x="149" y="44"/>
                  <a:pt x="149" y="44"/>
                  <a:pt x="149" y="44"/>
                </a:cubicBezTo>
                <a:cubicBezTo>
                  <a:pt x="149" y="44"/>
                  <a:pt x="149" y="44"/>
                  <a:pt x="149" y="44"/>
                </a:cubicBezTo>
                <a:cubicBezTo>
                  <a:pt x="149" y="44"/>
                  <a:pt x="149" y="44"/>
                  <a:pt x="149" y="44"/>
                </a:cubicBezTo>
                <a:cubicBezTo>
                  <a:pt x="149" y="43"/>
                  <a:pt x="149" y="43"/>
                  <a:pt x="149" y="43"/>
                </a:cubicBezTo>
                <a:cubicBezTo>
                  <a:pt x="148" y="43"/>
                  <a:pt x="148" y="43"/>
                  <a:pt x="148" y="43"/>
                </a:cubicBezTo>
                <a:cubicBezTo>
                  <a:pt x="148" y="43"/>
                  <a:pt x="148" y="43"/>
                  <a:pt x="148" y="42"/>
                </a:cubicBezTo>
                <a:cubicBezTo>
                  <a:pt x="148" y="42"/>
                  <a:pt x="148" y="42"/>
                  <a:pt x="147" y="42"/>
                </a:cubicBezTo>
                <a:cubicBezTo>
                  <a:pt x="147" y="42"/>
                  <a:pt x="147" y="41"/>
                  <a:pt x="147" y="41"/>
                </a:cubicBezTo>
                <a:cubicBezTo>
                  <a:pt x="147" y="41"/>
                  <a:pt x="147" y="41"/>
                  <a:pt x="147" y="40"/>
                </a:cubicBezTo>
                <a:cubicBezTo>
                  <a:pt x="147" y="40"/>
                  <a:pt x="147" y="40"/>
                  <a:pt x="147" y="40"/>
                </a:cubicBezTo>
                <a:cubicBezTo>
                  <a:pt x="147" y="40"/>
                  <a:pt x="147" y="40"/>
                  <a:pt x="147" y="40"/>
                </a:cubicBezTo>
                <a:cubicBezTo>
                  <a:pt x="148" y="40"/>
                  <a:pt x="148" y="41"/>
                  <a:pt x="148" y="41"/>
                </a:cubicBezTo>
                <a:cubicBezTo>
                  <a:pt x="148" y="41"/>
                  <a:pt x="148" y="41"/>
                  <a:pt x="148" y="41"/>
                </a:cubicBezTo>
                <a:cubicBezTo>
                  <a:pt x="148" y="42"/>
                  <a:pt x="148" y="42"/>
                  <a:pt x="148" y="42"/>
                </a:cubicBezTo>
                <a:cubicBezTo>
                  <a:pt x="149" y="42"/>
                  <a:pt x="149" y="42"/>
                  <a:pt x="149" y="42"/>
                </a:cubicBezTo>
                <a:cubicBezTo>
                  <a:pt x="149" y="43"/>
                  <a:pt x="149" y="43"/>
                  <a:pt x="149" y="43"/>
                </a:cubicBezTo>
                <a:cubicBezTo>
                  <a:pt x="149" y="43"/>
                  <a:pt x="150" y="43"/>
                  <a:pt x="150" y="43"/>
                </a:cubicBezTo>
                <a:cubicBezTo>
                  <a:pt x="150" y="43"/>
                  <a:pt x="150" y="43"/>
                  <a:pt x="150" y="42"/>
                </a:cubicBezTo>
                <a:cubicBezTo>
                  <a:pt x="150" y="43"/>
                  <a:pt x="150" y="43"/>
                  <a:pt x="151" y="43"/>
                </a:cubicBezTo>
                <a:cubicBezTo>
                  <a:pt x="151" y="43"/>
                  <a:pt x="151" y="43"/>
                  <a:pt x="151" y="42"/>
                </a:cubicBezTo>
                <a:cubicBezTo>
                  <a:pt x="151" y="42"/>
                  <a:pt x="152" y="42"/>
                  <a:pt x="152" y="42"/>
                </a:cubicBezTo>
                <a:cubicBezTo>
                  <a:pt x="152" y="42"/>
                  <a:pt x="151" y="41"/>
                  <a:pt x="150" y="41"/>
                </a:cubicBezTo>
                <a:cubicBezTo>
                  <a:pt x="150" y="41"/>
                  <a:pt x="150" y="40"/>
                  <a:pt x="150" y="40"/>
                </a:cubicBezTo>
                <a:cubicBezTo>
                  <a:pt x="150" y="40"/>
                  <a:pt x="150" y="40"/>
                  <a:pt x="149" y="39"/>
                </a:cubicBezTo>
                <a:cubicBezTo>
                  <a:pt x="149" y="39"/>
                  <a:pt x="149" y="39"/>
                  <a:pt x="148" y="38"/>
                </a:cubicBezTo>
                <a:cubicBezTo>
                  <a:pt x="147" y="38"/>
                  <a:pt x="147" y="37"/>
                  <a:pt x="147" y="37"/>
                </a:cubicBezTo>
                <a:cubicBezTo>
                  <a:pt x="147" y="37"/>
                  <a:pt x="147" y="37"/>
                  <a:pt x="148" y="37"/>
                </a:cubicBezTo>
                <a:cubicBezTo>
                  <a:pt x="147" y="37"/>
                  <a:pt x="147" y="37"/>
                  <a:pt x="147" y="36"/>
                </a:cubicBezTo>
                <a:cubicBezTo>
                  <a:pt x="147" y="36"/>
                  <a:pt x="147" y="36"/>
                  <a:pt x="147" y="36"/>
                </a:cubicBezTo>
                <a:cubicBezTo>
                  <a:pt x="147" y="35"/>
                  <a:pt x="147" y="35"/>
                  <a:pt x="146" y="35"/>
                </a:cubicBezTo>
                <a:cubicBezTo>
                  <a:pt x="146" y="35"/>
                  <a:pt x="146" y="35"/>
                  <a:pt x="146" y="34"/>
                </a:cubicBezTo>
                <a:cubicBezTo>
                  <a:pt x="146" y="34"/>
                  <a:pt x="146" y="34"/>
                  <a:pt x="146" y="34"/>
                </a:cubicBezTo>
                <a:cubicBezTo>
                  <a:pt x="145" y="34"/>
                  <a:pt x="145" y="34"/>
                  <a:pt x="145" y="33"/>
                </a:cubicBezTo>
                <a:cubicBezTo>
                  <a:pt x="145" y="33"/>
                  <a:pt x="145" y="33"/>
                  <a:pt x="144" y="33"/>
                </a:cubicBezTo>
                <a:cubicBezTo>
                  <a:pt x="144" y="33"/>
                  <a:pt x="144" y="33"/>
                  <a:pt x="144" y="32"/>
                </a:cubicBezTo>
                <a:cubicBezTo>
                  <a:pt x="144" y="32"/>
                  <a:pt x="142" y="31"/>
                  <a:pt x="142" y="31"/>
                </a:cubicBezTo>
                <a:cubicBezTo>
                  <a:pt x="142" y="31"/>
                  <a:pt x="142" y="31"/>
                  <a:pt x="142" y="31"/>
                </a:cubicBezTo>
                <a:cubicBezTo>
                  <a:pt x="141" y="30"/>
                  <a:pt x="141" y="30"/>
                  <a:pt x="141" y="30"/>
                </a:cubicBezTo>
                <a:cubicBezTo>
                  <a:pt x="141" y="30"/>
                  <a:pt x="141" y="30"/>
                  <a:pt x="141" y="29"/>
                </a:cubicBezTo>
                <a:cubicBezTo>
                  <a:pt x="140" y="29"/>
                  <a:pt x="140" y="29"/>
                  <a:pt x="140" y="29"/>
                </a:cubicBezTo>
                <a:cubicBezTo>
                  <a:pt x="140" y="29"/>
                  <a:pt x="140" y="29"/>
                  <a:pt x="140" y="29"/>
                </a:cubicBezTo>
                <a:cubicBezTo>
                  <a:pt x="140" y="29"/>
                  <a:pt x="140" y="29"/>
                  <a:pt x="140" y="29"/>
                </a:cubicBezTo>
                <a:cubicBezTo>
                  <a:pt x="140" y="28"/>
                  <a:pt x="139" y="28"/>
                  <a:pt x="139" y="28"/>
                </a:cubicBezTo>
                <a:cubicBezTo>
                  <a:pt x="139" y="27"/>
                  <a:pt x="139" y="27"/>
                  <a:pt x="138" y="27"/>
                </a:cubicBezTo>
                <a:cubicBezTo>
                  <a:pt x="138" y="27"/>
                  <a:pt x="138" y="27"/>
                  <a:pt x="137" y="27"/>
                </a:cubicBezTo>
                <a:cubicBezTo>
                  <a:pt x="137" y="26"/>
                  <a:pt x="136" y="26"/>
                  <a:pt x="136" y="26"/>
                </a:cubicBezTo>
                <a:cubicBezTo>
                  <a:pt x="136" y="26"/>
                  <a:pt x="136" y="26"/>
                  <a:pt x="136" y="26"/>
                </a:cubicBezTo>
                <a:cubicBezTo>
                  <a:pt x="136" y="27"/>
                  <a:pt x="136" y="27"/>
                  <a:pt x="137" y="27"/>
                </a:cubicBezTo>
                <a:cubicBezTo>
                  <a:pt x="137" y="27"/>
                  <a:pt x="137" y="28"/>
                  <a:pt x="137" y="28"/>
                </a:cubicBezTo>
                <a:cubicBezTo>
                  <a:pt x="138" y="28"/>
                  <a:pt x="138" y="28"/>
                  <a:pt x="138" y="28"/>
                </a:cubicBezTo>
                <a:cubicBezTo>
                  <a:pt x="138" y="28"/>
                  <a:pt x="138" y="28"/>
                  <a:pt x="137" y="28"/>
                </a:cubicBezTo>
                <a:cubicBezTo>
                  <a:pt x="137" y="28"/>
                  <a:pt x="137" y="28"/>
                  <a:pt x="136" y="28"/>
                </a:cubicBezTo>
                <a:cubicBezTo>
                  <a:pt x="136" y="28"/>
                  <a:pt x="136" y="28"/>
                  <a:pt x="135" y="28"/>
                </a:cubicBezTo>
                <a:cubicBezTo>
                  <a:pt x="135" y="28"/>
                  <a:pt x="136" y="28"/>
                  <a:pt x="136" y="27"/>
                </a:cubicBezTo>
                <a:cubicBezTo>
                  <a:pt x="136" y="27"/>
                  <a:pt x="136" y="26"/>
                  <a:pt x="136" y="26"/>
                </a:cubicBezTo>
                <a:cubicBezTo>
                  <a:pt x="135" y="26"/>
                  <a:pt x="135" y="25"/>
                  <a:pt x="134" y="25"/>
                </a:cubicBezTo>
                <a:cubicBezTo>
                  <a:pt x="134" y="25"/>
                  <a:pt x="134" y="25"/>
                  <a:pt x="133" y="25"/>
                </a:cubicBezTo>
                <a:cubicBezTo>
                  <a:pt x="133" y="25"/>
                  <a:pt x="133" y="25"/>
                  <a:pt x="132" y="25"/>
                </a:cubicBezTo>
                <a:cubicBezTo>
                  <a:pt x="132" y="25"/>
                  <a:pt x="132" y="25"/>
                  <a:pt x="132" y="25"/>
                </a:cubicBezTo>
                <a:cubicBezTo>
                  <a:pt x="131" y="25"/>
                  <a:pt x="131" y="26"/>
                  <a:pt x="131" y="26"/>
                </a:cubicBezTo>
                <a:cubicBezTo>
                  <a:pt x="132" y="26"/>
                  <a:pt x="132" y="26"/>
                  <a:pt x="132" y="26"/>
                </a:cubicBezTo>
                <a:cubicBezTo>
                  <a:pt x="132" y="26"/>
                  <a:pt x="131" y="26"/>
                  <a:pt x="131" y="26"/>
                </a:cubicBezTo>
                <a:cubicBezTo>
                  <a:pt x="131" y="26"/>
                  <a:pt x="131" y="27"/>
                  <a:pt x="132" y="27"/>
                </a:cubicBezTo>
                <a:cubicBezTo>
                  <a:pt x="132" y="27"/>
                  <a:pt x="130" y="27"/>
                  <a:pt x="131" y="26"/>
                </a:cubicBezTo>
                <a:cubicBezTo>
                  <a:pt x="131" y="25"/>
                  <a:pt x="131" y="25"/>
                  <a:pt x="131" y="25"/>
                </a:cubicBezTo>
                <a:cubicBezTo>
                  <a:pt x="131" y="25"/>
                  <a:pt x="132" y="24"/>
                  <a:pt x="132" y="24"/>
                </a:cubicBezTo>
                <a:cubicBezTo>
                  <a:pt x="132" y="24"/>
                  <a:pt x="131" y="24"/>
                  <a:pt x="130" y="24"/>
                </a:cubicBezTo>
                <a:cubicBezTo>
                  <a:pt x="130" y="24"/>
                  <a:pt x="129" y="24"/>
                  <a:pt x="128" y="24"/>
                </a:cubicBezTo>
                <a:cubicBezTo>
                  <a:pt x="127" y="25"/>
                  <a:pt x="127" y="26"/>
                  <a:pt x="127" y="26"/>
                </a:cubicBezTo>
                <a:cubicBezTo>
                  <a:pt x="128" y="26"/>
                  <a:pt x="128" y="26"/>
                  <a:pt x="129" y="26"/>
                </a:cubicBezTo>
                <a:cubicBezTo>
                  <a:pt x="128" y="26"/>
                  <a:pt x="128" y="26"/>
                  <a:pt x="127" y="26"/>
                </a:cubicBezTo>
                <a:cubicBezTo>
                  <a:pt x="127" y="26"/>
                  <a:pt x="128" y="27"/>
                  <a:pt x="129" y="27"/>
                </a:cubicBezTo>
                <a:cubicBezTo>
                  <a:pt x="129" y="27"/>
                  <a:pt x="129" y="28"/>
                  <a:pt x="130" y="28"/>
                </a:cubicBezTo>
                <a:cubicBezTo>
                  <a:pt x="130" y="28"/>
                  <a:pt x="130" y="28"/>
                  <a:pt x="131" y="29"/>
                </a:cubicBezTo>
                <a:cubicBezTo>
                  <a:pt x="131" y="29"/>
                  <a:pt x="130" y="31"/>
                  <a:pt x="130" y="31"/>
                </a:cubicBezTo>
                <a:cubicBezTo>
                  <a:pt x="130" y="31"/>
                  <a:pt x="130" y="30"/>
                  <a:pt x="129" y="30"/>
                </a:cubicBezTo>
                <a:cubicBezTo>
                  <a:pt x="129" y="30"/>
                  <a:pt x="129" y="31"/>
                  <a:pt x="129" y="31"/>
                </a:cubicBezTo>
                <a:cubicBezTo>
                  <a:pt x="129" y="31"/>
                  <a:pt x="128" y="31"/>
                  <a:pt x="128" y="30"/>
                </a:cubicBezTo>
                <a:cubicBezTo>
                  <a:pt x="128" y="29"/>
                  <a:pt x="129" y="30"/>
                  <a:pt x="128" y="29"/>
                </a:cubicBezTo>
                <a:cubicBezTo>
                  <a:pt x="128" y="29"/>
                  <a:pt x="128" y="29"/>
                  <a:pt x="127" y="28"/>
                </a:cubicBezTo>
                <a:cubicBezTo>
                  <a:pt x="127" y="28"/>
                  <a:pt x="126" y="28"/>
                  <a:pt x="126" y="29"/>
                </a:cubicBezTo>
                <a:cubicBezTo>
                  <a:pt x="126" y="29"/>
                  <a:pt x="125" y="29"/>
                  <a:pt x="126" y="28"/>
                </a:cubicBezTo>
                <a:cubicBezTo>
                  <a:pt x="127" y="27"/>
                  <a:pt x="126" y="27"/>
                  <a:pt x="126" y="27"/>
                </a:cubicBezTo>
                <a:cubicBezTo>
                  <a:pt x="125" y="27"/>
                  <a:pt x="125" y="27"/>
                  <a:pt x="125" y="27"/>
                </a:cubicBezTo>
                <a:cubicBezTo>
                  <a:pt x="125" y="27"/>
                  <a:pt x="125" y="27"/>
                  <a:pt x="124" y="27"/>
                </a:cubicBezTo>
                <a:cubicBezTo>
                  <a:pt x="124" y="26"/>
                  <a:pt x="125" y="26"/>
                  <a:pt x="125" y="26"/>
                </a:cubicBezTo>
                <a:cubicBezTo>
                  <a:pt x="125" y="26"/>
                  <a:pt x="125" y="26"/>
                  <a:pt x="124" y="25"/>
                </a:cubicBezTo>
                <a:cubicBezTo>
                  <a:pt x="124" y="25"/>
                  <a:pt x="124" y="25"/>
                  <a:pt x="123" y="24"/>
                </a:cubicBezTo>
                <a:cubicBezTo>
                  <a:pt x="123" y="24"/>
                  <a:pt x="124" y="24"/>
                  <a:pt x="124" y="23"/>
                </a:cubicBezTo>
                <a:cubicBezTo>
                  <a:pt x="124" y="23"/>
                  <a:pt x="125" y="23"/>
                  <a:pt x="125" y="23"/>
                </a:cubicBezTo>
                <a:cubicBezTo>
                  <a:pt x="125" y="23"/>
                  <a:pt x="125" y="23"/>
                  <a:pt x="126" y="23"/>
                </a:cubicBezTo>
                <a:cubicBezTo>
                  <a:pt x="126" y="23"/>
                  <a:pt x="127" y="23"/>
                  <a:pt x="128" y="23"/>
                </a:cubicBezTo>
                <a:cubicBezTo>
                  <a:pt x="128" y="23"/>
                  <a:pt x="128" y="22"/>
                  <a:pt x="127" y="22"/>
                </a:cubicBezTo>
                <a:cubicBezTo>
                  <a:pt x="126" y="23"/>
                  <a:pt x="126" y="22"/>
                  <a:pt x="126" y="22"/>
                </a:cubicBezTo>
                <a:cubicBezTo>
                  <a:pt x="126" y="22"/>
                  <a:pt x="123" y="21"/>
                  <a:pt x="123" y="21"/>
                </a:cubicBezTo>
                <a:cubicBezTo>
                  <a:pt x="122" y="21"/>
                  <a:pt x="122" y="22"/>
                  <a:pt x="122" y="22"/>
                </a:cubicBezTo>
                <a:cubicBezTo>
                  <a:pt x="122" y="22"/>
                  <a:pt x="122" y="22"/>
                  <a:pt x="122" y="23"/>
                </a:cubicBezTo>
                <a:cubicBezTo>
                  <a:pt x="122" y="23"/>
                  <a:pt x="122" y="23"/>
                  <a:pt x="122" y="23"/>
                </a:cubicBezTo>
                <a:cubicBezTo>
                  <a:pt x="122" y="23"/>
                  <a:pt x="122" y="23"/>
                  <a:pt x="121" y="24"/>
                </a:cubicBezTo>
                <a:cubicBezTo>
                  <a:pt x="121" y="23"/>
                  <a:pt x="121" y="23"/>
                  <a:pt x="121" y="23"/>
                </a:cubicBezTo>
                <a:cubicBezTo>
                  <a:pt x="121" y="23"/>
                  <a:pt x="121" y="23"/>
                  <a:pt x="121" y="23"/>
                </a:cubicBezTo>
                <a:cubicBezTo>
                  <a:pt x="121" y="22"/>
                  <a:pt x="121" y="22"/>
                  <a:pt x="121" y="21"/>
                </a:cubicBezTo>
                <a:cubicBezTo>
                  <a:pt x="121" y="21"/>
                  <a:pt x="121" y="21"/>
                  <a:pt x="120" y="21"/>
                </a:cubicBezTo>
                <a:cubicBezTo>
                  <a:pt x="120" y="20"/>
                  <a:pt x="120" y="20"/>
                  <a:pt x="120" y="20"/>
                </a:cubicBezTo>
                <a:cubicBezTo>
                  <a:pt x="120" y="20"/>
                  <a:pt x="119" y="20"/>
                  <a:pt x="119" y="20"/>
                </a:cubicBezTo>
                <a:cubicBezTo>
                  <a:pt x="118" y="20"/>
                  <a:pt x="118" y="20"/>
                  <a:pt x="118" y="20"/>
                </a:cubicBezTo>
                <a:cubicBezTo>
                  <a:pt x="117" y="20"/>
                  <a:pt x="117" y="20"/>
                  <a:pt x="117" y="20"/>
                </a:cubicBezTo>
                <a:cubicBezTo>
                  <a:pt x="117" y="20"/>
                  <a:pt x="117" y="20"/>
                  <a:pt x="117" y="21"/>
                </a:cubicBezTo>
                <a:cubicBezTo>
                  <a:pt x="117" y="21"/>
                  <a:pt x="117" y="21"/>
                  <a:pt x="117" y="21"/>
                </a:cubicBezTo>
                <a:cubicBezTo>
                  <a:pt x="117" y="21"/>
                  <a:pt x="117" y="21"/>
                  <a:pt x="116" y="20"/>
                </a:cubicBezTo>
                <a:cubicBezTo>
                  <a:pt x="116" y="20"/>
                  <a:pt x="116" y="20"/>
                  <a:pt x="116" y="21"/>
                </a:cubicBezTo>
                <a:cubicBezTo>
                  <a:pt x="115" y="21"/>
                  <a:pt x="115" y="21"/>
                  <a:pt x="115" y="21"/>
                </a:cubicBezTo>
                <a:cubicBezTo>
                  <a:pt x="116" y="21"/>
                  <a:pt x="116" y="21"/>
                  <a:pt x="116" y="22"/>
                </a:cubicBezTo>
                <a:cubicBezTo>
                  <a:pt x="117" y="22"/>
                  <a:pt x="117" y="22"/>
                  <a:pt x="117" y="22"/>
                </a:cubicBezTo>
                <a:cubicBezTo>
                  <a:pt x="118" y="22"/>
                  <a:pt x="118" y="23"/>
                  <a:pt x="118" y="23"/>
                </a:cubicBezTo>
                <a:cubicBezTo>
                  <a:pt x="118" y="23"/>
                  <a:pt x="119" y="23"/>
                  <a:pt x="119" y="23"/>
                </a:cubicBezTo>
                <a:cubicBezTo>
                  <a:pt x="119" y="23"/>
                  <a:pt x="120" y="23"/>
                  <a:pt x="120" y="23"/>
                </a:cubicBezTo>
                <a:cubicBezTo>
                  <a:pt x="120" y="24"/>
                  <a:pt x="120" y="24"/>
                  <a:pt x="121" y="24"/>
                </a:cubicBezTo>
                <a:cubicBezTo>
                  <a:pt x="121" y="24"/>
                  <a:pt x="120" y="24"/>
                  <a:pt x="120" y="25"/>
                </a:cubicBezTo>
                <a:cubicBezTo>
                  <a:pt x="120" y="25"/>
                  <a:pt x="121" y="25"/>
                  <a:pt x="120" y="26"/>
                </a:cubicBezTo>
                <a:cubicBezTo>
                  <a:pt x="120" y="26"/>
                  <a:pt x="120" y="25"/>
                  <a:pt x="120" y="25"/>
                </a:cubicBezTo>
                <a:cubicBezTo>
                  <a:pt x="120" y="25"/>
                  <a:pt x="119" y="25"/>
                  <a:pt x="119" y="25"/>
                </a:cubicBezTo>
                <a:cubicBezTo>
                  <a:pt x="118" y="25"/>
                  <a:pt x="118" y="26"/>
                  <a:pt x="118" y="26"/>
                </a:cubicBezTo>
                <a:cubicBezTo>
                  <a:pt x="118" y="26"/>
                  <a:pt x="118" y="26"/>
                  <a:pt x="118" y="26"/>
                </a:cubicBezTo>
                <a:cubicBezTo>
                  <a:pt x="118" y="26"/>
                  <a:pt x="118" y="26"/>
                  <a:pt x="117" y="27"/>
                </a:cubicBezTo>
                <a:cubicBezTo>
                  <a:pt x="117" y="27"/>
                  <a:pt x="116" y="27"/>
                  <a:pt x="115" y="27"/>
                </a:cubicBezTo>
                <a:cubicBezTo>
                  <a:pt x="114" y="26"/>
                  <a:pt x="112" y="25"/>
                  <a:pt x="112" y="25"/>
                </a:cubicBezTo>
                <a:cubicBezTo>
                  <a:pt x="111" y="24"/>
                  <a:pt x="110" y="24"/>
                  <a:pt x="109" y="24"/>
                </a:cubicBezTo>
                <a:cubicBezTo>
                  <a:pt x="109" y="24"/>
                  <a:pt x="108" y="24"/>
                  <a:pt x="108" y="24"/>
                </a:cubicBezTo>
                <a:cubicBezTo>
                  <a:pt x="107" y="25"/>
                  <a:pt x="109" y="25"/>
                  <a:pt x="108" y="27"/>
                </a:cubicBezTo>
                <a:cubicBezTo>
                  <a:pt x="108" y="27"/>
                  <a:pt x="109" y="25"/>
                  <a:pt x="107" y="25"/>
                </a:cubicBezTo>
                <a:cubicBezTo>
                  <a:pt x="107" y="25"/>
                  <a:pt x="107" y="25"/>
                  <a:pt x="106" y="25"/>
                </a:cubicBezTo>
                <a:cubicBezTo>
                  <a:pt x="106" y="25"/>
                  <a:pt x="107" y="24"/>
                  <a:pt x="106" y="24"/>
                </a:cubicBezTo>
                <a:cubicBezTo>
                  <a:pt x="106" y="24"/>
                  <a:pt x="105" y="25"/>
                  <a:pt x="104" y="25"/>
                </a:cubicBezTo>
                <a:cubicBezTo>
                  <a:pt x="102" y="24"/>
                  <a:pt x="101" y="24"/>
                  <a:pt x="101" y="24"/>
                </a:cubicBezTo>
                <a:cubicBezTo>
                  <a:pt x="102" y="24"/>
                  <a:pt x="102" y="24"/>
                  <a:pt x="103" y="23"/>
                </a:cubicBezTo>
                <a:cubicBezTo>
                  <a:pt x="103" y="23"/>
                  <a:pt x="103" y="23"/>
                  <a:pt x="101" y="22"/>
                </a:cubicBezTo>
                <a:cubicBezTo>
                  <a:pt x="100" y="22"/>
                  <a:pt x="99" y="22"/>
                  <a:pt x="99" y="22"/>
                </a:cubicBezTo>
                <a:cubicBezTo>
                  <a:pt x="99" y="22"/>
                  <a:pt x="99" y="22"/>
                  <a:pt x="98" y="22"/>
                </a:cubicBezTo>
                <a:cubicBezTo>
                  <a:pt x="97" y="21"/>
                  <a:pt x="97" y="21"/>
                  <a:pt x="97" y="21"/>
                </a:cubicBezTo>
                <a:cubicBezTo>
                  <a:pt x="96" y="21"/>
                  <a:pt x="96" y="21"/>
                  <a:pt x="96" y="21"/>
                </a:cubicBezTo>
                <a:cubicBezTo>
                  <a:pt x="96" y="21"/>
                  <a:pt x="94" y="20"/>
                  <a:pt x="94" y="21"/>
                </a:cubicBezTo>
                <a:cubicBezTo>
                  <a:pt x="94" y="21"/>
                  <a:pt x="94" y="21"/>
                  <a:pt x="93" y="21"/>
                </a:cubicBezTo>
                <a:cubicBezTo>
                  <a:pt x="93" y="21"/>
                  <a:pt x="94" y="21"/>
                  <a:pt x="94" y="20"/>
                </a:cubicBezTo>
                <a:cubicBezTo>
                  <a:pt x="93" y="20"/>
                  <a:pt x="93" y="20"/>
                  <a:pt x="93" y="20"/>
                </a:cubicBezTo>
                <a:cubicBezTo>
                  <a:pt x="93" y="20"/>
                  <a:pt x="93" y="20"/>
                  <a:pt x="93" y="20"/>
                </a:cubicBezTo>
                <a:cubicBezTo>
                  <a:pt x="93" y="20"/>
                  <a:pt x="92" y="21"/>
                  <a:pt x="92" y="21"/>
                </a:cubicBezTo>
                <a:cubicBezTo>
                  <a:pt x="91" y="21"/>
                  <a:pt x="91" y="20"/>
                  <a:pt x="91" y="20"/>
                </a:cubicBezTo>
                <a:cubicBezTo>
                  <a:pt x="91" y="20"/>
                  <a:pt x="90" y="19"/>
                  <a:pt x="90" y="20"/>
                </a:cubicBezTo>
                <a:cubicBezTo>
                  <a:pt x="89" y="20"/>
                  <a:pt x="89" y="20"/>
                  <a:pt x="89" y="20"/>
                </a:cubicBezTo>
                <a:cubicBezTo>
                  <a:pt x="89" y="20"/>
                  <a:pt x="89" y="20"/>
                  <a:pt x="89" y="20"/>
                </a:cubicBezTo>
                <a:cubicBezTo>
                  <a:pt x="88" y="20"/>
                  <a:pt x="88" y="20"/>
                  <a:pt x="87" y="20"/>
                </a:cubicBezTo>
                <a:cubicBezTo>
                  <a:pt x="87" y="20"/>
                  <a:pt x="87" y="20"/>
                  <a:pt x="87" y="20"/>
                </a:cubicBezTo>
                <a:cubicBezTo>
                  <a:pt x="86" y="20"/>
                  <a:pt x="86" y="20"/>
                  <a:pt x="86" y="20"/>
                </a:cubicBezTo>
                <a:cubicBezTo>
                  <a:pt x="85" y="20"/>
                  <a:pt x="85" y="20"/>
                  <a:pt x="85" y="20"/>
                </a:cubicBezTo>
                <a:cubicBezTo>
                  <a:pt x="85" y="20"/>
                  <a:pt x="84" y="20"/>
                  <a:pt x="84" y="20"/>
                </a:cubicBezTo>
                <a:cubicBezTo>
                  <a:pt x="84" y="20"/>
                  <a:pt x="83" y="20"/>
                  <a:pt x="82" y="20"/>
                </a:cubicBezTo>
                <a:cubicBezTo>
                  <a:pt x="81" y="20"/>
                  <a:pt x="80" y="21"/>
                  <a:pt x="80" y="21"/>
                </a:cubicBezTo>
                <a:cubicBezTo>
                  <a:pt x="80" y="21"/>
                  <a:pt x="80" y="21"/>
                  <a:pt x="80" y="20"/>
                </a:cubicBezTo>
                <a:cubicBezTo>
                  <a:pt x="80" y="20"/>
                  <a:pt x="79" y="20"/>
                  <a:pt x="79" y="20"/>
                </a:cubicBezTo>
                <a:cubicBezTo>
                  <a:pt x="79" y="20"/>
                  <a:pt x="78" y="20"/>
                  <a:pt x="78" y="20"/>
                </a:cubicBezTo>
                <a:cubicBezTo>
                  <a:pt x="78" y="20"/>
                  <a:pt x="77" y="20"/>
                  <a:pt x="77" y="20"/>
                </a:cubicBezTo>
                <a:cubicBezTo>
                  <a:pt x="76" y="20"/>
                  <a:pt x="76" y="20"/>
                  <a:pt x="75" y="20"/>
                </a:cubicBezTo>
                <a:cubicBezTo>
                  <a:pt x="74" y="20"/>
                  <a:pt x="73" y="20"/>
                  <a:pt x="73" y="20"/>
                </a:cubicBezTo>
                <a:cubicBezTo>
                  <a:pt x="73" y="20"/>
                  <a:pt x="73" y="20"/>
                  <a:pt x="72" y="20"/>
                </a:cubicBezTo>
                <a:cubicBezTo>
                  <a:pt x="72" y="20"/>
                  <a:pt x="68" y="20"/>
                  <a:pt x="68" y="20"/>
                </a:cubicBezTo>
                <a:cubicBezTo>
                  <a:pt x="68" y="20"/>
                  <a:pt x="68" y="20"/>
                  <a:pt x="68" y="20"/>
                </a:cubicBezTo>
                <a:cubicBezTo>
                  <a:pt x="67" y="20"/>
                  <a:pt x="67" y="20"/>
                  <a:pt x="66" y="20"/>
                </a:cubicBezTo>
                <a:cubicBezTo>
                  <a:pt x="66" y="20"/>
                  <a:pt x="66" y="20"/>
                  <a:pt x="66" y="20"/>
                </a:cubicBezTo>
                <a:cubicBezTo>
                  <a:pt x="65" y="20"/>
                  <a:pt x="65" y="20"/>
                  <a:pt x="64" y="20"/>
                </a:cubicBezTo>
                <a:cubicBezTo>
                  <a:pt x="64" y="20"/>
                  <a:pt x="64" y="20"/>
                  <a:pt x="64" y="21"/>
                </a:cubicBezTo>
                <a:cubicBezTo>
                  <a:pt x="63" y="21"/>
                  <a:pt x="63" y="21"/>
                  <a:pt x="62" y="21"/>
                </a:cubicBezTo>
                <a:cubicBezTo>
                  <a:pt x="62" y="21"/>
                  <a:pt x="62" y="21"/>
                  <a:pt x="61" y="21"/>
                </a:cubicBezTo>
                <a:cubicBezTo>
                  <a:pt x="61" y="21"/>
                  <a:pt x="61" y="21"/>
                  <a:pt x="60" y="22"/>
                </a:cubicBezTo>
                <a:cubicBezTo>
                  <a:pt x="60" y="22"/>
                  <a:pt x="60" y="22"/>
                  <a:pt x="60" y="22"/>
                </a:cubicBezTo>
                <a:cubicBezTo>
                  <a:pt x="79" y="12"/>
                  <a:pt x="102" y="9"/>
                  <a:pt x="124" y="15"/>
                </a:cubicBezTo>
                <a:cubicBezTo>
                  <a:pt x="124" y="15"/>
                  <a:pt x="124" y="15"/>
                  <a:pt x="124" y="15"/>
                </a:cubicBezTo>
                <a:cubicBezTo>
                  <a:pt x="124" y="15"/>
                  <a:pt x="124" y="15"/>
                  <a:pt x="124" y="15"/>
                </a:cubicBezTo>
                <a:cubicBezTo>
                  <a:pt x="124" y="15"/>
                  <a:pt x="124" y="15"/>
                  <a:pt x="124" y="15"/>
                </a:cubicBezTo>
                <a:cubicBezTo>
                  <a:pt x="125" y="16"/>
                  <a:pt x="125" y="16"/>
                  <a:pt x="125" y="16"/>
                </a:cubicBezTo>
                <a:cubicBezTo>
                  <a:pt x="125" y="16"/>
                  <a:pt x="125" y="16"/>
                  <a:pt x="125" y="16"/>
                </a:cubicBezTo>
                <a:cubicBezTo>
                  <a:pt x="125" y="16"/>
                  <a:pt x="125" y="16"/>
                  <a:pt x="126" y="16"/>
                </a:cubicBezTo>
                <a:cubicBezTo>
                  <a:pt x="126" y="17"/>
                  <a:pt x="126" y="17"/>
                  <a:pt x="126" y="17"/>
                </a:cubicBezTo>
                <a:cubicBezTo>
                  <a:pt x="127" y="17"/>
                  <a:pt x="127" y="18"/>
                  <a:pt x="127" y="18"/>
                </a:cubicBezTo>
                <a:cubicBezTo>
                  <a:pt x="128" y="18"/>
                  <a:pt x="128" y="18"/>
                  <a:pt x="128" y="18"/>
                </a:cubicBezTo>
                <a:cubicBezTo>
                  <a:pt x="129" y="18"/>
                  <a:pt x="129" y="18"/>
                  <a:pt x="129" y="18"/>
                </a:cubicBezTo>
                <a:cubicBezTo>
                  <a:pt x="130" y="18"/>
                  <a:pt x="130" y="19"/>
                  <a:pt x="130" y="19"/>
                </a:cubicBezTo>
                <a:cubicBezTo>
                  <a:pt x="130" y="19"/>
                  <a:pt x="130" y="19"/>
                  <a:pt x="131" y="19"/>
                </a:cubicBezTo>
                <a:cubicBezTo>
                  <a:pt x="131" y="19"/>
                  <a:pt x="131" y="18"/>
                  <a:pt x="132" y="18"/>
                </a:cubicBezTo>
                <a:cubicBezTo>
                  <a:pt x="132" y="18"/>
                  <a:pt x="131" y="18"/>
                  <a:pt x="131" y="19"/>
                </a:cubicBezTo>
                <a:cubicBezTo>
                  <a:pt x="131" y="19"/>
                  <a:pt x="131" y="19"/>
                  <a:pt x="132" y="19"/>
                </a:cubicBezTo>
                <a:cubicBezTo>
                  <a:pt x="132" y="19"/>
                  <a:pt x="132" y="20"/>
                  <a:pt x="133" y="20"/>
                </a:cubicBezTo>
                <a:cubicBezTo>
                  <a:pt x="133" y="20"/>
                  <a:pt x="133" y="20"/>
                  <a:pt x="133" y="21"/>
                </a:cubicBezTo>
                <a:cubicBezTo>
                  <a:pt x="133" y="20"/>
                  <a:pt x="133" y="20"/>
                  <a:pt x="133" y="20"/>
                </a:cubicBezTo>
                <a:cubicBezTo>
                  <a:pt x="132" y="20"/>
                  <a:pt x="132" y="20"/>
                  <a:pt x="132" y="20"/>
                </a:cubicBezTo>
                <a:cubicBezTo>
                  <a:pt x="132" y="19"/>
                  <a:pt x="131" y="19"/>
                  <a:pt x="131" y="19"/>
                </a:cubicBezTo>
                <a:cubicBezTo>
                  <a:pt x="131" y="19"/>
                  <a:pt x="131" y="19"/>
                  <a:pt x="130" y="19"/>
                </a:cubicBezTo>
                <a:cubicBezTo>
                  <a:pt x="131" y="19"/>
                  <a:pt x="131" y="19"/>
                  <a:pt x="131" y="19"/>
                </a:cubicBezTo>
                <a:cubicBezTo>
                  <a:pt x="131" y="20"/>
                  <a:pt x="131" y="20"/>
                  <a:pt x="131" y="20"/>
                </a:cubicBezTo>
                <a:cubicBezTo>
                  <a:pt x="131" y="20"/>
                  <a:pt x="131" y="20"/>
                  <a:pt x="131" y="20"/>
                </a:cubicBezTo>
                <a:cubicBezTo>
                  <a:pt x="131" y="20"/>
                  <a:pt x="130" y="20"/>
                  <a:pt x="130" y="20"/>
                </a:cubicBezTo>
                <a:cubicBezTo>
                  <a:pt x="130" y="20"/>
                  <a:pt x="129" y="20"/>
                  <a:pt x="129" y="20"/>
                </a:cubicBezTo>
                <a:cubicBezTo>
                  <a:pt x="129" y="19"/>
                  <a:pt x="129" y="20"/>
                  <a:pt x="129" y="20"/>
                </a:cubicBezTo>
                <a:cubicBezTo>
                  <a:pt x="129" y="20"/>
                  <a:pt x="128" y="19"/>
                  <a:pt x="128" y="20"/>
                </a:cubicBezTo>
                <a:cubicBezTo>
                  <a:pt x="128" y="20"/>
                  <a:pt x="128" y="20"/>
                  <a:pt x="128" y="20"/>
                </a:cubicBezTo>
                <a:cubicBezTo>
                  <a:pt x="128" y="20"/>
                  <a:pt x="128" y="20"/>
                  <a:pt x="127" y="19"/>
                </a:cubicBezTo>
                <a:cubicBezTo>
                  <a:pt x="127" y="19"/>
                  <a:pt x="127" y="19"/>
                  <a:pt x="127" y="19"/>
                </a:cubicBezTo>
                <a:cubicBezTo>
                  <a:pt x="126" y="19"/>
                  <a:pt x="126" y="19"/>
                  <a:pt x="126" y="19"/>
                </a:cubicBezTo>
                <a:cubicBezTo>
                  <a:pt x="126" y="19"/>
                  <a:pt x="126" y="19"/>
                  <a:pt x="126" y="19"/>
                </a:cubicBezTo>
                <a:cubicBezTo>
                  <a:pt x="126" y="19"/>
                  <a:pt x="126" y="18"/>
                  <a:pt x="125" y="18"/>
                </a:cubicBezTo>
                <a:cubicBezTo>
                  <a:pt x="125" y="18"/>
                  <a:pt x="125" y="18"/>
                  <a:pt x="124" y="18"/>
                </a:cubicBezTo>
                <a:cubicBezTo>
                  <a:pt x="124" y="18"/>
                  <a:pt x="124" y="18"/>
                  <a:pt x="123" y="18"/>
                </a:cubicBezTo>
                <a:cubicBezTo>
                  <a:pt x="123" y="18"/>
                  <a:pt x="123" y="18"/>
                  <a:pt x="122" y="17"/>
                </a:cubicBezTo>
                <a:cubicBezTo>
                  <a:pt x="122" y="17"/>
                  <a:pt x="122" y="17"/>
                  <a:pt x="122" y="17"/>
                </a:cubicBezTo>
                <a:cubicBezTo>
                  <a:pt x="122" y="17"/>
                  <a:pt x="123" y="18"/>
                  <a:pt x="123" y="18"/>
                </a:cubicBezTo>
                <a:cubicBezTo>
                  <a:pt x="123" y="19"/>
                  <a:pt x="124" y="19"/>
                  <a:pt x="124" y="19"/>
                </a:cubicBezTo>
                <a:cubicBezTo>
                  <a:pt x="124" y="19"/>
                  <a:pt x="124" y="19"/>
                  <a:pt x="125" y="19"/>
                </a:cubicBezTo>
                <a:cubicBezTo>
                  <a:pt x="125" y="19"/>
                  <a:pt x="125" y="19"/>
                  <a:pt x="126" y="19"/>
                </a:cubicBezTo>
                <a:cubicBezTo>
                  <a:pt x="126" y="20"/>
                  <a:pt x="126" y="20"/>
                  <a:pt x="126" y="20"/>
                </a:cubicBezTo>
                <a:cubicBezTo>
                  <a:pt x="126" y="20"/>
                  <a:pt x="126" y="20"/>
                  <a:pt x="126" y="20"/>
                </a:cubicBezTo>
                <a:cubicBezTo>
                  <a:pt x="126" y="20"/>
                  <a:pt x="126" y="20"/>
                  <a:pt x="126" y="20"/>
                </a:cubicBezTo>
                <a:cubicBezTo>
                  <a:pt x="126" y="21"/>
                  <a:pt x="126" y="21"/>
                  <a:pt x="126" y="21"/>
                </a:cubicBezTo>
                <a:cubicBezTo>
                  <a:pt x="126" y="21"/>
                  <a:pt x="126" y="21"/>
                  <a:pt x="126" y="21"/>
                </a:cubicBezTo>
                <a:cubicBezTo>
                  <a:pt x="127" y="21"/>
                  <a:pt x="127" y="22"/>
                  <a:pt x="127" y="22"/>
                </a:cubicBezTo>
                <a:cubicBezTo>
                  <a:pt x="127" y="22"/>
                  <a:pt x="127" y="22"/>
                  <a:pt x="128" y="22"/>
                </a:cubicBezTo>
                <a:cubicBezTo>
                  <a:pt x="128" y="22"/>
                  <a:pt x="128" y="22"/>
                  <a:pt x="129" y="22"/>
                </a:cubicBezTo>
                <a:cubicBezTo>
                  <a:pt x="129" y="22"/>
                  <a:pt x="129" y="22"/>
                  <a:pt x="129" y="22"/>
                </a:cubicBezTo>
                <a:cubicBezTo>
                  <a:pt x="130" y="23"/>
                  <a:pt x="130" y="23"/>
                  <a:pt x="131" y="23"/>
                </a:cubicBezTo>
                <a:cubicBezTo>
                  <a:pt x="132" y="24"/>
                  <a:pt x="133" y="24"/>
                  <a:pt x="134" y="24"/>
                </a:cubicBezTo>
                <a:cubicBezTo>
                  <a:pt x="134" y="24"/>
                  <a:pt x="135" y="25"/>
                  <a:pt x="135" y="25"/>
                </a:cubicBezTo>
                <a:cubicBezTo>
                  <a:pt x="135" y="25"/>
                  <a:pt x="135" y="25"/>
                  <a:pt x="136" y="25"/>
                </a:cubicBezTo>
                <a:cubicBezTo>
                  <a:pt x="136" y="25"/>
                  <a:pt x="136" y="25"/>
                  <a:pt x="137" y="25"/>
                </a:cubicBezTo>
                <a:cubicBezTo>
                  <a:pt x="137" y="25"/>
                  <a:pt x="137" y="25"/>
                  <a:pt x="137" y="25"/>
                </a:cubicBezTo>
                <a:cubicBezTo>
                  <a:pt x="137" y="25"/>
                  <a:pt x="137" y="25"/>
                  <a:pt x="137" y="25"/>
                </a:cubicBezTo>
                <a:cubicBezTo>
                  <a:pt x="137" y="24"/>
                  <a:pt x="137" y="24"/>
                  <a:pt x="137" y="24"/>
                </a:cubicBezTo>
                <a:cubicBezTo>
                  <a:pt x="136" y="24"/>
                  <a:pt x="136" y="24"/>
                  <a:pt x="136" y="23"/>
                </a:cubicBezTo>
                <a:cubicBezTo>
                  <a:pt x="135" y="23"/>
                  <a:pt x="135" y="23"/>
                  <a:pt x="134" y="23"/>
                </a:cubicBezTo>
                <a:cubicBezTo>
                  <a:pt x="133" y="23"/>
                  <a:pt x="133" y="23"/>
                  <a:pt x="132" y="22"/>
                </a:cubicBezTo>
                <a:cubicBezTo>
                  <a:pt x="132" y="22"/>
                  <a:pt x="131" y="23"/>
                  <a:pt x="131" y="22"/>
                </a:cubicBezTo>
                <a:cubicBezTo>
                  <a:pt x="130" y="21"/>
                  <a:pt x="129" y="21"/>
                  <a:pt x="129" y="21"/>
                </a:cubicBezTo>
                <a:cubicBezTo>
                  <a:pt x="129" y="21"/>
                  <a:pt x="129" y="21"/>
                  <a:pt x="128" y="20"/>
                </a:cubicBezTo>
                <a:cubicBezTo>
                  <a:pt x="128" y="20"/>
                  <a:pt x="129" y="20"/>
                  <a:pt x="129" y="21"/>
                </a:cubicBezTo>
                <a:cubicBezTo>
                  <a:pt x="129" y="21"/>
                  <a:pt x="129" y="21"/>
                  <a:pt x="130" y="20"/>
                </a:cubicBezTo>
                <a:cubicBezTo>
                  <a:pt x="130" y="21"/>
                  <a:pt x="130" y="21"/>
                  <a:pt x="131" y="21"/>
                </a:cubicBezTo>
                <a:cubicBezTo>
                  <a:pt x="132" y="21"/>
                  <a:pt x="132" y="21"/>
                  <a:pt x="132" y="22"/>
                </a:cubicBezTo>
                <a:cubicBezTo>
                  <a:pt x="133" y="22"/>
                  <a:pt x="133" y="22"/>
                  <a:pt x="133" y="22"/>
                </a:cubicBezTo>
                <a:cubicBezTo>
                  <a:pt x="133" y="22"/>
                  <a:pt x="134" y="22"/>
                  <a:pt x="134" y="22"/>
                </a:cubicBezTo>
                <a:cubicBezTo>
                  <a:pt x="134" y="22"/>
                  <a:pt x="135" y="22"/>
                  <a:pt x="135" y="22"/>
                </a:cubicBezTo>
                <a:cubicBezTo>
                  <a:pt x="136" y="23"/>
                  <a:pt x="136" y="23"/>
                  <a:pt x="136" y="23"/>
                </a:cubicBezTo>
                <a:cubicBezTo>
                  <a:pt x="136" y="23"/>
                  <a:pt x="136" y="23"/>
                  <a:pt x="136" y="23"/>
                </a:cubicBezTo>
                <a:cubicBezTo>
                  <a:pt x="137" y="24"/>
                  <a:pt x="137" y="24"/>
                  <a:pt x="137" y="24"/>
                </a:cubicBezTo>
                <a:cubicBezTo>
                  <a:pt x="137" y="24"/>
                  <a:pt x="138" y="24"/>
                  <a:pt x="138" y="25"/>
                </a:cubicBezTo>
                <a:cubicBezTo>
                  <a:pt x="138" y="24"/>
                  <a:pt x="138" y="24"/>
                  <a:pt x="138" y="24"/>
                </a:cubicBezTo>
                <a:cubicBezTo>
                  <a:pt x="139" y="24"/>
                  <a:pt x="139" y="24"/>
                  <a:pt x="139" y="24"/>
                </a:cubicBezTo>
                <a:cubicBezTo>
                  <a:pt x="139" y="24"/>
                  <a:pt x="139" y="24"/>
                  <a:pt x="139" y="23"/>
                </a:cubicBezTo>
                <a:cubicBezTo>
                  <a:pt x="139" y="23"/>
                  <a:pt x="139" y="23"/>
                  <a:pt x="139" y="23"/>
                </a:cubicBezTo>
                <a:cubicBezTo>
                  <a:pt x="139" y="23"/>
                  <a:pt x="139" y="23"/>
                  <a:pt x="139" y="23"/>
                </a:cubicBezTo>
                <a:cubicBezTo>
                  <a:pt x="140" y="23"/>
                  <a:pt x="140" y="23"/>
                  <a:pt x="141" y="23"/>
                </a:cubicBezTo>
                <a:cubicBezTo>
                  <a:pt x="141" y="23"/>
                  <a:pt x="141" y="23"/>
                  <a:pt x="141" y="23"/>
                </a:cubicBezTo>
                <a:cubicBezTo>
                  <a:pt x="142" y="23"/>
                  <a:pt x="142" y="23"/>
                  <a:pt x="142" y="23"/>
                </a:cubicBezTo>
                <a:cubicBezTo>
                  <a:pt x="142" y="23"/>
                  <a:pt x="142" y="23"/>
                  <a:pt x="143" y="23"/>
                </a:cubicBezTo>
                <a:cubicBezTo>
                  <a:pt x="142" y="23"/>
                  <a:pt x="142" y="23"/>
                  <a:pt x="142" y="22"/>
                </a:cubicBezTo>
                <a:cubicBezTo>
                  <a:pt x="142" y="22"/>
                  <a:pt x="143" y="22"/>
                  <a:pt x="143" y="22"/>
                </a:cubicBezTo>
                <a:cubicBezTo>
                  <a:pt x="143" y="22"/>
                  <a:pt x="143" y="22"/>
                  <a:pt x="143" y="22"/>
                </a:cubicBezTo>
                <a:cubicBezTo>
                  <a:pt x="143" y="22"/>
                  <a:pt x="143" y="23"/>
                  <a:pt x="143" y="23"/>
                </a:cubicBezTo>
                <a:cubicBezTo>
                  <a:pt x="144" y="23"/>
                  <a:pt x="144" y="23"/>
                  <a:pt x="144" y="23"/>
                </a:cubicBezTo>
                <a:cubicBezTo>
                  <a:pt x="144" y="23"/>
                  <a:pt x="144" y="23"/>
                  <a:pt x="144" y="23"/>
                </a:cubicBezTo>
                <a:cubicBezTo>
                  <a:pt x="146" y="24"/>
                  <a:pt x="148" y="25"/>
                  <a:pt x="150" y="26"/>
                </a:cubicBezTo>
                <a:cubicBezTo>
                  <a:pt x="150" y="27"/>
                  <a:pt x="150" y="27"/>
                  <a:pt x="150" y="27"/>
                </a:cubicBezTo>
                <a:cubicBezTo>
                  <a:pt x="150" y="26"/>
                  <a:pt x="149" y="26"/>
                  <a:pt x="149" y="26"/>
                </a:cubicBezTo>
                <a:cubicBezTo>
                  <a:pt x="148" y="25"/>
                  <a:pt x="147" y="25"/>
                  <a:pt x="147" y="25"/>
                </a:cubicBezTo>
                <a:cubicBezTo>
                  <a:pt x="146" y="25"/>
                  <a:pt x="146" y="25"/>
                  <a:pt x="146" y="25"/>
                </a:cubicBezTo>
                <a:cubicBezTo>
                  <a:pt x="145" y="24"/>
                  <a:pt x="145" y="24"/>
                  <a:pt x="144" y="24"/>
                </a:cubicBezTo>
                <a:cubicBezTo>
                  <a:pt x="144" y="24"/>
                  <a:pt x="144" y="24"/>
                  <a:pt x="143" y="24"/>
                </a:cubicBezTo>
                <a:cubicBezTo>
                  <a:pt x="144" y="25"/>
                  <a:pt x="144" y="25"/>
                  <a:pt x="145" y="25"/>
                </a:cubicBezTo>
                <a:cubicBezTo>
                  <a:pt x="145" y="26"/>
                  <a:pt x="145" y="26"/>
                  <a:pt x="146" y="26"/>
                </a:cubicBezTo>
                <a:cubicBezTo>
                  <a:pt x="146" y="26"/>
                  <a:pt x="146" y="26"/>
                  <a:pt x="147" y="27"/>
                </a:cubicBezTo>
                <a:cubicBezTo>
                  <a:pt x="146" y="26"/>
                  <a:pt x="146" y="26"/>
                  <a:pt x="145" y="26"/>
                </a:cubicBezTo>
                <a:cubicBezTo>
                  <a:pt x="145" y="26"/>
                  <a:pt x="145" y="26"/>
                  <a:pt x="145" y="26"/>
                </a:cubicBezTo>
                <a:cubicBezTo>
                  <a:pt x="145" y="27"/>
                  <a:pt x="145" y="27"/>
                  <a:pt x="146" y="27"/>
                </a:cubicBezTo>
                <a:cubicBezTo>
                  <a:pt x="146" y="27"/>
                  <a:pt x="146" y="27"/>
                  <a:pt x="146" y="28"/>
                </a:cubicBezTo>
                <a:cubicBezTo>
                  <a:pt x="146" y="28"/>
                  <a:pt x="146" y="28"/>
                  <a:pt x="147" y="28"/>
                </a:cubicBezTo>
                <a:cubicBezTo>
                  <a:pt x="147" y="29"/>
                  <a:pt x="147" y="29"/>
                  <a:pt x="148" y="29"/>
                </a:cubicBezTo>
                <a:cubicBezTo>
                  <a:pt x="148" y="29"/>
                  <a:pt x="149" y="29"/>
                  <a:pt x="149" y="29"/>
                </a:cubicBezTo>
                <a:cubicBezTo>
                  <a:pt x="150" y="30"/>
                  <a:pt x="150" y="30"/>
                  <a:pt x="150" y="30"/>
                </a:cubicBezTo>
                <a:cubicBezTo>
                  <a:pt x="150" y="30"/>
                  <a:pt x="151" y="30"/>
                  <a:pt x="151" y="31"/>
                </a:cubicBezTo>
                <a:cubicBezTo>
                  <a:pt x="152" y="31"/>
                  <a:pt x="152" y="31"/>
                  <a:pt x="153" y="32"/>
                </a:cubicBezTo>
                <a:cubicBezTo>
                  <a:pt x="153" y="32"/>
                  <a:pt x="153" y="32"/>
                  <a:pt x="153" y="33"/>
                </a:cubicBezTo>
                <a:cubicBezTo>
                  <a:pt x="154" y="33"/>
                  <a:pt x="154" y="33"/>
                  <a:pt x="154" y="33"/>
                </a:cubicBezTo>
                <a:cubicBezTo>
                  <a:pt x="155" y="34"/>
                  <a:pt x="155" y="34"/>
                  <a:pt x="155" y="34"/>
                </a:cubicBezTo>
                <a:cubicBezTo>
                  <a:pt x="155" y="35"/>
                  <a:pt x="155" y="35"/>
                  <a:pt x="156" y="36"/>
                </a:cubicBezTo>
                <a:cubicBezTo>
                  <a:pt x="156" y="37"/>
                  <a:pt x="156" y="37"/>
                  <a:pt x="156" y="37"/>
                </a:cubicBezTo>
                <a:cubicBezTo>
                  <a:pt x="156" y="37"/>
                  <a:pt x="156" y="38"/>
                  <a:pt x="157" y="38"/>
                </a:cubicBezTo>
                <a:cubicBezTo>
                  <a:pt x="157" y="38"/>
                  <a:pt x="157" y="38"/>
                  <a:pt x="157" y="38"/>
                </a:cubicBezTo>
                <a:cubicBezTo>
                  <a:pt x="157" y="39"/>
                  <a:pt x="157" y="39"/>
                  <a:pt x="157" y="40"/>
                </a:cubicBezTo>
                <a:cubicBezTo>
                  <a:pt x="157" y="40"/>
                  <a:pt x="157" y="40"/>
                  <a:pt x="158" y="40"/>
                </a:cubicBezTo>
                <a:cubicBezTo>
                  <a:pt x="158" y="41"/>
                  <a:pt x="158" y="41"/>
                  <a:pt x="158" y="41"/>
                </a:cubicBezTo>
                <a:cubicBezTo>
                  <a:pt x="157" y="41"/>
                  <a:pt x="157" y="41"/>
                  <a:pt x="157" y="41"/>
                </a:cubicBezTo>
                <a:cubicBezTo>
                  <a:pt x="157" y="42"/>
                  <a:pt x="157" y="42"/>
                  <a:pt x="157" y="42"/>
                </a:cubicBezTo>
                <a:cubicBezTo>
                  <a:pt x="158" y="42"/>
                  <a:pt x="158" y="42"/>
                  <a:pt x="158" y="42"/>
                </a:cubicBezTo>
                <a:cubicBezTo>
                  <a:pt x="158" y="43"/>
                  <a:pt x="158" y="43"/>
                  <a:pt x="159" y="43"/>
                </a:cubicBezTo>
                <a:cubicBezTo>
                  <a:pt x="159" y="43"/>
                  <a:pt x="159" y="43"/>
                  <a:pt x="159" y="43"/>
                </a:cubicBezTo>
                <a:cubicBezTo>
                  <a:pt x="159" y="43"/>
                  <a:pt x="159" y="43"/>
                  <a:pt x="159" y="43"/>
                </a:cubicBezTo>
                <a:cubicBezTo>
                  <a:pt x="159" y="43"/>
                  <a:pt x="159" y="43"/>
                  <a:pt x="160" y="43"/>
                </a:cubicBezTo>
                <a:cubicBezTo>
                  <a:pt x="160" y="43"/>
                  <a:pt x="160" y="43"/>
                  <a:pt x="160" y="43"/>
                </a:cubicBezTo>
                <a:cubicBezTo>
                  <a:pt x="160" y="44"/>
                  <a:pt x="160" y="44"/>
                  <a:pt x="160" y="45"/>
                </a:cubicBezTo>
                <a:cubicBezTo>
                  <a:pt x="160" y="44"/>
                  <a:pt x="160" y="44"/>
                  <a:pt x="159" y="44"/>
                </a:cubicBezTo>
                <a:cubicBezTo>
                  <a:pt x="159" y="44"/>
                  <a:pt x="159" y="44"/>
                  <a:pt x="158" y="44"/>
                </a:cubicBezTo>
                <a:cubicBezTo>
                  <a:pt x="158" y="44"/>
                  <a:pt x="158" y="44"/>
                  <a:pt x="158" y="45"/>
                </a:cubicBezTo>
                <a:cubicBezTo>
                  <a:pt x="158" y="45"/>
                  <a:pt x="158" y="45"/>
                  <a:pt x="158" y="45"/>
                </a:cubicBezTo>
                <a:cubicBezTo>
                  <a:pt x="158" y="45"/>
                  <a:pt x="158" y="45"/>
                  <a:pt x="158" y="45"/>
                </a:cubicBezTo>
                <a:cubicBezTo>
                  <a:pt x="158" y="46"/>
                  <a:pt x="158" y="46"/>
                  <a:pt x="158" y="46"/>
                </a:cubicBezTo>
                <a:cubicBezTo>
                  <a:pt x="158" y="47"/>
                  <a:pt x="158" y="47"/>
                  <a:pt x="159" y="47"/>
                </a:cubicBezTo>
                <a:cubicBezTo>
                  <a:pt x="159" y="48"/>
                  <a:pt x="159" y="48"/>
                  <a:pt x="159" y="48"/>
                </a:cubicBezTo>
                <a:cubicBezTo>
                  <a:pt x="159" y="49"/>
                  <a:pt x="159" y="49"/>
                  <a:pt x="159" y="49"/>
                </a:cubicBezTo>
                <a:cubicBezTo>
                  <a:pt x="159" y="49"/>
                  <a:pt x="160" y="50"/>
                  <a:pt x="160" y="50"/>
                </a:cubicBezTo>
                <a:cubicBezTo>
                  <a:pt x="160" y="50"/>
                  <a:pt x="160" y="50"/>
                  <a:pt x="160" y="51"/>
                </a:cubicBezTo>
                <a:cubicBezTo>
                  <a:pt x="160" y="51"/>
                  <a:pt x="160" y="51"/>
                  <a:pt x="161" y="51"/>
                </a:cubicBezTo>
                <a:cubicBezTo>
                  <a:pt x="161" y="52"/>
                  <a:pt x="161" y="52"/>
                  <a:pt x="161" y="53"/>
                </a:cubicBezTo>
                <a:cubicBezTo>
                  <a:pt x="161" y="53"/>
                  <a:pt x="161" y="53"/>
                  <a:pt x="162" y="54"/>
                </a:cubicBezTo>
                <a:cubicBezTo>
                  <a:pt x="162" y="54"/>
                  <a:pt x="162" y="54"/>
                  <a:pt x="162" y="54"/>
                </a:cubicBezTo>
                <a:cubicBezTo>
                  <a:pt x="162" y="55"/>
                  <a:pt x="162" y="55"/>
                  <a:pt x="162" y="55"/>
                </a:cubicBezTo>
                <a:cubicBezTo>
                  <a:pt x="162" y="55"/>
                  <a:pt x="163" y="55"/>
                  <a:pt x="163" y="55"/>
                </a:cubicBezTo>
                <a:cubicBezTo>
                  <a:pt x="163" y="56"/>
                  <a:pt x="163" y="56"/>
                  <a:pt x="164" y="56"/>
                </a:cubicBezTo>
                <a:cubicBezTo>
                  <a:pt x="164" y="56"/>
                  <a:pt x="164" y="56"/>
                  <a:pt x="164" y="56"/>
                </a:cubicBezTo>
                <a:cubicBezTo>
                  <a:pt x="164" y="56"/>
                  <a:pt x="164" y="57"/>
                  <a:pt x="165" y="57"/>
                </a:cubicBezTo>
                <a:cubicBezTo>
                  <a:pt x="165" y="57"/>
                  <a:pt x="165" y="57"/>
                  <a:pt x="165" y="57"/>
                </a:cubicBezTo>
                <a:cubicBezTo>
                  <a:pt x="165" y="57"/>
                  <a:pt x="165" y="57"/>
                  <a:pt x="165" y="58"/>
                </a:cubicBezTo>
                <a:cubicBezTo>
                  <a:pt x="165" y="58"/>
                  <a:pt x="165" y="58"/>
                  <a:pt x="166" y="58"/>
                </a:cubicBezTo>
                <a:cubicBezTo>
                  <a:pt x="166" y="58"/>
                  <a:pt x="166" y="58"/>
                  <a:pt x="166" y="58"/>
                </a:cubicBezTo>
                <a:cubicBezTo>
                  <a:pt x="167" y="58"/>
                  <a:pt x="167" y="57"/>
                  <a:pt x="167" y="57"/>
                </a:cubicBezTo>
                <a:cubicBezTo>
                  <a:pt x="167" y="56"/>
                  <a:pt x="167" y="56"/>
                  <a:pt x="167" y="56"/>
                </a:cubicBezTo>
                <a:cubicBezTo>
                  <a:pt x="167" y="56"/>
                  <a:pt x="167" y="56"/>
                  <a:pt x="168" y="56"/>
                </a:cubicBezTo>
                <a:cubicBezTo>
                  <a:pt x="168" y="56"/>
                  <a:pt x="168" y="56"/>
                  <a:pt x="168" y="55"/>
                </a:cubicBezTo>
                <a:cubicBezTo>
                  <a:pt x="168" y="55"/>
                  <a:pt x="168" y="55"/>
                  <a:pt x="168" y="54"/>
                </a:cubicBezTo>
                <a:cubicBezTo>
                  <a:pt x="169" y="54"/>
                  <a:pt x="169" y="54"/>
                  <a:pt x="169" y="54"/>
                </a:cubicBezTo>
                <a:cubicBezTo>
                  <a:pt x="170" y="55"/>
                  <a:pt x="170" y="55"/>
                  <a:pt x="170" y="55"/>
                </a:cubicBezTo>
                <a:cubicBezTo>
                  <a:pt x="170" y="55"/>
                  <a:pt x="170" y="55"/>
                  <a:pt x="170" y="55"/>
                </a:cubicBezTo>
                <a:cubicBezTo>
                  <a:pt x="170" y="55"/>
                  <a:pt x="170" y="55"/>
                  <a:pt x="171" y="55"/>
                </a:cubicBezTo>
                <a:cubicBezTo>
                  <a:pt x="171" y="55"/>
                  <a:pt x="171" y="55"/>
                  <a:pt x="172" y="56"/>
                </a:cubicBezTo>
                <a:cubicBezTo>
                  <a:pt x="172" y="56"/>
                  <a:pt x="172" y="56"/>
                  <a:pt x="172" y="56"/>
                </a:cubicBezTo>
                <a:cubicBezTo>
                  <a:pt x="173" y="56"/>
                  <a:pt x="173" y="56"/>
                  <a:pt x="173" y="56"/>
                </a:cubicBezTo>
                <a:cubicBezTo>
                  <a:pt x="174" y="56"/>
                  <a:pt x="174" y="56"/>
                  <a:pt x="174" y="56"/>
                </a:cubicBezTo>
                <a:cubicBezTo>
                  <a:pt x="174" y="55"/>
                  <a:pt x="174" y="55"/>
                  <a:pt x="173" y="54"/>
                </a:cubicBezTo>
                <a:cubicBezTo>
                  <a:pt x="174" y="55"/>
                  <a:pt x="174" y="55"/>
                  <a:pt x="175" y="56"/>
                </a:cubicBezTo>
                <a:cubicBezTo>
                  <a:pt x="175" y="57"/>
                  <a:pt x="175" y="57"/>
                  <a:pt x="175" y="57"/>
                </a:cubicBezTo>
                <a:cubicBezTo>
                  <a:pt x="176" y="57"/>
                  <a:pt x="176" y="57"/>
                  <a:pt x="176" y="57"/>
                </a:cubicBezTo>
                <a:cubicBezTo>
                  <a:pt x="176" y="58"/>
                  <a:pt x="177" y="58"/>
                  <a:pt x="177" y="58"/>
                </a:cubicBezTo>
                <a:cubicBezTo>
                  <a:pt x="177" y="58"/>
                  <a:pt x="178" y="58"/>
                  <a:pt x="178" y="59"/>
                </a:cubicBezTo>
                <a:cubicBezTo>
                  <a:pt x="178" y="59"/>
                  <a:pt x="178" y="59"/>
                  <a:pt x="178" y="58"/>
                </a:cubicBezTo>
                <a:cubicBezTo>
                  <a:pt x="179" y="59"/>
                  <a:pt x="179" y="59"/>
                  <a:pt x="180" y="60"/>
                </a:cubicBezTo>
                <a:cubicBezTo>
                  <a:pt x="180" y="60"/>
                  <a:pt x="180" y="60"/>
                  <a:pt x="180" y="60"/>
                </a:cubicBezTo>
                <a:cubicBezTo>
                  <a:pt x="181" y="61"/>
                  <a:pt x="181" y="63"/>
                  <a:pt x="182" y="65"/>
                </a:cubicBezTo>
                <a:cubicBezTo>
                  <a:pt x="182" y="65"/>
                  <a:pt x="182" y="65"/>
                  <a:pt x="182" y="65"/>
                </a:cubicBezTo>
                <a:cubicBezTo>
                  <a:pt x="182" y="65"/>
                  <a:pt x="182" y="65"/>
                  <a:pt x="182" y="65"/>
                </a:cubicBezTo>
                <a:cubicBezTo>
                  <a:pt x="182" y="65"/>
                  <a:pt x="182" y="65"/>
                  <a:pt x="182" y="65"/>
                </a:cubicBezTo>
                <a:cubicBezTo>
                  <a:pt x="182" y="65"/>
                  <a:pt x="182" y="65"/>
                  <a:pt x="182" y="65"/>
                </a:cubicBezTo>
                <a:cubicBezTo>
                  <a:pt x="182" y="65"/>
                  <a:pt x="182" y="65"/>
                  <a:pt x="182" y="65"/>
                </a:cubicBezTo>
                <a:cubicBezTo>
                  <a:pt x="182" y="64"/>
                  <a:pt x="182" y="64"/>
                  <a:pt x="181" y="64"/>
                </a:cubicBezTo>
                <a:cubicBezTo>
                  <a:pt x="181" y="64"/>
                  <a:pt x="181" y="64"/>
                  <a:pt x="181" y="64"/>
                </a:cubicBezTo>
                <a:cubicBezTo>
                  <a:pt x="181" y="63"/>
                  <a:pt x="181" y="63"/>
                  <a:pt x="181" y="63"/>
                </a:cubicBezTo>
                <a:cubicBezTo>
                  <a:pt x="180" y="63"/>
                  <a:pt x="180" y="62"/>
                  <a:pt x="180" y="62"/>
                </a:cubicBezTo>
                <a:cubicBezTo>
                  <a:pt x="180" y="62"/>
                  <a:pt x="180" y="62"/>
                  <a:pt x="180" y="62"/>
                </a:cubicBezTo>
                <a:cubicBezTo>
                  <a:pt x="180" y="63"/>
                  <a:pt x="180" y="63"/>
                  <a:pt x="179" y="63"/>
                </a:cubicBezTo>
                <a:cubicBezTo>
                  <a:pt x="180" y="63"/>
                  <a:pt x="180" y="63"/>
                  <a:pt x="180" y="63"/>
                </a:cubicBezTo>
                <a:cubicBezTo>
                  <a:pt x="180" y="64"/>
                  <a:pt x="181" y="64"/>
                  <a:pt x="181" y="64"/>
                </a:cubicBezTo>
                <a:cubicBezTo>
                  <a:pt x="181" y="64"/>
                  <a:pt x="181" y="64"/>
                  <a:pt x="181" y="64"/>
                </a:cubicBezTo>
                <a:cubicBezTo>
                  <a:pt x="181" y="64"/>
                  <a:pt x="181" y="64"/>
                  <a:pt x="180" y="64"/>
                </a:cubicBezTo>
                <a:cubicBezTo>
                  <a:pt x="180" y="64"/>
                  <a:pt x="180" y="64"/>
                  <a:pt x="180" y="64"/>
                </a:cubicBezTo>
                <a:cubicBezTo>
                  <a:pt x="180" y="64"/>
                  <a:pt x="180" y="64"/>
                  <a:pt x="180" y="64"/>
                </a:cubicBezTo>
                <a:cubicBezTo>
                  <a:pt x="181" y="64"/>
                  <a:pt x="181" y="64"/>
                  <a:pt x="181" y="65"/>
                </a:cubicBezTo>
                <a:cubicBezTo>
                  <a:pt x="181" y="65"/>
                  <a:pt x="181" y="65"/>
                  <a:pt x="181" y="65"/>
                </a:cubicBezTo>
                <a:cubicBezTo>
                  <a:pt x="181" y="65"/>
                  <a:pt x="181" y="65"/>
                  <a:pt x="182" y="65"/>
                </a:cubicBezTo>
                <a:cubicBezTo>
                  <a:pt x="181" y="65"/>
                  <a:pt x="181" y="65"/>
                  <a:pt x="181" y="65"/>
                </a:cubicBezTo>
                <a:cubicBezTo>
                  <a:pt x="181" y="65"/>
                  <a:pt x="181" y="65"/>
                  <a:pt x="181" y="65"/>
                </a:cubicBezTo>
                <a:cubicBezTo>
                  <a:pt x="181" y="66"/>
                  <a:pt x="181" y="66"/>
                  <a:pt x="182" y="66"/>
                </a:cubicBezTo>
                <a:cubicBezTo>
                  <a:pt x="182" y="66"/>
                  <a:pt x="182" y="66"/>
                  <a:pt x="182" y="66"/>
                </a:cubicBezTo>
                <a:cubicBezTo>
                  <a:pt x="182" y="67"/>
                  <a:pt x="182" y="67"/>
                  <a:pt x="183" y="67"/>
                </a:cubicBezTo>
                <a:cubicBezTo>
                  <a:pt x="183" y="67"/>
                  <a:pt x="183" y="68"/>
                  <a:pt x="183" y="68"/>
                </a:cubicBezTo>
                <a:cubicBezTo>
                  <a:pt x="183" y="68"/>
                  <a:pt x="183" y="68"/>
                  <a:pt x="184" y="68"/>
                </a:cubicBezTo>
                <a:cubicBezTo>
                  <a:pt x="190" y="85"/>
                  <a:pt x="191" y="104"/>
                  <a:pt x="186" y="122"/>
                </a:cubicBezTo>
                <a:cubicBezTo>
                  <a:pt x="183" y="132"/>
                  <a:pt x="178" y="141"/>
                  <a:pt x="172" y="149"/>
                </a:cubicBezTo>
                <a:cubicBezTo>
                  <a:pt x="155" y="171"/>
                  <a:pt x="128" y="185"/>
                  <a:pt x="99" y="184"/>
                </a:cubicBezTo>
                <a:close/>
                <a:moveTo>
                  <a:pt x="128" y="59"/>
                </a:moveTo>
                <a:cubicBezTo>
                  <a:pt x="128" y="59"/>
                  <a:pt x="129" y="59"/>
                  <a:pt x="129" y="59"/>
                </a:cubicBezTo>
                <a:cubicBezTo>
                  <a:pt x="129" y="60"/>
                  <a:pt x="129" y="60"/>
                  <a:pt x="129" y="61"/>
                </a:cubicBezTo>
                <a:cubicBezTo>
                  <a:pt x="129" y="61"/>
                  <a:pt x="129" y="61"/>
                  <a:pt x="129" y="61"/>
                </a:cubicBezTo>
                <a:cubicBezTo>
                  <a:pt x="128" y="60"/>
                  <a:pt x="128" y="60"/>
                  <a:pt x="128" y="60"/>
                </a:cubicBezTo>
                <a:cubicBezTo>
                  <a:pt x="128" y="60"/>
                  <a:pt x="128" y="60"/>
                  <a:pt x="128" y="60"/>
                </a:cubicBezTo>
                <a:cubicBezTo>
                  <a:pt x="128" y="61"/>
                  <a:pt x="127" y="61"/>
                  <a:pt x="127" y="61"/>
                </a:cubicBezTo>
                <a:cubicBezTo>
                  <a:pt x="127" y="61"/>
                  <a:pt x="127" y="61"/>
                  <a:pt x="127" y="62"/>
                </a:cubicBezTo>
                <a:cubicBezTo>
                  <a:pt x="127" y="62"/>
                  <a:pt x="126" y="62"/>
                  <a:pt x="126" y="62"/>
                </a:cubicBezTo>
                <a:cubicBezTo>
                  <a:pt x="126" y="62"/>
                  <a:pt x="127" y="61"/>
                  <a:pt x="126" y="61"/>
                </a:cubicBezTo>
                <a:cubicBezTo>
                  <a:pt x="125" y="60"/>
                  <a:pt x="126" y="60"/>
                  <a:pt x="126" y="60"/>
                </a:cubicBezTo>
                <a:cubicBezTo>
                  <a:pt x="126" y="60"/>
                  <a:pt x="126" y="58"/>
                  <a:pt x="125" y="58"/>
                </a:cubicBezTo>
                <a:cubicBezTo>
                  <a:pt x="125" y="58"/>
                  <a:pt x="126" y="58"/>
                  <a:pt x="127" y="59"/>
                </a:cubicBezTo>
                <a:cubicBezTo>
                  <a:pt x="128" y="60"/>
                  <a:pt x="128" y="59"/>
                  <a:pt x="128" y="59"/>
                </a:cubicBezTo>
                <a:close/>
                <a:moveTo>
                  <a:pt x="130" y="64"/>
                </a:moveTo>
                <a:cubicBezTo>
                  <a:pt x="129" y="64"/>
                  <a:pt x="129" y="64"/>
                  <a:pt x="128" y="64"/>
                </a:cubicBezTo>
                <a:cubicBezTo>
                  <a:pt x="128" y="64"/>
                  <a:pt x="127" y="64"/>
                  <a:pt x="127" y="64"/>
                </a:cubicBezTo>
                <a:cubicBezTo>
                  <a:pt x="127" y="64"/>
                  <a:pt x="126" y="64"/>
                  <a:pt x="126" y="64"/>
                </a:cubicBezTo>
                <a:cubicBezTo>
                  <a:pt x="126" y="64"/>
                  <a:pt x="126" y="64"/>
                  <a:pt x="125" y="64"/>
                </a:cubicBezTo>
                <a:cubicBezTo>
                  <a:pt x="125" y="64"/>
                  <a:pt x="126" y="63"/>
                  <a:pt x="126" y="63"/>
                </a:cubicBezTo>
                <a:cubicBezTo>
                  <a:pt x="127" y="63"/>
                  <a:pt x="127" y="63"/>
                  <a:pt x="128" y="63"/>
                </a:cubicBezTo>
                <a:cubicBezTo>
                  <a:pt x="129" y="63"/>
                  <a:pt x="130" y="64"/>
                  <a:pt x="130" y="64"/>
                </a:cubicBezTo>
                <a:close/>
                <a:moveTo>
                  <a:pt x="129" y="62"/>
                </a:moveTo>
                <a:cubicBezTo>
                  <a:pt x="129" y="62"/>
                  <a:pt x="130" y="62"/>
                  <a:pt x="131" y="62"/>
                </a:cubicBezTo>
                <a:cubicBezTo>
                  <a:pt x="131" y="63"/>
                  <a:pt x="132" y="63"/>
                  <a:pt x="132" y="63"/>
                </a:cubicBezTo>
                <a:cubicBezTo>
                  <a:pt x="132" y="63"/>
                  <a:pt x="132" y="63"/>
                  <a:pt x="133" y="63"/>
                </a:cubicBezTo>
                <a:cubicBezTo>
                  <a:pt x="133" y="63"/>
                  <a:pt x="133" y="63"/>
                  <a:pt x="133" y="64"/>
                </a:cubicBezTo>
                <a:cubicBezTo>
                  <a:pt x="133" y="64"/>
                  <a:pt x="133" y="64"/>
                  <a:pt x="133" y="64"/>
                </a:cubicBezTo>
                <a:cubicBezTo>
                  <a:pt x="132" y="64"/>
                  <a:pt x="132" y="64"/>
                  <a:pt x="131" y="64"/>
                </a:cubicBezTo>
                <a:cubicBezTo>
                  <a:pt x="131" y="63"/>
                  <a:pt x="131" y="63"/>
                  <a:pt x="131" y="63"/>
                </a:cubicBezTo>
                <a:cubicBezTo>
                  <a:pt x="130" y="63"/>
                  <a:pt x="130" y="63"/>
                  <a:pt x="129" y="62"/>
                </a:cubicBezTo>
                <a:close/>
                <a:moveTo>
                  <a:pt x="135" y="99"/>
                </a:moveTo>
                <a:cubicBezTo>
                  <a:pt x="134" y="99"/>
                  <a:pt x="134" y="100"/>
                  <a:pt x="134" y="100"/>
                </a:cubicBezTo>
                <a:cubicBezTo>
                  <a:pt x="135" y="100"/>
                  <a:pt x="135" y="100"/>
                  <a:pt x="136" y="100"/>
                </a:cubicBezTo>
                <a:cubicBezTo>
                  <a:pt x="136" y="100"/>
                  <a:pt x="136" y="100"/>
                  <a:pt x="135" y="99"/>
                </a:cubicBezTo>
                <a:close/>
                <a:moveTo>
                  <a:pt x="109" y="14"/>
                </a:moveTo>
                <a:cubicBezTo>
                  <a:pt x="109" y="14"/>
                  <a:pt x="109" y="14"/>
                  <a:pt x="108" y="13"/>
                </a:cubicBezTo>
                <a:cubicBezTo>
                  <a:pt x="108" y="13"/>
                  <a:pt x="108" y="13"/>
                  <a:pt x="107" y="13"/>
                </a:cubicBezTo>
                <a:cubicBezTo>
                  <a:pt x="108" y="14"/>
                  <a:pt x="108" y="14"/>
                  <a:pt x="108" y="14"/>
                </a:cubicBezTo>
                <a:cubicBezTo>
                  <a:pt x="108" y="14"/>
                  <a:pt x="108" y="14"/>
                  <a:pt x="107" y="14"/>
                </a:cubicBezTo>
                <a:cubicBezTo>
                  <a:pt x="108" y="14"/>
                  <a:pt x="108" y="14"/>
                  <a:pt x="108" y="14"/>
                </a:cubicBezTo>
                <a:cubicBezTo>
                  <a:pt x="108" y="14"/>
                  <a:pt x="109" y="14"/>
                  <a:pt x="109" y="15"/>
                </a:cubicBezTo>
                <a:cubicBezTo>
                  <a:pt x="109" y="14"/>
                  <a:pt x="109" y="14"/>
                  <a:pt x="110" y="14"/>
                </a:cubicBezTo>
                <a:cubicBezTo>
                  <a:pt x="110" y="14"/>
                  <a:pt x="110" y="15"/>
                  <a:pt x="111" y="14"/>
                </a:cubicBezTo>
                <a:cubicBezTo>
                  <a:pt x="111" y="14"/>
                  <a:pt x="112" y="13"/>
                  <a:pt x="112" y="13"/>
                </a:cubicBezTo>
                <a:cubicBezTo>
                  <a:pt x="112" y="13"/>
                  <a:pt x="112" y="13"/>
                  <a:pt x="111" y="13"/>
                </a:cubicBezTo>
                <a:cubicBezTo>
                  <a:pt x="111" y="13"/>
                  <a:pt x="111" y="13"/>
                  <a:pt x="111" y="13"/>
                </a:cubicBezTo>
                <a:cubicBezTo>
                  <a:pt x="110" y="13"/>
                  <a:pt x="110" y="13"/>
                  <a:pt x="110" y="13"/>
                </a:cubicBezTo>
                <a:cubicBezTo>
                  <a:pt x="109" y="13"/>
                  <a:pt x="109" y="13"/>
                  <a:pt x="109" y="13"/>
                </a:cubicBezTo>
                <a:cubicBezTo>
                  <a:pt x="109" y="13"/>
                  <a:pt x="108" y="13"/>
                  <a:pt x="108" y="13"/>
                </a:cubicBezTo>
                <a:cubicBezTo>
                  <a:pt x="108" y="13"/>
                  <a:pt x="108" y="13"/>
                  <a:pt x="108" y="13"/>
                </a:cubicBezTo>
                <a:cubicBezTo>
                  <a:pt x="108" y="13"/>
                  <a:pt x="108" y="13"/>
                  <a:pt x="108" y="13"/>
                </a:cubicBezTo>
                <a:cubicBezTo>
                  <a:pt x="109" y="13"/>
                  <a:pt x="109" y="14"/>
                  <a:pt x="109" y="14"/>
                </a:cubicBezTo>
                <a:close/>
                <a:moveTo>
                  <a:pt x="107" y="14"/>
                </a:moveTo>
                <a:cubicBezTo>
                  <a:pt x="107" y="13"/>
                  <a:pt x="107" y="13"/>
                  <a:pt x="107" y="13"/>
                </a:cubicBezTo>
                <a:cubicBezTo>
                  <a:pt x="107" y="13"/>
                  <a:pt x="106" y="13"/>
                  <a:pt x="106" y="13"/>
                </a:cubicBezTo>
                <a:cubicBezTo>
                  <a:pt x="106" y="13"/>
                  <a:pt x="106" y="13"/>
                  <a:pt x="106" y="13"/>
                </a:cubicBezTo>
                <a:cubicBezTo>
                  <a:pt x="106" y="14"/>
                  <a:pt x="106" y="14"/>
                  <a:pt x="106" y="14"/>
                </a:cubicBezTo>
                <a:cubicBezTo>
                  <a:pt x="107" y="14"/>
                  <a:pt x="107" y="14"/>
                  <a:pt x="107" y="14"/>
                </a:cubicBezTo>
                <a:close/>
                <a:moveTo>
                  <a:pt x="114" y="15"/>
                </a:moveTo>
                <a:cubicBezTo>
                  <a:pt x="114" y="15"/>
                  <a:pt x="114" y="15"/>
                  <a:pt x="114" y="15"/>
                </a:cubicBezTo>
                <a:cubicBezTo>
                  <a:pt x="115" y="15"/>
                  <a:pt x="115" y="16"/>
                  <a:pt x="116" y="16"/>
                </a:cubicBezTo>
                <a:cubicBezTo>
                  <a:pt x="115" y="15"/>
                  <a:pt x="115" y="15"/>
                  <a:pt x="115" y="15"/>
                </a:cubicBezTo>
                <a:cubicBezTo>
                  <a:pt x="115" y="15"/>
                  <a:pt x="114" y="15"/>
                  <a:pt x="114" y="15"/>
                </a:cubicBezTo>
                <a:close/>
                <a:moveTo>
                  <a:pt x="110" y="15"/>
                </a:moveTo>
                <a:cubicBezTo>
                  <a:pt x="109" y="15"/>
                  <a:pt x="109" y="15"/>
                  <a:pt x="109" y="16"/>
                </a:cubicBezTo>
                <a:cubicBezTo>
                  <a:pt x="109" y="16"/>
                  <a:pt x="110" y="16"/>
                  <a:pt x="110" y="16"/>
                </a:cubicBezTo>
                <a:cubicBezTo>
                  <a:pt x="110" y="16"/>
                  <a:pt x="110" y="16"/>
                  <a:pt x="110" y="16"/>
                </a:cubicBezTo>
                <a:cubicBezTo>
                  <a:pt x="110" y="16"/>
                  <a:pt x="110" y="16"/>
                  <a:pt x="109" y="16"/>
                </a:cubicBezTo>
                <a:cubicBezTo>
                  <a:pt x="110" y="16"/>
                  <a:pt x="110" y="16"/>
                  <a:pt x="110" y="16"/>
                </a:cubicBezTo>
                <a:cubicBezTo>
                  <a:pt x="110" y="16"/>
                  <a:pt x="110" y="16"/>
                  <a:pt x="109" y="16"/>
                </a:cubicBezTo>
                <a:cubicBezTo>
                  <a:pt x="109" y="16"/>
                  <a:pt x="109" y="16"/>
                  <a:pt x="108" y="16"/>
                </a:cubicBezTo>
                <a:cubicBezTo>
                  <a:pt x="108" y="16"/>
                  <a:pt x="108" y="16"/>
                  <a:pt x="108" y="15"/>
                </a:cubicBezTo>
                <a:cubicBezTo>
                  <a:pt x="107" y="15"/>
                  <a:pt x="107" y="15"/>
                  <a:pt x="107" y="15"/>
                </a:cubicBezTo>
                <a:cubicBezTo>
                  <a:pt x="107" y="15"/>
                  <a:pt x="107" y="15"/>
                  <a:pt x="106" y="15"/>
                </a:cubicBezTo>
                <a:cubicBezTo>
                  <a:pt x="106" y="15"/>
                  <a:pt x="106" y="15"/>
                  <a:pt x="106" y="15"/>
                </a:cubicBezTo>
                <a:cubicBezTo>
                  <a:pt x="106" y="15"/>
                  <a:pt x="106" y="15"/>
                  <a:pt x="106" y="15"/>
                </a:cubicBezTo>
                <a:cubicBezTo>
                  <a:pt x="106" y="15"/>
                  <a:pt x="107" y="15"/>
                  <a:pt x="107" y="15"/>
                </a:cubicBezTo>
                <a:cubicBezTo>
                  <a:pt x="107" y="15"/>
                  <a:pt x="107" y="14"/>
                  <a:pt x="107" y="14"/>
                </a:cubicBezTo>
                <a:cubicBezTo>
                  <a:pt x="107" y="14"/>
                  <a:pt x="107" y="14"/>
                  <a:pt x="107" y="14"/>
                </a:cubicBezTo>
                <a:cubicBezTo>
                  <a:pt x="107" y="14"/>
                  <a:pt x="107" y="14"/>
                  <a:pt x="106" y="14"/>
                </a:cubicBezTo>
                <a:cubicBezTo>
                  <a:pt x="106" y="14"/>
                  <a:pt x="106" y="14"/>
                  <a:pt x="106" y="15"/>
                </a:cubicBezTo>
                <a:cubicBezTo>
                  <a:pt x="106" y="15"/>
                  <a:pt x="105" y="14"/>
                  <a:pt x="104" y="15"/>
                </a:cubicBezTo>
                <a:cubicBezTo>
                  <a:pt x="104" y="15"/>
                  <a:pt x="104" y="15"/>
                  <a:pt x="104" y="15"/>
                </a:cubicBezTo>
                <a:cubicBezTo>
                  <a:pt x="104" y="15"/>
                  <a:pt x="104" y="15"/>
                  <a:pt x="103" y="15"/>
                </a:cubicBezTo>
                <a:cubicBezTo>
                  <a:pt x="102" y="15"/>
                  <a:pt x="102" y="16"/>
                  <a:pt x="102" y="16"/>
                </a:cubicBezTo>
                <a:cubicBezTo>
                  <a:pt x="103" y="16"/>
                  <a:pt x="103" y="16"/>
                  <a:pt x="103" y="16"/>
                </a:cubicBezTo>
                <a:cubicBezTo>
                  <a:pt x="103" y="16"/>
                  <a:pt x="104" y="17"/>
                  <a:pt x="104" y="16"/>
                </a:cubicBezTo>
                <a:cubicBezTo>
                  <a:pt x="104" y="16"/>
                  <a:pt x="104" y="17"/>
                  <a:pt x="105" y="16"/>
                </a:cubicBezTo>
                <a:cubicBezTo>
                  <a:pt x="106" y="16"/>
                  <a:pt x="106" y="16"/>
                  <a:pt x="106" y="16"/>
                </a:cubicBezTo>
                <a:cubicBezTo>
                  <a:pt x="106" y="16"/>
                  <a:pt x="106" y="16"/>
                  <a:pt x="106" y="16"/>
                </a:cubicBezTo>
                <a:cubicBezTo>
                  <a:pt x="106" y="17"/>
                  <a:pt x="106" y="17"/>
                  <a:pt x="105" y="17"/>
                </a:cubicBezTo>
                <a:cubicBezTo>
                  <a:pt x="105" y="17"/>
                  <a:pt x="105" y="17"/>
                  <a:pt x="105" y="17"/>
                </a:cubicBezTo>
                <a:cubicBezTo>
                  <a:pt x="105" y="17"/>
                  <a:pt x="106" y="17"/>
                  <a:pt x="106" y="17"/>
                </a:cubicBezTo>
                <a:cubicBezTo>
                  <a:pt x="106" y="17"/>
                  <a:pt x="106" y="17"/>
                  <a:pt x="107" y="17"/>
                </a:cubicBezTo>
                <a:cubicBezTo>
                  <a:pt x="107" y="17"/>
                  <a:pt x="107" y="17"/>
                  <a:pt x="108" y="17"/>
                </a:cubicBezTo>
                <a:cubicBezTo>
                  <a:pt x="108" y="17"/>
                  <a:pt x="108" y="17"/>
                  <a:pt x="109" y="17"/>
                </a:cubicBezTo>
                <a:cubicBezTo>
                  <a:pt x="109" y="17"/>
                  <a:pt x="109" y="17"/>
                  <a:pt x="110" y="17"/>
                </a:cubicBezTo>
                <a:cubicBezTo>
                  <a:pt x="111" y="17"/>
                  <a:pt x="111" y="17"/>
                  <a:pt x="112" y="18"/>
                </a:cubicBezTo>
                <a:cubicBezTo>
                  <a:pt x="112" y="18"/>
                  <a:pt x="113" y="18"/>
                  <a:pt x="113" y="18"/>
                </a:cubicBezTo>
                <a:cubicBezTo>
                  <a:pt x="114" y="17"/>
                  <a:pt x="114" y="17"/>
                  <a:pt x="114" y="17"/>
                </a:cubicBezTo>
                <a:cubicBezTo>
                  <a:pt x="114" y="17"/>
                  <a:pt x="114" y="17"/>
                  <a:pt x="114" y="16"/>
                </a:cubicBezTo>
                <a:cubicBezTo>
                  <a:pt x="113" y="16"/>
                  <a:pt x="113" y="16"/>
                  <a:pt x="113" y="17"/>
                </a:cubicBezTo>
                <a:cubicBezTo>
                  <a:pt x="112" y="16"/>
                  <a:pt x="112" y="16"/>
                  <a:pt x="112" y="16"/>
                </a:cubicBezTo>
                <a:cubicBezTo>
                  <a:pt x="112" y="16"/>
                  <a:pt x="112" y="16"/>
                  <a:pt x="112" y="16"/>
                </a:cubicBezTo>
                <a:cubicBezTo>
                  <a:pt x="112" y="16"/>
                  <a:pt x="112" y="15"/>
                  <a:pt x="112" y="15"/>
                </a:cubicBezTo>
                <a:cubicBezTo>
                  <a:pt x="111" y="15"/>
                  <a:pt x="111" y="15"/>
                  <a:pt x="111" y="15"/>
                </a:cubicBezTo>
                <a:cubicBezTo>
                  <a:pt x="111" y="15"/>
                  <a:pt x="111" y="15"/>
                  <a:pt x="110" y="15"/>
                </a:cubicBezTo>
                <a:cubicBezTo>
                  <a:pt x="110" y="15"/>
                  <a:pt x="110" y="15"/>
                  <a:pt x="110" y="15"/>
                </a:cubicBezTo>
                <a:close/>
                <a:moveTo>
                  <a:pt x="40" y="36"/>
                </a:moveTo>
                <a:cubicBezTo>
                  <a:pt x="40" y="36"/>
                  <a:pt x="40" y="36"/>
                  <a:pt x="40" y="37"/>
                </a:cubicBezTo>
                <a:cubicBezTo>
                  <a:pt x="40" y="37"/>
                  <a:pt x="40" y="36"/>
                  <a:pt x="40" y="36"/>
                </a:cubicBezTo>
                <a:cubicBezTo>
                  <a:pt x="41" y="36"/>
                  <a:pt x="41" y="36"/>
                  <a:pt x="41" y="36"/>
                </a:cubicBezTo>
                <a:cubicBezTo>
                  <a:pt x="40" y="36"/>
                  <a:pt x="40" y="36"/>
                  <a:pt x="40" y="36"/>
                </a:cubicBezTo>
                <a:close/>
                <a:moveTo>
                  <a:pt x="99" y="15"/>
                </a:moveTo>
                <a:cubicBezTo>
                  <a:pt x="99" y="15"/>
                  <a:pt x="99" y="15"/>
                  <a:pt x="100" y="15"/>
                </a:cubicBezTo>
                <a:cubicBezTo>
                  <a:pt x="100" y="15"/>
                  <a:pt x="100" y="15"/>
                  <a:pt x="100" y="15"/>
                </a:cubicBezTo>
                <a:cubicBezTo>
                  <a:pt x="100" y="15"/>
                  <a:pt x="100" y="15"/>
                  <a:pt x="101" y="15"/>
                </a:cubicBezTo>
                <a:cubicBezTo>
                  <a:pt x="101" y="15"/>
                  <a:pt x="101" y="15"/>
                  <a:pt x="101" y="15"/>
                </a:cubicBezTo>
                <a:cubicBezTo>
                  <a:pt x="102" y="15"/>
                  <a:pt x="102" y="15"/>
                  <a:pt x="102" y="15"/>
                </a:cubicBezTo>
                <a:cubicBezTo>
                  <a:pt x="102" y="15"/>
                  <a:pt x="102" y="14"/>
                  <a:pt x="103" y="14"/>
                </a:cubicBezTo>
                <a:cubicBezTo>
                  <a:pt x="103" y="14"/>
                  <a:pt x="103" y="14"/>
                  <a:pt x="103" y="15"/>
                </a:cubicBezTo>
                <a:cubicBezTo>
                  <a:pt x="103" y="15"/>
                  <a:pt x="103" y="15"/>
                  <a:pt x="103" y="15"/>
                </a:cubicBezTo>
                <a:cubicBezTo>
                  <a:pt x="103" y="15"/>
                  <a:pt x="103" y="15"/>
                  <a:pt x="103" y="15"/>
                </a:cubicBezTo>
                <a:cubicBezTo>
                  <a:pt x="103" y="15"/>
                  <a:pt x="103" y="15"/>
                  <a:pt x="104" y="14"/>
                </a:cubicBezTo>
                <a:cubicBezTo>
                  <a:pt x="104" y="14"/>
                  <a:pt x="104" y="14"/>
                  <a:pt x="104" y="14"/>
                </a:cubicBezTo>
                <a:cubicBezTo>
                  <a:pt x="105" y="14"/>
                  <a:pt x="105" y="14"/>
                  <a:pt x="105" y="14"/>
                </a:cubicBezTo>
                <a:cubicBezTo>
                  <a:pt x="105" y="14"/>
                  <a:pt x="105" y="14"/>
                  <a:pt x="105" y="14"/>
                </a:cubicBezTo>
                <a:cubicBezTo>
                  <a:pt x="105" y="14"/>
                  <a:pt x="105" y="14"/>
                  <a:pt x="105" y="14"/>
                </a:cubicBezTo>
                <a:cubicBezTo>
                  <a:pt x="105" y="14"/>
                  <a:pt x="105" y="14"/>
                  <a:pt x="105" y="14"/>
                </a:cubicBezTo>
                <a:cubicBezTo>
                  <a:pt x="105" y="13"/>
                  <a:pt x="105" y="13"/>
                  <a:pt x="104" y="13"/>
                </a:cubicBezTo>
                <a:cubicBezTo>
                  <a:pt x="104" y="13"/>
                  <a:pt x="104" y="13"/>
                  <a:pt x="104" y="14"/>
                </a:cubicBezTo>
                <a:cubicBezTo>
                  <a:pt x="104" y="14"/>
                  <a:pt x="103" y="14"/>
                  <a:pt x="103" y="13"/>
                </a:cubicBezTo>
                <a:cubicBezTo>
                  <a:pt x="103" y="13"/>
                  <a:pt x="103" y="13"/>
                  <a:pt x="102" y="13"/>
                </a:cubicBezTo>
                <a:cubicBezTo>
                  <a:pt x="102" y="13"/>
                  <a:pt x="102" y="13"/>
                  <a:pt x="102" y="13"/>
                </a:cubicBezTo>
                <a:cubicBezTo>
                  <a:pt x="102" y="14"/>
                  <a:pt x="102" y="14"/>
                  <a:pt x="101" y="14"/>
                </a:cubicBezTo>
                <a:cubicBezTo>
                  <a:pt x="101" y="14"/>
                  <a:pt x="101" y="14"/>
                  <a:pt x="101" y="14"/>
                </a:cubicBezTo>
                <a:cubicBezTo>
                  <a:pt x="100" y="14"/>
                  <a:pt x="100" y="14"/>
                  <a:pt x="99" y="14"/>
                </a:cubicBezTo>
                <a:cubicBezTo>
                  <a:pt x="99" y="14"/>
                  <a:pt x="99" y="14"/>
                  <a:pt x="98" y="14"/>
                </a:cubicBezTo>
                <a:cubicBezTo>
                  <a:pt x="98" y="14"/>
                  <a:pt x="98" y="14"/>
                  <a:pt x="98" y="14"/>
                </a:cubicBezTo>
                <a:cubicBezTo>
                  <a:pt x="98" y="15"/>
                  <a:pt x="98" y="15"/>
                  <a:pt x="98" y="15"/>
                </a:cubicBezTo>
                <a:cubicBezTo>
                  <a:pt x="98" y="15"/>
                  <a:pt x="99" y="15"/>
                  <a:pt x="99" y="15"/>
                </a:cubicBezTo>
                <a:close/>
                <a:moveTo>
                  <a:pt x="44" y="35"/>
                </a:moveTo>
                <a:cubicBezTo>
                  <a:pt x="44" y="35"/>
                  <a:pt x="44" y="35"/>
                  <a:pt x="43" y="35"/>
                </a:cubicBezTo>
                <a:cubicBezTo>
                  <a:pt x="43" y="35"/>
                  <a:pt x="43" y="35"/>
                  <a:pt x="43" y="36"/>
                </a:cubicBezTo>
                <a:cubicBezTo>
                  <a:pt x="43" y="36"/>
                  <a:pt x="43" y="36"/>
                  <a:pt x="42" y="36"/>
                </a:cubicBezTo>
                <a:cubicBezTo>
                  <a:pt x="42" y="36"/>
                  <a:pt x="42" y="36"/>
                  <a:pt x="41" y="36"/>
                </a:cubicBezTo>
                <a:cubicBezTo>
                  <a:pt x="41" y="36"/>
                  <a:pt x="41" y="36"/>
                  <a:pt x="41" y="36"/>
                </a:cubicBezTo>
                <a:cubicBezTo>
                  <a:pt x="41" y="36"/>
                  <a:pt x="42" y="36"/>
                  <a:pt x="43" y="36"/>
                </a:cubicBezTo>
                <a:cubicBezTo>
                  <a:pt x="43" y="36"/>
                  <a:pt x="44" y="35"/>
                  <a:pt x="44" y="35"/>
                </a:cubicBezTo>
                <a:cubicBezTo>
                  <a:pt x="44" y="35"/>
                  <a:pt x="44" y="35"/>
                  <a:pt x="45" y="35"/>
                </a:cubicBezTo>
                <a:cubicBezTo>
                  <a:pt x="45" y="35"/>
                  <a:pt x="45" y="35"/>
                  <a:pt x="44" y="35"/>
                </a:cubicBezTo>
                <a:close/>
                <a:moveTo>
                  <a:pt x="122" y="16"/>
                </a:moveTo>
                <a:cubicBezTo>
                  <a:pt x="122" y="16"/>
                  <a:pt x="122" y="16"/>
                  <a:pt x="122" y="16"/>
                </a:cubicBezTo>
                <a:cubicBezTo>
                  <a:pt x="122" y="17"/>
                  <a:pt x="122" y="17"/>
                  <a:pt x="123" y="17"/>
                </a:cubicBezTo>
                <a:cubicBezTo>
                  <a:pt x="123" y="17"/>
                  <a:pt x="123" y="17"/>
                  <a:pt x="124" y="18"/>
                </a:cubicBezTo>
                <a:cubicBezTo>
                  <a:pt x="124" y="18"/>
                  <a:pt x="124" y="18"/>
                  <a:pt x="124" y="18"/>
                </a:cubicBezTo>
                <a:cubicBezTo>
                  <a:pt x="124" y="18"/>
                  <a:pt x="125" y="18"/>
                  <a:pt x="125" y="18"/>
                </a:cubicBezTo>
                <a:cubicBezTo>
                  <a:pt x="125" y="18"/>
                  <a:pt x="125" y="18"/>
                  <a:pt x="126" y="18"/>
                </a:cubicBezTo>
                <a:cubicBezTo>
                  <a:pt x="126" y="18"/>
                  <a:pt x="126" y="18"/>
                  <a:pt x="126" y="18"/>
                </a:cubicBezTo>
                <a:cubicBezTo>
                  <a:pt x="126" y="18"/>
                  <a:pt x="126" y="18"/>
                  <a:pt x="126" y="18"/>
                </a:cubicBezTo>
                <a:cubicBezTo>
                  <a:pt x="125" y="17"/>
                  <a:pt x="125" y="17"/>
                  <a:pt x="125" y="17"/>
                </a:cubicBezTo>
                <a:cubicBezTo>
                  <a:pt x="125" y="17"/>
                  <a:pt x="125" y="17"/>
                  <a:pt x="125" y="17"/>
                </a:cubicBezTo>
                <a:cubicBezTo>
                  <a:pt x="125" y="17"/>
                  <a:pt x="125" y="17"/>
                  <a:pt x="125" y="17"/>
                </a:cubicBezTo>
                <a:cubicBezTo>
                  <a:pt x="125" y="16"/>
                  <a:pt x="125" y="16"/>
                  <a:pt x="125" y="16"/>
                </a:cubicBezTo>
                <a:cubicBezTo>
                  <a:pt x="124" y="16"/>
                  <a:pt x="124" y="16"/>
                  <a:pt x="124" y="16"/>
                </a:cubicBezTo>
                <a:cubicBezTo>
                  <a:pt x="124" y="16"/>
                  <a:pt x="123" y="16"/>
                  <a:pt x="123" y="16"/>
                </a:cubicBezTo>
                <a:cubicBezTo>
                  <a:pt x="123" y="16"/>
                  <a:pt x="123" y="16"/>
                  <a:pt x="123" y="15"/>
                </a:cubicBezTo>
                <a:cubicBezTo>
                  <a:pt x="122" y="15"/>
                  <a:pt x="122" y="15"/>
                  <a:pt x="122" y="15"/>
                </a:cubicBezTo>
                <a:cubicBezTo>
                  <a:pt x="122" y="15"/>
                  <a:pt x="122" y="15"/>
                  <a:pt x="121" y="16"/>
                </a:cubicBezTo>
                <a:cubicBezTo>
                  <a:pt x="121" y="16"/>
                  <a:pt x="121" y="16"/>
                  <a:pt x="121" y="16"/>
                </a:cubicBezTo>
                <a:cubicBezTo>
                  <a:pt x="121" y="16"/>
                  <a:pt x="122" y="16"/>
                  <a:pt x="122" y="16"/>
                </a:cubicBezTo>
                <a:close/>
                <a:moveTo>
                  <a:pt x="48" y="30"/>
                </a:moveTo>
                <a:cubicBezTo>
                  <a:pt x="48" y="30"/>
                  <a:pt x="47" y="30"/>
                  <a:pt x="47" y="30"/>
                </a:cubicBezTo>
                <a:cubicBezTo>
                  <a:pt x="47" y="31"/>
                  <a:pt x="47" y="31"/>
                  <a:pt x="47" y="31"/>
                </a:cubicBezTo>
                <a:cubicBezTo>
                  <a:pt x="48" y="31"/>
                  <a:pt x="48" y="31"/>
                  <a:pt x="48" y="31"/>
                </a:cubicBezTo>
                <a:cubicBezTo>
                  <a:pt x="48" y="30"/>
                  <a:pt x="48" y="30"/>
                  <a:pt x="49" y="30"/>
                </a:cubicBezTo>
                <a:cubicBezTo>
                  <a:pt x="49" y="30"/>
                  <a:pt x="49" y="30"/>
                  <a:pt x="49" y="30"/>
                </a:cubicBezTo>
                <a:cubicBezTo>
                  <a:pt x="48" y="30"/>
                  <a:pt x="48" y="30"/>
                  <a:pt x="48" y="30"/>
                </a:cubicBezTo>
                <a:close/>
                <a:moveTo>
                  <a:pt x="60" y="31"/>
                </a:moveTo>
                <a:cubicBezTo>
                  <a:pt x="59" y="31"/>
                  <a:pt x="59" y="31"/>
                  <a:pt x="59" y="31"/>
                </a:cubicBezTo>
                <a:cubicBezTo>
                  <a:pt x="59" y="31"/>
                  <a:pt x="58" y="31"/>
                  <a:pt x="58" y="32"/>
                </a:cubicBezTo>
                <a:cubicBezTo>
                  <a:pt x="58" y="32"/>
                  <a:pt x="58" y="32"/>
                  <a:pt x="58" y="32"/>
                </a:cubicBezTo>
                <a:cubicBezTo>
                  <a:pt x="57" y="32"/>
                  <a:pt x="57" y="32"/>
                  <a:pt x="57" y="32"/>
                </a:cubicBezTo>
                <a:cubicBezTo>
                  <a:pt x="57" y="32"/>
                  <a:pt x="57" y="32"/>
                  <a:pt x="57" y="32"/>
                </a:cubicBezTo>
                <a:cubicBezTo>
                  <a:pt x="57" y="32"/>
                  <a:pt x="57" y="33"/>
                  <a:pt x="56" y="33"/>
                </a:cubicBezTo>
                <a:cubicBezTo>
                  <a:pt x="57" y="33"/>
                  <a:pt x="57" y="33"/>
                  <a:pt x="57" y="33"/>
                </a:cubicBezTo>
                <a:cubicBezTo>
                  <a:pt x="57" y="33"/>
                  <a:pt x="58" y="33"/>
                  <a:pt x="58" y="32"/>
                </a:cubicBezTo>
                <a:cubicBezTo>
                  <a:pt x="58" y="32"/>
                  <a:pt x="58" y="32"/>
                  <a:pt x="59" y="32"/>
                </a:cubicBezTo>
                <a:cubicBezTo>
                  <a:pt x="59" y="32"/>
                  <a:pt x="59" y="32"/>
                  <a:pt x="59" y="32"/>
                </a:cubicBezTo>
                <a:cubicBezTo>
                  <a:pt x="59" y="32"/>
                  <a:pt x="60" y="31"/>
                  <a:pt x="60" y="31"/>
                </a:cubicBezTo>
                <a:cubicBezTo>
                  <a:pt x="60" y="31"/>
                  <a:pt x="60" y="31"/>
                  <a:pt x="60" y="31"/>
                </a:cubicBezTo>
                <a:close/>
                <a:moveTo>
                  <a:pt x="115" y="14"/>
                </a:moveTo>
                <a:cubicBezTo>
                  <a:pt x="116" y="14"/>
                  <a:pt x="116" y="14"/>
                  <a:pt x="116" y="14"/>
                </a:cubicBezTo>
                <a:cubicBezTo>
                  <a:pt x="116" y="14"/>
                  <a:pt x="116" y="14"/>
                  <a:pt x="115" y="14"/>
                </a:cubicBezTo>
                <a:cubicBezTo>
                  <a:pt x="115" y="14"/>
                  <a:pt x="115" y="14"/>
                  <a:pt x="115" y="14"/>
                </a:cubicBezTo>
                <a:cubicBezTo>
                  <a:pt x="116" y="15"/>
                  <a:pt x="116" y="15"/>
                  <a:pt x="116" y="15"/>
                </a:cubicBezTo>
                <a:cubicBezTo>
                  <a:pt x="116" y="15"/>
                  <a:pt x="116" y="15"/>
                  <a:pt x="116" y="15"/>
                </a:cubicBezTo>
                <a:cubicBezTo>
                  <a:pt x="117" y="15"/>
                  <a:pt x="117" y="15"/>
                  <a:pt x="117" y="15"/>
                </a:cubicBezTo>
                <a:cubicBezTo>
                  <a:pt x="117" y="15"/>
                  <a:pt x="117" y="15"/>
                  <a:pt x="118" y="15"/>
                </a:cubicBezTo>
                <a:cubicBezTo>
                  <a:pt x="118" y="15"/>
                  <a:pt x="118" y="15"/>
                  <a:pt x="118" y="15"/>
                </a:cubicBezTo>
                <a:cubicBezTo>
                  <a:pt x="119" y="15"/>
                  <a:pt x="119" y="15"/>
                  <a:pt x="119" y="15"/>
                </a:cubicBezTo>
                <a:cubicBezTo>
                  <a:pt x="119" y="16"/>
                  <a:pt x="119" y="16"/>
                  <a:pt x="120" y="16"/>
                </a:cubicBezTo>
                <a:cubicBezTo>
                  <a:pt x="120" y="16"/>
                  <a:pt x="120" y="16"/>
                  <a:pt x="121" y="16"/>
                </a:cubicBezTo>
                <a:cubicBezTo>
                  <a:pt x="121" y="16"/>
                  <a:pt x="121" y="16"/>
                  <a:pt x="121" y="16"/>
                </a:cubicBezTo>
                <a:cubicBezTo>
                  <a:pt x="121" y="16"/>
                  <a:pt x="121" y="16"/>
                  <a:pt x="121" y="16"/>
                </a:cubicBezTo>
                <a:cubicBezTo>
                  <a:pt x="121" y="16"/>
                  <a:pt x="121" y="16"/>
                  <a:pt x="121" y="15"/>
                </a:cubicBezTo>
                <a:cubicBezTo>
                  <a:pt x="120" y="15"/>
                  <a:pt x="120" y="15"/>
                  <a:pt x="120" y="15"/>
                </a:cubicBezTo>
                <a:cubicBezTo>
                  <a:pt x="120" y="15"/>
                  <a:pt x="120" y="15"/>
                  <a:pt x="120" y="15"/>
                </a:cubicBezTo>
                <a:cubicBezTo>
                  <a:pt x="119" y="15"/>
                  <a:pt x="119" y="15"/>
                  <a:pt x="119" y="14"/>
                </a:cubicBezTo>
                <a:cubicBezTo>
                  <a:pt x="119" y="14"/>
                  <a:pt x="119" y="14"/>
                  <a:pt x="119" y="14"/>
                </a:cubicBezTo>
                <a:cubicBezTo>
                  <a:pt x="118" y="14"/>
                  <a:pt x="118" y="14"/>
                  <a:pt x="118" y="14"/>
                </a:cubicBezTo>
                <a:cubicBezTo>
                  <a:pt x="118" y="14"/>
                  <a:pt x="118" y="14"/>
                  <a:pt x="118" y="14"/>
                </a:cubicBezTo>
                <a:cubicBezTo>
                  <a:pt x="117" y="14"/>
                  <a:pt x="117" y="13"/>
                  <a:pt x="116" y="13"/>
                </a:cubicBezTo>
                <a:cubicBezTo>
                  <a:pt x="116" y="13"/>
                  <a:pt x="116" y="13"/>
                  <a:pt x="115" y="13"/>
                </a:cubicBezTo>
                <a:cubicBezTo>
                  <a:pt x="115" y="13"/>
                  <a:pt x="115" y="13"/>
                  <a:pt x="115" y="13"/>
                </a:cubicBezTo>
                <a:cubicBezTo>
                  <a:pt x="115" y="13"/>
                  <a:pt x="115" y="13"/>
                  <a:pt x="115" y="14"/>
                </a:cubicBezTo>
                <a:cubicBezTo>
                  <a:pt x="115" y="14"/>
                  <a:pt x="115" y="14"/>
                  <a:pt x="115" y="14"/>
                </a:cubicBezTo>
                <a:close/>
                <a:moveTo>
                  <a:pt x="145" y="46"/>
                </a:moveTo>
                <a:cubicBezTo>
                  <a:pt x="145" y="46"/>
                  <a:pt x="145" y="46"/>
                  <a:pt x="145" y="46"/>
                </a:cubicBezTo>
                <a:cubicBezTo>
                  <a:pt x="145" y="46"/>
                  <a:pt x="145" y="46"/>
                  <a:pt x="145" y="46"/>
                </a:cubicBezTo>
                <a:cubicBezTo>
                  <a:pt x="145" y="46"/>
                  <a:pt x="145" y="46"/>
                  <a:pt x="145" y="46"/>
                </a:cubicBezTo>
                <a:cubicBezTo>
                  <a:pt x="145" y="46"/>
                  <a:pt x="145" y="46"/>
                  <a:pt x="145" y="46"/>
                </a:cubicBezTo>
                <a:close/>
                <a:moveTo>
                  <a:pt x="148" y="46"/>
                </a:moveTo>
                <a:cubicBezTo>
                  <a:pt x="148" y="46"/>
                  <a:pt x="148" y="46"/>
                  <a:pt x="148" y="47"/>
                </a:cubicBezTo>
                <a:cubicBezTo>
                  <a:pt x="148" y="46"/>
                  <a:pt x="148" y="46"/>
                  <a:pt x="148" y="46"/>
                </a:cubicBezTo>
                <a:cubicBezTo>
                  <a:pt x="148" y="46"/>
                  <a:pt x="148" y="46"/>
                  <a:pt x="148" y="45"/>
                </a:cubicBezTo>
                <a:cubicBezTo>
                  <a:pt x="148" y="46"/>
                  <a:pt x="148" y="46"/>
                  <a:pt x="148" y="46"/>
                </a:cubicBezTo>
                <a:close/>
                <a:moveTo>
                  <a:pt x="123" y="96"/>
                </a:moveTo>
                <a:cubicBezTo>
                  <a:pt x="121" y="95"/>
                  <a:pt x="121" y="96"/>
                  <a:pt x="123" y="97"/>
                </a:cubicBezTo>
                <a:cubicBezTo>
                  <a:pt x="124" y="98"/>
                  <a:pt x="124" y="97"/>
                  <a:pt x="124" y="97"/>
                </a:cubicBezTo>
                <a:cubicBezTo>
                  <a:pt x="124" y="97"/>
                  <a:pt x="124" y="96"/>
                  <a:pt x="123" y="96"/>
                </a:cubicBezTo>
                <a:close/>
                <a:moveTo>
                  <a:pt x="134" y="39"/>
                </a:moveTo>
                <a:cubicBezTo>
                  <a:pt x="134" y="40"/>
                  <a:pt x="134" y="40"/>
                  <a:pt x="134" y="40"/>
                </a:cubicBezTo>
                <a:cubicBezTo>
                  <a:pt x="134" y="40"/>
                  <a:pt x="135" y="41"/>
                  <a:pt x="135" y="40"/>
                </a:cubicBezTo>
                <a:cubicBezTo>
                  <a:pt x="135" y="39"/>
                  <a:pt x="134" y="39"/>
                  <a:pt x="134" y="39"/>
                </a:cubicBezTo>
                <a:close/>
                <a:moveTo>
                  <a:pt x="132" y="47"/>
                </a:moveTo>
                <a:cubicBezTo>
                  <a:pt x="132" y="47"/>
                  <a:pt x="133" y="47"/>
                  <a:pt x="134" y="47"/>
                </a:cubicBezTo>
                <a:cubicBezTo>
                  <a:pt x="134" y="47"/>
                  <a:pt x="134" y="47"/>
                  <a:pt x="134" y="46"/>
                </a:cubicBezTo>
                <a:cubicBezTo>
                  <a:pt x="133" y="46"/>
                  <a:pt x="133" y="47"/>
                  <a:pt x="133" y="47"/>
                </a:cubicBezTo>
                <a:cubicBezTo>
                  <a:pt x="132" y="47"/>
                  <a:pt x="132" y="47"/>
                  <a:pt x="132" y="47"/>
                </a:cubicBezTo>
                <a:close/>
                <a:moveTo>
                  <a:pt x="157" y="68"/>
                </a:moveTo>
                <a:cubicBezTo>
                  <a:pt x="157" y="67"/>
                  <a:pt x="157" y="67"/>
                  <a:pt x="157" y="67"/>
                </a:cubicBezTo>
                <a:cubicBezTo>
                  <a:pt x="157" y="66"/>
                  <a:pt x="157" y="66"/>
                  <a:pt x="157" y="66"/>
                </a:cubicBezTo>
                <a:cubicBezTo>
                  <a:pt x="156" y="66"/>
                  <a:pt x="156" y="65"/>
                  <a:pt x="156" y="65"/>
                </a:cubicBezTo>
                <a:cubicBezTo>
                  <a:pt x="155" y="65"/>
                  <a:pt x="155" y="65"/>
                  <a:pt x="155" y="65"/>
                </a:cubicBezTo>
                <a:cubicBezTo>
                  <a:pt x="155" y="64"/>
                  <a:pt x="155" y="64"/>
                  <a:pt x="155" y="64"/>
                </a:cubicBezTo>
                <a:cubicBezTo>
                  <a:pt x="154" y="64"/>
                  <a:pt x="154" y="64"/>
                  <a:pt x="154" y="64"/>
                </a:cubicBezTo>
                <a:cubicBezTo>
                  <a:pt x="154" y="63"/>
                  <a:pt x="155" y="63"/>
                  <a:pt x="155" y="63"/>
                </a:cubicBezTo>
                <a:cubicBezTo>
                  <a:pt x="155" y="62"/>
                  <a:pt x="155" y="62"/>
                  <a:pt x="155" y="62"/>
                </a:cubicBezTo>
                <a:cubicBezTo>
                  <a:pt x="154" y="62"/>
                  <a:pt x="154" y="62"/>
                  <a:pt x="153" y="63"/>
                </a:cubicBezTo>
                <a:cubicBezTo>
                  <a:pt x="153" y="63"/>
                  <a:pt x="152" y="64"/>
                  <a:pt x="152" y="64"/>
                </a:cubicBezTo>
                <a:cubicBezTo>
                  <a:pt x="151" y="64"/>
                  <a:pt x="151" y="64"/>
                  <a:pt x="151" y="64"/>
                </a:cubicBezTo>
                <a:cubicBezTo>
                  <a:pt x="151" y="64"/>
                  <a:pt x="151" y="64"/>
                  <a:pt x="152" y="65"/>
                </a:cubicBezTo>
                <a:cubicBezTo>
                  <a:pt x="151" y="65"/>
                  <a:pt x="151" y="65"/>
                  <a:pt x="151" y="66"/>
                </a:cubicBezTo>
                <a:cubicBezTo>
                  <a:pt x="151" y="66"/>
                  <a:pt x="152" y="66"/>
                  <a:pt x="152" y="66"/>
                </a:cubicBezTo>
                <a:cubicBezTo>
                  <a:pt x="153" y="66"/>
                  <a:pt x="153" y="66"/>
                  <a:pt x="153" y="67"/>
                </a:cubicBezTo>
                <a:cubicBezTo>
                  <a:pt x="154" y="67"/>
                  <a:pt x="154" y="67"/>
                  <a:pt x="155" y="67"/>
                </a:cubicBezTo>
                <a:cubicBezTo>
                  <a:pt x="154" y="67"/>
                  <a:pt x="154" y="67"/>
                  <a:pt x="153" y="67"/>
                </a:cubicBezTo>
                <a:cubicBezTo>
                  <a:pt x="154" y="68"/>
                  <a:pt x="154" y="68"/>
                  <a:pt x="155" y="68"/>
                </a:cubicBezTo>
                <a:cubicBezTo>
                  <a:pt x="155" y="68"/>
                  <a:pt x="155" y="68"/>
                  <a:pt x="156" y="68"/>
                </a:cubicBezTo>
                <a:cubicBezTo>
                  <a:pt x="156" y="68"/>
                  <a:pt x="156" y="68"/>
                  <a:pt x="156" y="69"/>
                </a:cubicBezTo>
                <a:cubicBezTo>
                  <a:pt x="156" y="69"/>
                  <a:pt x="156" y="69"/>
                  <a:pt x="157" y="69"/>
                </a:cubicBezTo>
                <a:cubicBezTo>
                  <a:pt x="157" y="69"/>
                  <a:pt x="157" y="69"/>
                  <a:pt x="157" y="68"/>
                </a:cubicBezTo>
                <a:cubicBezTo>
                  <a:pt x="157" y="68"/>
                  <a:pt x="157" y="68"/>
                  <a:pt x="157" y="68"/>
                </a:cubicBezTo>
                <a:close/>
                <a:moveTo>
                  <a:pt x="132" y="98"/>
                </a:moveTo>
                <a:cubicBezTo>
                  <a:pt x="132" y="98"/>
                  <a:pt x="132" y="97"/>
                  <a:pt x="131" y="96"/>
                </a:cubicBezTo>
                <a:cubicBezTo>
                  <a:pt x="130" y="96"/>
                  <a:pt x="129" y="96"/>
                  <a:pt x="129" y="96"/>
                </a:cubicBezTo>
                <a:cubicBezTo>
                  <a:pt x="129" y="95"/>
                  <a:pt x="128" y="96"/>
                  <a:pt x="128" y="96"/>
                </a:cubicBezTo>
                <a:cubicBezTo>
                  <a:pt x="128" y="96"/>
                  <a:pt x="129" y="96"/>
                  <a:pt x="128" y="97"/>
                </a:cubicBezTo>
                <a:cubicBezTo>
                  <a:pt x="127" y="97"/>
                  <a:pt x="129" y="97"/>
                  <a:pt x="129" y="97"/>
                </a:cubicBezTo>
                <a:cubicBezTo>
                  <a:pt x="129" y="97"/>
                  <a:pt x="128" y="98"/>
                  <a:pt x="128" y="97"/>
                </a:cubicBezTo>
                <a:cubicBezTo>
                  <a:pt x="127" y="97"/>
                  <a:pt x="126" y="96"/>
                  <a:pt x="126" y="97"/>
                </a:cubicBezTo>
                <a:cubicBezTo>
                  <a:pt x="126" y="98"/>
                  <a:pt x="127" y="98"/>
                  <a:pt x="127" y="98"/>
                </a:cubicBezTo>
                <a:cubicBezTo>
                  <a:pt x="128" y="98"/>
                  <a:pt x="128" y="98"/>
                  <a:pt x="129" y="98"/>
                </a:cubicBezTo>
                <a:cubicBezTo>
                  <a:pt x="129" y="98"/>
                  <a:pt x="129" y="99"/>
                  <a:pt x="129" y="99"/>
                </a:cubicBezTo>
                <a:cubicBezTo>
                  <a:pt x="130" y="99"/>
                  <a:pt x="130" y="98"/>
                  <a:pt x="130" y="98"/>
                </a:cubicBezTo>
                <a:cubicBezTo>
                  <a:pt x="131" y="99"/>
                  <a:pt x="131" y="99"/>
                  <a:pt x="131" y="99"/>
                </a:cubicBezTo>
                <a:cubicBezTo>
                  <a:pt x="131" y="99"/>
                  <a:pt x="133" y="100"/>
                  <a:pt x="133" y="99"/>
                </a:cubicBezTo>
                <a:cubicBezTo>
                  <a:pt x="133" y="98"/>
                  <a:pt x="132" y="98"/>
                  <a:pt x="132" y="98"/>
                </a:cubicBezTo>
                <a:close/>
                <a:moveTo>
                  <a:pt x="127" y="94"/>
                </a:moveTo>
                <a:cubicBezTo>
                  <a:pt x="127" y="94"/>
                  <a:pt x="126" y="93"/>
                  <a:pt x="126" y="93"/>
                </a:cubicBezTo>
                <a:cubicBezTo>
                  <a:pt x="126" y="93"/>
                  <a:pt x="125" y="93"/>
                  <a:pt x="125" y="92"/>
                </a:cubicBezTo>
                <a:cubicBezTo>
                  <a:pt x="124" y="91"/>
                  <a:pt x="124" y="91"/>
                  <a:pt x="124" y="90"/>
                </a:cubicBezTo>
                <a:cubicBezTo>
                  <a:pt x="123" y="90"/>
                  <a:pt x="123" y="90"/>
                  <a:pt x="123" y="90"/>
                </a:cubicBezTo>
                <a:cubicBezTo>
                  <a:pt x="123" y="90"/>
                  <a:pt x="123" y="89"/>
                  <a:pt x="121" y="88"/>
                </a:cubicBezTo>
                <a:cubicBezTo>
                  <a:pt x="119" y="87"/>
                  <a:pt x="116" y="88"/>
                  <a:pt x="116" y="88"/>
                </a:cubicBezTo>
                <a:cubicBezTo>
                  <a:pt x="116" y="88"/>
                  <a:pt x="116" y="89"/>
                  <a:pt x="117" y="89"/>
                </a:cubicBezTo>
                <a:cubicBezTo>
                  <a:pt x="117" y="89"/>
                  <a:pt x="118" y="89"/>
                  <a:pt x="119" y="89"/>
                </a:cubicBezTo>
                <a:cubicBezTo>
                  <a:pt x="120" y="89"/>
                  <a:pt x="120" y="90"/>
                  <a:pt x="120" y="90"/>
                </a:cubicBezTo>
                <a:cubicBezTo>
                  <a:pt x="120" y="90"/>
                  <a:pt x="121" y="90"/>
                  <a:pt x="121" y="91"/>
                </a:cubicBezTo>
                <a:cubicBezTo>
                  <a:pt x="121" y="91"/>
                  <a:pt x="122" y="91"/>
                  <a:pt x="122" y="91"/>
                </a:cubicBezTo>
                <a:cubicBezTo>
                  <a:pt x="122" y="91"/>
                  <a:pt x="123" y="93"/>
                  <a:pt x="123" y="93"/>
                </a:cubicBezTo>
                <a:cubicBezTo>
                  <a:pt x="124" y="93"/>
                  <a:pt x="124" y="93"/>
                  <a:pt x="124" y="93"/>
                </a:cubicBezTo>
                <a:cubicBezTo>
                  <a:pt x="124" y="93"/>
                  <a:pt x="124" y="93"/>
                  <a:pt x="123" y="93"/>
                </a:cubicBezTo>
                <a:cubicBezTo>
                  <a:pt x="123" y="94"/>
                  <a:pt x="123" y="94"/>
                  <a:pt x="123" y="94"/>
                </a:cubicBezTo>
                <a:cubicBezTo>
                  <a:pt x="124" y="94"/>
                  <a:pt x="124" y="94"/>
                  <a:pt x="125" y="95"/>
                </a:cubicBezTo>
                <a:cubicBezTo>
                  <a:pt x="125" y="95"/>
                  <a:pt x="127" y="95"/>
                  <a:pt x="127" y="95"/>
                </a:cubicBezTo>
                <a:cubicBezTo>
                  <a:pt x="127" y="95"/>
                  <a:pt x="127" y="95"/>
                  <a:pt x="127" y="94"/>
                </a:cubicBezTo>
                <a:close/>
                <a:moveTo>
                  <a:pt x="124" y="19"/>
                </a:moveTo>
                <a:cubicBezTo>
                  <a:pt x="124" y="19"/>
                  <a:pt x="124" y="20"/>
                  <a:pt x="123" y="19"/>
                </a:cubicBezTo>
                <a:cubicBezTo>
                  <a:pt x="123" y="19"/>
                  <a:pt x="123" y="19"/>
                  <a:pt x="123" y="19"/>
                </a:cubicBezTo>
                <a:cubicBezTo>
                  <a:pt x="123" y="19"/>
                  <a:pt x="122" y="19"/>
                  <a:pt x="122" y="19"/>
                </a:cubicBezTo>
                <a:cubicBezTo>
                  <a:pt x="122" y="19"/>
                  <a:pt x="122" y="19"/>
                  <a:pt x="122" y="19"/>
                </a:cubicBezTo>
                <a:cubicBezTo>
                  <a:pt x="122" y="19"/>
                  <a:pt x="121" y="19"/>
                  <a:pt x="121" y="18"/>
                </a:cubicBezTo>
                <a:cubicBezTo>
                  <a:pt x="121" y="18"/>
                  <a:pt x="121" y="18"/>
                  <a:pt x="121" y="18"/>
                </a:cubicBezTo>
                <a:cubicBezTo>
                  <a:pt x="121" y="18"/>
                  <a:pt x="121" y="18"/>
                  <a:pt x="121" y="17"/>
                </a:cubicBezTo>
                <a:cubicBezTo>
                  <a:pt x="121" y="17"/>
                  <a:pt x="121" y="17"/>
                  <a:pt x="120" y="17"/>
                </a:cubicBezTo>
                <a:cubicBezTo>
                  <a:pt x="120" y="17"/>
                  <a:pt x="120" y="17"/>
                  <a:pt x="120" y="17"/>
                </a:cubicBezTo>
                <a:cubicBezTo>
                  <a:pt x="120" y="17"/>
                  <a:pt x="120" y="17"/>
                  <a:pt x="120" y="17"/>
                </a:cubicBezTo>
                <a:cubicBezTo>
                  <a:pt x="120" y="17"/>
                  <a:pt x="119" y="17"/>
                  <a:pt x="119" y="17"/>
                </a:cubicBezTo>
                <a:cubicBezTo>
                  <a:pt x="119" y="17"/>
                  <a:pt x="119" y="17"/>
                  <a:pt x="118" y="17"/>
                </a:cubicBezTo>
                <a:cubicBezTo>
                  <a:pt x="118" y="17"/>
                  <a:pt x="119" y="18"/>
                  <a:pt x="119" y="18"/>
                </a:cubicBezTo>
                <a:cubicBezTo>
                  <a:pt x="119" y="18"/>
                  <a:pt x="118" y="17"/>
                  <a:pt x="118" y="17"/>
                </a:cubicBezTo>
                <a:cubicBezTo>
                  <a:pt x="118" y="17"/>
                  <a:pt x="118" y="17"/>
                  <a:pt x="118" y="17"/>
                </a:cubicBezTo>
                <a:cubicBezTo>
                  <a:pt x="118" y="17"/>
                  <a:pt x="117" y="17"/>
                  <a:pt x="117" y="17"/>
                </a:cubicBezTo>
                <a:cubicBezTo>
                  <a:pt x="117" y="17"/>
                  <a:pt x="117" y="17"/>
                  <a:pt x="117" y="17"/>
                </a:cubicBezTo>
                <a:cubicBezTo>
                  <a:pt x="117" y="17"/>
                  <a:pt x="117" y="17"/>
                  <a:pt x="117" y="17"/>
                </a:cubicBezTo>
                <a:cubicBezTo>
                  <a:pt x="117" y="17"/>
                  <a:pt x="117" y="17"/>
                  <a:pt x="116" y="17"/>
                </a:cubicBezTo>
                <a:cubicBezTo>
                  <a:pt x="116" y="16"/>
                  <a:pt x="116" y="16"/>
                  <a:pt x="116" y="16"/>
                </a:cubicBezTo>
                <a:cubicBezTo>
                  <a:pt x="116" y="16"/>
                  <a:pt x="116" y="16"/>
                  <a:pt x="116" y="16"/>
                </a:cubicBezTo>
                <a:cubicBezTo>
                  <a:pt x="115" y="16"/>
                  <a:pt x="115" y="16"/>
                  <a:pt x="115" y="16"/>
                </a:cubicBezTo>
                <a:cubicBezTo>
                  <a:pt x="115" y="16"/>
                  <a:pt x="115" y="16"/>
                  <a:pt x="115" y="16"/>
                </a:cubicBezTo>
                <a:cubicBezTo>
                  <a:pt x="115" y="16"/>
                  <a:pt x="115" y="16"/>
                  <a:pt x="115" y="17"/>
                </a:cubicBezTo>
                <a:cubicBezTo>
                  <a:pt x="115" y="17"/>
                  <a:pt x="115" y="17"/>
                  <a:pt x="115" y="17"/>
                </a:cubicBezTo>
                <a:cubicBezTo>
                  <a:pt x="115" y="17"/>
                  <a:pt x="115" y="17"/>
                  <a:pt x="116" y="17"/>
                </a:cubicBezTo>
                <a:cubicBezTo>
                  <a:pt x="116" y="17"/>
                  <a:pt x="116" y="17"/>
                  <a:pt x="116" y="18"/>
                </a:cubicBezTo>
                <a:cubicBezTo>
                  <a:pt x="116" y="18"/>
                  <a:pt x="116" y="18"/>
                  <a:pt x="116" y="18"/>
                </a:cubicBezTo>
                <a:cubicBezTo>
                  <a:pt x="117" y="18"/>
                  <a:pt x="117" y="18"/>
                  <a:pt x="117" y="18"/>
                </a:cubicBezTo>
                <a:cubicBezTo>
                  <a:pt x="118" y="18"/>
                  <a:pt x="118" y="18"/>
                  <a:pt x="118" y="18"/>
                </a:cubicBezTo>
                <a:cubicBezTo>
                  <a:pt x="118" y="19"/>
                  <a:pt x="118" y="19"/>
                  <a:pt x="118" y="19"/>
                </a:cubicBezTo>
                <a:cubicBezTo>
                  <a:pt x="119" y="19"/>
                  <a:pt x="119" y="19"/>
                  <a:pt x="119" y="19"/>
                </a:cubicBezTo>
                <a:cubicBezTo>
                  <a:pt x="119" y="19"/>
                  <a:pt x="119" y="19"/>
                  <a:pt x="120" y="19"/>
                </a:cubicBezTo>
                <a:cubicBezTo>
                  <a:pt x="120" y="19"/>
                  <a:pt x="120" y="19"/>
                  <a:pt x="121" y="20"/>
                </a:cubicBezTo>
                <a:cubicBezTo>
                  <a:pt x="121" y="19"/>
                  <a:pt x="121" y="19"/>
                  <a:pt x="121" y="19"/>
                </a:cubicBezTo>
                <a:cubicBezTo>
                  <a:pt x="121" y="19"/>
                  <a:pt x="121" y="19"/>
                  <a:pt x="121" y="19"/>
                </a:cubicBezTo>
                <a:cubicBezTo>
                  <a:pt x="121" y="19"/>
                  <a:pt x="122" y="19"/>
                  <a:pt x="122" y="19"/>
                </a:cubicBezTo>
                <a:cubicBezTo>
                  <a:pt x="122" y="19"/>
                  <a:pt x="122" y="19"/>
                  <a:pt x="122" y="19"/>
                </a:cubicBezTo>
                <a:cubicBezTo>
                  <a:pt x="122" y="19"/>
                  <a:pt x="122" y="19"/>
                  <a:pt x="122" y="20"/>
                </a:cubicBezTo>
                <a:cubicBezTo>
                  <a:pt x="122" y="20"/>
                  <a:pt x="122" y="20"/>
                  <a:pt x="122" y="20"/>
                </a:cubicBezTo>
                <a:cubicBezTo>
                  <a:pt x="122" y="20"/>
                  <a:pt x="122" y="20"/>
                  <a:pt x="122" y="20"/>
                </a:cubicBezTo>
                <a:cubicBezTo>
                  <a:pt x="123" y="20"/>
                  <a:pt x="123" y="21"/>
                  <a:pt x="123" y="21"/>
                </a:cubicBezTo>
                <a:cubicBezTo>
                  <a:pt x="123" y="21"/>
                  <a:pt x="123" y="21"/>
                  <a:pt x="123" y="21"/>
                </a:cubicBezTo>
                <a:cubicBezTo>
                  <a:pt x="124" y="21"/>
                  <a:pt x="124" y="21"/>
                  <a:pt x="125" y="21"/>
                </a:cubicBezTo>
                <a:cubicBezTo>
                  <a:pt x="125" y="21"/>
                  <a:pt x="125" y="21"/>
                  <a:pt x="125" y="20"/>
                </a:cubicBezTo>
                <a:cubicBezTo>
                  <a:pt x="125" y="20"/>
                  <a:pt x="124" y="19"/>
                  <a:pt x="124" y="19"/>
                </a:cubicBezTo>
                <a:close/>
                <a:moveTo>
                  <a:pt x="139" y="35"/>
                </a:moveTo>
                <a:cubicBezTo>
                  <a:pt x="139" y="35"/>
                  <a:pt x="139" y="35"/>
                  <a:pt x="140" y="35"/>
                </a:cubicBezTo>
                <a:cubicBezTo>
                  <a:pt x="140" y="35"/>
                  <a:pt x="140" y="35"/>
                  <a:pt x="140" y="35"/>
                </a:cubicBezTo>
                <a:cubicBezTo>
                  <a:pt x="140" y="34"/>
                  <a:pt x="139" y="34"/>
                  <a:pt x="139" y="34"/>
                </a:cubicBezTo>
                <a:cubicBezTo>
                  <a:pt x="139" y="34"/>
                  <a:pt x="138" y="34"/>
                  <a:pt x="138" y="34"/>
                </a:cubicBezTo>
                <a:cubicBezTo>
                  <a:pt x="138" y="34"/>
                  <a:pt x="138" y="34"/>
                  <a:pt x="138" y="34"/>
                </a:cubicBezTo>
                <a:cubicBezTo>
                  <a:pt x="138" y="35"/>
                  <a:pt x="138" y="35"/>
                  <a:pt x="139" y="35"/>
                </a:cubicBezTo>
                <a:close/>
                <a:moveTo>
                  <a:pt x="117" y="24"/>
                </a:moveTo>
                <a:cubicBezTo>
                  <a:pt x="117" y="24"/>
                  <a:pt x="117" y="24"/>
                  <a:pt x="117" y="24"/>
                </a:cubicBezTo>
                <a:cubicBezTo>
                  <a:pt x="117" y="24"/>
                  <a:pt x="117" y="24"/>
                  <a:pt x="117" y="23"/>
                </a:cubicBezTo>
                <a:cubicBezTo>
                  <a:pt x="117" y="23"/>
                  <a:pt x="117" y="23"/>
                  <a:pt x="116" y="23"/>
                </a:cubicBezTo>
                <a:cubicBezTo>
                  <a:pt x="116" y="23"/>
                  <a:pt x="116" y="23"/>
                  <a:pt x="116" y="24"/>
                </a:cubicBezTo>
                <a:cubicBezTo>
                  <a:pt x="116" y="24"/>
                  <a:pt x="117" y="24"/>
                  <a:pt x="117" y="24"/>
                </a:cubicBezTo>
                <a:close/>
                <a:moveTo>
                  <a:pt x="116" y="18"/>
                </a:moveTo>
                <a:cubicBezTo>
                  <a:pt x="116" y="17"/>
                  <a:pt x="115" y="17"/>
                  <a:pt x="115" y="17"/>
                </a:cubicBezTo>
                <a:cubicBezTo>
                  <a:pt x="114" y="17"/>
                  <a:pt x="114" y="17"/>
                  <a:pt x="114" y="18"/>
                </a:cubicBezTo>
                <a:cubicBezTo>
                  <a:pt x="114" y="18"/>
                  <a:pt x="114" y="18"/>
                  <a:pt x="114" y="18"/>
                </a:cubicBezTo>
                <a:cubicBezTo>
                  <a:pt x="114" y="18"/>
                  <a:pt x="115" y="19"/>
                  <a:pt x="116" y="18"/>
                </a:cubicBezTo>
                <a:close/>
                <a:moveTo>
                  <a:pt x="113" y="21"/>
                </a:moveTo>
                <a:cubicBezTo>
                  <a:pt x="113" y="21"/>
                  <a:pt x="113" y="21"/>
                  <a:pt x="113" y="21"/>
                </a:cubicBezTo>
                <a:cubicBezTo>
                  <a:pt x="113" y="20"/>
                  <a:pt x="113" y="20"/>
                  <a:pt x="113" y="20"/>
                </a:cubicBezTo>
                <a:cubicBezTo>
                  <a:pt x="114" y="20"/>
                  <a:pt x="114" y="20"/>
                  <a:pt x="114" y="20"/>
                </a:cubicBezTo>
                <a:cubicBezTo>
                  <a:pt x="114" y="20"/>
                  <a:pt x="114" y="19"/>
                  <a:pt x="114" y="19"/>
                </a:cubicBezTo>
                <a:cubicBezTo>
                  <a:pt x="113" y="19"/>
                  <a:pt x="113" y="19"/>
                  <a:pt x="113" y="19"/>
                </a:cubicBezTo>
                <a:cubicBezTo>
                  <a:pt x="113" y="19"/>
                  <a:pt x="112" y="19"/>
                  <a:pt x="112" y="19"/>
                </a:cubicBezTo>
                <a:cubicBezTo>
                  <a:pt x="112" y="19"/>
                  <a:pt x="112" y="19"/>
                  <a:pt x="112" y="19"/>
                </a:cubicBezTo>
                <a:cubicBezTo>
                  <a:pt x="111" y="19"/>
                  <a:pt x="111" y="19"/>
                  <a:pt x="111" y="19"/>
                </a:cubicBezTo>
                <a:cubicBezTo>
                  <a:pt x="111" y="19"/>
                  <a:pt x="111" y="19"/>
                  <a:pt x="110" y="19"/>
                </a:cubicBezTo>
                <a:cubicBezTo>
                  <a:pt x="110" y="20"/>
                  <a:pt x="110" y="21"/>
                  <a:pt x="110" y="21"/>
                </a:cubicBezTo>
                <a:cubicBezTo>
                  <a:pt x="110" y="21"/>
                  <a:pt x="110" y="21"/>
                  <a:pt x="110" y="21"/>
                </a:cubicBezTo>
                <a:cubicBezTo>
                  <a:pt x="110" y="21"/>
                  <a:pt x="110" y="21"/>
                  <a:pt x="110" y="20"/>
                </a:cubicBezTo>
                <a:cubicBezTo>
                  <a:pt x="110" y="20"/>
                  <a:pt x="110" y="20"/>
                  <a:pt x="110" y="20"/>
                </a:cubicBezTo>
                <a:cubicBezTo>
                  <a:pt x="110" y="20"/>
                  <a:pt x="110" y="20"/>
                  <a:pt x="109" y="20"/>
                </a:cubicBezTo>
                <a:cubicBezTo>
                  <a:pt x="110" y="20"/>
                  <a:pt x="110" y="20"/>
                  <a:pt x="110" y="20"/>
                </a:cubicBezTo>
                <a:cubicBezTo>
                  <a:pt x="110" y="20"/>
                  <a:pt x="110" y="20"/>
                  <a:pt x="110" y="20"/>
                </a:cubicBezTo>
                <a:cubicBezTo>
                  <a:pt x="109" y="20"/>
                  <a:pt x="109" y="20"/>
                  <a:pt x="109" y="19"/>
                </a:cubicBezTo>
                <a:cubicBezTo>
                  <a:pt x="109" y="19"/>
                  <a:pt x="109" y="19"/>
                  <a:pt x="109" y="19"/>
                </a:cubicBezTo>
                <a:cubicBezTo>
                  <a:pt x="109" y="19"/>
                  <a:pt x="109" y="19"/>
                  <a:pt x="109" y="19"/>
                </a:cubicBezTo>
                <a:cubicBezTo>
                  <a:pt x="108" y="19"/>
                  <a:pt x="108" y="19"/>
                  <a:pt x="108" y="19"/>
                </a:cubicBezTo>
                <a:cubicBezTo>
                  <a:pt x="108" y="19"/>
                  <a:pt x="108" y="19"/>
                  <a:pt x="108" y="19"/>
                </a:cubicBezTo>
                <a:cubicBezTo>
                  <a:pt x="108" y="19"/>
                  <a:pt x="108" y="19"/>
                  <a:pt x="108" y="19"/>
                </a:cubicBezTo>
                <a:cubicBezTo>
                  <a:pt x="107" y="19"/>
                  <a:pt x="107" y="19"/>
                  <a:pt x="107" y="19"/>
                </a:cubicBezTo>
                <a:cubicBezTo>
                  <a:pt x="107" y="19"/>
                  <a:pt x="106" y="19"/>
                  <a:pt x="106" y="19"/>
                </a:cubicBezTo>
                <a:cubicBezTo>
                  <a:pt x="106" y="19"/>
                  <a:pt x="106" y="19"/>
                  <a:pt x="105" y="18"/>
                </a:cubicBezTo>
                <a:cubicBezTo>
                  <a:pt x="105" y="19"/>
                  <a:pt x="105" y="19"/>
                  <a:pt x="105" y="19"/>
                </a:cubicBezTo>
                <a:cubicBezTo>
                  <a:pt x="105" y="19"/>
                  <a:pt x="105" y="18"/>
                  <a:pt x="105" y="18"/>
                </a:cubicBezTo>
                <a:cubicBezTo>
                  <a:pt x="105" y="18"/>
                  <a:pt x="105" y="18"/>
                  <a:pt x="104" y="18"/>
                </a:cubicBezTo>
                <a:cubicBezTo>
                  <a:pt x="104" y="18"/>
                  <a:pt x="104" y="18"/>
                  <a:pt x="104" y="18"/>
                </a:cubicBezTo>
                <a:cubicBezTo>
                  <a:pt x="104" y="18"/>
                  <a:pt x="104" y="18"/>
                  <a:pt x="103" y="17"/>
                </a:cubicBezTo>
                <a:cubicBezTo>
                  <a:pt x="103" y="17"/>
                  <a:pt x="103" y="17"/>
                  <a:pt x="103" y="17"/>
                </a:cubicBezTo>
                <a:cubicBezTo>
                  <a:pt x="102" y="17"/>
                  <a:pt x="102" y="17"/>
                  <a:pt x="102" y="17"/>
                </a:cubicBezTo>
                <a:cubicBezTo>
                  <a:pt x="101" y="17"/>
                  <a:pt x="101" y="17"/>
                  <a:pt x="101" y="16"/>
                </a:cubicBezTo>
                <a:cubicBezTo>
                  <a:pt x="100" y="16"/>
                  <a:pt x="99" y="16"/>
                  <a:pt x="99" y="16"/>
                </a:cubicBezTo>
                <a:cubicBezTo>
                  <a:pt x="98" y="16"/>
                  <a:pt x="98" y="16"/>
                  <a:pt x="97" y="16"/>
                </a:cubicBezTo>
                <a:cubicBezTo>
                  <a:pt x="96" y="16"/>
                  <a:pt x="96" y="16"/>
                  <a:pt x="95" y="16"/>
                </a:cubicBezTo>
                <a:cubicBezTo>
                  <a:pt x="95" y="16"/>
                  <a:pt x="95" y="16"/>
                  <a:pt x="95" y="17"/>
                </a:cubicBezTo>
                <a:cubicBezTo>
                  <a:pt x="96" y="17"/>
                  <a:pt x="96" y="17"/>
                  <a:pt x="96" y="17"/>
                </a:cubicBezTo>
                <a:cubicBezTo>
                  <a:pt x="95" y="17"/>
                  <a:pt x="95" y="17"/>
                  <a:pt x="95" y="17"/>
                </a:cubicBezTo>
                <a:cubicBezTo>
                  <a:pt x="95" y="17"/>
                  <a:pt x="95" y="17"/>
                  <a:pt x="95" y="17"/>
                </a:cubicBezTo>
                <a:cubicBezTo>
                  <a:pt x="94" y="17"/>
                  <a:pt x="94" y="17"/>
                  <a:pt x="94" y="18"/>
                </a:cubicBezTo>
                <a:cubicBezTo>
                  <a:pt x="94" y="18"/>
                  <a:pt x="93" y="18"/>
                  <a:pt x="93" y="18"/>
                </a:cubicBezTo>
                <a:cubicBezTo>
                  <a:pt x="94" y="18"/>
                  <a:pt x="94" y="19"/>
                  <a:pt x="94" y="19"/>
                </a:cubicBezTo>
                <a:cubicBezTo>
                  <a:pt x="95" y="19"/>
                  <a:pt x="95" y="19"/>
                  <a:pt x="95" y="19"/>
                </a:cubicBezTo>
                <a:cubicBezTo>
                  <a:pt x="95" y="19"/>
                  <a:pt x="95" y="19"/>
                  <a:pt x="95" y="19"/>
                </a:cubicBezTo>
                <a:cubicBezTo>
                  <a:pt x="95" y="19"/>
                  <a:pt x="95" y="20"/>
                  <a:pt x="96" y="20"/>
                </a:cubicBezTo>
                <a:cubicBezTo>
                  <a:pt x="96" y="19"/>
                  <a:pt x="96" y="19"/>
                  <a:pt x="96" y="19"/>
                </a:cubicBezTo>
                <a:cubicBezTo>
                  <a:pt x="97" y="19"/>
                  <a:pt x="97" y="19"/>
                  <a:pt x="97" y="19"/>
                </a:cubicBezTo>
                <a:cubicBezTo>
                  <a:pt x="98" y="19"/>
                  <a:pt x="98" y="19"/>
                  <a:pt x="98" y="19"/>
                </a:cubicBezTo>
                <a:cubicBezTo>
                  <a:pt x="98" y="19"/>
                  <a:pt x="98" y="19"/>
                  <a:pt x="98" y="19"/>
                </a:cubicBezTo>
                <a:cubicBezTo>
                  <a:pt x="99" y="19"/>
                  <a:pt x="99" y="19"/>
                  <a:pt x="99" y="19"/>
                </a:cubicBezTo>
                <a:cubicBezTo>
                  <a:pt x="100" y="18"/>
                  <a:pt x="100" y="18"/>
                  <a:pt x="100" y="18"/>
                </a:cubicBezTo>
                <a:cubicBezTo>
                  <a:pt x="101" y="18"/>
                  <a:pt x="102" y="18"/>
                  <a:pt x="102" y="18"/>
                </a:cubicBezTo>
                <a:cubicBezTo>
                  <a:pt x="102" y="18"/>
                  <a:pt x="101" y="18"/>
                  <a:pt x="101" y="18"/>
                </a:cubicBezTo>
                <a:cubicBezTo>
                  <a:pt x="100" y="19"/>
                  <a:pt x="100" y="19"/>
                  <a:pt x="100" y="19"/>
                </a:cubicBezTo>
                <a:cubicBezTo>
                  <a:pt x="100" y="19"/>
                  <a:pt x="99" y="19"/>
                  <a:pt x="99" y="19"/>
                </a:cubicBezTo>
                <a:cubicBezTo>
                  <a:pt x="99" y="19"/>
                  <a:pt x="100" y="19"/>
                  <a:pt x="100" y="20"/>
                </a:cubicBezTo>
                <a:cubicBezTo>
                  <a:pt x="100" y="20"/>
                  <a:pt x="100" y="20"/>
                  <a:pt x="101" y="20"/>
                </a:cubicBezTo>
                <a:cubicBezTo>
                  <a:pt x="100" y="20"/>
                  <a:pt x="100" y="20"/>
                  <a:pt x="100" y="20"/>
                </a:cubicBezTo>
                <a:cubicBezTo>
                  <a:pt x="100" y="20"/>
                  <a:pt x="100" y="20"/>
                  <a:pt x="101" y="20"/>
                </a:cubicBezTo>
                <a:cubicBezTo>
                  <a:pt x="102" y="21"/>
                  <a:pt x="103" y="21"/>
                  <a:pt x="105" y="21"/>
                </a:cubicBezTo>
                <a:cubicBezTo>
                  <a:pt x="104" y="21"/>
                  <a:pt x="103" y="21"/>
                  <a:pt x="101" y="21"/>
                </a:cubicBezTo>
                <a:cubicBezTo>
                  <a:pt x="100" y="21"/>
                  <a:pt x="100" y="21"/>
                  <a:pt x="100" y="21"/>
                </a:cubicBezTo>
                <a:cubicBezTo>
                  <a:pt x="100" y="21"/>
                  <a:pt x="100" y="21"/>
                  <a:pt x="100" y="22"/>
                </a:cubicBezTo>
                <a:cubicBezTo>
                  <a:pt x="101" y="22"/>
                  <a:pt x="101" y="22"/>
                  <a:pt x="101" y="22"/>
                </a:cubicBezTo>
                <a:cubicBezTo>
                  <a:pt x="101" y="22"/>
                  <a:pt x="103" y="22"/>
                  <a:pt x="103" y="23"/>
                </a:cubicBezTo>
                <a:cubicBezTo>
                  <a:pt x="103" y="23"/>
                  <a:pt x="104" y="23"/>
                  <a:pt x="104" y="23"/>
                </a:cubicBezTo>
                <a:cubicBezTo>
                  <a:pt x="105" y="23"/>
                  <a:pt x="105" y="24"/>
                  <a:pt x="106" y="24"/>
                </a:cubicBezTo>
                <a:cubicBezTo>
                  <a:pt x="106" y="24"/>
                  <a:pt x="107" y="24"/>
                  <a:pt x="107" y="24"/>
                </a:cubicBezTo>
                <a:cubicBezTo>
                  <a:pt x="108" y="24"/>
                  <a:pt x="108" y="24"/>
                  <a:pt x="108" y="24"/>
                </a:cubicBezTo>
                <a:cubicBezTo>
                  <a:pt x="108" y="24"/>
                  <a:pt x="109" y="24"/>
                  <a:pt x="109" y="24"/>
                </a:cubicBezTo>
                <a:cubicBezTo>
                  <a:pt x="110" y="24"/>
                  <a:pt x="110" y="24"/>
                  <a:pt x="110" y="24"/>
                </a:cubicBezTo>
                <a:cubicBezTo>
                  <a:pt x="111" y="24"/>
                  <a:pt x="111" y="24"/>
                  <a:pt x="111" y="24"/>
                </a:cubicBezTo>
                <a:cubicBezTo>
                  <a:pt x="112" y="24"/>
                  <a:pt x="112" y="24"/>
                  <a:pt x="112" y="24"/>
                </a:cubicBezTo>
                <a:cubicBezTo>
                  <a:pt x="112" y="25"/>
                  <a:pt x="112" y="25"/>
                  <a:pt x="113" y="25"/>
                </a:cubicBezTo>
                <a:cubicBezTo>
                  <a:pt x="113" y="25"/>
                  <a:pt x="114" y="25"/>
                  <a:pt x="114" y="25"/>
                </a:cubicBezTo>
                <a:cubicBezTo>
                  <a:pt x="114" y="25"/>
                  <a:pt x="114" y="25"/>
                  <a:pt x="115" y="26"/>
                </a:cubicBezTo>
                <a:cubicBezTo>
                  <a:pt x="115" y="25"/>
                  <a:pt x="115" y="25"/>
                  <a:pt x="115" y="25"/>
                </a:cubicBezTo>
                <a:cubicBezTo>
                  <a:pt x="116" y="25"/>
                  <a:pt x="116" y="25"/>
                  <a:pt x="116" y="25"/>
                </a:cubicBezTo>
                <a:cubicBezTo>
                  <a:pt x="116" y="24"/>
                  <a:pt x="116" y="24"/>
                  <a:pt x="116" y="24"/>
                </a:cubicBezTo>
                <a:cubicBezTo>
                  <a:pt x="116" y="24"/>
                  <a:pt x="115" y="24"/>
                  <a:pt x="115" y="24"/>
                </a:cubicBezTo>
                <a:cubicBezTo>
                  <a:pt x="115" y="23"/>
                  <a:pt x="115" y="23"/>
                  <a:pt x="115" y="23"/>
                </a:cubicBezTo>
                <a:cubicBezTo>
                  <a:pt x="114" y="23"/>
                  <a:pt x="114" y="23"/>
                  <a:pt x="114" y="23"/>
                </a:cubicBezTo>
                <a:cubicBezTo>
                  <a:pt x="114" y="22"/>
                  <a:pt x="114" y="22"/>
                  <a:pt x="113" y="22"/>
                </a:cubicBezTo>
                <a:cubicBezTo>
                  <a:pt x="113" y="22"/>
                  <a:pt x="113" y="22"/>
                  <a:pt x="113" y="21"/>
                </a:cubicBezTo>
                <a:close/>
                <a:moveTo>
                  <a:pt x="131" y="37"/>
                </a:moveTo>
                <a:cubicBezTo>
                  <a:pt x="130" y="37"/>
                  <a:pt x="130" y="38"/>
                  <a:pt x="130" y="38"/>
                </a:cubicBezTo>
                <a:cubicBezTo>
                  <a:pt x="131" y="39"/>
                  <a:pt x="132" y="39"/>
                  <a:pt x="132" y="39"/>
                </a:cubicBezTo>
                <a:cubicBezTo>
                  <a:pt x="132" y="38"/>
                  <a:pt x="132" y="38"/>
                  <a:pt x="132" y="38"/>
                </a:cubicBezTo>
                <a:cubicBezTo>
                  <a:pt x="132" y="38"/>
                  <a:pt x="132" y="37"/>
                  <a:pt x="131" y="37"/>
                </a:cubicBezTo>
                <a:close/>
                <a:moveTo>
                  <a:pt x="136" y="32"/>
                </a:moveTo>
                <a:cubicBezTo>
                  <a:pt x="136" y="32"/>
                  <a:pt x="136" y="32"/>
                  <a:pt x="136" y="33"/>
                </a:cubicBezTo>
                <a:cubicBezTo>
                  <a:pt x="136" y="33"/>
                  <a:pt x="136" y="33"/>
                  <a:pt x="137" y="33"/>
                </a:cubicBezTo>
                <a:cubicBezTo>
                  <a:pt x="137" y="33"/>
                  <a:pt x="137" y="32"/>
                  <a:pt x="137" y="32"/>
                </a:cubicBezTo>
                <a:cubicBezTo>
                  <a:pt x="137" y="32"/>
                  <a:pt x="138" y="32"/>
                  <a:pt x="138" y="32"/>
                </a:cubicBezTo>
                <a:cubicBezTo>
                  <a:pt x="138" y="31"/>
                  <a:pt x="137" y="31"/>
                  <a:pt x="137" y="31"/>
                </a:cubicBezTo>
                <a:cubicBezTo>
                  <a:pt x="137" y="32"/>
                  <a:pt x="136" y="32"/>
                  <a:pt x="136" y="32"/>
                </a:cubicBezTo>
                <a:close/>
                <a:moveTo>
                  <a:pt x="116" y="25"/>
                </a:moveTo>
                <a:cubicBezTo>
                  <a:pt x="116" y="26"/>
                  <a:pt x="115" y="26"/>
                  <a:pt x="115" y="26"/>
                </a:cubicBezTo>
                <a:cubicBezTo>
                  <a:pt x="116" y="26"/>
                  <a:pt x="116" y="26"/>
                  <a:pt x="116" y="26"/>
                </a:cubicBezTo>
                <a:cubicBezTo>
                  <a:pt x="116" y="26"/>
                  <a:pt x="116" y="26"/>
                  <a:pt x="116" y="26"/>
                </a:cubicBezTo>
                <a:cubicBezTo>
                  <a:pt x="116" y="26"/>
                  <a:pt x="117" y="26"/>
                  <a:pt x="117" y="26"/>
                </a:cubicBezTo>
                <a:cubicBezTo>
                  <a:pt x="117" y="26"/>
                  <a:pt x="117" y="25"/>
                  <a:pt x="116" y="25"/>
                </a:cubicBezTo>
                <a:cubicBezTo>
                  <a:pt x="116" y="25"/>
                  <a:pt x="116" y="25"/>
                  <a:pt x="116" y="25"/>
                </a:cubicBezTo>
                <a:close/>
              </a:path>
            </a:pathLst>
          </a:custGeom>
          <a:solidFill>
            <a:srgbClr val="F7D80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6" name="Freeform 9"/>
          <p:cNvSpPr>
            <a:spLocks/>
          </p:cNvSpPr>
          <p:nvPr/>
        </p:nvSpPr>
        <p:spPr bwMode="auto">
          <a:xfrm>
            <a:off x="7176990" y="2238576"/>
            <a:ext cx="319195" cy="346495"/>
          </a:xfrm>
          <a:custGeom>
            <a:avLst/>
            <a:gdLst>
              <a:gd name="T0" fmla="*/ 132 w 132"/>
              <a:gd name="T1" fmla="*/ 102 h 144"/>
              <a:gd name="T2" fmla="*/ 132 w 132"/>
              <a:gd name="T3" fmla="*/ 90 h 144"/>
              <a:gd name="T4" fmla="*/ 78 w 132"/>
              <a:gd name="T5" fmla="*/ 54 h 144"/>
              <a:gd name="T6" fmla="*/ 78 w 132"/>
              <a:gd name="T7" fmla="*/ 12 h 144"/>
              <a:gd name="T8" fmla="*/ 66 w 132"/>
              <a:gd name="T9" fmla="*/ 0 h 144"/>
              <a:gd name="T10" fmla="*/ 54 w 132"/>
              <a:gd name="T11" fmla="*/ 12 h 144"/>
              <a:gd name="T12" fmla="*/ 54 w 132"/>
              <a:gd name="T13" fmla="*/ 54 h 144"/>
              <a:gd name="T14" fmla="*/ 0 w 132"/>
              <a:gd name="T15" fmla="*/ 90 h 144"/>
              <a:gd name="T16" fmla="*/ 0 w 132"/>
              <a:gd name="T17" fmla="*/ 102 h 144"/>
              <a:gd name="T18" fmla="*/ 54 w 132"/>
              <a:gd name="T19" fmla="*/ 84 h 144"/>
              <a:gd name="T20" fmla="*/ 54 w 132"/>
              <a:gd name="T21" fmla="*/ 118 h 144"/>
              <a:gd name="T22" fmla="*/ 36 w 132"/>
              <a:gd name="T23" fmla="*/ 132 h 144"/>
              <a:gd name="T24" fmla="*/ 36 w 132"/>
              <a:gd name="T25" fmla="*/ 144 h 144"/>
              <a:gd name="T26" fmla="*/ 66 w 132"/>
              <a:gd name="T27" fmla="*/ 132 h 144"/>
              <a:gd name="T28" fmla="*/ 96 w 132"/>
              <a:gd name="T29" fmla="*/ 144 h 144"/>
              <a:gd name="T30" fmla="*/ 96 w 132"/>
              <a:gd name="T31" fmla="*/ 132 h 144"/>
              <a:gd name="T32" fmla="*/ 78 w 132"/>
              <a:gd name="T33" fmla="*/ 118 h 144"/>
              <a:gd name="T34" fmla="*/ 78 w 132"/>
              <a:gd name="T35" fmla="*/ 84 h 144"/>
              <a:gd name="T36" fmla="*/ 132 w 132"/>
              <a:gd name="T37" fmla="*/ 10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2" h="144">
                <a:moveTo>
                  <a:pt x="132" y="102"/>
                </a:moveTo>
                <a:cubicBezTo>
                  <a:pt x="132" y="90"/>
                  <a:pt x="132" y="90"/>
                  <a:pt x="132" y="90"/>
                </a:cubicBezTo>
                <a:cubicBezTo>
                  <a:pt x="78" y="54"/>
                  <a:pt x="78" y="54"/>
                  <a:pt x="78" y="54"/>
                </a:cubicBezTo>
                <a:cubicBezTo>
                  <a:pt x="78" y="12"/>
                  <a:pt x="78" y="12"/>
                  <a:pt x="78" y="12"/>
                </a:cubicBezTo>
                <a:cubicBezTo>
                  <a:pt x="78" y="12"/>
                  <a:pt x="78" y="0"/>
                  <a:pt x="66" y="0"/>
                </a:cubicBezTo>
                <a:cubicBezTo>
                  <a:pt x="54" y="0"/>
                  <a:pt x="54" y="12"/>
                  <a:pt x="54" y="12"/>
                </a:cubicBezTo>
                <a:cubicBezTo>
                  <a:pt x="54" y="54"/>
                  <a:pt x="54" y="54"/>
                  <a:pt x="54" y="54"/>
                </a:cubicBezTo>
                <a:cubicBezTo>
                  <a:pt x="0" y="90"/>
                  <a:pt x="0" y="90"/>
                  <a:pt x="0" y="90"/>
                </a:cubicBezTo>
                <a:cubicBezTo>
                  <a:pt x="0" y="102"/>
                  <a:pt x="0" y="102"/>
                  <a:pt x="0" y="102"/>
                </a:cubicBezTo>
                <a:cubicBezTo>
                  <a:pt x="54" y="84"/>
                  <a:pt x="54" y="84"/>
                  <a:pt x="54" y="84"/>
                </a:cubicBezTo>
                <a:cubicBezTo>
                  <a:pt x="54" y="118"/>
                  <a:pt x="54" y="118"/>
                  <a:pt x="54" y="118"/>
                </a:cubicBezTo>
                <a:cubicBezTo>
                  <a:pt x="36" y="132"/>
                  <a:pt x="36" y="132"/>
                  <a:pt x="36" y="132"/>
                </a:cubicBezTo>
                <a:cubicBezTo>
                  <a:pt x="36" y="144"/>
                  <a:pt x="36" y="144"/>
                  <a:pt x="36" y="144"/>
                </a:cubicBezTo>
                <a:cubicBezTo>
                  <a:pt x="66" y="132"/>
                  <a:pt x="66" y="132"/>
                  <a:pt x="66" y="132"/>
                </a:cubicBezTo>
                <a:cubicBezTo>
                  <a:pt x="96" y="144"/>
                  <a:pt x="96" y="144"/>
                  <a:pt x="96" y="144"/>
                </a:cubicBezTo>
                <a:cubicBezTo>
                  <a:pt x="96" y="132"/>
                  <a:pt x="96" y="132"/>
                  <a:pt x="96" y="132"/>
                </a:cubicBezTo>
                <a:cubicBezTo>
                  <a:pt x="78" y="118"/>
                  <a:pt x="78" y="118"/>
                  <a:pt x="78" y="118"/>
                </a:cubicBezTo>
                <a:cubicBezTo>
                  <a:pt x="78" y="84"/>
                  <a:pt x="78" y="84"/>
                  <a:pt x="78" y="84"/>
                </a:cubicBezTo>
                <a:lnTo>
                  <a:pt x="132" y="102"/>
                </a:lnTo>
                <a:close/>
              </a:path>
            </a:pathLst>
          </a:custGeom>
          <a:solidFill>
            <a:srgbClr val="F7D806"/>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37" name="Freeform 13"/>
          <p:cNvSpPr>
            <a:spLocks noEditPoints="1"/>
          </p:cNvSpPr>
          <p:nvPr/>
        </p:nvSpPr>
        <p:spPr bwMode="auto">
          <a:xfrm>
            <a:off x="4622097" y="2228880"/>
            <a:ext cx="443912" cy="346495"/>
          </a:xfrm>
          <a:custGeom>
            <a:avLst/>
            <a:gdLst>
              <a:gd name="T0" fmla="*/ 51 w 178"/>
              <a:gd name="T1" fmla="*/ 100 h 138"/>
              <a:gd name="T2" fmla="*/ 63 w 178"/>
              <a:gd name="T3" fmla="*/ 112 h 138"/>
              <a:gd name="T4" fmla="*/ 89 w 178"/>
              <a:gd name="T5" fmla="*/ 101 h 138"/>
              <a:gd name="T6" fmla="*/ 115 w 178"/>
              <a:gd name="T7" fmla="*/ 112 h 138"/>
              <a:gd name="T8" fmla="*/ 127 w 178"/>
              <a:gd name="T9" fmla="*/ 100 h 138"/>
              <a:gd name="T10" fmla="*/ 89 w 178"/>
              <a:gd name="T11" fmla="*/ 84 h 138"/>
              <a:gd name="T12" fmla="*/ 51 w 178"/>
              <a:gd name="T13" fmla="*/ 100 h 138"/>
              <a:gd name="T14" fmla="*/ 89 w 178"/>
              <a:gd name="T15" fmla="*/ 120 h 138"/>
              <a:gd name="T16" fmla="*/ 76 w 178"/>
              <a:gd name="T17" fmla="*/ 125 h 138"/>
              <a:gd name="T18" fmla="*/ 89 w 178"/>
              <a:gd name="T19" fmla="*/ 138 h 138"/>
              <a:gd name="T20" fmla="*/ 102 w 178"/>
              <a:gd name="T21" fmla="*/ 125 h 138"/>
              <a:gd name="T22" fmla="*/ 89 w 178"/>
              <a:gd name="T23" fmla="*/ 120 h 138"/>
              <a:gd name="T24" fmla="*/ 177 w 178"/>
              <a:gd name="T25" fmla="*/ 49 h 138"/>
              <a:gd name="T26" fmla="*/ 1 w 178"/>
              <a:gd name="T27" fmla="*/ 49 h 138"/>
              <a:gd name="T28" fmla="*/ 0 w 178"/>
              <a:gd name="T29" fmla="*/ 49 h 138"/>
              <a:gd name="T30" fmla="*/ 13 w 178"/>
              <a:gd name="T31" fmla="*/ 62 h 138"/>
              <a:gd name="T32" fmla="*/ 89 w 178"/>
              <a:gd name="T33" fmla="*/ 29 h 138"/>
              <a:gd name="T34" fmla="*/ 165 w 178"/>
              <a:gd name="T35" fmla="*/ 62 h 138"/>
              <a:gd name="T36" fmla="*/ 178 w 178"/>
              <a:gd name="T37" fmla="*/ 49 h 138"/>
              <a:gd name="T38" fmla="*/ 177 w 178"/>
              <a:gd name="T39" fmla="*/ 49 h 138"/>
              <a:gd name="T40" fmla="*/ 89 w 178"/>
              <a:gd name="T41" fmla="*/ 48 h 138"/>
              <a:gd name="T42" fmla="*/ 26 w 178"/>
              <a:gd name="T43" fmla="*/ 74 h 138"/>
              <a:gd name="T44" fmla="*/ 26 w 178"/>
              <a:gd name="T45" fmla="*/ 75 h 138"/>
              <a:gd name="T46" fmla="*/ 38 w 178"/>
              <a:gd name="T47" fmla="*/ 87 h 138"/>
              <a:gd name="T48" fmla="*/ 89 w 178"/>
              <a:gd name="T49" fmla="*/ 66 h 138"/>
              <a:gd name="T50" fmla="*/ 140 w 178"/>
              <a:gd name="T51" fmla="*/ 87 h 138"/>
              <a:gd name="T52" fmla="*/ 152 w 178"/>
              <a:gd name="T53" fmla="*/ 75 h 138"/>
              <a:gd name="T54" fmla="*/ 152 w 178"/>
              <a:gd name="T55" fmla="*/ 74 h 138"/>
              <a:gd name="T56" fmla="*/ 89 w 178"/>
              <a:gd name="T57" fmla="*/ 4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 h="138">
                <a:moveTo>
                  <a:pt x="51" y="100"/>
                </a:moveTo>
                <a:cubicBezTo>
                  <a:pt x="63" y="112"/>
                  <a:pt x="63" y="112"/>
                  <a:pt x="63" y="112"/>
                </a:cubicBezTo>
                <a:cubicBezTo>
                  <a:pt x="70" y="106"/>
                  <a:pt x="79" y="101"/>
                  <a:pt x="89" y="101"/>
                </a:cubicBezTo>
                <a:cubicBezTo>
                  <a:pt x="99" y="101"/>
                  <a:pt x="108" y="106"/>
                  <a:pt x="115" y="112"/>
                </a:cubicBezTo>
                <a:cubicBezTo>
                  <a:pt x="127" y="100"/>
                  <a:pt x="127" y="100"/>
                  <a:pt x="127" y="100"/>
                </a:cubicBezTo>
                <a:cubicBezTo>
                  <a:pt x="117" y="90"/>
                  <a:pt x="104" y="84"/>
                  <a:pt x="89" y="84"/>
                </a:cubicBezTo>
                <a:cubicBezTo>
                  <a:pt x="74" y="84"/>
                  <a:pt x="61" y="90"/>
                  <a:pt x="51" y="100"/>
                </a:cubicBezTo>
                <a:close/>
                <a:moveTo>
                  <a:pt x="89" y="120"/>
                </a:moveTo>
                <a:cubicBezTo>
                  <a:pt x="84" y="120"/>
                  <a:pt x="79" y="122"/>
                  <a:pt x="76" y="125"/>
                </a:cubicBezTo>
                <a:cubicBezTo>
                  <a:pt x="89" y="138"/>
                  <a:pt x="89" y="138"/>
                  <a:pt x="89" y="138"/>
                </a:cubicBezTo>
                <a:cubicBezTo>
                  <a:pt x="102" y="125"/>
                  <a:pt x="102" y="125"/>
                  <a:pt x="102" y="125"/>
                </a:cubicBezTo>
                <a:cubicBezTo>
                  <a:pt x="99" y="122"/>
                  <a:pt x="94" y="120"/>
                  <a:pt x="89" y="120"/>
                </a:cubicBezTo>
                <a:close/>
                <a:moveTo>
                  <a:pt x="177" y="49"/>
                </a:moveTo>
                <a:cubicBezTo>
                  <a:pt x="128" y="0"/>
                  <a:pt x="50" y="0"/>
                  <a:pt x="1" y="49"/>
                </a:cubicBezTo>
                <a:cubicBezTo>
                  <a:pt x="1" y="49"/>
                  <a:pt x="1" y="49"/>
                  <a:pt x="0" y="49"/>
                </a:cubicBezTo>
                <a:cubicBezTo>
                  <a:pt x="13" y="62"/>
                  <a:pt x="13" y="62"/>
                  <a:pt x="13" y="62"/>
                </a:cubicBezTo>
                <a:cubicBezTo>
                  <a:pt x="32" y="42"/>
                  <a:pt x="59" y="29"/>
                  <a:pt x="89" y="29"/>
                </a:cubicBezTo>
                <a:cubicBezTo>
                  <a:pt x="119" y="29"/>
                  <a:pt x="146" y="42"/>
                  <a:pt x="165" y="62"/>
                </a:cubicBezTo>
                <a:cubicBezTo>
                  <a:pt x="178" y="49"/>
                  <a:pt x="178" y="49"/>
                  <a:pt x="178" y="49"/>
                </a:cubicBezTo>
                <a:cubicBezTo>
                  <a:pt x="177" y="49"/>
                  <a:pt x="177" y="49"/>
                  <a:pt x="177" y="49"/>
                </a:cubicBezTo>
                <a:close/>
                <a:moveTo>
                  <a:pt x="89" y="48"/>
                </a:moveTo>
                <a:cubicBezTo>
                  <a:pt x="65" y="48"/>
                  <a:pt x="43" y="57"/>
                  <a:pt x="26" y="74"/>
                </a:cubicBezTo>
                <a:cubicBezTo>
                  <a:pt x="26" y="74"/>
                  <a:pt x="26" y="74"/>
                  <a:pt x="26" y="75"/>
                </a:cubicBezTo>
                <a:cubicBezTo>
                  <a:pt x="38" y="87"/>
                  <a:pt x="38" y="87"/>
                  <a:pt x="38" y="87"/>
                </a:cubicBezTo>
                <a:cubicBezTo>
                  <a:pt x="51" y="74"/>
                  <a:pt x="69" y="66"/>
                  <a:pt x="89" y="66"/>
                </a:cubicBezTo>
                <a:cubicBezTo>
                  <a:pt x="109" y="66"/>
                  <a:pt x="127" y="74"/>
                  <a:pt x="140" y="87"/>
                </a:cubicBezTo>
                <a:cubicBezTo>
                  <a:pt x="152" y="75"/>
                  <a:pt x="152" y="75"/>
                  <a:pt x="152" y="75"/>
                </a:cubicBezTo>
                <a:cubicBezTo>
                  <a:pt x="152" y="74"/>
                  <a:pt x="152" y="74"/>
                  <a:pt x="152" y="74"/>
                </a:cubicBezTo>
                <a:cubicBezTo>
                  <a:pt x="135" y="57"/>
                  <a:pt x="113" y="48"/>
                  <a:pt x="89" y="48"/>
                </a:cubicBezTo>
                <a:close/>
              </a:path>
            </a:pathLst>
          </a:custGeom>
          <a:solidFill>
            <a:srgbClr val="F7D806"/>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38" name="Group 16"/>
          <p:cNvGrpSpPr>
            <a:grpSpLocks noChangeAspect="1"/>
          </p:cNvGrpSpPr>
          <p:nvPr/>
        </p:nvGrpSpPr>
        <p:grpSpPr bwMode="auto">
          <a:xfrm>
            <a:off x="9666131" y="2247821"/>
            <a:ext cx="325986" cy="344668"/>
            <a:chOff x="4163" y="1850"/>
            <a:chExt cx="349" cy="369"/>
          </a:xfrm>
          <a:solidFill>
            <a:srgbClr val="F7D806"/>
          </a:solidFill>
        </p:grpSpPr>
        <p:sp>
          <p:nvSpPr>
            <p:cNvPr id="39" name="Freeform 17"/>
            <p:cNvSpPr>
              <a:spLocks noEditPoints="1"/>
            </p:cNvSpPr>
            <p:nvPr/>
          </p:nvSpPr>
          <p:spPr bwMode="auto">
            <a:xfrm>
              <a:off x="4163" y="1850"/>
              <a:ext cx="349" cy="329"/>
            </a:xfrm>
            <a:custGeom>
              <a:avLst/>
              <a:gdLst>
                <a:gd name="T0" fmla="*/ 82 w 164"/>
                <a:gd name="T1" fmla="*/ 40 h 155"/>
                <a:gd name="T2" fmla="*/ 124 w 164"/>
                <a:gd name="T3" fmla="*/ 82 h 155"/>
                <a:gd name="T4" fmla="*/ 113 w 164"/>
                <a:gd name="T5" fmla="*/ 116 h 155"/>
                <a:gd name="T6" fmla="*/ 135 w 164"/>
                <a:gd name="T7" fmla="*/ 82 h 155"/>
                <a:gd name="T8" fmla="*/ 82 w 164"/>
                <a:gd name="T9" fmla="*/ 29 h 155"/>
                <a:gd name="T10" fmla="*/ 82 w 164"/>
                <a:gd name="T11" fmla="*/ 29 h 155"/>
                <a:gd name="T12" fmla="*/ 29 w 164"/>
                <a:gd name="T13" fmla="*/ 82 h 155"/>
                <a:gd name="T14" fmla="*/ 52 w 164"/>
                <a:gd name="T15" fmla="*/ 116 h 155"/>
                <a:gd name="T16" fmla="*/ 40 w 164"/>
                <a:gd name="T17" fmla="*/ 82 h 155"/>
                <a:gd name="T18" fmla="*/ 82 w 164"/>
                <a:gd name="T19" fmla="*/ 40 h 155"/>
                <a:gd name="T20" fmla="*/ 82 w 164"/>
                <a:gd name="T21" fmla="*/ 0 h 155"/>
                <a:gd name="T22" fmla="*/ 0 w 164"/>
                <a:gd name="T23" fmla="*/ 82 h 155"/>
                <a:gd name="T24" fmla="*/ 8 w 164"/>
                <a:gd name="T25" fmla="*/ 116 h 155"/>
                <a:gd name="T26" fmla="*/ 57 w 164"/>
                <a:gd name="T27" fmla="*/ 155 h 155"/>
                <a:gd name="T28" fmla="*/ 55 w 164"/>
                <a:gd name="T29" fmla="*/ 152 h 155"/>
                <a:gd name="T30" fmla="*/ 18 w 164"/>
                <a:gd name="T31" fmla="*/ 112 h 155"/>
                <a:gd name="T32" fmla="*/ 11 w 164"/>
                <a:gd name="T33" fmla="*/ 82 h 155"/>
                <a:gd name="T34" fmla="*/ 82 w 164"/>
                <a:gd name="T35" fmla="*/ 11 h 155"/>
                <a:gd name="T36" fmla="*/ 153 w 164"/>
                <a:gd name="T37" fmla="*/ 82 h 155"/>
                <a:gd name="T38" fmla="*/ 110 w 164"/>
                <a:gd name="T39" fmla="*/ 152 h 155"/>
                <a:gd name="T40" fmla="*/ 109 w 164"/>
                <a:gd name="T41" fmla="*/ 155 h 155"/>
                <a:gd name="T42" fmla="*/ 164 w 164"/>
                <a:gd name="T43" fmla="*/ 82 h 155"/>
                <a:gd name="T44" fmla="*/ 82 w 164"/>
                <a:gd name="T4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55">
                  <a:moveTo>
                    <a:pt x="82" y="40"/>
                  </a:moveTo>
                  <a:cubicBezTo>
                    <a:pt x="105" y="40"/>
                    <a:pt x="124" y="59"/>
                    <a:pt x="124" y="82"/>
                  </a:cubicBezTo>
                  <a:cubicBezTo>
                    <a:pt x="124" y="95"/>
                    <a:pt x="119" y="106"/>
                    <a:pt x="113" y="116"/>
                  </a:cubicBezTo>
                  <a:cubicBezTo>
                    <a:pt x="123" y="111"/>
                    <a:pt x="135" y="100"/>
                    <a:pt x="135" y="82"/>
                  </a:cubicBezTo>
                  <a:cubicBezTo>
                    <a:pt x="135" y="53"/>
                    <a:pt x="112" y="29"/>
                    <a:pt x="82" y="29"/>
                  </a:cubicBezTo>
                  <a:cubicBezTo>
                    <a:pt x="82" y="29"/>
                    <a:pt x="82" y="29"/>
                    <a:pt x="82" y="29"/>
                  </a:cubicBezTo>
                  <a:cubicBezTo>
                    <a:pt x="53" y="29"/>
                    <a:pt x="29" y="53"/>
                    <a:pt x="29" y="82"/>
                  </a:cubicBezTo>
                  <a:cubicBezTo>
                    <a:pt x="29" y="100"/>
                    <a:pt x="41" y="111"/>
                    <a:pt x="52" y="116"/>
                  </a:cubicBezTo>
                  <a:cubicBezTo>
                    <a:pt x="45" y="106"/>
                    <a:pt x="40" y="95"/>
                    <a:pt x="40" y="82"/>
                  </a:cubicBezTo>
                  <a:cubicBezTo>
                    <a:pt x="40" y="59"/>
                    <a:pt x="59" y="40"/>
                    <a:pt x="82" y="40"/>
                  </a:cubicBezTo>
                  <a:close/>
                  <a:moveTo>
                    <a:pt x="82" y="0"/>
                  </a:moveTo>
                  <a:cubicBezTo>
                    <a:pt x="37" y="0"/>
                    <a:pt x="0" y="37"/>
                    <a:pt x="0" y="82"/>
                  </a:cubicBezTo>
                  <a:cubicBezTo>
                    <a:pt x="0" y="94"/>
                    <a:pt x="3" y="106"/>
                    <a:pt x="8" y="116"/>
                  </a:cubicBezTo>
                  <a:cubicBezTo>
                    <a:pt x="17" y="137"/>
                    <a:pt x="35" y="150"/>
                    <a:pt x="57" y="155"/>
                  </a:cubicBezTo>
                  <a:cubicBezTo>
                    <a:pt x="55" y="152"/>
                    <a:pt x="55" y="152"/>
                    <a:pt x="55" y="152"/>
                  </a:cubicBezTo>
                  <a:cubicBezTo>
                    <a:pt x="39" y="144"/>
                    <a:pt x="25" y="128"/>
                    <a:pt x="18" y="112"/>
                  </a:cubicBezTo>
                  <a:cubicBezTo>
                    <a:pt x="14" y="103"/>
                    <a:pt x="11" y="93"/>
                    <a:pt x="11" y="82"/>
                  </a:cubicBezTo>
                  <a:cubicBezTo>
                    <a:pt x="11" y="43"/>
                    <a:pt x="43" y="12"/>
                    <a:pt x="82" y="11"/>
                  </a:cubicBezTo>
                  <a:cubicBezTo>
                    <a:pt x="121" y="12"/>
                    <a:pt x="153" y="43"/>
                    <a:pt x="153" y="82"/>
                  </a:cubicBezTo>
                  <a:cubicBezTo>
                    <a:pt x="153" y="111"/>
                    <a:pt x="135" y="140"/>
                    <a:pt x="110" y="152"/>
                  </a:cubicBezTo>
                  <a:cubicBezTo>
                    <a:pt x="109" y="155"/>
                    <a:pt x="109" y="155"/>
                    <a:pt x="109" y="155"/>
                  </a:cubicBezTo>
                  <a:cubicBezTo>
                    <a:pt x="141" y="146"/>
                    <a:pt x="164" y="118"/>
                    <a:pt x="164" y="82"/>
                  </a:cubicBezTo>
                  <a:cubicBezTo>
                    <a:pt x="164" y="37"/>
                    <a:pt x="127" y="0"/>
                    <a:pt x="8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8"/>
            <p:cNvSpPr>
              <a:spLocks/>
            </p:cNvSpPr>
            <p:nvPr/>
          </p:nvSpPr>
          <p:spPr bwMode="auto">
            <a:xfrm>
              <a:off x="4282" y="2052"/>
              <a:ext cx="111" cy="167"/>
            </a:xfrm>
            <a:custGeom>
              <a:avLst/>
              <a:gdLst>
                <a:gd name="T0" fmla="*/ 50 w 52"/>
                <a:gd name="T1" fmla="*/ 12 h 79"/>
                <a:gd name="T2" fmla="*/ 36 w 52"/>
                <a:gd name="T3" fmla="*/ 77 h 79"/>
                <a:gd name="T4" fmla="*/ 26 w 52"/>
                <a:gd name="T5" fmla="*/ 79 h 79"/>
                <a:gd name="T6" fmla="*/ 16 w 52"/>
                <a:gd name="T7" fmla="*/ 77 h 79"/>
                <a:gd name="T8" fmla="*/ 2 w 52"/>
                <a:gd name="T9" fmla="*/ 12 h 79"/>
                <a:gd name="T10" fmla="*/ 26 w 52"/>
                <a:gd name="T11" fmla="*/ 0 h 79"/>
                <a:gd name="T12" fmla="*/ 50 w 52"/>
                <a:gd name="T13" fmla="*/ 12 h 79"/>
              </a:gdLst>
              <a:ahLst/>
              <a:cxnLst>
                <a:cxn ang="0">
                  <a:pos x="T0" y="T1"/>
                </a:cxn>
                <a:cxn ang="0">
                  <a:pos x="T2" y="T3"/>
                </a:cxn>
                <a:cxn ang="0">
                  <a:pos x="T4" y="T5"/>
                </a:cxn>
                <a:cxn ang="0">
                  <a:pos x="T6" y="T7"/>
                </a:cxn>
                <a:cxn ang="0">
                  <a:pos x="T8" y="T9"/>
                </a:cxn>
                <a:cxn ang="0">
                  <a:pos x="T10" y="T11"/>
                </a:cxn>
                <a:cxn ang="0">
                  <a:pos x="T12" y="T13"/>
                </a:cxn>
              </a:cxnLst>
              <a:rect l="0" t="0" r="r" b="b"/>
              <a:pathLst>
                <a:path w="52" h="79">
                  <a:moveTo>
                    <a:pt x="50" y="12"/>
                  </a:moveTo>
                  <a:cubicBezTo>
                    <a:pt x="52" y="41"/>
                    <a:pt x="36" y="77"/>
                    <a:pt x="36" y="77"/>
                  </a:cubicBezTo>
                  <a:cubicBezTo>
                    <a:pt x="36" y="77"/>
                    <a:pt x="32" y="79"/>
                    <a:pt x="26" y="79"/>
                  </a:cubicBezTo>
                  <a:cubicBezTo>
                    <a:pt x="20" y="79"/>
                    <a:pt x="16" y="77"/>
                    <a:pt x="16" y="77"/>
                  </a:cubicBezTo>
                  <a:cubicBezTo>
                    <a:pt x="16" y="77"/>
                    <a:pt x="0" y="41"/>
                    <a:pt x="2" y="12"/>
                  </a:cubicBezTo>
                  <a:cubicBezTo>
                    <a:pt x="2" y="12"/>
                    <a:pt x="6" y="0"/>
                    <a:pt x="26" y="0"/>
                  </a:cubicBezTo>
                  <a:cubicBezTo>
                    <a:pt x="46" y="0"/>
                    <a:pt x="50" y="12"/>
                    <a:pt x="5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Oval 19"/>
            <p:cNvSpPr>
              <a:spLocks noChangeArrowheads="1"/>
            </p:cNvSpPr>
            <p:nvPr/>
          </p:nvSpPr>
          <p:spPr bwMode="auto">
            <a:xfrm>
              <a:off x="4299" y="1962"/>
              <a:ext cx="77" cy="7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055593751"/>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1000"/>
                                        <p:tgtEl>
                                          <p:spTgt spid="35"/>
                                        </p:tgtEl>
                                      </p:cBhvr>
                                    </p:animEffect>
                                    <p:anim calcmode="lin" valueType="num">
                                      <p:cBhvr>
                                        <p:cTn id="56" dur="1000" fill="hold"/>
                                        <p:tgtEl>
                                          <p:spTgt spid="35"/>
                                        </p:tgtEl>
                                        <p:attrNameLst>
                                          <p:attrName>ppt_x</p:attrName>
                                        </p:attrNameLst>
                                      </p:cBhvr>
                                      <p:tavLst>
                                        <p:tav tm="0">
                                          <p:val>
                                            <p:strVal val="#ppt_x"/>
                                          </p:val>
                                        </p:tav>
                                        <p:tav tm="100000">
                                          <p:val>
                                            <p:strVal val="#ppt_x"/>
                                          </p:val>
                                        </p:tav>
                                      </p:tavLst>
                                    </p:anim>
                                    <p:anim calcmode="lin" valueType="num">
                                      <p:cBhvr>
                                        <p:cTn id="57" dur="1000" fill="hold"/>
                                        <p:tgtEl>
                                          <p:spTgt spid="35"/>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childTnLst>
                          </p:cTn>
                        </p:par>
                        <p:par>
                          <p:cTn id="70" fill="hold">
                            <p:stCondLst>
                              <p:cond delay="11000"/>
                            </p:stCondLst>
                            <p:childTnLst>
                              <p:par>
                                <p:cTn id="71" presetID="42"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1000"/>
                                        <p:tgtEl>
                                          <p:spTgt spid="38"/>
                                        </p:tgtEl>
                                      </p:cBhvr>
                                    </p:animEffect>
                                    <p:anim calcmode="lin" valueType="num">
                                      <p:cBhvr>
                                        <p:cTn id="74" dur="1000" fill="hold"/>
                                        <p:tgtEl>
                                          <p:spTgt spid="38"/>
                                        </p:tgtEl>
                                        <p:attrNameLst>
                                          <p:attrName>ppt_x</p:attrName>
                                        </p:attrNameLst>
                                      </p:cBhvr>
                                      <p:tavLst>
                                        <p:tav tm="0">
                                          <p:val>
                                            <p:strVal val="#ppt_x"/>
                                          </p:val>
                                        </p:tav>
                                        <p:tav tm="100000">
                                          <p:val>
                                            <p:strVal val="#ppt_x"/>
                                          </p:val>
                                        </p:tav>
                                      </p:tavLst>
                                    </p:anim>
                                    <p:anim calcmode="lin" valueType="num">
                                      <p:cBhvr>
                                        <p:cTn id="7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9" grpId="0"/>
      <p:bldP spid="35" grpId="0" animBg="1"/>
      <p:bldP spid="36" grpId="0" animBg="1"/>
      <p:bldP spid="3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Group 331"/>
          <p:cNvGrpSpPr/>
          <p:nvPr/>
        </p:nvGrpSpPr>
        <p:grpSpPr>
          <a:xfrm>
            <a:off x="734301" y="1621279"/>
            <a:ext cx="3710615" cy="3710613"/>
            <a:chOff x="428596" y="1357304"/>
            <a:chExt cx="3031676" cy="3031676"/>
          </a:xfrm>
        </p:grpSpPr>
        <p:sp>
          <p:nvSpPr>
            <p:cNvPr id="6" name="Oval 32"/>
            <p:cNvSpPr/>
            <p:nvPr/>
          </p:nvSpPr>
          <p:spPr>
            <a:xfrm>
              <a:off x="428596" y="1357304"/>
              <a:ext cx="3031676" cy="303167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44"/>
            <p:cNvGrpSpPr/>
            <p:nvPr/>
          </p:nvGrpSpPr>
          <p:grpSpPr>
            <a:xfrm>
              <a:off x="816862" y="1653033"/>
              <a:ext cx="2158764" cy="2407338"/>
              <a:chOff x="3557587" y="2728912"/>
              <a:chExt cx="1792288" cy="1998663"/>
            </a:xfrm>
          </p:grpSpPr>
          <p:sp>
            <p:nvSpPr>
              <p:cNvPr id="8" name="Freeform 3254"/>
              <p:cNvSpPr>
                <a:spLocks/>
              </p:cNvSpPr>
              <p:nvPr/>
            </p:nvSpPr>
            <p:spPr bwMode="auto">
              <a:xfrm>
                <a:off x="4060825" y="3489325"/>
                <a:ext cx="803275" cy="354013"/>
              </a:xfrm>
              <a:custGeom>
                <a:avLst/>
                <a:gdLst/>
                <a:ahLst/>
                <a:cxnLst>
                  <a:cxn ang="0">
                    <a:pos x="2" y="446"/>
                  </a:cxn>
                  <a:cxn ang="0">
                    <a:pos x="1012" y="6"/>
                  </a:cxn>
                  <a:cxn ang="0">
                    <a:pos x="1008" y="0"/>
                  </a:cxn>
                  <a:cxn ang="0">
                    <a:pos x="0" y="441"/>
                  </a:cxn>
                  <a:cxn ang="0">
                    <a:pos x="2" y="446"/>
                  </a:cxn>
                </a:cxnLst>
                <a:rect l="0" t="0" r="r" b="b"/>
                <a:pathLst>
                  <a:path w="1012" h="446">
                    <a:moveTo>
                      <a:pt x="2" y="446"/>
                    </a:moveTo>
                    <a:lnTo>
                      <a:pt x="1012" y="6"/>
                    </a:lnTo>
                    <a:lnTo>
                      <a:pt x="1008" y="0"/>
                    </a:lnTo>
                    <a:lnTo>
                      <a:pt x="0" y="441"/>
                    </a:lnTo>
                    <a:lnTo>
                      <a:pt x="2"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3255"/>
              <p:cNvSpPr>
                <a:spLocks/>
              </p:cNvSpPr>
              <p:nvPr/>
            </p:nvSpPr>
            <p:spPr bwMode="auto">
              <a:xfrm>
                <a:off x="4060825" y="3489325"/>
                <a:ext cx="803275" cy="354013"/>
              </a:xfrm>
              <a:custGeom>
                <a:avLst/>
                <a:gdLst/>
                <a:ahLst/>
                <a:cxnLst>
                  <a:cxn ang="0">
                    <a:pos x="2" y="446"/>
                  </a:cxn>
                  <a:cxn ang="0">
                    <a:pos x="1012" y="6"/>
                  </a:cxn>
                  <a:cxn ang="0">
                    <a:pos x="1008" y="0"/>
                  </a:cxn>
                  <a:cxn ang="0">
                    <a:pos x="0" y="441"/>
                  </a:cxn>
                  <a:cxn ang="0">
                    <a:pos x="2" y="446"/>
                  </a:cxn>
                </a:cxnLst>
                <a:rect l="0" t="0" r="r" b="b"/>
                <a:pathLst>
                  <a:path w="1012" h="446">
                    <a:moveTo>
                      <a:pt x="2" y="446"/>
                    </a:moveTo>
                    <a:lnTo>
                      <a:pt x="1012" y="6"/>
                    </a:lnTo>
                    <a:lnTo>
                      <a:pt x="1008" y="0"/>
                    </a:lnTo>
                    <a:lnTo>
                      <a:pt x="0" y="441"/>
                    </a:lnTo>
                    <a:lnTo>
                      <a:pt x="2"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3256"/>
              <p:cNvSpPr>
                <a:spLocks/>
              </p:cNvSpPr>
              <p:nvPr/>
            </p:nvSpPr>
            <p:spPr bwMode="auto">
              <a:xfrm>
                <a:off x="4090987" y="3562350"/>
                <a:ext cx="803275" cy="354013"/>
              </a:xfrm>
              <a:custGeom>
                <a:avLst/>
                <a:gdLst/>
                <a:ahLst/>
                <a:cxnLst>
                  <a:cxn ang="0">
                    <a:pos x="1" y="446"/>
                  </a:cxn>
                  <a:cxn ang="0">
                    <a:pos x="1011" y="5"/>
                  </a:cxn>
                  <a:cxn ang="0">
                    <a:pos x="1008" y="0"/>
                  </a:cxn>
                  <a:cxn ang="0">
                    <a:pos x="0" y="439"/>
                  </a:cxn>
                  <a:cxn ang="0">
                    <a:pos x="1" y="446"/>
                  </a:cxn>
                </a:cxnLst>
                <a:rect l="0" t="0" r="r" b="b"/>
                <a:pathLst>
                  <a:path w="1011" h="446">
                    <a:moveTo>
                      <a:pt x="1" y="446"/>
                    </a:moveTo>
                    <a:lnTo>
                      <a:pt x="1011" y="5"/>
                    </a:lnTo>
                    <a:lnTo>
                      <a:pt x="1008" y="0"/>
                    </a:lnTo>
                    <a:lnTo>
                      <a:pt x="0" y="439"/>
                    </a:lnTo>
                    <a:lnTo>
                      <a:pt x="1"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3257"/>
              <p:cNvSpPr>
                <a:spLocks/>
              </p:cNvSpPr>
              <p:nvPr/>
            </p:nvSpPr>
            <p:spPr bwMode="auto">
              <a:xfrm>
                <a:off x="4090987" y="3562350"/>
                <a:ext cx="803275" cy="354013"/>
              </a:xfrm>
              <a:custGeom>
                <a:avLst/>
                <a:gdLst/>
                <a:ahLst/>
                <a:cxnLst>
                  <a:cxn ang="0">
                    <a:pos x="1" y="446"/>
                  </a:cxn>
                  <a:cxn ang="0">
                    <a:pos x="1011" y="5"/>
                  </a:cxn>
                  <a:cxn ang="0">
                    <a:pos x="1008" y="0"/>
                  </a:cxn>
                  <a:cxn ang="0">
                    <a:pos x="0" y="439"/>
                  </a:cxn>
                  <a:cxn ang="0">
                    <a:pos x="1" y="446"/>
                  </a:cxn>
                </a:cxnLst>
                <a:rect l="0" t="0" r="r" b="b"/>
                <a:pathLst>
                  <a:path w="1011" h="446">
                    <a:moveTo>
                      <a:pt x="1" y="446"/>
                    </a:moveTo>
                    <a:lnTo>
                      <a:pt x="1011" y="5"/>
                    </a:lnTo>
                    <a:lnTo>
                      <a:pt x="1008" y="0"/>
                    </a:lnTo>
                    <a:lnTo>
                      <a:pt x="0" y="439"/>
                    </a:lnTo>
                    <a:lnTo>
                      <a:pt x="1"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3258"/>
              <p:cNvSpPr>
                <a:spLocks/>
              </p:cNvSpPr>
              <p:nvPr/>
            </p:nvSpPr>
            <p:spPr bwMode="auto">
              <a:xfrm>
                <a:off x="4121150" y="3638550"/>
                <a:ext cx="803275" cy="354013"/>
              </a:xfrm>
              <a:custGeom>
                <a:avLst/>
                <a:gdLst/>
                <a:ahLst/>
                <a:cxnLst>
                  <a:cxn ang="0">
                    <a:pos x="3" y="446"/>
                  </a:cxn>
                  <a:cxn ang="0">
                    <a:pos x="1011" y="5"/>
                  </a:cxn>
                  <a:cxn ang="0">
                    <a:pos x="1008" y="0"/>
                  </a:cxn>
                  <a:cxn ang="0">
                    <a:pos x="0" y="439"/>
                  </a:cxn>
                  <a:cxn ang="0">
                    <a:pos x="3" y="446"/>
                  </a:cxn>
                </a:cxnLst>
                <a:rect l="0" t="0" r="r" b="b"/>
                <a:pathLst>
                  <a:path w="1011" h="446">
                    <a:moveTo>
                      <a:pt x="3" y="446"/>
                    </a:moveTo>
                    <a:lnTo>
                      <a:pt x="1011" y="5"/>
                    </a:lnTo>
                    <a:lnTo>
                      <a:pt x="1008" y="0"/>
                    </a:lnTo>
                    <a:lnTo>
                      <a:pt x="0" y="439"/>
                    </a:lnTo>
                    <a:lnTo>
                      <a:pt x="3"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3259"/>
              <p:cNvSpPr>
                <a:spLocks/>
              </p:cNvSpPr>
              <p:nvPr/>
            </p:nvSpPr>
            <p:spPr bwMode="auto">
              <a:xfrm>
                <a:off x="4121150" y="3638550"/>
                <a:ext cx="803275" cy="354013"/>
              </a:xfrm>
              <a:custGeom>
                <a:avLst/>
                <a:gdLst/>
                <a:ahLst/>
                <a:cxnLst>
                  <a:cxn ang="0">
                    <a:pos x="3" y="446"/>
                  </a:cxn>
                  <a:cxn ang="0">
                    <a:pos x="1011" y="5"/>
                  </a:cxn>
                  <a:cxn ang="0">
                    <a:pos x="1008" y="0"/>
                  </a:cxn>
                  <a:cxn ang="0">
                    <a:pos x="0" y="439"/>
                  </a:cxn>
                  <a:cxn ang="0">
                    <a:pos x="3" y="446"/>
                  </a:cxn>
                </a:cxnLst>
                <a:rect l="0" t="0" r="r" b="b"/>
                <a:pathLst>
                  <a:path w="1011" h="446">
                    <a:moveTo>
                      <a:pt x="3" y="446"/>
                    </a:moveTo>
                    <a:lnTo>
                      <a:pt x="1011" y="5"/>
                    </a:lnTo>
                    <a:lnTo>
                      <a:pt x="1008" y="0"/>
                    </a:lnTo>
                    <a:lnTo>
                      <a:pt x="0" y="439"/>
                    </a:lnTo>
                    <a:lnTo>
                      <a:pt x="3"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3260"/>
              <p:cNvSpPr>
                <a:spLocks/>
              </p:cNvSpPr>
              <p:nvPr/>
            </p:nvSpPr>
            <p:spPr bwMode="auto">
              <a:xfrm>
                <a:off x="4152900" y="3714750"/>
                <a:ext cx="803275" cy="354013"/>
              </a:xfrm>
              <a:custGeom>
                <a:avLst/>
                <a:gdLst/>
                <a:ahLst/>
                <a:cxnLst>
                  <a:cxn ang="0">
                    <a:pos x="3" y="446"/>
                  </a:cxn>
                  <a:cxn ang="0">
                    <a:pos x="1011" y="7"/>
                  </a:cxn>
                  <a:cxn ang="0">
                    <a:pos x="1010" y="0"/>
                  </a:cxn>
                  <a:cxn ang="0">
                    <a:pos x="0" y="442"/>
                  </a:cxn>
                  <a:cxn ang="0">
                    <a:pos x="3" y="446"/>
                  </a:cxn>
                </a:cxnLst>
                <a:rect l="0" t="0" r="r" b="b"/>
                <a:pathLst>
                  <a:path w="1011" h="446">
                    <a:moveTo>
                      <a:pt x="3" y="446"/>
                    </a:moveTo>
                    <a:lnTo>
                      <a:pt x="1011" y="7"/>
                    </a:lnTo>
                    <a:lnTo>
                      <a:pt x="1010" y="0"/>
                    </a:lnTo>
                    <a:lnTo>
                      <a:pt x="0" y="442"/>
                    </a:lnTo>
                    <a:lnTo>
                      <a:pt x="3"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3261"/>
              <p:cNvSpPr>
                <a:spLocks/>
              </p:cNvSpPr>
              <p:nvPr/>
            </p:nvSpPr>
            <p:spPr bwMode="auto">
              <a:xfrm>
                <a:off x="4152900" y="3714750"/>
                <a:ext cx="803275" cy="354013"/>
              </a:xfrm>
              <a:custGeom>
                <a:avLst/>
                <a:gdLst/>
                <a:ahLst/>
                <a:cxnLst>
                  <a:cxn ang="0">
                    <a:pos x="3" y="446"/>
                  </a:cxn>
                  <a:cxn ang="0">
                    <a:pos x="1011" y="7"/>
                  </a:cxn>
                  <a:cxn ang="0">
                    <a:pos x="1010" y="0"/>
                  </a:cxn>
                  <a:cxn ang="0">
                    <a:pos x="0" y="442"/>
                  </a:cxn>
                  <a:cxn ang="0">
                    <a:pos x="3" y="446"/>
                  </a:cxn>
                </a:cxnLst>
                <a:rect l="0" t="0" r="r" b="b"/>
                <a:pathLst>
                  <a:path w="1011" h="446">
                    <a:moveTo>
                      <a:pt x="3" y="446"/>
                    </a:moveTo>
                    <a:lnTo>
                      <a:pt x="1011" y="7"/>
                    </a:lnTo>
                    <a:lnTo>
                      <a:pt x="1010" y="0"/>
                    </a:lnTo>
                    <a:lnTo>
                      <a:pt x="0" y="442"/>
                    </a:lnTo>
                    <a:lnTo>
                      <a:pt x="3"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3262"/>
              <p:cNvSpPr>
                <a:spLocks/>
              </p:cNvSpPr>
              <p:nvPr/>
            </p:nvSpPr>
            <p:spPr bwMode="auto">
              <a:xfrm>
                <a:off x="4183062" y="3786187"/>
                <a:ext cx="801688" cy="354013"/>
              </a:xfrm>
              <a:custGeom>
                <a:avLst/>
                <a:gdLst/>
                <a:ahLst/>
                <a:cxnLst>
                  <a:cxn ang="0">
                    <a:pos x="2" y="447"/>
                  </a:cxn>
                  <a:cxn ang="0">
                    <a:pos x="1012" y="5"/>
                  </a:cxn>
                  <a:cxn ang="0">
                    <a:pos x="1008" y="0"/>
                  </a:cxn>
                  <a:cxn ang="0">
                    <a:pos x="0" y="440"/>
                  </a:cxn>
                  <a:cxn ang="0">
                    <a:pos x="2" y="447"/>
                  </a:cxn>
                </a:cxnLst>
                <a:rect l="0" t="0" r="r" b="b"/>
                <a:pathLst>
                  <a:path w="1012" h="447">
                    <a:moveTo>
                      <a:pt x="2" y="447"/>
                    </a:moveTo>
                    <a:lnTo>
                      <a:pt x="1012" y="5"/>
                    </a:lnTo>
                    <a:lnTo>
                      <a:pt x="1008" y="0"/>
                    </a:lnTo>
                    <a:lnTo>
                      <a:pt x="0" y="440"/>
                    </a:lnTo>
                    <a:lnTo>
                      <a:pt x="2" y="4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3263"/>
              <p:cNvSpPr>
                <a:spLocks/>
              </p:cNvSpPr>
              <p:nvPr/>
            </p:nvSpPr>
            <p:spPr bwMode="auto">
              <a:xfrm>
                <a:off x="4183062" y="3786187"/>
                <a:ext cx="801688" cy="354013"/>
              </a:xfrm>
              <a:custGeom>
                <a:avLst/>
                <a:gdLst/>
                <a:ahLst/>
                <a:cxnLst>
                  <a:cxn ang="0">
                    <a:pos x="2" y="447"/>
                  </a:cxn>
                  <a:cxn ang="0">
                    <a:pos x="1012" y="5"/>
                  </a:cxn>
                  <a:cxn ang="0">
                    <a:pos x="1008" y="0"/>
                  </a:cxn>
                  <a:cxn ang="0">
                    <a:pos x="0" y="440"/>
                  </a:cxn>
                  <a:cxn ang="0">
                    <a:pos x="2" y="447"/>
                  </a:cxn>
                </a:cxnLst>
                <a:rect l="0" t="0" r="r" b="b"/>
                <a:pathLst>
                  <a:path w="1012" h="447">
                    <a:moveTo>
                      <a:pt x="2" y="447"/>
                    </a:moveTo>
                    <a:lnTo>
                      <a:pt x="1012" y="5"/>
                    </a:lnTo>
                    <a:lnTo>
                      <a:pt x="1008" y="0"/>
                    </a:lnTo>
                    <a:lnTo>
                      <a:pt x="0" y="440"/>
                    </a:lnTo>
                    <a:lnTo>
                      <a:pt x="2" y="44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3264"/>
              <p:cNvSpPr>
                <a:spLocks/>
              </p:cNvSpPr>
              <p:nvPr/>
            </p:nvSpPr>
            <p:spPr bwMode="auto">
              <a:xfrm>
                <a:off x="4213225" y="3860800"/>
                <a:ext cx="803275" cy="355600"/>
              </a:xfrm>
              <a:custGeom>
                <a:avLst/>
                <a:gdLst/>
                <a:ahLst/>
                <a:cxnLst>
                  <a:cxn ang="0">
                    <a:pos x="4" y="448"/>
                  </a:cxn>
                  <a:cxn ang="0">
                    <a:pos x="1012" y="6"/>
                  </a:cxn>
                  <a:cxn ang="0">
                    <a:pos x="1009" y="0"/>
                  </a:cxn>
                  <a:cxn ang="0">
                    <a:pos x="0" y="441"/>
                  </a:cxn>
                  <a:cxn ang="0">
                    <a:pos x="4" y="448"/>
                  </a:cxn>
                </a:cxnLst>
                <a:rect l="0" t="0" r="r" b="b"/>
                <a:pathLst>
                  <a:path w="1012" h="448">
                    <a:moveTo>
                      <a:pt x="4" y="448"/>
                    </a:moveTo>
                    <a:lnTo>
                      <a:pt x="1012" y="6"/>
                    </a:lnTo>
                    <a:lnTo>
                      <a:pt x="1009" y="0"/>
                    </a:lnTo>
                    <a:lnTo>
                      <a:pt x="0" y="441"/>
                    </a:lnTo>
                    <a:lnTo>
                      <a:pt x="4" y="44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3265"/>
              <p:cNvSpPr>
                <a:spLocks/>
              </p:cNvSpPr>
              <p:nvPr/>
            </p:nvSpPr>
            <p:spPr bwMode="auto">
              <a:xfrm>
                <a:off x="4213225" y="3860800"/>
                <a:ext cx="803275" cy="355600"/>
              </a:xfrm>
              <a:custGeom>
                <a:avLst/>
                <a:gdLst/>
                <a:ahLst/>
                <a:cxnLst>
                  <a:cxn ang="0">
                    <a:pos x="4" y="448"/>
                  </a:cxn>
                  <a:cxn ang="0">
                    <a:pos x="1012" y="6"/>
                  </a:cxn>
                  <a:cxn ang="0">
                    <a:pos x="1009" y="0"/>
                  </a:cxn>
                  <a:cxn ang="0">
                    <a:pos x="0" y="441"/>
                  </a:cxn>
                  <a:cxn ang="0">
                    <a:pos x="4" y="448"/>
                  </a:cxn>
                </a:cxnLst>
                <a:rect l="0" t="0" r="r" b="b"/>
                <a:pathLst>
                  <a:path w="1012" h="448">
                    <a:moveTo>
                      <a:pt x="4" y="448"/>
                    </a:moveTo>
                    <a:lnTo>
                      <a:pt x="1012" y="6"/>
                    </a:lnTo>
                    <a:lnTo>
                      <a:pt x="1009" y="0"/>
                    </a:lnTo>
                    <a:lnTo>
                      <a:pt x="0" y="441"/>
                    </a:lnTo>
                    <a:lnTo>
                      <a:pt x="4" y="44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3266"/>
              <p:cNvSpPr>
                <a:spLocks/>
              </p:cNvSpPr>
              <p:nvPr/>
            </p:nvSpPr>
            <p:spPr bwMode="auto">
              <a:xfrm>
                <a:off x="4244975" y="3937000"/>
                <a:ext cx="801688" cy="355600"/>
              </a:xfrm>
              <a:custGeom>
                <a:avLst/>
                <a:gdLst/>
                <a:ahLst/>
                <a:cxnLst>
                  <a:cxn ang="0">
                    <a:pos x="4" y="446"/>
                  </a:cxn>
                  <a:cxn ang="0">
                    <a:pos x="1012" y="6"/>
                  </a:cxn>
                  <a:cxn ang="0">
                    <a:pos x="1010" y="0"/>
                  </a:cxn>
                  <a:cxn ang="0">
                    <a:pos x="0" y="441"/>
                  </a:cxn>
                  <a:cxn ang="0">
                    <a:pos x="4" y="446"/>
                  </a:cxn>
                </a:cxnLst>
                <a:rect l="0" t="0" r="r" b="b"/>
                <a:pathLst>
                  <a:path w="1012" h="446">
                    <a:moveTo>
                      <a:pt x="4" y="446"/>
                    </a:moveTo>
                    <a:lnTo>
                      <a:pt x="1012" y="6"/>
                    </a:lnTo>
                    <a:lnTo>
                      <a:pt x="1010" y="0"/>
                    </a:lnTo>
                    <a:lnTo>
                      <a:pt x="0" y="441"/>
                    </a:lnTo>
                    <a:lnTo>
                      <a:pt x="4"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3267"/>
              <p:cNvSpPr>
                <a:spLocks/>
              </p:cNvSpPr>
              <p:nvPr/>
            </p:nvSpPr>
            <p:spPr bwMode="auto">
              <a:xfrm>
                <a:off x="4244975" y="3937000"/>
                <a:ext cx="801688" cy="355600"/>
              </a:xfrm>
              <a:custGeom>
                <a:avLst/>
                <a:gdLst/>
                <a:ahLst/>
                <a:cxnLst>
                  <a:cxn ang="0">
                    <a:pos x="4" y="446"/>
                  </a:cxn>
                  <a:cxn ang="0">
                    <a:pos x="1012" y="6"/>
                  </a:cxn>
                  <a:cxn ang="0">
                    <a:pos x="1010" y="0"/>
                  </a:cxn>
                  <a:cxn ang="0">
                    <a:pos x="0" y="441"/>
                  </a:cxn>
                  <a:cxn ang="0">
                    <a:pos x="4" y="446"/>
                  </a:cxn>
                </a:cxnLst>
                <a:rect l="0" t="0" r="r" b="b"/>
                <a:pathLst>
                  <a:path w="1012" h="446">
                    <a:moveTo>
                      <a:pt x="4" y="446"/>
                    </a:moveTo>
                    <a:lnTo>
                      <a:pt x="1012" y="6"/>
                    </a:lnTo>
                    <a:lnTo>
                      <a:pt x="1010" y="0"/>
                    </a:lnTo>
                    <a:lnTo>
                      <a:pt x="0" y="441"/>
                    </a:lnTo>
                    <a:lnTo>
                      <a:pt x="4"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3268"/>
              <p:cNvSpPr>
                <a:spLocks/>
              </p:cNvSpPr>
              <p:nvPr/>
            </p:nvSpPr>
            <p:spPr bwMode="auto">
              <a:xfrm>
                <a:off x="4273550" y="4011612"/>
                <a:ext cx="803275" cy="354013"/>
              </a:xfrm>
              <a:custGeom>
                <a:avLst/>
                <a:gdLst/>
                <a:ahLst/>
                <a:cxnLst>
                  <a:cxn ang="0">
                    <a:pos x="3" y="446"/>
                  </a:cxn>
                  <a:cxn ang="0">
                    <a:pos x="1011" y="5"/>
                  </a:cxn>
                  <a:cxn ang="0">
                    <a:pos x="1010" y="0"/>
                  </a:cxn>
                  <a:cxn ang="0">
                    <a:pos x="0" y="439"/>
                  </a:cxn>
                  <a:cxn ang="0">
                    <a:pos x="3" y="446"/>
                  </a:cxn>
                </a:cxnLst>
                <a:rect l="0" t="0" r="r" b="b"/>
                <a:pathLst>
                  <a:path w="1011" h="446">
                    <a:moveTo>
                      <a:pt x="3" y="446"/>
                    </a:moveTo>
                    <a:lnTo>
                      <a:pt x="1011" y="5"/>
                    </a:lnTo>
                    <a:lnTo>
                      <a:pt x="1010" y="0"/>
                    </a:lnTo>
                    <a:lnTo>
                      <a:pt x="0" y="439"/>
                    </a:lnTo>
                    <a:lnTo>
                      <a:pt x="3" y="4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3269"/>
              <p:cNvSpPr>
                <a:spLocks/>
              </p:cNvSpPr>
              <p:nvPr/>
            </p:nvSpPr>
            <p:spPr bwMode="auto">
              <a:xfrm>
                <a:off x="4273550" y="4011612"/>
                <a:ext cx="803275" cy="354013"/>
              </a:xfrm>
              <a:custGeom>
                <a:avLst/>
                <a:gdLst/>
                <a:ahLst/>
                <a:cxnLst>
                  <a:cxn ang="0">
                    <a:pos x="3" y="446"/>
                  </a:cxn>
                  <a:cxn ang="0">
                    <a:pos x="1011" y="5"/>
                  </a:cxn>
                  <a:cxn ang="0">
                    <a:pos x="1010" y="0"/>
                  </a:cxn>
                  <a:cxn ang="0">
                    <a:pos x="0" y="439"/>
                  </a:cxn>
                  <a:cxn ang="0">
                    <a:pos x="3" y="446"/>
                  </a:cxn>
                </a:cxnLst>
                <a:rect l="0" t="0" r="r" b="b"/>
                <a:pathLst>
                  <a:path w="1011" h="446">
                    <a:moveTo>
                      <a:pt x="3" y="446"/>
                    </a:moveTo>
                    <a:lnTo>
                      <a:pt x="1011" y="5"/>
                    </a:lnTo>
                    <a:lnTo>
                      <a:pt x="1010" y="0"/>
                    </a:lnTo>
                    <a:lnTo>
                      <a:pt x="0" y="439"/>
                    </a:lnTo>
                    <a:lnTo>
                      <a:pt x="3" y="44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3273"/>
              <p:cNvSpPr>
                <a:spLocks noEditPoints="1"/>
              </p:cNvSpPr>
              <p:nvPr/>
            </p:nvSpPr>
            <p:spPr bwMode="auto">
              <a:xfrm>
                <a:off x="3557587" y="2728912"/>
                <a:ext cx="1122363" cy="1998663"/>
              </a:xfrm>
              <a:custGeom>
                <a:avLst/>
                <a:gdLst/>
                <a:ahLst/>
                <a:cxnLst>
                  <a:cxn ang="0">
                    <a:pos x="617" y="241"/>
                  </a:cxn>
                  <a:cxn ang="0">
                    <a:pos x="617" y="241"/>
                  </a:cxn>
                  <a:cxn ang="0">
                    <a:pos x="605" y="241"/>
                  </a:cxn>
                  <a:cxn ang="0">
                    <a:pos x="591" y="235"/>
                  </a:cxn>
                  <a:cxn ang="0">
                    <a:pos x="583" y="223"/>
                  </a:cxn>
                  <a:cxn ang="0">
                    <a:pos x="581" y="217"/>
                  </a:cxn>
                  <a:cxn ang="0">
                    <a:pos x="583" y="202"/>
                  </a:cxn>
                  <a:cxn ang="0">
                    <a:pos x="586" y="196"/>
                  </a:cxn>
                  <a:cxn ang="0">
                    <a:pos x="596" y="181"/>
                  </a:cxn>
                  <a:cxn ang="0">
                    <a:pos x="602" y="178"/>
                  </a:cxn>
                  <a:cxn ang="0">
                    <a:pos x="612" y="171"/>
                  </a:cxn>
                  <a:cxn ang="0">
                    <a:pos x="630" y="166"/>
                  </a:cxn>
                  <a:cxn ang="0">
                    <a:pos x="635" y="166"/>
                  </a:cxn>
                  <a:cxn ang="0">
                    <a:pos x="648" y="168"/>
                  </a:cxn>
                  <a:cxn ang="0">
                    <a:pos x="654" y="171"/>
                  </a:cxn>
                  <a:cxn ang="0">
                    <a:pos x="666" y="179"/>
                  </a:cxn>
                  <a:cxn ang="0">
                    <a:pos x="669" y="186"/>
                  </a:cxn>
                  <a:cxn ang="0">
                    <a:pos x="671" y="199"/>
                  </a:cxn>
                  <a:cxn ang="0">
                    <a:pos x="667" y="214"/>
                  </a:cxn>
                  <a:cxn ang="0">
                    <a:pos x="659" y="223"/>
                  </a:cxn>
                  <a:cxn ang="0">
                    <a:pos x="658" y="225"/>
                  </a:cxn>
                  <a:cxn ang="0">
                    <a:pos x="656" y="228"/>
                  </a:cxn>
                  <a:cxn ang="0">
                    <a:pos x="658" y="235"/>
                  </a:cxn>
                  <a:cxn ang="0">
                    <a:pos x="646" y="310"/>
                  </a:cxn>
                  <a:cxn ang="0">
                    <a:pos x="627" y="249"/>
                  </a:cxn>
                  <a:cxn ang="0">
                    <a:pos x="623" y="243"/>
                  </a:cxn>
                  <a:cxn ang="0">
                    <a:pos x="618" y="241"/>
                  </a:cxn>
                  <a:cxn ang="0">
                    <a:pos x="618" y="241"/>
                  </a:cxn>
                  <a:cxn ang="0">
                    <a:pos x="617" y="241"/>
                  </a:cxn>
                  <a:cxn ang="0">
                    <a:pos x="804" y="261"/>
                  </a:cxn>
                  <a:cxn ang="0">
                    <a:pos x="697" y="287"/>
                  </a:cxn>
                  <a:cxn ang="0">
                    <a:pos x="666" y="233"/>
                  </a:cxn>
                  <a:cxn ang="0">
                    <a:pos x="664" y="230"/>
                  </a:cxn>
                  <a:cxn ang="0">
                    <a:pos x="666" y="228"/>
                  </a:cxn>
                  <a:cxn ang="0">
                    <a:pos x="679" y="207"/>
                  </a:cxn>
                  <a:cxn ang="0">
                    <a:pos x="679" y="189"/>
                  </a:cxn>
                  <a:cxn ang="0">
                    <a:pos x="677" y="183"/>
                  </a:cxn>
                  <a:cxn ang="0">
                    <a:pos x="669" y="173"/>
                  </a:cxn>
                  <a:cxn ang="0">
                    <a:pos x="648" y="160"/>
                  </a:cxn>
                  <a:cxn ang="0">
                    <a:pos x="635" y="158"/>
                  </a:cxn>
                  <a:cxn ang="0">
                    <a:pos x="620" y="161"/>
                  </a:cxn>
                  <a:cxn ang="0">
                    <a:pos x="609" y="165"/>
                  </a:cxn>
                  <a:cxn ang="0">
                    <a:pos x="597" y="171"/>
                  </a:cxn>
                  <a:cxn ang="0">
                    <a:pos x="584" y="183"/>
                  </a:cxn>
                  <a:cxn ang="0">
                    <a:pos x="576" y="196"/>
                  </a:cxn>
                  <a:cxn ang="0">
                    <a:pos x="573" y="210"/>
                  </a:cxn>
                  <a:cxn ang="0">
                    <a:pos x="576" y="227"/>
                  </a:cxn>
                  <a:cxn ang="0">
                    <a:pos x="579" y="232"/>
                  </a:cxn>
                  <a:cxn ang="0">
                    <a:pos x="592" y="243"/>
                  </a:cxn>
                  <a:cxn ang="0">
                    <a:pos x="617" y="249"/>
                  </a:cxn>
                  <a:cxn ang="0">
                    <a:pos x="617" y="249"/>
                  </a:cxn>
                  <a:cxn ang="0">
                    <a:pos x="617" y="249"/>
                  </a:cxn>
                  <a:cxn ang="0">
                    <a:pos x="618" y="249"/>
                  </a:cxn>
                  <a:cxn ang="0">
                    <a:pos x="638" y="313"/>
                  </a:cxn>
                  <a:cxn ang="0">
                    <a:pos x="544" y="373"/>
                  </a:cxn>
                  <a:cxn ang="0">
                    <a:pos x="825" y="2518"/>
                  </a:cxn>
                  <a:cxn ang="0">
                    <a:pos x="22" y="608"/>
                  </a:cxn>
                  <a:cxn ang="0">
                    <a:pos x="1408" y="0"/>
                  </a:cxn>
                </a:cxnLst>
                <a:rect l="0" t="0" r="r" b="b"/>
                <a:pathLst>
                  <a:path w="1413" h="2518">
                    <a:moveTo>
                      <a:pt x="617" y="241"/>
                    </a:moveTo>
                    <a:lnTo>
                      <a:pt x="617" y="241"/>
                    </a:lnTo>
                    <a:lnTo>
                      <a:pt x="617" y="241"/>
                    </a:lnTo>
                    <a:lnTo>
                      <a:pt x="617" y="241"/>
                    </a:lnTo>
                    <a:lnTo>
                      <a:pt x="605" y="241"/>
                    </a:lnTo>
                    <a:lnTo>
                      <a:pt x="605" y="241"/>
                    </a:lnTo>
                    <a:lnTo>
                      <a:pt x="597" y="238"/>
                    </a:lnTo>
                    <a:lnTo>
                      <a:pt x="591" y="235"/>
                    </a:lnTo>
                    <a:lnTo>
                      <a:pt x="586" y="228"/>
                    </a:lnTo>
                    <a:lnTo>
                      <a:pt x="583" y="223"/>
                    </a:lnTo>
                    <a:lnTo>
                      <a:pt x="583" y="223"/>
                    </a:lnTo>
                    <a:lnTo>
                      <a:pt x="581" y="217"/>
                    </a:lnTo>
                    <a:lnTo>
                      <a:pt x="581" y="209"/>
                    </a:lnTo>
                    <a:lnTo>
                      <a:pt x="583" y="202"/>
                    </a:lnTo>
                    <a:lnTo>
                      <a:pt x="586" y="196"/>
                    </a:lnTo>
                    <a:lnTo>
                      <a:pt x="586" y="196"/>
                    </a:lnTo>
                    <a:lnTo>
                      <a:pt x="589" y="188"/>
                    </a:lnTo>
                    <a:lnTo>
                      <a:pt x="596" y="181"/>
                    </a:lnTo>
                    <a:lnTo>
                      <a:pt x="596" y="181"/>
                    </a:lnTo>
                    <a:lnTo>
                      <a:pt x="602" y="178"/>
                    </a:lnTo>
                    <a:lnTo>
                      <a:pt x="612" y="171"/>
                    </a:lnTo>
                    <a:lnTo>
                      <a:pt x="612" y="171"/>
                    </a:lnTo>
                    <a:lnTo>
                      <a:pt x="623" y="168"/>
                    </a:lnTo>
                    <a:lnTo>
                      <a:pt x="630" y="166"/>
                    </a:lnTo>
                    <a:lnTo>
                      <a:pt x="630" y="166"/>
                    </a:lnTo>
                    <a:lnTo>
                      <a:pt x="635" y="166"/>
                    </a:lnTo>
                    <a:lnTo>
                      <a:pt x="635" y="166"/>
                    </a:lnTo>
                    <a:lnTo>
                      <a:pt x="648" y="168"/>
                    </a:lnTo>
                    <a:lnTo>
                      <a:pt x="648" y="168"/>
                    </a:lnTo>
                    <a:lnTo>
                      <a:pt x="654" y="171"/>
                    </a:lnTo>
                    <a:lnTo>
                      <a:pt x="661" y="175"/>
                    </a:lnTo>
                    <a:lnTo>
                      <a:pt x="666" y="179"/>
                    </a:lnTo>
                    <a:lnTo>
                      <a:pt x="669" y="186"/>
                    </a:lnTo>
                    <a:lnTo>
                      <a:pt x="669" y="186"/>
                    </a:lnTo>
                    <a:lnTo>
                      <a:pt x="671" y="192"/>
                    </a:lnTo>
                    <a:lnTo>
                      <a:pt x="671" y="199"/>
                    </a:lnTo>
                    <a:lnTo>
                      <a:pt x="671" y="207"/>
                    </a:lnTo>
                    <a:lnTo>
                      <a:pt x="667" y="214"/>
                    </a:lnTo>
                    <a:lnTo>
                      <a:pt x="667" y="214"/>
                    </a:lnTo>
                    <a:lnTo>
                      <a:pt x="659" y="223"/>
                    </a:lnTo>
                    <a:lnTo>
                      <a:pt x="659" y="223"/>
                    </a:lnTo>
                    <a:lnTo>
                      <a:pt x="658" y="225"/>
                    </a:lnTo>
                    <a:lnTo>
                      <a:pt x="656" y="228"/>
                    </a:lnTo>
                    <a:lnTo>
                      <a:pt x="656" y="228"/>
                    </a:lnTo>
                    <a:lnTo>
                      <a:pt x="658" y="233"/>
                    </a:lnTo>
                    <a:lnTo>
                      <a:pt x="658" y="235"/>
                    </a:lnTo>
                    <a:lnTo>
                      <a:pt x="689" y="290"/>
                    </a:lnTo>
                    <a:lnTo>
                      <a:pt x="646" y="310"/>
                    </a:lnTo>
                    <a:lnTo>
                      <a:pt x="627" y="249"/>
                    </a:lnTo>
                    <a:lnTo>
                      <a:pt x="627" y="249"/>
                    </a:lnTo>
                    <a:lnTo>
                      <a:pt x="627" y="246"/>
                    </a:lnTo>
                    <a:lnTo>
                      <a:pt x="623" y="243"/>
                    </a:lnTo>
                    <a:lnTo>
                      <a:pt x="623" y="243"/>
                    </a:lnTo>
                    <a:lnTo>
                      <a:pt x="618" y="241"/>
                    </a:lnTo>
                    <a:lnTo>
                      <a:pt x="618" y="241"/>
                    </a:lnTo>
                    <a:lnTo>
                      <a:pt x="618" y="241"/>
                    </a:lnTo>
                    <a:lnTo>
                      <a:pt x="618" y="241"/>
                    </a:lnTo>
                    <a:lnTo>
                      <a:pt x="617" y="241"/>
                    </a:lnTo>
                    <a:close/>
                    <a:moveTo>
                      <a:pt x="1408" y="0"/>
                    </a:moveTo>
                    <a:lnTo>
                      <a:pt x="804" y="261"/>
                    </a:lnTo>
                    <a:lnTo>
                      <a:pt x="796" y="245"/>
                    </a:lnTo>
                    <a:lnTo>
                      <a:pt x="697" y="287"/>
                    </a:lnTo>
                    <a:lnTo>
                      <a:pt x="666" y="233"/>
                    </a:lnTo>
                    <a:lnTo>
                      <a:pt x="666" y="233"/>
                    </a:lnTo>
                    <a:lnTo>
                      <a:pt x="664" y="230"/>
                    </a:lnTo>
                    <a:lnTo>
                      <a:pt x="664" y="230"/>
                    </a:lnTo>
                    <a:lnTo>
                      <a:pt x="666" y="228"/>
                    </a:lnTo>
                    <a:lnTo>
                      <a:pt x="666" y="228"/>
                    </a:lnTo>
                    <a:lnTo>
                      <a:pt x="674" y="218"/>
                    </a:lnTo>
                    <a:lnTo>
                      <a:pt x="679" y="207"/>
                    </a:lnTo>
                    <a:lnTo>
                      <a:pt x="679" y="194"/>
                    </a:lnTo>
                    <a:lnTo>
                      <a:pt x="679" y="189"/>
                    </a:lnTo>
                    <a:lnTo>
                      <a:pt x="677" y="183"/>
                    </a:lnTo>
                    <a:lnTo>
                      <a:pt x="677" y="183"/>
                    </a:lnTo>
                    <a:lnTo>
                      <a:pt x="674" y="178"/>
                    </a:lnTo>
                    <a:lnTo>
                      <a:pt x="669" y="173"/>
                    </a:lnTo>
                    <a:lnTo>
                      <a:pt x="661" y="165"/>
                    </a:lnTo>
                    <a:lnTo>
                      <a:pt x="648" y="160"/>
                    </a:lnTo>
                    <a:lnTo>
                      <a:pt x="635" y="158"/>
                    </a:lnTo>
                    <a:lnTo>
                      <a:pt x="635" y="158"/>
                    </a:lnTo>
                    <a:lnTo>
                      <a:pt x="620" y="161"/>
                    </a:lnTo>
                    <a:lnTo>
                      <a:pt x="620" y="161"/>
                    </a:lnTo>
                    <a:lnTo>
                      <a:pt x="609" y="165"/>
                    </a:lnTo>
                    <a:lnTo>
                      <a:pt x="609" y="165"/>
                    </a:lnTo>
                    <a:lnTo>
                      <a:pt x="597" y="171"/>
                    </a:lnTo>
                    <a:lnTo>
                      <a:pt x="597" y="171"/>
                    </a:lnTo>
                    <a:lnTo>
                      <a:pt x="591" y="176"/>
                    </a:lnTo>
                    <a:lnTo>
                      <a:pt x="584" y="183"/>
                    </a:lnTo>
                    <a:lnTo>
                      <a:pt x="579" y="189"/>
                    </a:lnTo>
                    <a:lnTo>
                      <a:pt x="576" y="196"/>
                    </a:lnTo>
                    <a:lnTo>
                      <a:pt x="575" y="204"/>
                    </a:lnTo>
                    <a:lnTo>
                      <a:pt x="573" y="210"/>
                    </a:lnTo>
                    <a:lnTo>
                      <a:pt x="573" y="218"/>
                    </a:lnTo>
                    <a:lnTo>
                      <a:pt x="576" y="227"/>
                    </a:lnTo>
                    <a:lnTo>
                      <a:pt x="576" y="227"/>
                    </a:lnTo>
                    <a:lnTo>
                      <a:pt x="579" y="232"/>
                    </a:lnTo>
                    <a:lnTo>
                      <a:pt x="583" y="236"/>
                    </a:lnTo>
                    <a:lnTo>
                      <a:pt x="592" y="243"/>
                    </a:lnTo>
                    <a:lnTo>
                      <a:pt x="604" y="248"/>
                    </a:lnTo>
                    <a:lnTo>
                      <a:pt x="617" y="249"/>
                    </a:lnTo>
                    <a:lnTo>
                      <a:pt x="617" y="249"/>
                    </a:lnTo>
                    <a:lnTo>
                      <a:pt x="617" y="249"/>
                    </a:lnTo>
                    <a:lnTo>
                      <a:pt x="617" y="249"/>
                    </a:lnTo>
                    <a:lnTo>
                      <a:pt x="617" y="249"/>
                    </a:lnTo>
                    <a:lnTo>
                      <a:pt x="617" y="249"/>
                    </a:lnTo>
                    <a:lnTo>
                      <a:pt x="618" y="249"/>
                    </a:lnTo>
                    <a:lnTo>
                      <a:pt x="620" y="253"/>
                    </a:lnTo>
                    <a:lnTo>
                      <a:pt x="638" y="313"/>
                    </a:lnTo>
                    <a:lnTo>
                      <a:pt x="537" y="357"/>
                    </a:lnTo>
                    <a:lnTo>
                      <a:pt x="544" y="373"/>
                    </a:lnTo>
                    <a:lnTo>
                      <a:pt x="0" y="608"/>
                    </a:lnTo>
                    <a:lnTo>
                      <a:pt x="825" y="2518"/>
                    </a:lnTo>
                    <a:lnTo>
                      <a:pt x="843" y="2510"/>
                    </a:lnTo>
                    <a:lnTo>
                      <a:pt x="22" y="608"/>
                    </a:lnTo>
                    <a:lnTo>
                      <a:pt x="1413" y="8"/>
                    </a:lnTo>
                    <a:lnTo>
                      <a:pt x="1408" y="0"/>
                    </a:lnTo>
                    <a:close/>
                  </a:path>
                </a:pathLst>
              </a:custGeom>
              <a:solidFill>
                <a:srgbClr val="ADADA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3274"/>
              <p:cNvSpPr>
                <a:spLocks/>
              </p:cNvSpPr>
              <p:nvPr/>
            </p:nvSpPr>
            <p:spPr bwMode="auto">
              <a:xfrm>
                <a:off x="4019550" y="2860675"/>
                <a:ext cx="85725" cy="114300"/>
              </a:xfrm>
              <a:custGeom>
                <a:avLst/>
                <a:gdLst/>
                <a:ahLst/>
                <a:cxnLst>
                  <a:cxn ang="0">
                    <a:pos x="36" y="75"/>
                  </a:cxn>
                  <a:cxn ang="0">
                    <a:pos x="36" y="75"/>
                  </a:cxn>
                  <a:cxn ang="0">
                    <a:pos x="36" y="75"/>
                  </a:cxn>
                  <a:cxn ang="0">
                    <a:pos x="36" y="75"/>
                  </a:cxn>
                  <a:cxn ang="0">
                    <a:pos x="24" y="75"/>
                  </a:cxn>
                  <a:cxn ang="0">
                    <a:pos x="24" y="75"/>
                  </a:cxn>
                  <a:cxn ang="0">
                    <a:pos x="16" y="72"/>
                  </a:cxn>
                  <a:cxn ang="0">
                    <a:pos x="10" y="69"/>
                  </a:cxn>
                  <a:cxn ang="0">
                    <a:pos x="5" y="62"/>
                  </a:cxn>
                  <a:cxn ang="0">
                    <a:pos x="2" y="57"/>
                  </a:cxn>
                  <a:cxn ang="0">
                    <a:pos x="2" y="57"/>
                  </a:cxn>
                  <a:cxn ang="0">
                    <a:pos x="0" y="51"/>
                  </a:cxn>
                  <a:cxn ang="0">
                    <a:pos x="0" y="43"/>
                  </a:cxn>
                  <a:cxn ang="0">
                    <a:pos x="2" y="36"/>
                  </a:cxn>
                  <a:cxn ang="0">
                    <a:pos x="5" y="30"/>
                  </a:cxn>
                  <a:cxn ang="0">
                    <a:pos x="5" y="30"/>
                  </a:cxn>
                  <a:cxn ang="0">
                    <a:pos x="8" y="22"/>
                  </a:cxn>
                  <a:cxn ang="0">
                    <a:pos x="15" y="15"/>
                  </a:cxn>
                  <a:cxn ang="0">
                    <a:pos x="15" y="15"/>
                  </a:cxn>
                  <a:cxn ang="0">
                    <a:pos x="21" y="12"/>
                  </a:cxn>
                  <a:cxn ang="0">
                    <a:pos x="31" y="5"/>
                  </a:cxn>
                  <a:cxn ang="0">
                    <a:pos x="31" y="5"/>
                  </a:cxn>
                  <a:cxn ang="0">
                    <a:pos x="42" y="2"/>
                  </a:cxn>
                  <a:cxn ang="0">
                    <a:pos x="49" y="0"/>
                  </a:cxn>
                  <a:cxn ang="0">
                    <a:pos x="49" y="0"/>
                  </a:cxn>
                  <a:cxn ang="0">
                    <a:pos x="54" y="0"/>
                  </a:cxn>
                  <a:cxn ang="0">
                    <a:pos x="54" y="0"/>
                  </a:cxn>
                  <a:cxn ang="0">
                    <a:pos x="67" y="2"/>
                  </a:cxn>
                  <a:cxn ang="0">
                    <a:pos x="67" y="2"/>
                  </a:cxn>
                  <a:cxn ang="0">
                    <a:pos x="73" y="5"/>
                  </a:cxn>
                  <a:cxn ang="0">
                    <a:pos x="80" y="9"/>
                  </a:cxn>
                  <a:cxn ang="0">
                    <a:pos x="85" y="13"/>
                  </a:cxn>
                  <a:cxn ang="0">
                    <a:pos x="88" y="20"/>
                  </a:cxn>
                  <a:cxn ang="0">
                    <a:pos x="88" y="20"/>
                  </a:cxn>
                  <a:cxn ang="0">
                    <a:pos x="90" y="26"/>
                  </a:cxn>
                  <a:cxn ang="0">
                    <a:pos x="90" y="33"/>
                  </a:cxn>
                  <a:cxn ang="0">
                    <a:pos x="90" y="41"/>
                  </a:cxn>
                  <a:cxn ang="0">
                    <a:pos x="86" y="48"/>
                  </a:cxn>
                  <a:cxn ang="0">
                    <a:pos x="86" y="48"/>
                  </a:cxn>
                  <a:cxn ang="0">
                    <a:pos x="78" y="57"/>
                  </a:cxn>
                  <a:cxn ang="0">
                    <a:pos x="78" y="57"/>
                  </a:cxn>
                  <a:cxn ang="0">
                    <a:pos x="77" y="59"/>
                  </a:cxn>
                  <a:cxn ang="0">
                    <a:pos x="75" y="62"/>
                  </a:cxn>
                  <a:cxn ang="0">
                    <a:pos x="75" y="62"/>
                  </a:cxn>
                  <a:cxn ang="0">
                    <a:pos x="77" y="67"/>
                  </a:cxn>
                  <a:cxn ang="0">
                    <a:pos x="77" y="69"/>
                  </a:cxn>
                  <a:cxn ang="0">
                    <a:pos x="108" y="124"/>
                  </a:cxn>
                  <a:cxn ang="0">
                    <a:pos x="65" y="144"/>
                  </a:cxn>
                  <a:cxn ang="0">
                    <a:pos x="46" y="83"/>
                  </a:cxn>
                  <a:cxn ang="0">
                    <a:pos x="46" y="83"/>
                  </a:cxn>
                  <a:cxn ang="0">
                    <a:pos x="46" y="80"/>
                  </a:cxn>
                  <a:cxn ang="0">
                    <a:pos x="42" y="77"/>
                  </a:cxn>
                  <a:cxn ang="0">
                    <a:pos x="42" y="77"/>
                  </a:cxn>
                  <a:cxn ang="0">
                    <a:pos x="37" y="75"/>
                  </a:cxn>
                  <a:cxn ang="0">
                    <a:pos x="37" y="75"/>
                  </a:cxn>
                  <a:cxn ang="0">
                    <a:pos x="37" y="75"/>
                  </a:cxn>
                  <a:cxn ang="0">
                    <a:pos x="37" y="75"/>
                  </a:cxn>
                  <a:cxn ang="0">
                    <a:pos x="36" y="75"/>
                  </a:cxn>
                </a:cxnLst>
                <a:rect l="0" t="0" r="r" b="b"/>
                <a:pathLst>
                  <a:path w="108" h="144">
                    <a:moveTo>
                      <a:pt x="36" y="75"/>
                    </a:moveTo>
                    <a:lnTo>
                      <a:pt x="36" y="75"/>
                    </a:lnTo>
                    <a:lnTo>
                      <a:pt x="36" y="75"/>
                    </a:lnTo>
                    <a:lnTo>
                      <a:pt x="36" y="75"/>
                    </a:lnTo>
                    <a:lnTo>
                      <a:pt x="24" y="75"/>
                    </a:lnTo>
                    <a:lnTo>
                      <a:pt x="24" y="75"/>
                    </a:lnTo>
                    <a:lnTo>
                      <a:pt x="16" y="72"/>
                    </a:lnTo>
                    <a:lnTo>
                      <a:pt x="10" y="69"/>
                    </a:lnTo>
                    <a:lnTo>
                      <a:pt x="5" y="62"/>
                    </a:lnTo>
                    <a:lnTo>
                      <a:pt x="2" y="57"/>
                    </a:lnTo>
                    <a:lnTo>
                      <a:pt x="2" y="57"/>
                    </a:lnTo>
                    <a:lnTo>
                      <a:pt x="0" y="51"/>
                    </a:lnTo>
                    <a:lnTo>
                      <a:pt x="0" y="43"/>
                    </a:lnTo>
                    <a:lnTo>
                      <a:pt x="2" y="36"/>
                    </a:lnTo>
                    <a:lnTo>
                      <a:pt x="5" y="30"/>
                    </a:lnTo>
                    <a:lnTo>
                      <a:pt x="5" y="30"/>
                    </a:lnTo>
                    <a:lnTo>
                      <a:pt x="8" y="22"/>
                    </a:lnTo>
                    <a:lnTo>
                      <a:pt x="15" y="15"/>
                    </a:lnTo>
                    <a:lnTo>
                      <a:pt x="15" y="15"/>
                    </a:lnTo>
                    <a:lnTo>
                      <a:pt x="21" y="12"/>
                    </a:lnTo>
                    <a:lnTo>
                      <a:pt x="31" y="5"/>
                    </a:lnTo>
                    <a:lnTo>
                      <a:pt x="31" y="5"/>
                    </a:lnTo>
                    <a:lnTo>
                      <a:pt x="42" y="2"/>
                    </a:lnTo>
                    <a:lnTo>
                      <a:pt x="49" y="0"/>
                    </a:lnTo>
                    <a:lnTo>
                      <a:pt x="49" y="0"/>
                    </a:lnTo>
                    <a:lnTo>
                      <a:pt x="54" y="0"/>
                    </a:lnTo>
                    <a:lnTo>
                      <a:pt x="54" y="0"/>
                    </a:lnTo>
                    <a:lnTo>
                      <a:pt x="67" y="2"/>
                    </a:lnTo>
                    <a:lnTo>
                      <a:pt x="67" y="2"/>
                    </a:lnTo>
                    <a:lnTo>
                      <a:pt x="73" y="5"/>
                    </a:lnTo>
                    <a:lnTo>
                      <a:pt x="80" y="9"/>
                    </a:lnTo>
                    <a:lnTo>
                      <a:pt x="85" y="13"/>
                    </a:lnTo>
                    <a:lnTo>
                      <a:pt x="88" y="20"/>
                    </a:lnTo>
                    <a:lnTo>
                      <a:pt x="88" y="20"/>
                    </a:lnTo>
                    <a:lnTo>
                      <a:pt x="90" y="26"/>
                    </a:lnTo>
                    <a:lnTo>
                      <a:pt x="90" y="33"/>
                    </a:lnTo>
                    <a:lnTo>
                      <a:pt x="90" y="41"/>
                    </a:lnTo>
                    <a:lnTo>
                      <a:pt x="86" y="48"/>
                    </a:lnTo>
                    <a:lnTo>
                      <a:pt x="86" y="48"/>
                    </a:lnTo>
                    <a:lnTo>
                      <a:pt x="78" y="57"/>
                    </a:lnTo>
                    <a:lnTo>
                      <a:pt x="78" y="57"/>
                    </a:lnTo>
                    <a:lnTo>
                      <a:pt x="77" y="59"/>
                    </a:lnTo>
                    <a:lnTo>
                      <a:pt x="75" y="62"/>
                    </a:lnTo>
                    <a:lnTo>
                      <a:pt x="75" y="62"/>
                    </a:lnTo>
                    <a:lnTo>
                      <a:pt x="77" y="67"/>
                    </a:lnTo>
                    <a:lnTo>
                      <a:pt x="77" y="69"/>
                    </a:lnTo>
                    <a:lnTo>
                      <a:pt x="108" y="124"/>
                    </a:lnTo>
                    <a:lnTo>
                      <a:pt x="65" y="144"/>
                    </a:lnTo>
                    <a:lnTo>
                      <a:pt x="46" y="83"/>
                    </a:lnTo>
                    <a:lnTo>
                      <a:pt x="46" y="83"/>
                    </a:lnTo>
                    <a:lnTo>
                      <a:pt x="46" y="80"/>
                    </a:lnTo>
                    <a:lnTo>
                      <a:pt x="42" y="77"/>
                    </a:lnTo>
                    <a:lnTo>
                      <a:pt x="42" y="77"/>
                    </a:lnTo>
                    <a:lnTo>
                      <a:pt x="37" y="75"/>
                    </a:lnTo>
                    <a:lnTo>
                      <a:pt x="37" y="75"/>
                    </a:lnTo>
                    <a:lnTo>
                      <a:pt x="37" y="75"/>
                    </a:lnTo>
                    <a:lnTo>
                      <a:pt x="37" y="75"/>
                    </a:lnTo>
                    <a:lnTo>
                      <a:pt x="36" y="7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3275"/>
              <p:cNvSpPr>
                <a:spLocks/>
              </p:cNvSpPr>
              <p:nvPr/>
            </p:nvSpPr>
            <p:spPr bwMode="auto">
              <a:xfrm>
                <a:off x="3557587" y="2728912"/>
                <a:ext cx="1122363" cy="1998663"/>
              </a:xfrm>
              <a:custGeom>
                <a:avLst/>
                <a:gdLst/>
                <a:ahLst/>
                <a:cxnLst>
                  <a:cxn ang="0">
                    <a:pos x="1408" y="0"/>
                  </a:cxn>
                  <a:cxn ang="0">
                    <a:pos x="804" y="261"/>
                  </a:cxn>
                  <a:cxn ang="0">
                    <a:pos x="796" y="245"/>
                  </a:cxn>
                  <a:cxn ang="0">
                    <a:pos x="697" y="287"/>
                  </a:cxn>
                  <a:cxn ang="0">
                    <a:pos x="666" y="233"/>
                  </a:cxn>
                  <a:cxn ang="0">
                    <a:pos x="666" y="233"/>
                  </a:cxn>
                  <a:cxn ang="0">
                    <a:pos x="664" y="230"/>
                  </a:cxn>
                  <a:cxn ang="0">
                    <a:pos x="664" y="230"/>
                  </a:cxn>
                  <a:cxn ang="0">
                    <a:pos x="666" y="228"/>
                  </a:cxn>
                  <a:cxn ang="0">
                    <a:pos x="666" y="228"/>
                  </a:cxn>
                  <a:cxn ang="0">
                    <a:pos x="674" y="218"/>
                  </a:cxn>
                  <a:cxn ang="0">
                    <a:pos x="679" y="207"/>
                  </a:cxn>
                  <a:cxn ang="0">
                    <a:pos x="679" y="194"/>
                  </a:cxn>
                  <a:cxn ang="0">
                    <a:pos x="679" y="189"/>
                  </a:cxn>
                  <a:cxn ang="0">
                    <a:pos x="677" y="183"/>
                  </a:cxn>
                  <a:cxn ang="0">
                    <a:pos x="677" y="183"/>
                  </a:cxn>
                  <a:cxn ang="0">
                    <a:pos x="674" y="178"/>
                  </a:cxn>
                  <a:cxn ang="0">
                    <a:pos x="669" y="173"/>
                  </a:cxn>
                  <a:cxn ang="0">
                    <a:pos x="661" y="165"/>
                  </a:cxn>
                  <a:cxn ang="0">
                    <a:pos x="648" y="160"/>
                  </a:cxn>
                  <a:cxn ang="0">
                    <a:pos x="635" y="158"/>
                  </a:cxn>
                  <a:cxn ang="0">
                    <a:pos x="635" y="158"/>
                  </a:cxn>
                  <a:cxn ang="0">
                    <a:pos x="620" y="161"/>
                  </a:cxn>
                  <a:cxn ang="0">
                    <a:pos x="620" y="161"/>
                  </a:cxn>
                  <a:cxn ang="0">
                    <a:pos x="609" y="165"/>
                  </a:cxn>
                  <a:cxn ang="0">
                    <a:pos x="609" y="165"/>
                  </a:cxn>
                  <a:cxn ang="0">
                    <a:pos x="597" y="171"/>
                  </a:cxn>
                  <a:cxn ang="0">
                    <a:pos x="597" y="171"/>
                  </a:cxn>
                  <a:cxn ang="0">
                    <a:pos x="591" y="176"/>
                  </a:cxn>
                  <a:cxn ang="0">
                    <a:pos x="584" y="183"/>
                  </a:cxn>
                  <a:cxn ang="0">
                    <a:pos x="579" y="189"/>
                  </a:cxn>
                  <a:cxn ang="0">
                    <a:pos x="576" y="196"/>
                  </a:cxn>
                  <a:cxn ang="0">
                    <a:pos x="575" y="204"/>
                  </a:cxn>
                  <a:cxn ang="0">
                    <a:pos x="573" y="210"/>
                  </a:cxn>
                  <a:cxn ang="0">
                    <a:pos x="573" y="218"/>
                  </a:cxn>
                  <a:cxn ang="0">
                    <a:pos x="576" y="227"/>
                  </a:cxn>
                  <a:cxn ang="0">
                    <a:pos x="576" y="227"/>
                  </a:cxn>
                  <a:cxn ang="0">
                    <a:pos x="579" y="232"/>
                  </a:cxn>
                  <a:cxn ang="0">
                    <a:pos x="583" y="236"/>
                  </a:cxn>
                  <a:cxn ang="0">
                    <a:pos x="592" y="243"/>
                  </a:cxn>
                  <a:cxn ang="0">
                    <a:pos x="604" y="248"/>
                  </a:cxn>
                  <a:cxn ang="0">
                    <a:pos x="617" y="249"/>
                  </a:cxn>
                  <a:cxn ang="0">
                    <a:pos x="617" y="249"/>
                  </a:cxn>
                  <a:cxn ang="0">
                    <a:pos x="617" y="249"/>
                  </a:cxn>
                  <a:cxn ang="0">
                    <a:pos x="617" y="249"/>
                  </a:cxn>
                  <a:cxn ang="0">
                    <a:pos x="617" y="249"/>
                  </a:cxn>
                  <a:cxn ang="0">
                    <a:pos x="617" y="249"/>
                  </a:cxn>
                  <a:cxn ang="0">
                    <a:pos x="618" y="249"/>
                  </a:cxn>
                  <a:cxn ang="0">
                    <a:pos x="620" y="253"/>
                  </a:cxn>
                  <a:cxn ang="0">
                    <a:pos x="638" y="313"/>
                  </a:cxn>
                  <a:cxn ang="0">
                    <a:pos x="537" y="357"/>
                  </a:cxn>
                  <a:cxn ang="0">
                    <a:pos x="544" y="373"/>
                  </a:cxn>
                  <a:cxn ang="0">
                    <a:pos x="0" y="608"/>
                  </a:cxn>
                  <a:cxn ang="0">
                    <a:pos x="825" y="2518"/>
                  </a:cxn>
                  <a:cxn ang="0">
                    <a:pos x="843" y="2510"/>
                  </a:cxn>
                  <a:cxn ang="0">
                    <a:pos x="22" y="608"/>
                  </a:cxn>
                  <a:cxn ang="0">
                    <a:pos x="1413" y="8"/>
                  </a:cxn>
                  <a:cxn ang="0">
                    <a:pos x="1408" y="0"/>
                  </a:cxn>
                </a:cxnLst>
                <a:rect l="0" t="0" r="r" b="b"/>
                <a:pathLst>
                  <a:path w="1413" h="2518">
                    <a:moveTo>
                      <a:pt x="1408" y="0"/>
                    </a:moveTo>
                    <a:lnTo>
                      <a:pt x="804" y="261"/>
                    </a:lnTo>
                    <a:lnTo>
                      <a:pt x="796" y="245"/>
                    </a:lnTo>
                    <a:lnTo>
                      <a:pt x="697" y="287"/>
                    </a:lnTo>
                    <a:lnTo>
                      <a:pt x="666" y="233"/>
                    </a:lnTo>
                    <a:lnTo>
                      <a:pt x="666" y="233"/>
                    </a:lnTo>
                    <a:lnTo>
                      <a:pt x="664" y="230"/>
                    </a:lnTo>
                    <a:lnTo>
                      <a:pt x="664" y="230"/>
                    </a:lnTo>
                    <a:lnTo>
                      <a:pt x="666" y="228"/>
                    </a:lnTo>
                    <a:lnTo>
                      <a:pt x="666" y="228"/>
                    </a:lnTo>
                    <a:lnTo>
                      <a:pt x="674" y="218"/>
                    </a:lnTo>
                    <a:lnTo>
                      <a:pt x="679" y="207"/>
                    </a:lnTo>
                    <a:lnTo>
                      <a:pt x="679" y="194"/>
                    </a:lnTo>
                    <a:lnTo>
                      <a:pt x="679" y="189"/>
                    </a:lnTo>
                    <a:lnTo>
                      <a:pt x="677" y="183"/>
                    </a:lnTo>
                    <a:lnTo>
                      <a:pt x="677" y="183"/>
                    </a:lnTo>
                    <a:lnTo>
                      <a:pt x="674" y="178"/>
                    </a:lnTo>
                    <a:lnTo>
                      <a:pt x="669" y="173"/>
                    </a:lnTo>
                    <a:lnTo>
                      <a:pt x="661" y="165"/>
                    </a:lnTo>
                    <a:lnTo>
                      <a:pt x="648" y="160"/>
                    </a:lnTo>
                    <a:lnTo>
                      <a:pt x="635" y="158"/>
                    </a:lnTo>
                    <a:lnTo>
                      <a:pt x="635" y="158"/>
                    </a:lnTo>
                    <a:lnTo>
                      <a:pt x="620" y="161"/>
                    </a:lnTo>
                    <a:lnTo>
                      <a:pt x="620" y="161"/>
                    </a:lnTo>
                    <a:lnTo>
                      <a:pt x="609" y="165"/>
                    </a:lnTo>
                    <a:lnTo>
                      <a:pt x="609" y="165"/>
                    </a:lnTo>
                    <a:lnTo>
                      <a:pt x="597" y="171"/>
                    </a:lnTo>
                    <a:lnTo>
                      <a:pt x="597" y="171"/>
                    </a:lnTo>
                    <a:lnTo>
                      <a:pt x="591" y="176"/>
                    </a:lnTo>
                    <a:lnTo>
                      <a:pt x="584" y="183"/>
                    </a:lnTo>
                    <a:lnTo>
                      <a:pt x="579" y="189"/>
                    </a:lnTo>
                    <a:lnTo>
                      <a:pt x="576" y="196"/>
                    </a:lnTo>
                    <a:lnTo>
                      <a:pt x="575" y="204"/>
                    </a:lnTo>
                    <a:lnTo>
                      <a:pt x="573" y="210"/>
                    </a:lnTo>
                    <a:lnTo>
                      <a:pt x="573" y="218"/>
                    </a:lnTo>
                    <a:lnTo>
                      <a:pt x="576" y="227"/>
                    </a:lnTo>
                    <a:lnTo>
                      <a:pt x="576" y="227"/>
                    </a:lnTo>
                    <a:lnTo>
                      <a:pt x="579" y="232"/>
                    </a:lnTo>
                    <a:lnTo>
                      <a:pt x="583" y="236"/>
                    </a:lnTo>
                    <a:lnTo>
                      <a:pt x="592" y="243"/>
                    </a:lnTo>
                    <a:lnTo>
                      <a:pt x="604" y="248"/>
                    </a:lnTo>
                    <a:lnTo>
                      <a:pt x="617" y="249"/>
                    </a:lnTo>
                    <a:lnTo>
                      <a:pt x="617" y="249"/>
                    </a:lnTo>
                    <a:lnTo>
                      <a:pt x="617" y="249"/>
                    </a:lnTo>
                    <a:lnTo>
                      <a:pt x="617" y="249"/>
                    </a:lnTo>
                    <a:lnTo>
                      <a:pt x="617" y="249"/>
                    </a:lnTo>
                    <a:lnTo>
                      <a:pt x="617" y="249"/>
                    </a:lnTo>
                    <a:lnTo>
                      <a:pt x="618" y="249"/>
                    </a:lnTo>
                    <a:lnTo>
                      <a:pt x="620" y="253"/>
                    </a:lnTo>
                    <a:lnTo>
                      <a:pt x="638" y="313"/>
                    </a:lnTo>
                    <a:lnTo>
                      <a:pt x="537" y="357"/>
                    </a:lnTo>
                    <a:lnTo>
                      <a:pt x="544" y="373"/>
                    </a:lnTo>
                    <a:lnTo>
                      <a:pt x="0" y="608"/>
                    </a:lnTo>
                    <a:lnTo>
                      <a:pt x="825" y="2518"/>
                    </a:lnTo>
                    <a:lnTo>
                      <a:pt x="843" y="2510"/>
                    </a:lnTo>
                    <a:lnTo>
                      <a:pt x="22" y="608"/>
                    </a:lnTo>
                    <a:lnTo>
                      <a:pt x="1413" y="8"/>
                    </a:lnTo>
                    <a:lnTo>
                      <a:pt x="140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3276"/>
              <p:cNvSpPr>
                <a:spLocks/>
              </p:cNvSpPr>
              <p:nvPr/>
            </p:nvSpPr>
            <p:spPr bwMode="auto">
              <a:xfrm>
                <a:off x="3576637" y="2728912"/>
                <a:ext cx="1773238" cy="1998663"/>
              </a:xfrm>
              <a:custGeom>
                <a:avLst/>
                <a:gdLst/>
                <a:ahLst/>
                <a:cxnLst>
                  <a:cxn ang="0">
                    <a:pos x="826" y="2518"/>
                  </a:cxn>
                  <a:cxn ang="0">
                    <a:pos x="2235" y="1911"/>
                  </a:cxn>
                  <a:cxn ang="0">
                    <a:pos x="1409" y="0"/>
                  </a:cxn>
                  <a:cxn ang="0">
                    <a:pos x="0" y="608"/>
                  </a:cxn>
                  <a:cxn ang="0">
                    <a:pos x="826" y="2518"/>
                  </a:cxn>
                </a:cxnLst>
                <a:rect l="0" t="0" r="r" b="b"/>
                <a:pathLst>
                  <a:path w="2235" h="2518">
                    <a:moveTo>
                      <a:pt x="826" y="2518"/>
                    </a:moveTo>
                    <a:lnTo>
                      <a:pt x="2235" y="1911"/>
                    </a:lnTo>
                    <a:lnTo>
                      <a:pt x="1409" y="0"/>
                    </a:lnTo>
                    <a:lnTo>
                      <a:pt x="0" y="608"/>
                    </a:lnTo>
                    <a:lnTo>
                      <a:pt x="826" y="2518"/>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3277"/>
              <p:cNvSpPr>
                <a:spLocks/>
              </p:cNvSpPr>
              <p:nvPr/>
            </p:nvSpPr>
            <p:spPr bwMode="auto">
              <a:xfrm>
                <a:off x="3576637" y="2728912"/>
                <a:ext cx="1773238" cy="1998663"/>
              </a:xfrm>
              <a:custGeom>
                <a:avLst/>
                <a:gdLst/>
                <a:ahLst/>
                <a:cxnLst>
                  <a:cxn ang="0">
                    <a:pos x="826" y="2518"/>
                  </a:cxn>
                  <a:cxn ang="0">
                    <a:pos x="2235" y="1911"/>
                  </a:cxn>
                  <a:cxn ang="0">
                    <a:pos x="1409" y="0"/>
                  </a:cxn>
                  <a:cxn ang="0">
                    <a:pos x="0" y="608"/>
                  </a:cxn>
                  <a:cxn ang="0">
                    <a:pos x="826" y="2518"/>
                  </a:cxn>
                </a:cxnLst>
                <a:rect l="0" t="0" r="r" b="b"/>
                <a:pathLst>
                  <a:path w="2235" h="2518">
                    <a:moveTo>
                      <a:pt x="826" y="2518"/>
                    </a:moveTo>
                    <a:lnTo>
                      <a:pt x="2235" y="1911"/>
                    </a:lnTo>
                    <a:lnTo>
                      <a:pt x="1409" y="0"/>
                    </a:lnTo>
                    <a:lnTo>
                      <a:pt x="0" y="608"/>
                    </a:lnTo>
                    <a:lnTo>
                      <a:pt x="826" y="25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278"/>
              <p:cNvSpPr>
                <a:spLocks/>
              </p:cNvSpPr>
              <p:nvPr/>
            </p:nvSpPr>
            <p:spPr bwMode="auto">
              <a:xfrm>
                <a:off x="3657600" y="2800350"/>
                <a:ext cx="1601788" cy="1827213"/>
              </a:xfrm>
              <a:custGeom>
                <a:avLst/>
                <a:gdLst/>
                <a:ahLst/>
                <a:cxnLst>
                  <a:cxn ang="0">
                    <a:pos x="2018" y="1754"/>
                  </a:cxn>
                  <a:cxn ang="0">
                    <a:pos x="772" y="2303"/>
                  </a:cxn>
                  <a:cxn ang="0">
                    <a:pos x="0" y="549"/>
                  </a:cxn>
                  <a:cxn ang="0">
                    <a:pos x="1246" y="0"/>
                  </a:cxn>
                  <a:cxn ang="0">
                    <a:pos x="2018" y="1754"/>
                  </a:cxn>
                </a:cxnLst>
                <a:rect l="0" t="0" r="r" b="b"/>
                <a:pathLst>
                  <a:path w="2018" h="2303">
                    <a:moveTo>
                      <a:pt x="2018" y="1754"/>
                    </a:moveTo>
                    <a:lnTo>
                      <a:pt x="772" y="2303"/>
                    </a:lnTo>
                    <a:lnTo>
                      <a:pt x="0" y="549"/>
                    </a:lnTo>
                    <a:lnTo>
                      <a:pt x="1246" y="0"/>
                    </a:lnTo>
                    <a:lnTo>
                      <a:pt x="2018" y="1754"/>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279"/>
              <p:cNvSpPr>
                <a:spLocks/>
              </p:cNvSpPr>
              <p:nvPr/>
            </p:nvSpPr>
            <p:spPr bwMode="auto">
              <a:xfrm>
                <a:off x="3657600" y="2800350"/>
                <a:ext cx="1601788" cy="1827213"/>
              </a:xfrm>
              <a:custGeom>
                <a:avLst/>
                <a:gdLst/>
                <a:ahLst/>
                <a:cxnLst>
                  <a:cxn ang="0">
                    <a:pos x="2018" y="1754"/>
                  </a:cxn>
                  <a:cxn ang="0">
                    <a:pos x="772" y="2303"/>
                  </a:cxn>
                  <a:cxn ang="0">
                    <a:pos x="0" y="549"/>
                  </a:cxn>
                  <a:cxn ang="0">
                    <a:pos x="1246" y="0"/>
                  </a:cxn>
                  <a:cxn ang="0">
                    <a:pos x="2018" y="1754"/>
                  </a:cxn>
                </a:cxnLst>
                <a:rect l="0" t="0" r="r" b="b"/>
                <a:pathLst>
                  <a:path w="2018" h="2303">
                    <a:moveTo>
                      <a:pt x="2018" y="1754"/>
                    </a:moveTo>
                    <a:lnTo>
                      <a:pt x="772" y="2303"/>
                    </a:lnTo>
                    <a:lnTo>
                      <a:pt x="0" y="549"/>
                    </a:lnTo>
                    <a:lnTo>
                      <a:pt x="1246" y="0"/>
                    </a:lnTo>
                    <a:lnTo>
                      <a:pt x="2018" y="175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280"/>
              <p:cNvSpPr>
                <a:spLocks/>
              </p:cNvSpPr>
              <p:nvPr/>
            </p:nvSpPr>
            <p:spPr bwMode="auto">
              <a:xfrm>
                <a:off x="4002087" y="2922587"/>
                <a:ext cx="252413" cy="196850"/>
              </a:xfrm>
              <a:custGeom>
                <a:avLst/>
                <a:gdLst/>
                <a:ahLst/>
                <a:cxnLst>
                  <a:cxn ang="0">
                    <a:pos x="259" y="0"/>
                  </a:cxn>
                  <a:cxn ang="0">
                    <a:pos x="317" y="135"/>
                  </a:cxn>
                  <a:cxn ang="0">
                    <a:pos x="226" y="174"/>
                  </a:cxn>
                  <a:cxn ang="0">
                    <a:pos x="226" y="174"/>
                  </a:cxn>
                  <a:cxn ang="0">
                    <a:pos x="223" y="175"/>
                  </a:cxn>
                  <a:cxn ang="0">
                    <a:pos x="221" y="179"/>
                  </a:cxn>
                  <a:cxn ang="0">
                    <a:pos x="221" y="184"/>
                  </a:cxn>
                  <a:cxn ang="0">
                    <a:pos x="221" y="190"/>
                  </a:cxn>
                  <a:cxn ang="0">
                    <a:pos x="220" y="192"/>
                  </a:cxn>
                  <a:cxn ang="0">
                    <a:pos x="216" y="193"/>
                  </a:cxn>
                  <a:cxn ang="0">
                    <a:pos x="171" y="215"/>
                  </a:cxn>
                  <a:cxn ang="0">
                    <a:pos x="171" y="215"/>
                  </a:cxn>
                  <a:cxn ang="0">
                    <a:pos x="166" y="215"/>
                  </a:cxn>
                  <a:cxn ang="0">
                    <a:pos x="164" y="215"/>
                  </a:cxn>
                  <a:cxn ang="0">
                    <a:pos x="159" y="211"/>
                  </a:cxn>
                  <a:cxn ang="0">
                    <a:pos x="155" y="208"/>
                  </a:cxn>
                  <a:cxn ang="0">
                    <a:pos x="151" y="206"/>
                  </a:cxn>
                  <a:cxn ang="0">
                    <a:pos x="148" y="208"/>
                  </a:cxn>
                  <a:cxn ang="0">
                    <a:pos x="58" y="247"/>
                  </a:cxn>
                  <a:cxn ang="0">
                    <a:pos x="0" y="112"/>
                  </a:cxn>
                  <a:cxn ang="0">
                    <a:pos x="259" y="0"/>
                  </a:cxn>
                </a:cxnLst>
                <a:rect l="0" t="0" r="r" b="b"/>
                <a:pathLst>
                  <a:path w="317" h="247">
                    <a:moveTo>
                      <a:pt x="259" y="0"/>
                    </a:moveTo>
                    <a:lnTo>
                      <a:pt x="317" y="135"/>
                    </a:lnTo>
                    <a:lnTo>
                      <a:pt x="226" y="174"/>
                    </a:lnTo>
                    <a:lnTo>
                      <a:pt x="226" y="174"/>
                    </a:lnTo>
                    <a:lnTo>
                      <a:pt x="223" y="175"/>
                    </a:lnTo>
                    <a:lnTo>
                      <a:pt x="221" y="179"/>
                    </a:lnTo>
                    <a:lnTo>
                      <a:pt x="221" y="184"/>
                    </a:lnTo>
                    <a:lnTo>
                      <a:pt x="221" y="190"/>
                    </a:lnTo>
                    <a:lnTo>
                      <a:pt x="220" y="192"/>
                    </a:lnTo>
                    <a:lnTo>
                      <a:pt x="216" y="193"/>
                    </a:lnTo>
                    <a:lnTo>
                      <a:pt x="171" y="215"/>
                    </a:lnTo>
                    <a:lnTo>
                      <a:pt x="171" y="215"/>
                    </a:lnTo>
                    <a:lnTo>
                      <a:pt x="166" y="215"/>
                    </a:lnTo>
                    <a:lnTo>
                      <a:pt x="164" y="215"/>
                    </a:lnTo>
                    <a:lnTo>
                      <a:pt x="159" y="211"/>
                    </a:lnTo>
                    <a:lnTo>
                      <a:pt x="155" y="208"/>
                    </a:lnTo>
                    <a:lnTo>
                      <a:pt x="151" y="206"/>
                    </a:lnTo>
                    <a:lnTo>
                      <a:pt x="148" y="208"/>
                    </a:lnTo>
                    <a:lnTo>
                      <a:pt x="58" y="247"/>
                    </a:lnTo>
                    <a:lnTo>
                      <a:pt x="0" y="112"/>
                    </a:lnTo>
                    <a:lnTo>
                      <a:pt x="259" y="0"/>
                    </a:lnTo>
                    <a:close/>
                  </a:path>
                </a:pathLst>
              </a:custGeom>
              <a:solidFill>
                <a:srgbClr val="33333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281"/>
              <p:cNvSpPr>
                <a:spLocks/>
              </p:cNvSpPr>
              <p:nvPr/>
            </p:nvSpPr>
            <p:spPr bwMode="auto">
              <a:xfrm>
                <a:off x="4138612" y="3071812"/>
                <a:ext cx="36513" cy="22225"/>
              </a:xfrm>
              <a:custGeom>
                <a:avLst/>
                <a:gdLst/>
                <a:ahLst/>
                <a:cxnLst>
                  <a:cxn ang="0">
                    <a:pos x="10" y="6"/>
                  </a:cxn>
                  <a:cxn ang="0">
                    <a:pos x="23" y="1"/>
                  </a:cxn>
                  <a:cxn ang="0">
                    <a:pos x="23" y="1"/>
                  </a:cxn>
                  <a:cxn ang="0">
                    <a:pos x="26" y="0"/>
                  </a:cxn>
                  <a:cxn ang="0">
                    <a:pos x="29" y="1"/>
                  </a:cxn>
                  <a:cxn ang="0">
                    <a:pos x="34" y="5"/>
                  </a:cxn>
                  <a:cxn ang="0">
                    <a:pos x="39" y="8"/>
                  </a:cxn>
                  <a:cxn ang="0">
                    <a:pos x="41" y="8"/>
                  </a:cxn>
                  <a:cxn ang="0">
                    <a:pos x="45" y="6"/>
                  </a:cxn>
                  <a:cxn ang="0">
                    <a:pos x="0" y="28"/>
                  </a:cxn>
                  <a:cxn ang="0">
                    <a:pos x="0" y="28"/>
                  </a:cxn>
                  <a:cxn ang="0">
                    <a:pos x="3" y="24"/>
                  </a:cxn>
                  <a:cxn ang="0">
                    <a:pos x="5" y="23"/>
                  </a:cxn>
                  <a:cxn ang="0">
                    <a:pos x="5" y="16"/>
                  </a:cxn>
                  <a:cxn ang="0">
                    <a:pos x="5" y="11"/>
                  </a:cxn>
                  <a:cxn ang="0">
                    <a:pos x="6" y="8"/>
                  </a:cxn>
                  <a:cxn ang="0">
                    <a:pos x="10" y="6"/>
                  </a:cxn>
                  <a:cxn ang="0">
                    <a:pos x="10" y="6"/>
                  </a:cxn>
                </a:cxnLst>
                <a:rect l="0" t="0" r="r" b="b"/>
                <a:pathLst>
                  <a:path w="45" h="28">
                    <a:moveTo>
                      <a:pt x="10" y="6"/>
                    </a:moveTo>
                    <a:lnTo>
                      <a:pt x="23" y="1"/>
                    </a:lnTo>
                    <a:lnTo>
                      <a:pt x="23" y="1"/>
                    </a:lnTo>
                    <a:lnTo>
                      <a:pt x="26" y="0"/>
                    </a:lnTo>
                    <a:lnTo>
                      <a:pt x="29" y="1"/>
                    </a:lnTo>
                    <a:lnTo>
                      <a:pt x="34" y="5"/>
                    </a:lnTo>
                    <a:lnTo>
                      <a:pt x="39" y="8"/>
                    </a:lnTo>
                    <a:lnTo>
                      <a:pt x="41" y="8"/>
                    </a:lnTo>
                    <a:lnTo>
                      <a:pt x="45" y="6"/>
                    </a:lnTo>
                    <a:lnTo>
                      <a:pt x="0" y="28"/>
                    </a:lnTo>
                    <a:lnTo>
                      <a:pt x="0" y="28"/>
                    </a:lnTo>
                    <a:lnTo>
                      <a:pt x="3" y="24"/>
                    </a:lnTo>
                    <a:lnTo>
                      <a:pt x="5" y="23"/>
                    </a:lnTo>
                    <a:lnTo>
                      <a:pt x="5" y="16"/>
                    </a:lnTo>
                    <a:lnTo>
                      <a:pt x="5" y="11"/>
                    </a:lnTo>
                    <a:lnTo>
                      <a:pt x="6" y="8"/>
                    </a:lnTo>
                    <a:lnTo>
                      <a:pt x="10" y="6"/>
                    </a:lnTo>
                    <a:lnTo>
                      <a:pt x="10" y="6"/>
                    </a:lnTo>
                    <a:close/>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282"/>
              <p:cNvSpPr>
                <a:spLocks/>
              </p:cNvSpPr>
              <p:nvPr/>
            </p:nvSpPr>
            <p:spPr bwMode="auto">
              <a:xfrm>
                <a:off x="4030662" y="2854325"/>
                <a:ext cx="163513" cy="246063"/>
              </a:xfrm>
              <a:custGeom>
                <a:avLst/>
                <a:gdLst/>
                <a:ahLst/>
                <a:cxnLst>
                  <a:cxn ang="0">
                    <a:pos x="110" y="298"/>
                  </a:cxn>
                  <a:cxn ang="0">
                    <a:pos x="45" y="95"/>
                  </a:cxn>
                  <a:cxn ang="0">
                    <a:pos x="45" y="91"/>
                  </a:cxn>
                  <a:cxn ang="0">
                    <a:pos x="44" y="91"/>
                  </a:cxn>
                  <a:cxn ang="0">
                    <a:pos x="18" y="85"/>
                  </a:cxn>
                  <a:cxn ang="0">
                    <a:pos x="5" y="74"/>
                  </a:cxn>
                  <a:cxn ang="0">
                    <a:pos x="1" y="69"/>
                  </a:cxn>
                  <a:cxn ang="0">
                    <a:pos x="0" y="52"/>
                  </a:cxn>
                  <a:cxn ang="0">
                    <a:pos x="3" y="38"/>
                  </a:cxn>
                  <a:cxn ang="0">
                    <a:pos x="11" y="25"/>
                  </a:cxn>
                  <a:cxn ang="0">
                    <a:pos x="24" y="13"/>
                  </a:cxn>
                  <a:cxn ang="0">
                    <a:pos x="36" y="7"/>
                  </a:cxn>
                  <a:cxn ang="0">
                    <a:pos x="47" y="3"/>
                  </a:cxn>
                  <a:cxn ang="0">
                    <a:pos x="55" y="2"/>
                  </a:cxn>
                  <a:cxn ang="0">
                    <a:pos x="73" y="2"/>
                  </a:cxn>
                  <a:cxn ang="0">
                    <a:pos x="88" y="8"/>
                  </a:cxn>
                  <a:cxn ang="0">
                    <a:pos x="99" y="18"/>
                  </a:cxn>
                  <a:cxn ang="0">
                    <a:pos x="102" y="25"/>
                  </a:cxn>
                  <a:cxn ang="0">
                    <a:pos x="106" y="36"/>
                  </a:cxn>
                  <a:cxn ang="0">
                    <a:pos x="99" y="60"/>
                  </a:cxn>
                  <a:cxn ang="0">
                    <a:pos x="91" y="70"/>
                  </a:cxn>
                  <a:cxn ang="0">
                    <a:pos x="91" y="72"/>
                  </a:cxn>
                  <a:cxn ang="0">
                    <a:pos x="197" y="259"/>
                  </a:cxn>
                  <a:cxn ang="0">
                    <a:pos x="197" y="261"/>
                  </a:cxn>
                  <a:cxn ang="0">
                    <a:pos x="198" y="264"/>
                  </a:cxn>
                  <a:cxn ang="0">
                    <a:pos x="205" y="271"/>
                  </a:cxn>
                  <a:cxn ang="0">
                    <a:pos x="200" y="271"/>
                  </a:cxn>
                  <a:cxn ang="0">
                    <a:pos x="194" y="269"/>
                  </a:cxn>
                  <a:cxn ang="0">
                    <a:pos x="84" y="77"/>
                  </a:cxn>
                  <a:cxn ang="0">
                    <a:pos x="83" y="75"/>
                  </a:cxn>
                  <a:cxn ang="0">
                    <a:pos x="83" y="70"/>
                  </a:cxn>
                  <a:cxn ang="0">
                    <a:pos x="86" y="65"/>
                  </a:cxn>
                  <a:cxn ang="0">
                    <a:pos x="93" y="56"/>
                  </a:cxn>
                  <a:cxn ang="0">
                    <a:pos x="96" y="49"/>
                  </a:cxn>
                  <a:cxn ang="0">
                    <a:pos x="97" y="34"/>
                  </a:cxn>
                  <a:cxn ang="0">
                    <a:pos x="96" y="28"/>
                  </a:cxn>
                  <a:cxn ang="0">
                    <a:pos x="88" y="17"/>
                  </a:cxn>
                  <a:cxn ang="0">
                    <a:pos x="73" y="10"/>
                  </a:cxn>
                  <a:cxn ang="0">
                    <a:pos x="65" y="8"/>
                  </a:cxn>
                  <a:cxn ang="0">
                    <a:pos x="57" y="8"/>
                  </a:cxn>
                  <a:cxn ang="0">
                    <a:pos x="39" y="13"/>
                  </a:cxn>
                  <a:cxn ang="0">
                    <a:pos x="27" y="20"/>
                  </a:cxn>
                  <a:cxn ang="0">
                    <a:pos x="22" y="23"/>
                  </a:cxn>
                  <a:cxn ang="0">
                    <a:pos x="11" y="38"/>
                  </a:cxn>
                  <a:cxn ang="0">
                    <a:pos x="8" y="44"/>
                  </a:cxn>
                  <a:cxn ang="0">
                    <a:pos x="8" y="59"/>
                  </a:cxn>
                  <a:cxn ang="0">
                    <a:pos x="9" y="65"/>
                  </a:cxn>
                  <a:cxn ang="0">
                    <a:pos x="18" y="77"/>
                  </a:cxn>
                  <a:cxn ang="0">
                    <a:pos x="31" y="83"/>
                  </a:cxn>
                  <a:cxn ang="0">
                    <a:pos x="42" y="83"/>
                  </a:cxn>
                  <a:cxn ang="0">
                    <a:pos x="45" y="83"/>
                  </a:cxn>
                  <a:cxn ang="0">
                    <a:pos x="49" y="85"/>
                  </a:cxn>
                  <a:cxn ang="0">
                    <a:pos x="53" y="91"/>
                  </a:cxn>
                  <a:cxn ang="0">
                    <a:pos x="117" y="297"/>
                  </a:cxn>
                  <a:cxn ang="0">
                    <a:pos x="117" y="305"/>
                  </a:cxn>
                  <a:cxn ang="0">
                    <a:pos x="110" y="310"/>
                  </a:cxn>
                  <a:cxn ang="0">
                    <a:pos x="107" y="303"/>
                  </a:cxn>
                  <a:cxn ang="0">
                    <a:pos x="110" y="302"/>
                  </a:cxn>
                  <a:cxn ang="0">
                    <a:pos x="110" y="298"/>
                  </a:cxn>
                </a:cxnLst>
                <a:rect l="0" t="0" r="r" b="b"/>
                <a:pathLst>
                  <a:path w="205" h="310">
                    <a:moveTo>
                      <a:pt x="110" y="298"/>
                    </a:moveTo>
                    <a:lnTo>
                      <a:pt x="110" y="298"/>
                    </a:lnTo>
                    <a:lnTo>
                      <a:pt x="109" y="298"/>
                    </a:lnTo>
                    <a:lnTo>
                      <a:pt x="45" y="95"/>
                    </a:lnTo>
                    <a:lnTo>
                      <a:pt x="45" y="91"/>
                    </a:lnTo>
                    <a:lnTo>
                      <a:pt x="45" y="91"/>
                    </a:lnTo>
                    <a:lnTo>
                      <a:pt x="44" y="91"/>
                    </a:lnTo>
                    <a:lnTo>
                      <a:pt x="44" y="91"/>
                    </a:lnTo>
                    <a:lnTo>
                      <a:pt x="31" y="90"/>
                    </a:lnTo>
                    <a:lnTo>
                      <a:pt x="18" y="85"/>
                    </a:lnTo>
                    <a:lnTo>
                      <a:pt x="9" y="78"/>
                    </a:lnTo>
                    <a:lnTo>
                      <a:pt x="5" y="74"/>
                    </a:lnTo>
                    <a:lnTo>
                      <a:pt x="1" y="69"/>
                    </a:lnTo>
                    <a:lnTo>
                      <a:pt x="1" y="69"/>
                    </a:lnTo>
                    <a:lnTo>
                      <a:pt x="0" y="60"/>
                    </a:lnTo>
                    <a:lnTo>
                      <a:pt x="0" y="52"/>
                    </a:lnTo>
                    <a:lnTo>
                      <a:pt x="0" y="46"/>
                    </a:lnTo>
                    <a:lnTo>
                      <a:pt x="3" y="38"/>
                    </a:lnTo>
                    <a:lnTo>
                      <a:pt x="6" y="31"/>
                    </a:lnTo>
                    <a:lnTo>
                      <a:pt x="11" y="25"/>
                    </a:lnTo>
                    <a:lnTo>
                      <a:pt x="18" y="18"/>
                    </a:lnTo>
                    <a:lnTo>
                      <a:pt x="24" y="13"/>
                    </a:lnTo>
                    <a:lnTo>
                      <a:pt x="24" y="13"/>
                    </a:lnTo>
                    <a:lnTo>
                      <a:pt x="36" y="7"/>
                    </a:lnTo>
                    <a:lnTo>
                      <a:pt x="36" y="7"/>
                    </a:lnTo>
                    <a:lnTo>
                      <a:pt x="47" y="3"/>
                    </a:lnTo>
                    <a:lnTo>
                      <a:pt x="47" y="3"/>
                    </a:lnTo>
                    <a:lnTo>
                      <a:pt x="55" y="2"/>
                    </a:lnTo>
                    <a:lnTo>
                      <a:pt x="65" y="0"/>
                    </a:lnTo>
                    <a:lnTo>
                      <a:pt x="73" y="2"/>
                    </a:lnTo>
                    <a:lnTo>
                      <a:pt x="79" y="3"/>
                    </a:lnTo>
                    <a:lnTo>
                      <a:pt x="88" y="8"/>
                    </a:lnTo>
                    <a:lnTo>
                      <a:pt x="94" y="12"/>
                    </a:lnTo>
                    <a:lnTo>
                      <a:pt x="99" y="18"/>
                    </a:lnTo>
                    <a:lnTo>
                      <a:pt x="102" y="25"/>
                    </a:lnTo>
                    <a:lnTo>
                      <a:pt x="102" y="25"/>
                    </a:lnTo>
                    <a:lnTo>
                      <a:pt x="104" y="31"/>
                    </a:lnTo>
                    <a:lnTo>
                      <a:pt x="106" y="36"/>
                    </a:lnTo>
                    <a:lnTo>
                      <a:pt x="104" y="49"/>
                    </a:lnTo>
                    <a:lnTo>
                      <a:pt x="99" y="60"/>
                    </a:lnTo>
                    <a:lnTo>
                      <a:pt x="91" y="70"/>
                    </a:lnTo>
                    <a:lnTo>
                      <a:pt x="91" y="70"/>
                    </a:lnTo>
                    <a:lnTo>
                      <a:pt x="91" y="72"/>
                    </a:lnTo>
                    <a:lnTo>
                      <a:pt x="91" y="72"/>
                    </a:lnTo>
                    <a:lnTo>
                      <a:pt x="91" y="75"/>
                    </a:lnTo>
                    <a:lnTo>
                      <a:pt x="197" y="259"/>
                    </a:lnTo>
                    <a:lnTo>
                      <a:pt x="197" y="261"/>
                    </a:lnTo>
                    <a:lnTo>
                      <a:pt x="197" y="261"/>
                    </a:lnTo>
                    <a:lnTo>
                      <a:pt x="198" y="264"/>
                    </a:lnTo>
                    <a:lnTo>
                      <a:pt x="198" y="264"/>
                    </a:lnTo>
                    <a:lnTo>
                      <a:pt x="202" y="262"/>
                    </a:lnTo>
                    <a:lnTo>
                      <a:pt x="205" y="271"/>
                    </a:lnTo>
                    <a:lnTo>
                      <a:pt x="205" y="271"/>
                    </a:lnTo>
                    <a:lnTo>
                      <a:pt x="200" y="271"/>
                    </a:lnTo>
                    <a:lnTo>
                      <a:pt x="197" y="271"/>
                    </a:lnTo>
                    <a:lnTo>
                      <a:pt x="194" y="269"/>
                    </a:lnTo>
                    <a:lnTo>
                      <a:pt x="190" y="266"/>
                    </a:lnTo>
                    <a:lnTo>
                      <a:pt x="84" y="77"/>
                    </a:lnTo>
                    <a:lnTo>
                      <a:pt x="84" y="77"/>
                    </a:lnTo>
                    <a:lnTo>
                      <a:pt x="83" y="75"/>
                    </a:lnTo>
                    <a:lnTo>
                      <a:pt x="83" y="70"/>
                    </a:lnTo>
                    <a:lnTo>
                      <a:pt x="83" y="70"/>
                    </a:lnTo>
                    <a:lnTo>
                      <a:pt x="84" y="67"/>
                    </a:lnTo>
                    <a:lnTo>
                      <a:pt x="86" y="65"/>
                    </a:lnTo>
                    <a:lnTo>
                      <a:pt x="86" y="65"/>
                    </a:lnTo>
                    <a:lnTo>
                      <a:pt x="93" y="56"/>
                    </a:lnTo>
                    <a:lnTo>
                      <a:pt x="93" y="56"/>
                    </a:lnTo>
                    <a:lnTo>
                      <a:pt x="96" y="49"/>
                    </a:lnTo>
                    <a:lnTo>
                      <a:pt x="97" y="41"/>
                    </a:lnTo>
                    <a:lnTo>
                      <a:pt x="97" y="34"/>
                    </a:lnTo>
                    <a:lnTo>
                      <a:pt x="96" y="28"/>
                    </a:lnTo>
                    <a:lnTo>
                      <a:pt x="96" y="28"/>
                    </a:lnTo>
                    <a:lnTo>
                      <a:pt x="93" y="21"/>
                    </a:lnTo>
                    <a:lnTo>
                      <a:pt x="88" y="17"/>
                    </a:lnTo>
                    <a:lnTo>
                      <a:pt x="81" y="13"/>
                    </a:lnTo>
                    <a:lnTo>
                      <a:pt x="73" y="10"/>
                    </a:lnTo>
                    <a:lnTo>
                      <a:pt x="73" y="10"/>
                    </a:lnTo>
                    <a:lnTo>
                      <a:pt x="65" y="8"/>
                    </a:lnTo>
                    <a:lnTo>
                      <a:pt x="57" y="8"/>
                    </a:lnTo>
                    <a:lnTo>
                      <a:pt x="57" y="8"/>
                    </a:lnTo>
                    <a:lnTo>
                      <a:pt x="49" y="10"/>
                    </a:lnTo>
                    <a:lnTo>
                      <a:pt x="39" y="13"/>
                    </a:lnTo>
                    <a:lnTo>
                      <a:pt x="39" y="13"/>
                    </a:lnTo>
                    <a:lnTo>
                      <a:pt x="27" y="20"/>
                    </a:lnTo>
                    <a:lnTo>
                      <a:pt x="22" y="23"/>
                    </a:lnTo>
                    <a:lnTo>
                      <a:pt x="22" y="23"/>
                    </a:lnTo>
                    <a:lnTo>
                      <a:pt x="16" y="30"/>
                    </a:lnTo>
                    <a:lnTo>
                      <a:pt x="11" y="38"/>
                    </a:lnTo>
                    <a:lnTo>
                      <a:pt x="11" y="38"/>
                    </a:lnTo>
                    <a:lnTo>
                      <a:pt x="8" y="44"/>
                    </a:lnTo>
                    <a:lnTo>
                      <a:pt x="6" y="51"/>
                    </a:lnTo>
                    <a:lnTo>
                      <a:pt x="8" y="59"/>
                    </a:lnTo>
                    <a:lnTo>
                      <a:pt x="9" y="65"/>
                    </a:lnTo>
                    <a:lnTo>
                      <a:pt x="9" y="65"/>
                    </a:lnTo>
                    <a:lnTo>
                      <a:pt x="13" y="70"/>
                    </a:lnTo>
                    <a:lnTo>
                      <a:pt x="18" y="77"/>
                    </a:lnTo>
                    <a:lnTo>
                      <a:pt x="24" y="80"/>
                    </a:lnTo>
                    <a:lnTo>
                      <a:pt x="31" y="83"/>
                    </a:lnTo>
                    <a:lnTo>
                      <a:pt x="31" y="83"/>
                    </a:lnTo>
                    <a:lnTo>
                      <a:pt x="42" y="83"/>
                    </a:lnTo>
                    <a:lnTo>
                      <a:pt x="42" y="83"/>
                    </a:lnTo>
                    <a:lnTo>
                      <a:pt x="45" y="83"/>
                    </a:lnTo>
                    <a:lnTo>
                      <a:pt x="49" y="85"/>
                    </a:lnTo>
                    <a:lnTo>
                      <a:pt x="49" y="85"/>
                    </a:lnTo>
                    <a:lnTo>
                      <a:pt x="52" y="88"/>
                    </a:lnTo>
                    <a:lnTo>
                      <a:pt x="53" y="91"/>
                    </a:lnTo>
                    <a:lnTo>
                      <a:pt x="117" y="297"/>
                    </a:lnTo>
                    <a:lnTo>
                      <a:pt x="117" y="297"/>
                    </a:lnTo>
                    <a:lnTo>
                      <a:pt x="119" y="302"/>
                    </a:lnTo>
                    <a:lnTo>
                      <a:pt x="117" y="305"/>
                    </a:lnTo>
                    <a:lnTo>
                      <a:pt x="115" y="308"/>
                    </a:lnTo>
                    <a:lnTo>
                      <a:pt x="110" y="310"/>
                    </a:lnTo>
                    <a:lnTo>
                      <a:pt x="107" y="303"/>
                    </a:lnTo>
                    <a:lnTo>
                      <a:pt x="107" y="303"/>
                    </a:lnTo>
                    <a:lnTo>
                      <a:pt x="110" y="302"/>
                    </a:lnTo>
                    <a:lnTo>
                      <a:pt x="110" y="302"/>
                    </a:lnTo>
                    <a:lnTo>
                      <a:pt x="110" y="298"/>
                    </a:lnTo>
                    <a:lnTo>
                      <a:pt x="110" y="298"/>
                    </a:lnTo>
                    <a:close/>
                  </a:path>
                </a:pathLst>
              </a:custGeom>
              <a:solidFill>
                <a:srgbClr val="FBB03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3283"/>
              <p:cNvSpPr>
                <a:spLocks/>
              </p:cNvSpPr>
              <p:nvPr/>
            </p:nvSpPr>
            <p:spPr bwMode="auto">
              <a:xfrm>
                <a:off x="4184650" y="3024187"/>
                <a:ext cx="76200" cy="44450"/>
              </a:xfrm>
              <a:custGeom>
                <a:avLst/>
                <a:gdLst/>
                <a:ahLst/>
                <a:cxnLst>
                  <a:cxn ang="0">
                    <a:pos x="11" y="57"/>
                  </a:cxn>
                  <a:cxn ang="0">
                    <a:pos x="11" y="57"/>
                  </a:cxn>
                  <a:cxn ang="0">
                    <a:pos x="94" y="21"/>
                  </a:cxn>
                  <a:cxn ang="0">
                    <a:pos x="94" y="21"/>
                  </a:cxn>
                  <a:cxn ang="0">
                    <a:pos x="96" y="14"/>
                  </a:cxn>
                  <a:cxn ang="0">
                    <a:pos x="96" y="8"/>
                  </a:cxn>
                  <a:cxn ang="0">
                    <a:pos x="91" y="3"/>
                  </a:cxn>
                  <a:cxn ang="0">
                    <a:pos x="86" y="0"/>
                  </a:cxn>
                  <a:cxn ang="0">
                    <a:pos x="86" y="0"/>
                  </a:cxn>
                  <a:cxn ang="0">
                    <a:pos x="1" y="37"/>
                  </a:cxn>
                  <a:cxn ang="0">
                    <a:pos x="1" y="37"/>
                  </a:cxn>
                  <a:cxn ang="0">
                    <a:pos x="0" y="42"/>
                  </a:cxn>
                  <a:cxn ang="0">
                    <a:pos x="1" y="48"/>
                  </a:cxn>
                  <a:cxn ang="0">
                    <a:pos x="4" y="53"/>
                  </a:cxn>
                  <a:cxn ang="0">
                    <a:pos x="11" y="57"/>
                  </a:cxn>
                  <a:cxn ang="0">
                    <a:pos x="11" y="57"/>
                  </a:cxn>
                </a:cxnLst>
                <a:rect l="0" t="0" r="r" b="b"/>
                <a:pathLst>
                  <a:path w="96" h="57">
                    <a:moveTo>
                      <a:pt x="11" y="57"/>
                    </a:moveTo>
                    <a:lnTo>
                      <a:pt x="11" y="57"/>
                    </a:lnTo>
                    <a:lnTo>
                      <a:pt x="94" y="21"/>
                    </a:lnTo>
                    <a:lnTo>
                      <a:pt x="94" y="21"/>
                    </a:lnTo>
                    <a:lnTo>
                      <a:pt x="96" y="14"/>
                    </a:lnTo>
                    <a:lnTo>
                      <a:pt x="96" y="8"/>
                    </a:lnTo>
                    <a:lnTo>
                      <a:pt x="91" y="3"/>
                    </a:lnTo>
                    <a:lnTo>
                      <a:pt x="86" y="0"/>
                    </a:lnTo>
                    <a:lnTo>
                      <a:pt x="86" y="0"/>
                    </a:lnTo>
                    <a:lnTo>
                      <a:pt x="1" y="37"/>
                    </a:lnTo>
                    <a:lnTo>
                      <a:pt x="1" y="37"/>
                    </a:lnTo>
                    <a:lnTo>
                      <a:pt x="0" y="42"/>
                    </a:lnTo>
                    <a:lnTo>
                      <a:pt x="1" y="48"/>
                    </a:lnTo>
                    <a:lnTo>
                      <a:pt x="4" y="53"/>
                    </a:lnTo>
                    <a:lnTo>
                      <a:pt x="11" y="57"/>
                    </a:lnTo>
                    <a:lnTo>
                      <a:pt x="11" y="57"/>
                    </a:lnTo>
                    <a:close/>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284"/>
              <p:cNvSpPr>
                <a:spLocks/>
              </p:cNvSpPr>
              <p:nvPr/>
            </p:nvSpPr>
            <p:spPr bwMode="auto">
              <a:xfrm>
                <a:off x="4043362" y="3086100"/>
                <a:ext cx="77788" cy="44450"/>
              </a:xfrm>
              <a:custGeom>
                <a:avLst/>
                <a:gdLst/>
                <a:ahLst/>
                <a:cxnLst>
                  <a:cxn ang="0">
                    <a:pos x="96" y="19"/>
                  </a:cxn>
                  <a:cxn ang="0">
                    <a:pos x="96" y="19"/>
                  </a:cxn>
                  <a:cxn ang="0">
                    <a:pos x="12" y="55"/>
                  </a:cxn>
                  <a:cxn ang="0">
                    <a:pos x="12" y="55"/>
                  </a:cxn>
                  <a:cxn ang="0">
                    <a:pos x="5" y="53"/>
                  </a:cxn>
                  <a:cxn ang="0">
                    <a:pos x="2" y="47"/>
                  </a:cxn>
                  <a:cxn ang="0">
                    <a:pos x="0" y="42"/>
                  </a:cxn>
                  <a:cxn ang="0">
                    <a:pos x="2" y="36"/>
                  </a:cxn>
                  <a:cxn ang="0">
                    <a:pos x="2" y="36"/>
                  </a:cxn>
                  <a:cxn ang="0">
                    <a:pos x="87" y="0"/>
                  </a:cxn>
                  <a:cxn ang="0">
                    <a:pos x="87" y="0"/>
                  </a:cxn>
                  <a:cxn ang="0">
                    <a:pos x="93" y="3"/>
                  </a:cxn>
                  <a:cxn ang="0">
                    <a:pos x="96" y="8"/>
                  </a:cxn>
                  <a:cxn ang="0">
                    <a:pos x="98" y="13"/>
                  </a:cxn>
                  <a:cxn ang="0">
                    <a:pos x="96" y="19"/>
                  </a:cxn>
                  <a:cxn ang="0">
                    <a:pos x="96" y="19"/>
                  </a:cxn>
                </a:cxnLst>
                <a:rect l="0" t="0" r="r" b="b"/>
                <a:pathLst>
                  <a:path w="98" h="55">
                    <a:moveTo>
                      <a:pt x="96" y="19"/>
                    </a:moveTo>
                    <a:lnTo>
                      <a:pt x="96" y="19"/>
                    </a:lnTo>
                    <a:lnTo>
                      <a:pt x="12" y="55"/>
                    </a:lnTo>
                    <a:lnTo>
                      <a:pt x="12" y="55"/>
                    </a:lnTo>
                    <a:lnTo>
                      <a:pt x="5" y="53"/>
                    </a:lnTo>
                    <a:lnTo>
                      <a:pt x="2" y="47"/>
                    </a:lnTo>
                    <a:lnTo>
                      <a:pt x="0" y="42"/>
                    </a:lnTo>
                    <a:lnTo>
                      <a:pt x="2" y="36"/>
                    </a:lnTo>
                    <a:lnTo>
                      <a:pt x="2" y="36"/>
                    </a:lnTo>
                    <a:lnTo>
                      <a:pt x="87" y="0"/>
                    </a:lnTo>
                    <a:lnTo>
                      <a:pt x="87" y="0"/>
                    </a:lnTo>
                    <a:lnTo>
                      <a:pt x="93" y="3"/>
                    </a:lnTo>
                    <a:lnTo>
                      <a:pt x="96" y="8"/>
                    </a:lnTo>
                    <a:lnTo>
                      <a:pt x="98" y="13"/>
                    </a:lnTo>
                    <a:lnTo>
                      <a:pt x="96" y="19"/>
                    </a:lnTo>
                    <a:lnTo>
                      <a:pt x="96" y="19"/>
                    </a:lnTo>
                    <a:close/>
                  </a:path>
                </a:pathLst>
              </a:custGeom>
              <a:solidFill>
                <a:srgbClr val="4D4D4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285"/>
              <p:cNvSpPr>
                <a:spLocks/>
              </p:cNvSpPr>
              <p:nvPr/>
            </p:nvSpPr>
            <p:spPr bwMode="auto">
              <a:xfrm>
                <a:off x="3941762" y="3259137"/>
                <a:ext cx="749300" cy="317500"/>
              </a:xfrm>
              <a:custGeom>
                <a:avLst/>
                <a:gdLst/>
                <a:ahLst/>
                <a:cxnLst>
                  <a:cxn ang="0">
                    <a:pos x="945" y="11"/>
                  </a:cxn>
                  <a:cxn ang="0">
                    <a:pos x="5" y="401"/>
                  </a:cxn>
                  <a:cxn ang="0">
                    <a:pos x="0" y="389"/>
                  </a:cxn>
                  <a:cxn ang="0">
                    <a:pos x="940" y="0"/>
                  </a:cxn>
                  <a:cxn ang="0">
                    <a:pos x="945" y="11"/>
                  </a:cxn>
                </a:cxnLst>
                <a:rect l="0" t="0" r="r" b="b"/>
                <a:pathLst>
                  <a:path w="945" h="401">
                    <a:moveTo>
                      <a:pt x="945" y="11"/>
                    </a:moveTo>
                    <a:lnTo>
                      <a:pt x="5" y="401"/>
                    </a:lnTo>
                    <a:lnTo>
                      <a:pt x="0" y="389"/>
                    </a:lnTo>
                    <a:lnTo>
                      <a:pt x="940" y="0"/>
                    </a:lnTo>
                    <a:lnTo>
                      <a:pt x="945" y="11"/>
                    </a:lnTo>
                    <a:close/>
                  </a:path>
                </a:pathLst>
              </a:custGeom>
              <a:solidFill>
                <a:srgbClr val="87653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286"/>
              <p:cNvSpPr>
                <a:spLocks/>
              </p:cNvSpPr>
              <p:nvPr/>
            </p:nvSpPr>
            <p:spPr bwMode="auto">
              <a:xfrm>
                <a:off x="3975100" y="3538537"/>
                <a:ext cx="28575" cy="30163"/>
              </a:xfrm>
              <a:custGeom>
                <a:avLst/>
                <a:gdLst/>
                <a:ahLst/>
                <a:cxnLst>
                  <a:cxn ang="0">
                    <a:pos x="18" y="37"/>
                  </a:cxn>
                  <a:cxn ang="0">
                    <a:pos x="18" y="37"/>
                  </a:cxn>
                  <a:cxn ang="0">
                    <a:pos x="13" y="37"/>
                  </a:cxn>
                  <a:cxn ang="0">
                    <a:pos x="8" y="34"/>
                  </a:cxn>
                  <a:cxn ang="0">
                    <a:pos x="5" y="31"/>
                  </a:cxn>
                  <a:cxn ang="0">
                    <a:pos x="2" y="26"/>
                  </a:cxn>
                  <a:cxn ang="0">
                    <a:pos x="2" y="26"/>
                  </a:cxn>
                  <a:cxn ang="0">
                    <a:pos x="0" y="19"/>
                  </a:cxn>
                  <a:cxn ang="0">
                    <a:pos x="2" y="11"/>
                  </a:cxn>
                  <a:cxn ang="0">
                    <a:pos x="2" y="11"/>
                  </a:cxn>
                  <a:cxn ang="0">
                    <a:pos x="5" y="6"/>
                  </a:cxn>
                  <a:cxn ang="0">
                    <a:pos x="11" y="1"/>
                  </a:cxn>
                  <a:cxn ang="0">
                    <a:pos x="11" y="1"/>
                  </a:cxn>
                  <a:cxn ang="0">
                    <a:pos x="18" y="0"/>
                  </a:cxn>
                  <a:cxn ang="0">
                    <a:pos x="18" y="0"/>
                  </a:cxn>
                  <a:cxn ang="0">
                    <a:pos x="24" y="1"/>
                  </a:cxn>
                  <a:cxn ang="0">
                    <a:pos x="29" y="3"/>
                  </a:cxn>
                  <a:cxn ang="0">
                    <a:pos x="33" y="6"/>
                  </a:cxn>
                  <a:cxn ang="0">
                    <a:pos x="36" y="11"/>
                  </a:cxn>
                  <a:cxn ang="0">
                    <a:pos x="36" y="11"/>
                  </a:cxn>
                  <a:cxn ang="0">
                    <a:pos x="37" y="19"/>
                  </a:cxn>
                  <a:cxn ang="0">
                    <a:pos x="36" y="26"/>
                  </a:cxn>
                  <a:cxn ang="0">
                    <a:pos x="36" y="26"/>
                  </a:cxn>
                  <a:cxn ang="0">
                    <a:pos x="31" y="32"/>
                  </a:cxn>
                  <a:cxn ang="0">
                    <a:pos x="26" y="36"/>
                  </a:cxn>
                  <a:cxn ang="0">
                    <a:pos x="26" y="36"/>
                  </a:cxn>
                  <a:cxn ang="0">
                    <a:pos x="18" y="37"/>
                  </a:cxn>
                  <a:cxn ang="0">
                    <a:pos x="18" y="37"/>
                  </a:cxn>
                </a:cxnLst>
                <a:rect l="0" t="0" r="r" b="b"/>
                <a:pathLst>
                  <a:path w="37" h="37">
                    <a:moveTo>
                      <a:pt x="18" y="37"/>
                    </a:moveTo>
                    <a:lnTo>
                      <a:pt x="18" y="37"/>
                    </a:lnTo>
                    <a:lnTo>
                      <a:pt x="13" y="37"/>
                    </a:lnTo>
                    <a:lnTo>
                      <a:pt x="8" y="34"/>
                    </a:lnTo>
                    <a:lnTo>
                      <a:pt x="5" y="31"/>
                    </a:lnTo>
                    <a:lnTo>
                      <a:pt x="2" y="26"/>
                    </a:lnTo>
                    <a:lnTo>
                      <a:pt x="2" y="26"/>
                    </a:lnTo>
                    <a:lnTo>
                      <a:pt x="0" y="19"/>
                    </a:lnTo>
                    <a:lnTo>
                      <a:pt x="2" y="11"/>
                    </a:lnTo>
                    <a:lnTo>
                      <a:pt x="2" y="11"/>
                    </a:lnTo>
                    <a:lnTo>
                      <a:pt x="5" y="6"/>
                    </a:lnTo>
                    <a:lnTo>
                      <a:pt x="11" y="1"/>
                    </a:lnTo>
                    <a:lnTo>
                      <a:pt x="11" y="1"/>
                    </a:lnTo>
                    <a:lnTo>
                      <a:pt x="18" y="0"/>
                    </a:lnTo>
                    <a:lnTo>
                      <a:pt x="18" y="0"/>
                    </a:lnTo>
                    <a:lnTo>
                      <a:pt x="24" y="1"/>
                    </a:lnTo>
                    <a:lnTo>
                      <a:pt x="29" y="3"/>
                    </a:lnTo>
                    <a:lnTo>
                      <a:pt x="33" y="6"/>
                    </a:lnTo>
                    <a:lnTo>
                      <a:pt x="36" y="11"/>
                    </a:lnTo>
                    <a:lnTo>
                      <a:pt x="36" y="11"/>
                    </a:lnTo>
                    <a:lnTo>
                      <a:pt x="37" y="19"/>
                    </a:lnTo>
                    <a:lnTo>
                      <a:pt x="36" y="26"/>
                    </a:lnTo>
                    <a:lnTo>
                      <a:pt x="36" y="26"/>
                    </a:lnTo>
                    <a:lnTo>
                      <a:pt x="31" y="32"/>
                    </a:lnTo>
                    <a:lnTo>
                      <a:pt x="26" y="36"/>
                    </a:lnTo>
                    <a:lnTo>
                      <a:pt x="26" y="36"/>
                    </a:lnTo>
                    <a:lnTo>
                      <a:pt x="18" y="37"/>
                    </a:lnTo>
                    <a:lnTo>
                      <a:pt x="18" y="37"/>
                    </a:lnTo>
                    <a:close/>
                  </a:path>
                </a:pathLst>
              </a:custGeom>
              <a:solidFill>
                <a:srgbClr val="E2713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287"/>
              <p:cNvSpPr>
                <a:spLocks noEditPoints="1"/>
              </p:cNvSpPr>
              <p:nvPr/>
            </p:nvSpPr>
            <p:spPr bwMode="auto">
              <a:xfrm>
                <a:off x="3971925" y="3535362"/>
                <a:ext cx="34925" cy="34925"/>
              </a:xfrm>
              <a:custGeom>
                <a:avLst/>
                <a:gdLst/>
                <a:ahLst/>
                <a:cxnLst>
                  <a:cxn ang="0">
                    <a:pos x="21" y="7"/>
                  </a:cxn>
                  <a:cxn ang="0">
                    <a:pos x="21" y="7"/>
                  </a:cxn>
                  <a:cxn ang="0">
                    <a:pos x="26" y="7"/>
                  </a:cxn>
                  <a:cxn ang="0">
                    <a:pos x="31" y="10"/>
                  </a:cxn>
                  <a:cxn ang="0">
                    <a:pos x="34" y="12"/>
                  </a:cxn>
                  <a:cxn ang="0">
                    <a:pos x="36" y="17"/>
                  </a:cxn>
                  <a:cxn ang="0">
                    <a:pos x="36" y="17"/>
                  </a:cxn>
                  <a:cxn ang="0">
                    <a:pos x="37" y="23"/>
                  </a:cxn>
                  <a:cxn ang="0">
                    <a:pos x="36" y="28"/>
                  </a:cxn>
                  <a:cxn ang="0">
                    <a:pos x="32" y="33"/>
                  </a:cxn>
                  <a:cxn ang="0">
                    <a:pos x="27" y="38"/>
                  </a:cxn>
                  <a:cxn ang="0">
                    <a:pos x="27" y="38"/>
                  </a:cxn>
                  <a:cxn ang="0">
                    <a:pos x="21" y="38"/>
                  </a:cxn>
                  <a:cxn ang="0">
                    <a:pos x="21" y="38"/>
                  </a:cxn>
                  <a:cxn ang="0">
                    <a:pos x="18" y="38"/>
                  </a:cxn>
                  <a:cxn ang="0">
                    <a:pos x="13" y="36"/>
                  </a:cxn>
                  <a:cxn ang="0">
                    <a:pos x="10" y="33"/>
                  </a:cxn>
                  <a:cxn ang="0">
                    <a:pos x="6" y="28"/>
                  </a:cxn>
                  <a:cxn ang="0">
                    <a:pos x="6" y="28"/>
                  </a:cxn>
                  <a:cxn ang="0">
                    <a:pos x="6" y="23"/>
                  </a:cxn>
                  <a:cxn ang="0">
                    <a:pos x="6" y="17"/>
                  </a:cxn>
                  <a:cxn ang="0">
                    <a:pos x="11" y="12"/>
                  </a:cxn>
                  <a:cxn ang="0">
                    <a:pos x="16" y="9"/>
                  </a:cxn>
                  <a:cxn ang="0">
                    <a:pos x="16" y="9"/>
                  </a:cxn>
                  <a:cxn ang="0">
                    <a:pos x="21" y="7"/>
                  </a:cxn>
                  <a:cxn ang="0">
                    <a:pos x="21" y="0"/>
                  </a:cxn>
                  <a:cxn ang="0">
                    <a:pos x="21" y="0"/>
                  </a:cxn>
                  <a:cxn ang="0">
                    <a:pos x="13" y="2"/>
                  </a:cxn>
                  <a:cxn ang="0">
                    <a:pos x="13" y="2"/>
                  </a:cxn>
                  <a:cxn ang="0">
                    <a:pos x="6" y="7"/>
                  </a:cxn>
                  <a:cxn ang="0">
                    <a:pos x="1" y="15"/>
                  </a:cxn>
                  <a:cxn ang="0">
                    <a:pos x="1" y="15"/>
                  </a:cxn>
                  <a:cxn ang="0">
                    <a:pos x="0" y="23"/>
                  </a:cxn>
                  <a:cxn ang="0">
                    <a:pos x="1" y="31"/>
                  </a:cxn>
                  <a:cxn ang="0">
                    <a:pos x="1" y="31"/>
                  </a:cxn>
                  <a:cxn ang="0">
                    <a:pos x="5" y="36"/>
                  </a:cxn>
                  <a:cxn ang="0">
                    <a:pos x="10" y="41"/>
                  </a:cxn>
                  <a:cxn ang="0">
                    <a:pos x="14" y="43"/>
                  </a:cxn>
                  <a:cxn ang="0">
                    <a:pos x="21" y="44"/>
                  </a:cxn>
                  <a:cxn ang="0">
                    <a:pos x="21" y="44"/>
                  </a:cxn>
                  <a:cxn ang="0">
                    <a:pos x="29" y="43"/>
                  </a:cxn>
                  <a:cxn ang="0">
                    <a:pos x="29" y="43"/>
                  </a:cxn>
                  <a:cxn ang="0">
                    <a:pos x="37" y="38"/>
                  </a:cxn>
                  <a:cxn ang="0">
                    <a:pos x="42" y="31"/>
                  </a:cxn>
                  <a:cxn ang="0">
                    <a:pos x="42" y="31"/>
                  </a:cxn>
                  <a:cxn ang="0">
                    <a:pos x="44" y="23"/>
                  </a:cxn>
                  <a:cxn ang="0">
                    <a:pos x="42" y="15"/>
                  </a:cxn>
                  <a:cxn ang="0">
                    <a:pos x="42" y="15"/>
                  </a:cxn>
                  <a:cxn ang="0">
                    <a:pos x="39" y="9"/>
                  </a:cxn>
                  <a:cxn ang="0">
                    <a:pos x="34" y="5"/>
                  </a:cxn>
                  <a:cxn ang="0">
                    <a:pos x="27" y="2"/>
                  </a:cxn>
                  <a:cxn ang="0">
                    <a:pos x="21" y="0"/>
                  </a:cxn>
                  <a:cxn ang="0">
                    <a:pos x="21" y="0"/>
                  </a:cxn>
                </a:cxnLst>
                <a:rect l="0" t="0" r="r" b="b"/>
                <a:pathLst>
                  <a:path w="44" h="44">
                    <a:moveTo>
                      <a:pt x="21" y="7"/>
                    </a:moveTo>
                    <a:lnTo>
                      <a:pt x="21" y="7"/>
                    </a:lnTo>
                    <a:lnTo>
                      <a:pt x="26" y="7"/>
                    </a:lnTo>
                    <a:lnTo>
                      <a:pt x="31" y="10"/>
                    </a:lnTo>
                    <a:lnTo>
                      <a:pt x="34" y="12"/>
                    </a:lnTo>
                    <a:lnTo>
                      <a:pt x="36" y="17"/>
                    </a:lnTo>
                    <a:lnTo>
                      <a:pt x="36" y="17"/>
                    </a:lnTo>
                    <a:lnTo>
                      <a:pt x="37" y="23"/>
                    </a:lnTo>
                    <a:lnTo>
                      <a:pt x="36" y="28"/>
                    </a:lnTo>
                    <a:lnTo>
                      <a:pt x="32" y="33"/>
                    </a:lnTo>
                    <a:lnTo>
                      <a:pt x="27" y="38"/>
                    </a:lnTo>
                    <a:lnTo>
                      <a:pt x="27" y="38"/>
                    </a:lnTo>
                    <a:lnTo>
                      <a:pt x="21" y="38"/>
                    </a:lnTo>
                    <a:lnTo>
                      <a:pt x="21" y="38"/>
                    </a:lnTo>
                    <a:lnTo>
                      <a:pt x="18" y="38"/>
                    </a:lnTo>
                    <a:lnTo>
                      <a:pt x="13" y="36"/>
                    </a:lnTo>
                    <a:lnTo>
                      <a:pt x="10" y="33"/>
                    </a:lnTo>
                    <a:lnTo>
                      <a:pt x="6" y="28"/>
                    </a:lnTo>
                    <a:lnTo>
                      <a:pt x="6" y="28"/>
                    </a:lnTo>
                    <a:lnTo>
                      <a:pt x="6" y="23"/>
                    </a:lnTo>
                    <a:lnTo>
                      <a:pt x="6" y="17"/>
                    </a:lnTo>
                    <a:lnTo>
                      <a:pt x="11" y="12"/>
                    </a:lnTo>
                    <a:lnTo>
                      <a:pt x="16" y="9"/>
                    </a:lnTo>
                    <a:lnTo>
                      <a:pt x="16" y="9"/>
                    </a:lnTo>
                    <a:lnTo>
                      <a:pt x="21" y="7"/>
                    </a:lnTo>
                    <a:close/>
                    <a:moveTo>
                      <a:pt x="21" y="0"/>
                    </a:moveTo>
                    <a:lnTo>
                      <a:pt x="21" y="0"/>
                    </a:lnTo>
                    <a:lnTo>
                      <a:pt x="13" y="2"/>
                    </a:lnTo>
                    <a:lnTo>
                      <a:pt x="13" y="2"/>
                    </a:lnTo>
                    <a:lnTo>
                      <a:pt x="6" y="7"/>
                    </a:lnTo>
                    <a:lnTo>
                      <a:pt x="1" y="15"/>
                    </a:lnTo>
                    <a:lnTo>
                      <a:pt x="1" y="15"/>
                    </a:lnTo>
                    <a:lnTo>
                      <a:pt x="0" y="23"/>
                    </a:lnTo>
                    <a:lnTo>
                      <a:pt x="1" y="31"/>
                    </a:lnTo>
                    <a:lnTo>
                      <a:pt x="1" y="31"/>
                    </a:lnTo>
                    <a:lnTo>
                      <a:pt x="5" y="36"/>
                    </a:lnTo>
                    <a:lnTo>
                      <a:pt x="10" y="41"/>
                    </a:lnTo>
                    <a:lnTo>
                      <a:pt x="14" y="43"/>
                    </a:lnTo>
                    <a:lnTo>
                      <a:pt x="21" y="44"/>
                    </a:lnTo>
                    <a:lnTo>
                      <a:pt x="21" y="44"/>
                    </a:lnTo>
                    <a:lnTo>
                      <a:pt x="29" y="43"/>
                    </a:lnTo>
                    <a:lnTo>
                      <a:pt x="29" y="43"/>
                    </a:lnTo>
                    <a:lnTo>
                      <a:pt x="37" y="38"/>
                    </a:lnTo>
                    <a:lnTo>
                      <a:pt x="42" y="31"/>
                    </a:lnTo>
                    <a:lnTo>
                      <a:pt x="42" y="31"/>
                    </a:lnTo>
                    <a:lnTo>
                      <a:pt x="44" y="23"/>
                    </a:lnTo>
                    <a:lnTo>
                      <a:pt x="42" y="15"/>
                    </a:lnTo>
                    <a:lnTo>
                      <a:pt x="42" y="15"/>
                    </a:lnTo>
                    <a:lnTo>
                      <a:pt x="39" y="9"/>
                    </a:lnTo>
                    <a:lnTo>
                      <a:pt x="34" y="5"/>
                    </a:lnTo>
                    <a:lnTo>
                      <a:pt x="27" y="2"/>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3288"/>
              <p:cNvSpPr>
                <a:spLocks/>
              </p:cNvSpPr>
              <p:nvPr/>
            </p:nvSpPr>
            <p:spPr bwMode="auto">
              <a:xfrm>
                <a:off x="3976687" y="3540125"/>
                <a:ext cx="25400" cy="25400"/>
              </a:xfrm>
              <a:custGeom>
                <a:avLst/>
                <a:gdLst/>
                <a:ahLst/>
                <a:cxnLst>
                  <a:cxn ang="0">
                    <a:pos x="15" y="0"/>
                  </a:cxn>
                  <a:cxn ang="0">
                    <a:pos x="15" y="0"/>
                  </a:cxn>
                  <a:cxn ang="0">
                    <a:pos x="20" y="0"/>
                  </a:cxn>
                  <a:cxn ang="0">
                    <a:pos x="25" y="3"/>
                  </a:cxn>
                  <a:cxn ang="0">
                    <a:pos x="28" y="5"/>
                  </a:cxn>
                  <a:cxn ang="0">
                    <a:pos x="30" y="10"/>
                  </a:cxn>
                  <a:cxn ang="0">
                    <a:pos x="30" y="10"/>
                  </a:cxn>
                  <a:cxn ang="0">
                    <a:pos x="31" y="16"/>
                  </a:cxn>
                  <a:cxn ang="0">
                    <a:pos x="30" y="21"/>
                  </a:cxn>
                  <a:cxn ang="0">
                    <a:pos x="26" y="26"/>
                  </a:cxn>
                  <a:cxn ang="0">
                    <a:pos x="21" y="31"/>
                  </a:cxn>
                  <a:cxn ang="0">
                    <a:pos x="21" y="31"/>
                  </a:cxn>
                  <a:cxn ang="0">
                    <a:pos x="15" y="31"/>
                  </a:cxn>
                  <a:cxn ang="0">
                    <a:pos x="15" y="31"/>
                  </a:cxn>
                  <a:cxn ang="0">
                    <a:pos x="12" y="31"/>
                  </a:cxn>
                  <a:cxn ang="0">
                    <a:pos x="7" y="29"/>
                  </a:cxn>
                  <a:cxn ang="0">
                    <a:pos x="4" y="26"/>
                  </a:cxn>
                  <a:cxn ang="0">
                    <a:pos x="0" y="21"/>
                  </a:cxn>
                  <a:cxn ang="0">
                    <a:pos x="0" y="21"/>
                  </a:cxn>
                  <a:cxn ang="0">
                    <a:pos x="0" y="16"/>
                  </a:cxn>
                  <a:cxn ang="0">
                    <a:pos x="0" y="10"/>
                  </a:cxn>
                  <a:cxn ang="0">
                    <a:pos x="5" y="5"/>
                  </a:cxn>
                  <a:cxn ang="0">
                    <a:pos x="10" y="2"/>
                  </a:cxn>
                  <a:cxn ang="0">
                    <a:pos x="10" y="2"/>
                  </a:cxn>
                  <a:cxn ang="0">
                    <a:pos x="15" y="0"/>
                  </a:cxn>
                </a:cxnLst>
                <a:rect l="0" t="0" r="r" b="b"/>
                <a:pathLst>
                  <a:path w="31" h="31">
                    <a:moveTo>
                      <a:pt x="15" y="0"/>
                    </a:moveTo>
                    <a:lnTo>
                      <a:pt x="15" y="0"/>
                    </a:lnTo>
                    <a:lnTo>
                      <a:pt x="20" y="0"/>
                    </a:lnTo>
                    <a:lnTo>
                      <a:pt x="25" y="3"/>
                    </a:lnTo>
                    <a:lnTo>
                      <a:pt x="28" y="5"/>
                    </a:lnTo>
                    <a:lnTo>
                      <a:pt x="30" y="10"/>
                    </a:lnTo>
                    <a:lnTo>
                      <a:pt x="30" y="10"/>
                    </a:lnTo>
                    <a:lnTo>
                      <a:pt x="31" y="16"/>
                    </a:lnTo>
                    <a:lnTo>
                      <a:pt x="30" y="21"/>
                    </a:lnTo>
                    <a:lnTo>
                      <a:pt x="26" y="26"/>
                    </a:lnTo>
                    <a:lnTo>
                      <a:pt x="21" y="31"/>
                    </a:lnTo>
                    <a:lnTo>
                      <a:pt x="21" y="31"/>
                    </a:lnTo>
                    <a:lnTo>
                      <a:pt x="15" y="31"/>
                    </a:lnTo>
                    <a:lnTo>
                      <a:pt x="15" y="31"/>
                    </a:lnTo>
                    <a:lnTo>
                      <a:pt x="12" y="31"/>
                    </a:lnTo>
                    <a:lnTo>
                      <a:pt x="7" y="29"/>
                    </a:lnTo>
                    <a:lnTo>
                      <a:pt x="4" y="26"/>
                    </a:lnTo>
                    <a:lnTo>
                      <a:pt x="0" y="21"/>
                    </a:lnTo>
                    <a:lnTo>
                      <a:pt x="0" y="21"/>
                    </a:lnTo>
                    <a:lnTo>
                      <a:pt x="0" y="16"/>
                    </a:lnTo>
                    <a:lnTo>
                      <a:pt x="0" y="10"/>
                    </a:lnTo>
                    <a:lnTo>
                      <a:pt x="5" y="5"/>
                    </a:lnTo>
                    <a:lnTo>
                      <a:pt x="10" y="2"/>
                    </a:lnTo>
                    <a:lnTo>
                      <a:pt x="10" y="2"/>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3289"/>
              <p:cNvSpPr>
                <a:spLocks/>
              </p:cNvSpPr>
              <p:nvPr/>
            </p:nvSpPr>
            <p:spPr bwMode="auto">
              <a:xfrm>
                <a:off x="3971925" y="3535362"/>
                <a:ext cx="34925" cy="34925"/>
              </a:xfrm>
              <a:custGeom>
                <a:avLst/>
                <a:gdLst/>
                <a:ahLst/>
                <a:cxnLst>
                  <a:cxn ang="0">
                    <a:pos x="21" y="0"/>
                  </a:cxn>
                  <a:cxn ang="0">
                    <a:pos x="21" y="0"/>
                  </a:cxn>
                  <a:cxn ang="0">
                    <a:pos x="13" y="2"/>
                  </a:cxn>
                  <a:cxn ang="0">
                    <a:pos x="13" y="2"/>
                  </a:cxn>
                  <a:cxn ang="0">
                    <a:pos x="6" y="7"/>
                  </a:cxn>
                  <a:cxn ang="0">
                    <a:pos x="1" y="15"/>
                  </a:cxn>
                  <a:cxn ang="0">
                    <a:pos x="1" y="15"/>
                  </a:cxn>
                  <a:cxn ang="0">
                    <a:pos x="0" y="23"/>
                  </a:cxn>
                  <a:cxn ang="0">
                    <a:pos x="1" y="31"/>
                  </a:cxn>
                  <a:cxn ang="0">
                    <a:pos x="1" y="31"/>
                  </a:cxn>
                  <a:cxn ang="0">
                    <a:pos x="5" y="36"/>
                  </a:cxn>
                  <a:cxn ang="0">
                    <a:pos x="10" y="41"/>
                  </a:cxn>
                  <a:cxn ang="0">
                    <a:pos x="14" y="43"/>
                  </a:cxn>
                  <a:cxn ang="0">
                    <a:pos x="21" y="44"/>
                  </a:cxn>
                  <a:cxn ang="0">
                    <a:pos x="21" y="44"/>
                  </a:cxn>
                  <a:cxn ang="0">
                    <a:pos x="29" y="43"/>
                  </a:cxn>
                  <a:cxn ang="0">
                    <a:pos x="29" y="43"/>
                  </a:cxn>
                  <a:cxn ang="0">
                    <a:pos x="37" y="38"/>
                  </a:cxn>
                  <a:cxn ang="0">
                    <a:pos x="42" y="31"/>
                  </a:cxn>
                  <a:cxn ang="0">
                    <a:pos x="42" y="31"/>
                  </a:cxn>
                  <a:cxn ang="0">
                    <a:pos x="44" y="23"/>
                  </a:cxn>
                  <a:cxn ang="0">
                    <a:pos x="42" y="15"/>
                  </a:cxn>
                  <a:cxn ang="0">
                    <a:pos x="42" y="15"/>
                  </a:cxn>
                  <a:cxn ang="0">
                    <a:pos x="39" y="9"/>
                  </a:cxn>
                  <a:cxn ang="0">
                    <a:pos x="34" y="5"/>
                  </a:cxn>
                  <a:cxn ang="0">
                    <a:pos x="27" y="2"/>
                  </a:cxn>
                  <a:cxn ang="0">
                    <a:pos x="21" y="0"/>
                  </a:cxn>
                  <a:cxn ang="0">
                    <a:pos x="21" y="0"/>
                  </a:cxn>
                </a:cxnLst>
                <a:rect l="0" t="0" r="r" b="b"/>
                <a:pathLst>
                  <a:path w="44" h="44">
                    <a:moveTo>
                      <a:pt x="21" y="0"/>
                    </a:moveTo>
                    <a:lnTo>
                      <a:pt x="21" y="0"/>
                    </a:lnTo>
                    <a:lnTo>
                      <a:pt x="13" y="2"/>
                    </a:lnTo>
                    <a:lnTo>
                      <a:pt x="13" y="2"/>
                    </a:lnTo>
                    <a:lnTo>
                      <a:pt x="6" y="7"/>
                    </a:lnTo>
                    <a:lnTo>
                      <a:pt x="1" y="15"/>
                    </a:lnTo>
                    <a:lnTo>
                      <a:pt x="1" y="15"/>
                    </a:lnTo>
                    <a:lnTo>
                      <a:pt x="0" y="23"/>
                    </a:lnTo>
                    <a:lnTo>
                      <a:pt x="1" y="31"/>
                    </a:lnTo>
                    <a:lnTo>
                      <a:pt x="1" y="31"/>
                    </a:lnTo>
                    <a:lnTo>
                      <a:pt x="5" y="36"/>
                    </a:lnTo>
                    <a:lnTo>
                      <a:pt x="10" y="41"/>
                    </a:lnTo>
                    <a:lnTo>
                      <a:pt x="14" y="43"/>
                    </a:lnTo>
                    <a:lnTo>
                      <a:pt x="21" y="44"/>
                    </a:lnTo>
                    <a:lnTo>
                      <a:pt x="21" y="44"/>
                    </a:lnTo>
                    <a:lnTo>
                      <a:pt x="29" y="43"/>
                    </a:lnTo>
                    <a:lnTo>
                      <a:pt x="29" y="43"/>
                    </a:lnTo>
                    <a:lnTo>
                      <a:pt x="37" y="38"/>
                    </a:lnTo>
                    <a:lnTo>
                      <a:pt x="42" y="31"/>
                    </a:lnTo>
                    <a:lnTo>
                      <a:pt x="42" y="31"/>
                    </a:lnTo>
                    <a:lnTo>
                      <a:pt x="44" y="23"/>
                    </a:lnTo>
                    <a:lnTo>
                      <a:pt x="42" y="15"/>
                    </a:lnTo>
                    <a:lnTo>
                      <a:pt x="42" y="15"/>
                    </a:lnTo>
                    <a:lnTo>
                      <a:pt x="39" y="9"/>
                    </a:lnTo>
                    <a:lnTo>
                      <a:pt x="34" y="5"/>
                    </a:lnTo>
                    <a:lnTo>
                      <a:pt x="27" y="2"/>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3290"/>
              <p:cNvSpPr>
                <a:spLocks/>
              </p:cNvSpPr>
              <p:nvPr/>
            </p:nvSpPr>
            <p:spPr bwMode="auto">
              <a:xfrm>
                <a:off x="4621212" y="3270250"/>
                <a:ext cx="28575" cy="30163"/>
              </a:xfrm>
              <a:custGeom>
                <a:avLst/>
                <a:gdLst/>
                <a:ahLst/>
                <a:cxnLst>
                  <a:cxn ang="0">
                    <a:pos x="18" y="37"/>
                  </a:cxn>
                  <a:cxn ang="0">
                    <a:pos x="18" y="37"/>
                  </a:cxn>
                  <a:cxn ang="0">
                    <a:pos x="13" y="37"/>
                  </a:cxn>
                  <a:cxn ang="0">
                    <a:pos x="9" y="34"/>
                  </a:cxn>
                  <a:cxn ang="0">
                    <a:pos x="4" y="31"/>
                  </a:cxn>
                  <a:cxn ang="0">
                    <a:pos x="0" y="26"/>
                  </a:cxn>
                  <a:cxn ang="0">
                    <a:pos x="0" y="26"/>
                  </a:cxn>
                  <a:cxn ang="0">
                    <a:pos x="0" y="19"/>
                  </a:cxn>
                  <a:cxn ang="0">
                    <a:pos x="0" y="11"/>
                  </a:cxn>
                  <a:cxn ang="0">
                    <a:pos x="5" y="6"/>
                  </a:cxn>
                  <a:cxn ang="0">
                    <a:pos x="12" y="1"/>
                  </a:cxn>
                  <a:cxn ang="0">
                    <a:pos x="12" y="1"/>
                  </a:cxn>
                  <a:cxn ang="0">
                    <a:pos x="18" y="0"/>
                  </a:cxn>
                  <a:cxn ang="0">
                    <a:pos x="18" y="0"/>
                  </a:cxn>
                  <a:cxn ang="0">
                    <a:pos x="23" y="1"/>
                  </a:cxn>
                  <a:cxn ang="0">
                    <a:pos x="28" y="3"/>
                  </a:cxn>
                  <a:cxn ang="0">
                    <a:pos x="33" y="6"/>
                  </a:cxn>
                  <a:cxn ang="0">
                    <a:pos x="36" y="11"/>
                  </a:cxn>
                  <a:cxn ang="0">
                    <a:pos x="36" y="11"/>
                  </a:cxn>
                  <a:cxn ang="0">
                    <a:pos x="36" y="19"/>
                  </a:cxn>
                  <a:cxn ang="0">
                    <a:pos x="36" y="26"/>
                  </a:cxn>
                  <a:cxn ang="0">
                    <a:pos x="36" y="26"/>
                  </a:cxn>
                  <a:cxn ang="0">
                    <a:pos x="31" y="32"/>
                  </a:cxn>
                  <a:cxn ang="0">
                    <a:pos x="25" y="35"/>
                  </a:cxn>
                  <a:cxn ang="0">
                    <a:pos x="25" y="35"/>
                  </a:cxn>
                  <a:cxn ang="0">
                    <a:pos x="18" y="37"/>
                  </a:cxn>
                  <a:cxn ang="0">
                    <a:pos x="18" y="37"/>
                  </a:cxn>
                </a:cxnLst>
                <a:rect l="0" t="0" r="r" b="b"/>
                <a:pathLst>
                  <a:path w="36" h="37">
                    <a:moveTo>
                      <a:pt x="18" y="37"/>
                    </a:moveTo>
                    <a:lnTo>
                      <a:pt x="18" y="37"/>
                    </a:lnTo>
                    <a:lnTo>
                      <a:pt x="13" y="37"/>
                    </a:lnTo>
                    <a:lnTo>
                      <a:pt x="9" y="34"/>
                    </a:lnTo>
                    <a:lnTo>
                      <a:pt x="4" y="31"/>
                    </a:lnTo>
                    <a:lnTo>
                      <a:pt x="0" y="26"/>
                    </a:lnTo>
                    <a:lnTo>
                      <a:pt x="0" y="26"/>
                    </a:lnTo>
                    <a:lnTo>
                      <a:pt x="0" y="19"/>
                    </a:lnTo>
                    <a:lnTo>
                      <a:pt x="0" y="11"/>
                    </a:lnTo>
                    <a:lnTo>
                      <a:pt x="5" y="6"/>
                    </a:lnTo>
                    <a:lnTo>
                      <a:pt x="12" y="1"/>
                    </a:lnTo>
                    <a:lnTo>
                      <a:pt x="12" y="1"/>
                    </a:lnTo>
                    <a:lnTo>
                      <a:pt x="18" y="0"/>
                    </a:lnTo>
                    <a:lnTo>
                      <a:pt x="18" y="0"/>
                    </a:lnTo>
                    <a:lnTo>
                      <a:pt x="23" y="1"/>
                    </a:lnTo>
                    <a:lnTo>
                      <a:pt x="28" y="3"/>
                    </a:lnTo>
                    <a:lnTo>
                      <a:pt x="33" y="6"/>
                    </a:lnTo>
                    <a:lnTo>
                      <a:pt x="36" y="11"/>
                    </a:lnTo>
                    <a:lnTo>
                      <a:pt x="36" y="11"/>
                    </a:lnTo>
                    <a:lnTo>
                      <a:pt x="36" y="19"/>
                    </a:lnTo>
                    <a:lnTo>
                      <a:pt x="36" y="26"/>
                    </a:lnTo>
                    <a:lnTo>
                      <a:pt x="36" y="26"/>
                    </a:lnTo>
                    <a:lnTo>
                      <a:pt x="31" y="32"/>
                    </a:lnTo>
                    <a:lnTo>
                      <a:pt x="25" y="35"/>
                    </a:lnTo>
                    <a:lnTo>
                      <a:pt x="25" y="35"/>
                    </a:lnTo>
                    <a:lnTo>
                      <a:pt x="18" y="37"/>
                    </a:lnTo>
                    <a:lnTo>
                      <a:pt x="18" y="37"/>
                    </a:lnTo>
                    <a:close/>
                  </a:path>
                </a:pathLst>
              </a:custGeom>
              <a:solidFill>
                <a:srgbClr val="B7998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3291"/>
              <p:cNvSpPr>
                <a:spLocks noEditPoints="1"/>
              </p:cNvSpPr>
              <p:nvPr/>
            </p:nvSpPr>
            <p:spPr bwMode="auto">
              <a:xfrm>
                <a:off x="4618037" y="3270250"/>
                <a:ext cx="33338" cy="33338"/>
              </a:xfrm>
              <a:custGeom>
                <a:avLst/>
                <a:gdLst/>
                <a:ahLst/>
                <a:cxnLst>
                  <a:cxn ang="0">
                    <a:pos x="21" y="5"/>
                  </a:cxn>
                  <a:cxn ang="0">
                    <a:pos x="21" y="5"/>
                  </a:cxn>
                  <a:cxn ang="0">
                    <a:pos x="26" y="7"/>
                  </a:cxn>
                  <a:cxn ang="0">
                    <a:pos x="29" y="8"/>
                  </a:cxn>
                  <a:cxn ang="0">
                    <a:pos x="33" y="11"/>
                  </a:cxn>
                  <a:cxn ang="0">
                    <a:pos x="36" y="15"/>
                  </a:cxn>
                  <a:cxn ang="0">
                    <a:pos x="36" y="15"/>
                  </a:cxn>
                  <a:cxn ang="0">
                    <a:pos x="38" y="21"/>
                  </a:cxn>
                  <a:cxn ang="0">
                    <a:pos x="36" y="26"/>
                  </a:cxn>
                  <a:cxn ang="0">
                    <a:pos x="33" y="33"/>
                  </a:cxn>
                  <a:cxn ang="0">
                    <a:pos x="28" y="36"/>
                  </a:cxn>
                  <a:cxn ang="0">
                    <a:pos x="28" y="36"/>
                  </a:cxn>
                  <a:cxn ang="0">
                    <a:pos x="21" y="36"/>
                  </a:cxn>
                  <a:cxn ang="0">
                    <a:pos x="21" y="36"/>
                  </a:cxn>
                  <a:cxn ang="0">
                    <a:pos x="16" y="36"/>
                  </a:cxn>
                  <a:cxn ang="0">
                    <a:pos x="13" y="34"/>
                  </a:cxn>
                  <a:cxn ang="0">
                    <a:pos x="10" y="31"/>
                  </a:cxn>
                  <a:cxn ang="0">
                    <a:pos x="7" y="26"/>
                  </a:cxn>
                  <a:cxn ang="0">
                    <a:pos x="7" y="26"/>
                  </a:cxn>
                  <a:cxn ang="0">
                    <a:pos x="5" y="21"/>
                  </a:cxn>
                  <a:cxn ang="0">
                    <a:pos x="7" y="15"/>
                  </a:cxn>
                  <a:cxn ang="0">
                    <a:pos x="10" y="10"/>
                  </a:cxn>
                  <a:cxn ang="0">
                    <a:pos x="15" y="7"/>
                  </a:cxn>
                  <a:cxn ang="0">
                    <a:pos x="15" y="7"/>
                  </a:cxn>
                  <a:cxn ang="0">
                    <a:pos x="21" y="5"/>
                  </a:cxn>
                  <a:cxn ang="0">
                    <a:pos x="21" y="0"/>
                  </a:cxn>
                  <a:cxn ang="0">
                    <a:pos x="21" y="0"/>
                  </a:cxn>
                  <a:cxn ang="0">
                    <a:pos x="21" y="0"/>
                  </a:cxn>
                  <a:cxn ang="0">
                    <a:pos x="13" y="2"/>
                  </a:cxn>
                  <a:cxn ang="0">
                    <a:pos x="13" y="2"/>
                  </a:cxn>
                  <a:cxn ang="0">
                    <a:pos x="7" y="5"/>
                  </a:cxn>
                  <a:cxn ang="0">
                    <a:pos x="2" y="13"/>
                  </a:cxn>
                  <a:cxn ang="0">
                    <a:pos x="0" y="21"/>
                  </a:cxn>
                  <a:cxn ang="0">
                    <a:pos x="2" y="29"/>
                  </a:cxn>
                  <a:cxn ang="0">
                    <a:pos x="2" y="29"/>
                  </a:cxn>
                  <a:cxn ang="0">
                    <a:pos x="5" y="34"/>
                  </a:cxn>
                  <a:cxn ang="0">
                    <a:pos x="10" y="39"/>
                  </a:cxn>
                  <a:cxn ang="0">
                    <a:pos x="15" y="42"/>
                  </a:cxn>
                  <a:cxn ang="0">
                    <a:pos x="21" y="42"/>
                  </a:cxn>
                  <a:cxn ang="0">
                    <a:pos x="21" y="42"/>
                  </a:cxn>
                  <a:cxn ang="0">
                    <a:pos x="29" y="41"/>
                  </a:cxn>
                  <a:cxn ang="0">
                    <a:pos x="29" y="41"/>
                  </a:cxn>
                  <a:cxn ang="0">
                    <a:pos x="36" y="36"/>
                  </a:cxn>
                  <a:cxn ang="0">
                    <a:pos x="41" y="29"/>
                  </a:cxn>
                  <a:cxn ang="0">
                    <a:pos x="41" y="29"/>
                  </a:cxn>
                  <a:cxn ang="0">
                    <a:pos x="42" y="21"/>
                  </a:cxn>
                  <a:cxn ang="0">
                    <a:pos x="41" y="13"/>
                  </a:cxn>
                  <a:cxn ang="0">
                    <a:pos x="41" y="13"/>
                  </a:cxn>
                  <a:cxn ang="0">
                    <a:pos x="38" y="7"/>
                  </a:cxn>
                  <a:cxn ang="0">
                    <a:pos x="33" y="3"/>
                  </a:cxn>
                  <a:cxn ang="0">
                    <a:pos x="28" y="0"/>
                  </a:cxn>
                  <a:cxn ang="0">
                    <a:pos x="21" y="0"/>
                  </a:cxn>
                  <a:cxn ang="0">
                    <a:pos x="21" y="0"/>
                  </a:cxn>
                </a:cxnLst>
                <a:rect l="0" t="0" r="r" b="b"/>
                <a:pathLst>
                  <a:path w="42" h="42">
                    <a:moveTo>
                      <a:pt x="21" y="5"/>
                    </a:moveTo>
                    <a:lnTo>
                      <a:pt x="21" y="5"/>
                    </a:lnTo>
                    <a:lnTo>
                      <a:pt x="26" y="7"/>
                    </a:lnTo>
                    <a:lnTo>
                      <a:pt x="29" y="8"/>
                    </a:lnTo>
                    <a:lnTo>
                      <a:pt x="33" y="11"/>
                    </a:lnTo>
                    <a:lnTo>
                      <a:pt x="36" y="15"/>
                    </a:lnTo>
                    <a:lnTo>
                      <a:pt x="36" y="15"/>
                    </a:lnTo>
                    <a:lnTo>
                      <a:pt x="38" y="21"/>
                    </a:lnTo>
                    <a:lnTo>
                      <a:pt x="36" y="26"/>
                    </a:lnTo>
                    <a:lnTo>
                      <a:pt x="33" y="33"/>
                    </a:lnTo>
                    <a:lnTo>
                      <a:pt x="28" y="36"/>
                    </a:lnTo>
                    <a:lnTo>
                      <a:pt x="28" y="36"/>
                    </a:lnTo>
                    <a:lnTo>
                      <a:pt x="21" y="36"/>
                    </a:lnTo>
                    <a:lnTo>
                      <a:pt x="21" y="36"/>
                    </a:lnTo>
                    <a:lnTo>
                      <a:pt x="16" y="36"/>
                    </a:lnTo>
                    <a:lnTo>
                      <a:pt x="13" y="34"/>
                    </a:lnTo>
                    <a:lnTo>
                      <a:pt x="10" y="31"/>
                    </a:lnTo>
                    <a:lnTo>
                      <a:pt x="7" y="26"/>
                    </a:lnTo>
                    <a:lnTo>
                      <a:pt x="7" y="26"/>
                    </a:lnTo>
                    <a:lnTo>
                      <a:pt x="5" y="21"/>
                    </a:lnTo>
                    <a:lnTo>
                      <a:pt x="7" y="15"/>
                    </a:lnTo>
                    <a:lnTo>
                      <a:pt x="10" y="10"/>
                    </a:lnTo>
                    <a:lnTo>
                      <a:pt x="15" y="7"/>
                    </a:lnTo>
                    <a:lnTo>
                      <a:pt x="15" y="7"/>
                    </a:lnTo>
                    <a:lnTo>
                      <a:pt x="21" y="5"/>
                    </a:lnTo>
                    <a:close/>
                    <a:moveTo>
                      <a:pt x="21" y="0"/>
                    </a:moveTo>
                    <a:lnTo>
                      <a:pt x="21" y="0"/>
                    </a:lnTo>
                    <a:lnTo>
                      <a:pt x="21" y="0"/>
                    </a:lnTo>
                    <a:lnTo>
                      <a:pt x="13" y="2"/>
                    </a:lnTo>
                    <a:lnTo>
                      <a:pt x="13" y="2"/>
                    </a:lnTo>
                    <a:lnTo>
                      <a:pt x="7" y="5"/>
                    </a:lnTo>
                    <a:lnTo>
                      <a:pt x="2" y="13"/>
                    </a:lnTo>
                    <a:lnTo>
                      <a:pt x="0" y="21"/>
                    </a:lnTo>
                    <a:lnTo>
                      <a:pt x="2" y="29"/>
                    </a:lnTo>
                    <a:lnTo>
                      <a:pt x="2" y="29"/>
                    </a:lnTo>
                    <a:lnTo>
                      <a:pt x="5" y="34"/>
                    </a:lnTo>
                    <a:lnTo>
                      <a:pt x="10" y="39"/>
                    </a:lnTo>
                    <a:lnTo>
                      <a:pt x="15" y="42"/>
                    </a:lnTo>
                    <a:lnTo>
                      <a:pt x="21" y="42"/>
                    </a:lnTo>
                    <a:lnTo>
                      <a:pt x="21" y="42"/>
                    </a:lnTo>
                    <a:lnTo>
                      <a:pt x="29" y="41"/>
                    </a:lnTo>
                    <a:lnTo>
                      <a:pt x="29" y="41"/>
                    </a:lnTo>
                    <a:lnTo>
                      <a:pt x="36" y="36"/>
                    </a:lnTo>
                    <a:lnTo>
                      <a:pt x="41" y="29"/>
                    </a:lnTo>
                    <a:lnTo>
                      <a:pt x="41" y="29"/>
                    </a:lnTo>
                    <a:lnTo>
                      <a:pt x="42" y="21"/>
                    </a:lnTo>
                    <a:lnTo>
                      <a:pt x="41" y="13"/>
                    </a:lnTo>
                    <a:lnTo>
                      <a:pt x="41" y="13"/>
                    </a:lnTo>
                    <a:lnTo>
                      <a:pt x="38" y="7"/>
                    </a:lnTo>
                    <a:lnTo>
                      <a:pt x="33" y="3"/>
                    </a:lnTo>
                    <a:lnTo>
                      <a:pt x="28" y="0"/>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292"/>
              <p:cNvSpPr>
                <a:spLocks/>
              </p:cNvSpPr>
              <p:nvPr/>
            </p:nvSpPr>
            <p:spPr bwMode="auto">
              <a:xfrm>
                <a:off x="4622800" y="3273425"/>
                <a:ext cx="25400" cy="23813"/>
              </a:xfrm>
              <a:custGeom>
                <a:avLst/>
                <a:gdLst/>
                <a:ahLst/>
                <a:cxnLst>
                  <a:cxn ang="0">
                    <a:pos x="16" y="0"/>
                  </a:cxn>
                  <a:cxn ang="0">
                    <a:pos x="16" y="0"/>
                  </a:cxn>
                  <a:cxn ang="0">
                    <a:pos x="21" y="2"/>
                  </a:cxn>
                  <a:cxn ang="0">
                    <a:pos x="24" y="3"/>
                  </a:cxn>
                  <a:cxn ang="0">
                    <a:pos x="28" y="6"/>
                  </a:cxn>
                  <a:cxn ang="0">
                    <a:pos x="31" y="10"/>
                  </a:cxn>
                  <a:cxn ang="0">
                    <a:pos x="31" y="10"/>
                  </a:cxn>
                  <a:cxn ang="0">
                    <a:pos x="33" y="16"/>
                  </a:cxn>
                  <a:cxn ang="0">
                    <a:pos x="31" y="21"/>
                  </a:cxn>
                  <a:cxn ang="0">
                    <a:pos x="28" y="28"/>
                  </a:cxn>
                  <a:cxn ang="0">
                    <a:pos x="23" y="31"/>
                  </a:cxn>
                  <a:cxn ang="0">
                    <a:pos x="23" y="31"/>
                  </a:cxn>
                  <a:cxn ang="0">
                    <a:pos x="16" y="31"/>
                  </a:cxn>
                  <a:cxn ang="0">
                    <a:pos x="16" y="31"/>
                  </a:cxn>
                  <a:cxn ang="0">
                    <a:pos x="11" y="31"/>
                  </a:cxn>
                  <a:cxn ang="0">
                    <a:pos x="8" y="29"/>
                  </a:cxn>
                  <a:cxn ang="0">
                    <a:pos x="5" y="26"/>
                  </a:cxn>
                  <a:cxn ang="0">
                    <a:pos x="2" y="21"/>
                  </a:cxn>
                  <a:cxn ang="0">
                    <a:pos x="2" y="21"/>
                  </a:cxn>
                  <a:cxn ang="0">
                    <a:pos x="0" y="16"/>
                  </a:cxn>
                  <a:cxn ang="0">
                    <a:pos x="2" y="10"/>
                  </a:cxn>
                  <a:cxn ang="0">
                    <a:pos x="5" y="5"/>
                  </a:cxn>
                  <a:cxn ang="0">
                    <a:pos x="10" y="2"/>
                  </a:cxn>
                  <a:cxn ang="0">
                    <a:pos x="10" y="2"/>
                  </a:cxn>
                  <a:cxn ang="0">
                    <a:pos x="16" y="0"/>
                  </a:cxn>
                </a:cxnLst>
                <a:rect l="0" t="0" r="r" b="b"/>
                <a:pathLst>
                  <a:path w="33" h="31">
                    <a:moveTo>
                      <a:pt x="16" y="0"/>
                    </a:moveTo>
                    <a:lnTo>
                      <a:pt x="16" y="0"/>
                    </a:lnTo>
                    <a:lnTo>
                      <a:pt x="21" y="2"/>
                    </a:lnTo>
                    <a:lnTo>
                      <a:pt x="24" y="3"/>
                    </a:lnTo>
                    <a:lnTo>
                      <a:pt x="28" y="6"/>
                    </a:lnTo>
                    <a:lnTo>
                      <a:pt x="31" y="10"/>
                    </a:lnTo>
                    <a:lnTo>
                      <a:pt x="31" y="10"/>
                    </a:lnTo>
                    <a:lnTo>
                      <a:pt x="33" y="16"/>
                    </a:lnTo>
                    <a:lnTo>
                      <a:pt x="31" y="21"/>
                    </a:lnTo>
                    <a:lnTo>
                      <a:pt x="28" y="28"/>
                    </a:lnTo>
                    <a:lnTo>
                      <a:pt x="23" y="31"/>
                    </a:lnTo>
                    <a:lnTo>
                      <a:pt x="23" y="31"/>
                    </a:lnTo>
                    <a:lnTo>
                      <a:pt x="16" y="31"/>
                    </a:lnTo>
                    <a:lnTo>
                      <a:pt x="16" y="31"/>
                    </a:lnTo>
                    <a:lnTo>
                      <a:pt x="11" y="31"/>
                    </a:lnTo>
                    <a:lnTo>
                      <a:pt x="8" y="29"/>
                    </a:lnTo>
                    <a:lnTo>
                      <a:pt x="5" y="26"/>
                    </a:lnTo>
                    <a:lnTo>
                      <a:pt x="2" y="21"/>
                    </a:lnTo>
                    <a:lnTo>
                      <a:pt x="2" y="21"/>
                    </a:lnTo>
                    <a:lnTo>
                      <a:pt x="0" y="16"/>
                    </a:lnTo>
                    <a:lnTo>
                      <a:pt x="2" y="10"/>
                    </a:lnTo>
                    <a:lnTo>
                      <a:pt x="5" y="5"/>
                    </a:lnTo>
                    <a:lnTo>
                      <a:pt x="10" y="2"/>
                    </a:lnTo>
                    <a:lnTo>
                      <a:pt x="10" y="2"/>
                    </a:lnTo>
                    <a:lnTo>
                      <a:pt x="1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3293"/>
              <p:cNvSpPr>
                <a:spLocks/>
              </p:cNvSpPr>
              <p:nvPr/>
            </p:nvSpPr>
            <p:spPr bwMode="auto">
              <a:xfrm>
                <a:off x="4618037" y="3270250"/>
                <a:ext cx="33338" cy="33338"/>
              </a:xfrm>
              <a:custGeom>
                <a:avLst/>
                <a:gdLst/>
                <a:ahLst/>
                <a:cxnLst>
                  <a:cxn ang="0">
                    <a:pos x="21" y="0"/>
                  </a:cxn>
                  <a:cxn ang="0">
                    <a:pos x="21" y="0"/>
                  </a:cxn>
                  <a:cxn ang="0">
                    <a:pos x="21" y="0"/>
                  </a:cxn>
                  <a:cxn ang="0">
                    <a:pos x="13" y="2"/>
                  </a:cxn>
                  <a:cxn ang="0">
                    <a:pos x="13" y="2"/>
                  </a:cxn>
                  <a:cxn ang="0">
                    <a:pos x="7" y="5"/>
                  </a:cxn>
                  <a:cxn ang="0">
                    <a:pos x="2" y="13"/>
                  </a:cxn>
                  <a:cxn ang="0">
                    <a:pos x="0" y="21"/>
                  </a:cxn>
                  <a:cxn ang="0">
                    <a:pos x="2" y="29"/>
                  </a:cxn>
                  <a:cxn ang="0">
                    <a:pos x="2" y="29"/>
                  </a:cxn>
                  <a:cxn ang="0">
                    <a:pos x="5" y="34"/>
                  </a:cxn>
                  <a:cxn ang="0">
                    <a:pos x="10" y="39"/>
                  </a:cxn>
                  <a:cxn ang="0">
                    <a:pos x="15" y="42"/>
                  </a:cxn>
                  <a:cxn ang="0">
                    <a:pos x="21" y="42"/>
                  </a:cxn>
                  <a:cxn ang="0">
                    <a:pos x="21" y="42"/>
                  </a:cxn>
                  <a:cxn ang="0">
                    <a:pos x="29" y="41"/>
                  </a:cxn>
                  <a:cxn ang="0">
                    <a:pos x="29" y="41"/>
                  </a:cxn>
                  <a:cxn ang="0">
                    <a:pos x="36" y="36"/>
                  </a:cxn>
                  <a:cxn ang="0">
                    <a:pos x="41" y="29"/>
                  </a:cxn>
                  <a:cxn ang="0">
                    <a:pos x="41" y="29"/>
                  </a:cxn>
                  <a:cxn ang="0">
                    <a:pos x="42" y="21"/>
                  </a:cxn>
                  <a:cxn ang="0">
                    <a:pos x="41" y="13"/>
                  </a:cxn>
                  <a:cxn ang="0">
                    <a:pos x="41" y="13"/>
                  </a:cxn>
                  <a:cxn ang="0">
                    <a:pos x="38" y="7"/>
                  </a:cxn>
                  <a:cxn ang="0">
                    <a:pos x="33" y="3"/>
                  </a:cxn>
                  <a:cxn ang="0">
                    <a:pos x="28" y="0"/>
                  </a:cxn>
                  <a:cxn ang="0">
                    <a:pos x="21" y="0"/>
                  </a:cxn>
                  <a:cxn ang="0">
                    <a:pos x="21" y="0"/>
                  </a:cxn>
                </a:cxnLst>
                <a:rect l="0" t="0" r="r" b="b"/>
                <a:pathLst>
                  <a:path w="42" h="42">
                    <a:moveTo>
                      <a:pt x="21" y="0"/>
                    </a:moveTo>
                    <a:lnTo>
                      <a:pt x="21" y="0"/>
                    </a:lnTo>
                    <a:lnTo>
                      <a:pt x="21" y="0"/>
                    </a:lnTo>
                    <a:lnTo>
                      <a:pt x="13" y="2"/>
                    </a:lnTo>
                    <a:lnTo>
                      <a:pt x="13" y="2"/>
                    </a:lnTo>
                    <a:lnTo>
                      <a:pt x="7" y="5"/>
                    </a:lnTo>
                    <a:lnTo>
                      <a:pt x="2" y="13"/>
                    </a:lnTo>
                    <a:lnTo>
                      <a:pt x="0" y="21"/>
                    </a:lnTo>
                    <a:lnTo>
                      <a:pt x="2" y="29"/>
                    </a:lnTo>
                    <a:lnTo>
                      <a:pt x="2" y="29"/>
                    </a:lnTo>
                    <a:lnTo>
                      <a:pt x="5" y="34"/>
                    </a:lnTo>
                    <a:lnTo>
                      <a:pt x="10" y="39"/>
                    </a:lnTo>
                    <a:lnTo>
                      <a:pt x="15" y="42"/>
                    </a:lnTo>
                    <a:lnTo>
                      <a:pt x="21" y="42"/>
                    </a:lnTo>
                    <a:lnTo>
                      <a:pt x="21" y="42"/>
                    </a:lnTo>
                    <a:lnTo>
                      <a:pt x="29" y="41"/>
                    </a:lnTo>
                    <a:lnTo>
                      <a:pt x="29" y="41"/>
                    </a:lnTo>
                    <a:lnTo>
                      <a:pt x="36" y="36"/>
                    </a:lnTo>
                    <a:lnTo>
                      <a:pt x="41" y="29"/>
                    </a:lnTo>
                    <a:lnTo>
                      <a:pt x="41" y="29"/>
                    </a:lnTo>
                    <a:lnTo>
                      <a:pt x="42" y="21"/>
                    </a:lnTo>
                    <a:lnTo>
                      <a:pt x="41" y="13"/>
                    </a:lnTo>
                    <a:lnTo>
                      <a:pt x="41" y="13"/>
                    </a:lnTo>
                    <a:lnTo>
                      <a:pt x="38" y="7"/>
                    </a:lnTo>
                    <a:lnTo>
                      <a:pt x="33" y="3"/>
                    </a:lnTo>
                    <a:lnTo>
                      <a:pt x="28" y="0"/>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3294"/>
              <p:cNvSpPr>
                <a:spLocks/>
              </p:cNvSpPr>
              <p:nvPr/>
            </p:nvSpPr>
            <p:spPr bwMode="auto">
              <a:xfrm>
                <a:off x="4308475" y="3400425"/>
                <a:ext cx="30163" cy="28575"/>
              </a:xfrm>
              <a:custGeom>
                <a:avLst/>
                <a:gdLst/>
                <a:ahLst/>
                <a:cxnLst>
                  <a:cxn ang="0">
                    <a:pos x="19" y="38"/>
                  </a:cxn>
                  <a:cxn ang="0">
                    <a:pos x="19" y="38"/>
                  </a:cxn>
                  <a:cxn ang="0">
                    <a:pos x="13" y="36"/>
                  </a:cxn>
                  <a:cxn ang="0">
                    <a:pos x="8" y="35"/>
                  </a:cxn>
                  <a:cxn ang="0">
                    <a:pos x="5" y="31"/>
                  </a:cxn>
                  <a:cxn ang="0">
                    <a:pos x="1" y="27"/>
                  </a:cxn>
                  <a:cxn ang="0">
                    <a:pos x="1" y="27"/>
                  </a:cxn>
                  <a:cxn ang="0">
                    <a:pos x="0" y="18"/>
                  </a:cxn>
                  <a:cxn ang="0">
                    <a:pos x="1" y="12"/>
                  </a:cxn>
                  <a:cxn ang="0">
                    <a:pos x="6" y="5"/>
                  </a:cxn>
                  <a:cxn ang="0">
                    <a:pos x="11" y="2"/>
                  </a:cxn>
                  <a:cxn ang="0">
                    <a:pos x="11" y="2"/>
                  </a:cxn>
                  <a:cxn ang="0">
                    <a:pos x="19" y="0"/>
                  </a:cxn>
                  <a:cxn ang="0">
                    <a:pos x="19" y="0"/>
                  </a:cxn>
                  <a:cxn ang="0">
                    <a:pos x="24" y="0"/>
                  </a:cxn>
                  <a:cxn ang="0">
                    <a:pos x="29" y="4"/>
                  </a:cxn>
                  <a:cxn ang="0">
                    <a:pos x="34" y="7"/>
                  </a:cxn>
                  <a:cxn ang="0">
                    <a:pos x="36" y="12"/>
                  </a:cxn>
                  <a:cxn ang="0">
                    <a:pos x="36" y="12"/>
                  </a:cxn>
                  <a:cxn ang="0">
                    <a:pos x="37" y="18"/>
                  </a:cxn>
                  <a:cxn ang="0">
                    <a:pos x="36" y="27"/>
                  </a:cxn>
                  <a:cxn ang="0">
                    <a:pos x="32" y="31"/>
                  </a:cxn>
                  <a:cxn ang="0">
                    <a:pos x="26" y="36"/>
                  </a:cxn>
                  <a:cxn ang="0">
                    <a:pos x="26" y="36"/>
                  </a:cxn>
                  <a:cxn ang="0">
                    <a:pos x="19" y="38"/>
                  </a:cxn>
                  <a:cxn ang="0">
                    <a:pos x="19" y="38"/>
                  </a:cxn>
                </a:cxnLst>
                <a:rect l="0" t="0" r="r" b="b"/>
                <a:pathLst>
                  <a:path w="37" h="38">
                    <a:moveTo>
                      <a:pt x="19" y="38"/>
                    </a:moveTo>
                    <a:lnTo>
                      <a:pt x="19" y="38"/>
                    </a:lnTo>
                    <a:lnTo>
                      <a:pt x="13" y="36"/>
                    </a:lnTo>
                    <a:lnTo>
                      <a:pt x="8" y="35"/>
                    </a:lnTo>
                    <a:lnTo>
                      <a:pt x="5" y="31"/>
                    </a:lnTo>
                    <a:lnTo>
                      <a:pt x="1" y="27"/>
                    </a:lnTo>
                    <a:lnTo>
                      <a:pt x="1" y="27"/>
                    </a:lnTo>
                    <a:lnTo>
                      <a:pt x="0" y="18"/>
                    </a:lnTo>
                    <a:lnTo>
                      <a:pt x="1" y="12"/>
                    </a:lnTo>
                    <a:lnTo>
                      <a:pt x="6" y="5"/>
                    </a:lnTo>
                    <a:lnTo>
                      <a:pt x="11" y="2"/>
                    </a:lnTo>
                    <a:lnTo>
                      <a:pt x="11" y="2"/>
                    </a:lnTo>
                    <a:lnTo>
                      <a:pt x="19" y="0"/>
                    </a:lnTo>
                    <a:lnTo>
                      <a:pt x="19" y="0"/>
                    </a:lnTo>
                    <a:lnTo>
                      <a:pt x="24" y="0"/>
                    </a:lnTo>
                    <a:lnTo>
                      <a:pt x="29" y="4"/>
                    </a:lnTo>
                    <a:lnTo>
                      <a:pt x="34" y="7"/>
                    </a:lnTo>
                    <a:lnTo>
                      <a:pt x="36" y="12"/>
                    </a:lnTo>
                    <a:lnTo>
                      <a:pt x="36" y="12"/>
                    </a:lnTo>
                    <a:lnTo>
                      <a:pt x="37" y="18"/>
                    </a:lnTo>
                    <a:lnTo>
                      <a:pt x="36" y="27"/>
                    </a:lnTo>
                    <a:lnTo>
                      <a:pt x="32" y="31"/>
                    </a:lnTo>
                    <a:lnTo>
                      <a:pt x="26" y="36"/>
                    </a:lnTo>
                    <a:lnTo>
                      <a:pt x="26" y="36"/>
                    </a:lnTo>
                    <a:lnTo>
                      <a:pt x="19" y="38"/>
                    </a:lnTo>
                    <a:lnTo>
                      <a:pt x="19" y="38"/>
                    </a:lnTo>
                    <a:close/>
                  </a:path>
                </a:pathLst>
              </a:custGeom>
              <a:solidFill>
                <a:srgbClr val="E3C62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3295"/>
              <p:cNvSpPr>
                <a:spLocks noEditPoints="1"/>
              </p:cNvSpPr>
              <p:nvPr/>
            </p:nvSpPr>
            <p:spPr bwMode="auto">
              <a:xfrm>
                <a:off x="4308475" y="3397250"/>
                <a:ext cx="33338" cy="34925"/>
              </a:xfrm>
              <a:custGeom>
                <a:avLst/>
                <a:gdLst/>
                <a:ahLst/>
                <a:cxnLst>
                  <a:cxn ang="0">
                    <a:pos x="21" y="7"/>
                  </a:cxn>
                  <a:cxn ang="0">
                    <a:pos x="21" y="7"/>
                  </a:cxn>
                  <a:cxn ang="0">
                    <a:pos x="26" y="7"/>
                  </a:cxn>
                  <a:cxn ang="0">
                    <a:pos x="30" y="8"/>
                  </a:cxn>
                  <a:cxn ang="0">
                    <a:pos x="33" y="12"/>
                  </a:cxn>
                  <a:cxn ang="0">
                    <a:pos x="36" y="17"/>
                  </a:cxn>
                  <a:cxn ang="0">
                    <a:pos x="36" y="17"/>
                  </a:cxn>
                  <a:cxn ang="0">
                    <a:pos x="36" y="21"/>
                  </a:cxn>
                  <a:cxn ang="0">
                    <a:pos x="36" y="28"/>
                  </a:cxn>
                  <a:cxn ang="0">
                    <a:pos x="33" y="33"/>
                  </a:cxn>
                  <a:cxn ang="0">
                    <a:pos x="26" y="36"/>
                  </a:cxn>
                  <a:cxn ang="0">
                    <a:pos x="26" y="36"/>
                  </a:cxn>
                  <a:cxn ang="0">
                    <a:pos x="21" y="38"/>
                  </a:cxn>
                  <a:cxn ang="0">
                    <a:pos x="21" y="38"/>
                  </a:cxn>
                  <a:cxn ang="0">
                    <a:pos x="17" y="36"/>
                  </a:cxn>
                  <a:cxn ang="0">
                    <a:pos x="12" y="34"/>
                  </a:cxn>
                  <a:cxn ang="0">
                    <a:pos x="8" y="31"/>
                  </a:cxn>
                  <a:cxn ang="0">
                    <a:pos x="7" y="28"/>
                  </a:cxn>
                  <a:cxn ang="0">
                    <a:pos x="7" y="28"/>
                  </a:cxn>
                  <a:cxn ang="0">
                    <a:pos x="5" y="21"/>
                  </a:cxn>
                  <a:cxn ang="0">
                    <a:pos x="7" y="17"/>
                  </a:cxn>
                  <a:cxn ang="0">
                    <a:pos x="10" y="10"/>
                  </a:cxn>
                  <a:cxn ang="0">
                    <a:pos x="15" y="7"/>
                  </a:cxn>
                  <a:cxn ang="0">
                    <a:pos x="15" y="7"/>
                  </a:cxn>
                  <a:cxn ang="0">
                    <a:pos x="21" y="7"/>
                  </a:cxn>
                  <a:cxn ang="0">
                    <a:pos x="21" y="0"/>
                  </a:cxn>
                  <a:cxn ang="0">
                    <a:pos x="21" y="0"/>
                  </a:cxn>
                  <a:cxn ang="0">
                    <a:pos x="21" y="0"/>
                  </a:cxn>
                  <a:cxn ang="0">
                    <a:pos x="13" y="2"/>
                  </a:cxn>
                  <a:cxn ang="0">
                    <a:pos x="13" y="2"/>
                  </a:cxn>
                  <a:cxn ang="0">
                    <a:pos x="5" y="7"/>
                  </a:cxn>
                  <a:cxn ang="0">
                    <a:pos x="2" y="13"/>
                  </a:cxn>
                  <a:cxn ang="0">
                    <a:pos x="0" y="21"/>
                  </a:cxn>
                  <a:cxn ang="0">
                    <a:pos x="2" y="30"/>
                  </a:cxn>
                  <a:cxn ang="0">
                    <a:pos x="2" y="30"/>
                  </a:cxn>
                  <a:cxn ang="0">
                    <a:pos x="5" y="36"/>
                  </a:cxn>
                  <a:cxn ang="0">
                    <a:pos x="8" y="39"/>
                  </a:cxn>
                  <a:cxn ang="0">
                    <a:pos x="15" y="43"/>
                  </a:cxn>
                  <a:cxn ang="0">
                    <a:pos x="21" y="44"/>
                  </a:cxn>
                  <a:cxn ang="0">
                    <a:pos x="21" y="44"/>
                  </a:cxn>
                  <a:cxn ang="0">
                    <a:pos x="30" y="43"/>
                  </a:cxn>
                  <a:cxn ang="0">
                    <a:pos x="30" y="43"/>
                  </a:cxn>
                  <a:cxn ang="0">
                    <a:pos x="36" y="38"/>
                  </a:cxn>
                  <a:cxn ang="0">
                    <a:pos x="41" y="30"/>
                  </a:cxn>
                  <a:cxn ang="0">
                    <a:pos x="43" y="21"/>
                  </a:cxn>
                  <a:cxn ang="0">
                    <a:pos x="41" y="13"/>
                  </a:cxn>
                  <a:cxn ang="0">
                    <a:pos x="41" y="13"/>
                  </a:cxn>
                  <a:cxn ang="0">
                    <a:pos x="38" y="8"/>
                  </a:cxn>
                  <a:cxn ang="0">
                    <a:pos x="33" y="3"/>
                  </a:cxn>
                  <a:cxn ang="0">
                    <a:pos x="28" y="2"/>
                  </a:cxn>
                  <a:cxn ang="0">
                    <a:pos x="21" y="0"/>
                  </a:cxn>
                  <a:cxn ang="0">
                    <a:pos x="21" y="0"/>
                  </a:cxn>
                </a:cxnLst>
                <a:rect l="0" t="0" r="r" b="b"/>
                <a:pathLst>
                  <a:path w="43" h="44">
                    <a:moveTo>
                      <a:pt x="21" y="7"/>
                    </a:moveTo>
                    <a:lnTo>
                      <a:pt x="21" y="7"/>
                    </a:lnTo>
                    <a:lnTo>
                      <a:pt x="26" y="7"/>
                    </a:lnTo>
                    <a:lnTo>
                      <a:pt x="30" y="8"/>
                    </a:lnTo>
                    <a:lnTo>
                      <a:pt x="33" y="12"/>
                    </a:lnTo>
                    <a:lnTo>
                      <a:pt x="36" y="17"/>
                    </a:lnTo>
                    <a:lnTo>
                      <a:pt x="36" y="17"/>
                    </a:lnTo>
                    <a:lnTo>
                      <a:pt x="36" y="21"/>
                    </a:lnTo>
                    <a:lnTo>
                      <a:pt x="36" y="28"/>
                    </a:lnTo>
                    <a:lnTo>
                      <a:pt x="33" y="33"/>
                    </a:lnTo>
                    <a:lnTo>
                      <a:pt x="26" y="36"/>
                    </a:lnTo>
                    <a:lnTo>
                      <a:pt x="26" y="36"/>
                    </a:lnTo>
                    <a:lnTo>
                      <a:pt x="21" y="38"/>
                    </a:lnTo>
                    <a:lnTo>
                      <a:pt x="21" y="38"/>
                    </a:lnTo>
                    <a:lnTo>
                      <a:pt x="17" y="36"/>
                    </a:lnTo>
                    <a:lnTo>
                      <a:pt x="12" y="34"/>
                    </a:lnTo>
                    <a:lnTo>
                      <a:pt x="8" y="31"/>
                    </a:lnTo>
                    <a:lnTo>
                      <a:pt x="7" y="28"/>
                    </a:lnTo>
                    <a:lnTo>
                      <a:pt x="7" y="28"/>
                    </a:lnTo>
                    <a:lnTo>
                      <a:pt x="5" y="21"/>
                    </a:lnTo>
                    <a:lnTo>
                      <a:pt x="7" y="17"/>
                    </a:lnTo>
                    <a:lnTo>
                      <a:pt x="10" y="10"/>
                    </a:lnTo>
                    <a:lnTo>
                      <a:pt x="15" y="7"/>
                    </a:lnTo>
                    <a:lnTo>
                      <a:pt x="15" y="7"/>
                    </a:lnTo>
                    <a:lnTo>
                      <a:pt x="21" y="7"/>
                    </a:lnTo>
                    <a:close/>
                    <a:moveTo>
                      <a:pt x="21" y="0"/>
                    </a:moveTo>
                    <a:lnTo>
                      <a:pt x="21" y="0"/>
                    </a:lnTo>
                    <a:lnTo>
                      <a:pt x="21" y="0"/>
                    </a:lnTo>
                    <a:lnTo>
                      <a:pt x="13" y="2"/>
                    </a:lnTo>
                    <a:lnTo>
                      <a:pt x="13" y="2"/>
                    </a:lnTo>
                    <a:lnTo>
                      <a:pt x="5" y="7"/>
                    </a:lnTo>
                    <a:lnTo>
                      <a:pt x="2" y="13"/>
                    </a:lnTo>
                    <a:lnTo>
                      <a:pt x="0" y="21"/>
                    </a:lnTo>
                    <a:lnTo>
                      <a:pt x="2" y="30"/>
                    </a:lnTo>
                    <a:lnTo>
                      <a:pt x="2" y="30"/>
                    </a:lnTo>
                    <a:lnTo>
                      <a:pt x="5" y="36"/>
                    </a:lnTo>
                    <a:lnTo>
                      <a:pt x="8" y="39"/>
                    </a:lnTo>
                    <a:lnTo>
                      <a:pt x="15" y="43"/>
                    </a:lnTo>
                    <a:lnTo>
                      <a:pt x="21" y="44"/>
                    </a:lnTo>
                    <a:lnTo>
                      <a:pt x="21" y="44"/>
                    </a:lnTo>
                    <a:lnTo>
                      <a:pt x="30" y="43"/>
                    </a:lnTo>
                    <a:lnTo>
                      <a:pt x="30" y="43"/>
                    </a:lnTo>
                    <a:lnTo>
                      <a:pt x="36" y="38"/>
                    </a:lnTo>
                    <a:lnTo>
                      <a:pt x="41" y="30"/>
                    </a:lnTo>
                    <a:lnTo>
                      <a:pt x="43" y="21"/>
                    </a:lnTo>
                    <a:lnTo>
                      <a:pt x="41" y="13"/>
                    </a:lnTo>
                    <a:lnTo>
                      <a:pt x="41" y="13"/>
                    </a:lnTo>
                    <a:lnTo>
                      <a:pt x="38" y="8"/>
                    </a:lnTo>
                    <a:lnTo>
                      <a:pt x="33" y="3"/>
                    </a:lnTo>
                    <a:lnTo>
                      <a:pt x="28" y="2"/>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3296"/>
              <p:cNvSpPr>
                <a:spLocks/>
              </p:cNvSpPr>
              <p:nvPr/>
            </p:nvSpPr>
            <p:spPr bwMode="auto">
              <a:xfrm>
                <a:off x="4311650" y="3402012"/>
                <a:ext cx="25400" cy="25400"/>
              </a:xfrm>
              <a:custGeom>
                <a:avLst/>
                <a:gdLst/>
                <a:ahLst/>
                <a:cxnLst>
                  <a:cxn ang="0">
                    <a:pos x="16" y="0"/>
                  </a:cxn>
                  <a:cxn ang="0">
                    <a:pos x="16" y="0"/>
                  </a:cxn>
                  <a:cxn ang="0">
                    <a:pos x="21" y="0"/>
                  </a:cxn>
                  <a:cxn ang="0">
                    <a:pos x="25" y="1"/>
                  </a:cxn>
                  <a:cxn ang="0">
                    <a:pos x="28" y="5"/>
                  </a:cxn>
                  <a:cxn ang="0">
                    <a:pos x="31" y="10"/>
                  </a:cxn>
                  <a:cxn ang="0">
                    <a:pos x="31" y="10"/>
                  </a:cxn>
                  <a:cxn ang="0">
                    <a:pos x="31" y="14"/>
                  </a:cxn>
                  <a:cxn ang="0">
                    <a:pos x="31" y="21"/>
                  </a:cxn>
                  <a:cxn ang="0">
                    <a:pos x="28" y="26"/>
                  </a:cxn>
                  <a:cxn ang="0">
                    <a:pos x="21" y="29"/>
                  </a:cxn>
                  <a:cxn ang="0">
                    <a:pos x="21" y="29"/>
                  </a:cxn>
                  <a:cxn ang="0">
                    <a:pos x="16" y="31"/>
                  </a:cxn>
                  <a:cxn ang="0">
                    <a:pos x="16" y="31"/>
                  </a:cxn>
                  <a:cxn ang="0">
                    <a:pos x="12" y="29"/>
                  </a:cxn>
                  <a:cxn ang="0">
                    <a:pos x="7" y="27"/>
                  </a:cxn>
                  <a:cxn ang="0">
                    <a:pos x="3" y="24"/>
                  </a:cxn>
                  <a:cxn ang="0">
                    <a:pos x="2" y="21"/>
                  </a:cxn>
                  <a:cxn ang="0">
                    <a:pos x="2" y="21"/>
                  </a:cxn>
                  <a:cxn ang="0">
                    <a:pos x="0" y="14"/>
                  </a:cxn>
                  <a:cxn ang="0">
                    <a:pos x="2" y="10"/>
                  </a:cxn>
                  <a:cxn ang="0">
                    <a:pos x="5" y="3"/>
                  </a:cxn>
                  <a:cxn ang="0">
                    <a:pos x="10" y="0"/>
                  </a:cxn>
                  <a:cxn ang="0">
                    <a:pos x="10" y="0"/>
                  </a:cxn>
                  <a:cxn ang="0">
                    <a:pos x="16" y="0"/>
                  </a:cxn>
                </a:cxnLst>
                <a:rect l="0" t="0" r="r" b="b"/>
                <a:pathLst>
                  <a:path w="31" h="31">
                    <a:moveTo>
                      <a:pt x="16" y="0"/>
                    </a:moveTo>
                    <a:lnTo>
                      <a:pt x="16" y="0"/>
                    </a:lnTo>
                    <a:lnTo>
                      <a:pt x="21" y="0"/>
                    </a:lnTo>
                    <a:lnTo>
                      <a:pt x="25" y="1"/>
                    </a:lnTo>
                    <a:lnTo>
                      <a:pt x="28" y="5"/>
                    </a:lnTo>
                    <a:lnTo>
                      <a:pt x="31" y="10"/>
                    </a:lnTo>
                    <a:lnTo>
                      <a:pt x="31" y="10"/>
                    </a:lnTo>
                    <a:lnTo>
                      <a:pt x="31" y="14"/>
                    </a:lnTo>
                    <a:lnTo>
                      <a:pt x="31" y="21"/>
                    </a:lnTo>
                    <a:lnTo>
                      <a:pt x="28" y="26"/>
                    </a:lnTo>
                    <a:lnTo>
                      <a:pt x="21" y="29"/>
                    </a:lnTo>
                    <a:lnTo>
                      <a:pt x="21" y="29"/>
                    </a:lnTo>
                    <a:lnTo>
                      <a:pt x="16" y="31"/>
                    </a:lnTo>
                    <a:lnTo>
                      <a:pt x="16" y="31"/>
                    </a:lnTo>
                    <a:lnTo>
                      <a:pt x="12" y="29"/>
                    </a:lnTo>
                    <a:lnTo>
                      <a:pt x="7" y="27"/>
                    </a:lnTo>
                    <a:lnTo>
                      <a:pt x="3" y="24"/>
                    </a:lnTo>
                    <a:lnTo>
                      <a:pt x="2" y="21"/>
                    </a:lnTo>
                    <a:lnTo>
                      <a:pt x="2" y="21"/>
                    </a:lnTo>
                    <a:lnTo>
                      <a:pt x="0" y="14"/>
                    </a:lnTo>
                    <a:lnTo>
                      <a:pt x="2" y="10"/>
                    </a:lnTo>
                    <a:lnTo>
                      <a:pt x="5" y="3"/>
                    </a:lnTo>
                    <a:lnTo>
                      <a:pt x="10" y="0"/>
                    </a:lnTo>
                    <a:lnTo>
                      <a:pt x="10" y="0"/>
                    </a:lnTo>
                    <a:lnTo>
                      <a:pt x="1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3297"/>
              <p:cNvSpPr>
                <a:spLocks/>
              </p:cNvSpPr>
              <p:nvPr/>
            </p:nvSpPr>
            <p:spPr bwMode="auto">
              <a:xfrm>
                <a:off x="4308475" y="3397250"/>
                <a:ext cx="33338" cy="34925"/>
              </a:xfrm>
              <a:custGeom>
                <a:avLst/>
                <a:gdLst/>
                <a:ahLst/>
                <a:cxnLst>
                  <a:cxn ang="0">
                    <a:pos x="21" y="0"/>
                  </a:cxn>
                  <a:cxn ang="0">
                    <a:pos x="21" y="0"/>
                  </a:cxn>
                  <a:cxn ang="0">
                    <a:pos x="21" y="0"/>
                  </a:cxn>
                  <a:cxn ang="0">
                    <a:pos x="13" y="2"/>
                  </a:cxn>
                  <a:cxn ang="0">
                    <a:pos x="13" y="2"/>
                  </a:cxn>
                  <a:cxn ang="0">
                    <a:pos x="5" y="7"/>
                  </a:cxn>
                  <a:cxn ang="0">
                    <a:pos x="2" y="13"/>
                  </a:cxn>
                  <a:cxn ang="0">
                    <a:pos x="0" y="21"/>
                  </a:cxn>
                  <a:cxn ang="0">
                    <a:pos x="2" y="30"/>
                  </a:cxn>
                  <a:cxn ang="0">
                    <a:pos x="2" y="30"/>
                  </a:cxn>
                  <a:cxn ang="0">
                    <a:pos x="5" y="36"/>
                  </a:cxn>
                  <a:cxn ang="0">
                    <a:pos x="8" y="39"/>
                  </a:cxn>
                  <a:cxn ang="0">
                    <a:pos x="15" y="43"/>
                  </a:cxn>
                  <a:cxn ang="0">
                    <a:pos x="21" y="44"/>
                  </a:cxn>
                  <a:cxn ang="0">
                    <a:pos x="21" y="44"/>
                  </a:cxn>
                  <a:cxn ang="0">
                    <a:pos x="30" y="43"/>
                  </a:cxn>
                  <a:cxn ang="0">
                    <a:pos x="30" y="43"/>
                  </a:cxn>
                  <a:cxn ang="0">
                    <a:pos x="36" y="38"/>
                  </a:cxn>
                  <a:cxn ang="0">
                    <a:pos x="41" y="30"/>
                  </a:cxn>
                  <a:cxn ang="0">
                    <a:pos x="43" y="21"/>
                  </a:cxn>
                  <a:cxn ang="0">
                    <a:pos x="41" y="13"/>
                  </a:cxn>
                  <a:cxn ang="0">
                    <a:pos x="41" y="13"/>
                  </a:cxn>
                  <a:cxn ang="0">
                    <a:pos x="38" y="8"/>
                  </a:cxn>
                  <a:cxn ang="0">
                    <a:pos x="33" y="3"/>
                  </a:cxn>
                  <a:cxn ang="0">
                    <a:pos x="28" y="2"/>
                  </a:cxn>
                  <a:cxn ang="0">
                    <a:pos x="21" y="0"/>
                  </a:cxn>
                  <a:cxn ang="0">
                    <a:pos x="21" y="0"/>
                  </a:cxn>
                </a:cxnLst>
                <a:rect l="0" t="0" r="r" b="b"/>
                <a:pathLst>
                  <a:path w="43" h="44">
                    <a:moveTo>
                      <a:pt x="21" y="0"/>
                    </a:moveTo>
                    <a:lnTo>
                      <a:pt x="21" y="0"/>
                    </a:lnTo>
                    <a:lnTo>
                      <a:pt x="21" y="0"/>
                    </a:lnTo>
                    <a:lnTo>
                      <a:pt x="13" y="2"/>
                    </a:lnTo>
                    <a:lnTo>
                      <a:pt x="13" y="2"/>
                    </a:lnTo>
                    <a:lnTo>
                      <a:pt x="5" y="7"/>
                    </a:lnTo>
                    <a:lnTo>
                      <a:pt x="2" y="13"/>
                    </a:lnTo>
                    <a:lnTo>
                      <a:pt x="0" y="21"/>
                    </a:lnTo>
                    <a:lnTo>
                      <a:pt x="2" y="30"/>
                    </a:lnTo>
                    <a:lnTo>
                      <a:pt x="2" y="30"/>
                    </a:lnTo>
                    <a:lnTo>
                      <a:pt x="5" y="36"/>
                    </a:lnTo>
                    <a:lnTo>
                      <a:pt x="8" y="39"/>
                    </a:lnTo>
                    <a:lnTo>
                      <a:pt x="15" y="43"/>
                    </a:lnTo>
                    <a:lnTo>
                      <a:pt x="21" y="44"/>
                    </a:lnTo>
                    <a:lnTo>
                      <a:pt x="21" y="44"/>
                    </a:lnTo>
                    <a:lnTo>
                      <a:pt x="30" y="43"/>
                    </a:lnTo>
                    <a:lnTo>
                      <a:pt x="30" y="43"/>
                    </a:lnTo>
                    <a:lnTo>
                      <a:pt x="36" y="38"/>
                    </a:lnTo>
                    <a:lnTo>
                      <a:pt x="41" y="30"/>
                    </a:lnTo>
                    <a:lnTo>
                      <a:pt x="43" y="21"/>
                    </a:lnTo>
                    <a:lnTo>
                      <a:pt x="41" y="13"/>
                    </a:lnTo>
                    <a:lnTo>
                      <a:pt x="41" y="13"/>
                    </a:lnTo>
                    <a:lnTo>
                      <a:pt x="38" y="8"/>
                    </a:lnTo>
                    <a:lnTo>
                      <a:pt x="33" y="3"/>
                    </a:lnTo>
                    <a:lnTo>
                      <a:pt x="28" y="2"/>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3298"/>
              <p:cNvSpPr>
                <a:spLocks/>
              </p:cNvSpPr>
              <p:nvPr/>
            </p:nvSpPr>
            <p:spPr bwMode="auto">
              <a:xfrm>
                <a:off x="4389437" y="3367087"/>
                <a:ext cx="30163" cy="28575"/>
              </a:xfrm>
              <a:custGeom>
                <a:avLst/>
                <a:gdLst/>
                <a:ahLst/>
                <a:cxnLst>
                  <a:cxn ang="0">
                    <a:pos x="19" y="38"/>
                  </a:cxn>
                  <a:cxn ang="0">
                    <a:pos x="19" y="38"/>
                  </a:cxn>
                  <a:cxn ang="0">
                    <a:pos x="15" y="38"/>
                  </a:cxn>
                  <a:cxn ang="0">
                    <a:pos x="10" y="34"/>
                  </a:cxn>
                  <a:cxn ang="0">
                    <a:pos x="5" y="31"/>
                  </a:cxn>
                  <a:cxn ang="0">
                    <a:pos x="1" y="26"/>
                  </a:cxn>
                  <a:cxn ang="0">
                    <a:pos x="1" y="26"/>
                  </a:cxn>
                  <a:cxn ang="0">
                    <a:pos x="0" y="18"/>
                  </a:cxn>
                  <a:cxn ang="0">
                    <a:pos x="1" y="12"/>
                  </a:cxn>
                  <a:cxn ang="0">
                    <a:pos x="6" y="5"/>
                  </a:cxn>
                  <a:cxn ang="0">
                    <a:pos x="13" y="2"/>
                  </a:cxn>
                  <a:cxn ang="0">
                    <a:pos x="13" y="2"/>
                  </a:cxn>
                  <a:cxn ang="0">
                    <a:pos x="19" y="0"/>
                  </a:cxn>
                  <a:cxn ang="0">
                    <a:pos x="19" y="0"/>
                  </a:cxn>
                  <a:cxn ang="0">
                    <a:pos x="24" y="2"/>
                  </a:cxn>
                  <a:cxn ang="0">
                    <a:pos x="29" y="3"/>
                  </a:cxn>
                  <a:cxn ang="0">
                    <a:pos x="34" y="7"/>
                  </a:cxn>
                  <a:cxn ang="0">
                    <a:pos x="36" y="12"/>
                  </a:cxn>
                  <a:cxn ang="0">
                    <a:pos x="36" y="12"/>
                  </a:cxn>
                  <a:cxn ang="0">
                    <a:pos x="37" y="20"/>
                  </a:cxn>
                  <a:cxn ang="0">
                    <a:pos x="36" y="26"/>
                  </a:cxn>
                  <a:cxn ang="0">
                    <a:pos x="36" y="26"/>
                  </a:cxn>
                  <a:cxn ang="0">
                    <a:pos x="32" y="33"/>
                  </a:cxn>
                  <a:cxn ang="0">
                    <a:pos x="26" y="36"/>
                  </a:cxn>
                  <a:cxn ang="0">
                    <a:pos x="26" y="36"/>
                  </a:cxn>
                  <a:cxn ang="0">
                    <a:pos x="19" y="38"/>
                  </a:cxn>
                  <a:cxn ang="0">
                    <a:pos x="19" y="38"/>
                  </a:cxn>
                </a:cxnLst>
                <a:rect l="0" t="0" r="r" b="b"/>
                <a:pathLst>
                  <a:path w="37" h="38">
                    <a:moveTo>
                      <a:pt x="19" y="38"/>
                    </a:moveTo>
                    <a:lnTo>
                      <a:pt x="19" y="38"/>
                    </a:lnTo>
                    <a:lnTo>
                      <a:pt x="15" y="38"/>
                    </a:lnTo>
                    <a:lnTo>
                      <a:pt x="10" y="34"/>
                    </a:lnTo>
                    <a:lnTo>
                      <a:pt x="5" y="31"/>
                    </a:lnTo>
                    <a:lnTo>
                      <a:pt x="1" y="26"/>
                    </a:lnTo>
                    <a:lnTo>
                      <a:pt x="1" y="26"/>
                    </a:lnTo>
                    <a:lnTo>
                      <a:pt x="0" y="18"/>
                    </a:lnTo>
                    <a:lnTo>
                      <a:pt x="1" y="12"/>
                    </a:lnTo>
                    <a:lnTo>
                      <a:pt x="6" y="5"/>
                    </a:lnTo>
                    <a:lnTo>
                      <a:pt x="13" y="2"/>
                    </a:lnTo>
                    <a:lnTo>
                      <a:pt x="13" y="2"/>
                    </a:lnTo>
                    <a:lnTo>
                      <a:pt x="19" y="0"/>
                    </a:lnTo>
                    <a:lnTo>
                      <a:pt x="19" y="0"/>
                    </a:lnTo>
                    <a:lnTo>
                      <a:pt x="24" y="2"/>
                    </a:lnTo>
                    <a:lnTo>
                      <a:pt x="29" y="3"/>
                    </a:lnTo>
                    <a:lnTo>
                      <a:pt x="34" y="7"/>
                    </a:lnTo>
                    <a:lnTo>
                      <a:pt x="36" y="12"/>
                    </a:lnTo>
                    <a:lnTo>
                      <a:pt x="36" y="12"/>
                    </a:lnTo>
                    <a:lnTo>
                      <a:pt x="37" y="20"/>
                    </a:lnTo>
                    <a:lnTo>
                      <a:pt x="36" y="26"/>
                    </a:lnTo>
                    <a:lnTo>
                      <a:pt x="36" y="26"/>
                    </a:lnTo>
                    <a:lnTo>
                      <a:pt x="32" y="33"/>
                    </a:lnTo>
                    <a:lnTo>
                      <a:pt x="26" y="36"/>
                    </a:lnTo>
                    <a:lnTo>
                      <a:pt x="26" y="36"/>
                    </a:lnTo>
                    <a:lnTo>
                      <a:pt x="19" y="38"/>
                    </a:lnTo>
                    <a:lnTo>
                      <a:pt x="19" y="38"/>
                    </a:lnTo>
                    <a:close/>
                  </a:path>
                </a:pathLst>
              </a:custGeom>
              <a:solidFill>
                <a:srgbClr val="56997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3299"/>
              <p:cNvSpPr>
                <a:spLocks noEditPoints="1"/>
              </p:cNvSpPr>
              <p:nvPr/>
            </p:nvSpPr>
            <p:spPr bwMode="auto">
              <a:xfrm>
                <a:off x="4387850" y="3363912"/>
                <a:ext cx="33338" cy="34925"/>
              </a:xfrm>
              <a:custGeom>
                <a:avLst/>
                <a:gdLst/>
                <a:ahLst/>
                <a:cxnLst>
                  <a:cxn ang="0">
                    <a:pos x="21" y="6"/>
                  </a:cxn>
                  <a:cxn ang="0">
                    <a:pos x="21" y="6"/>
                  </a:cxn>
                  <a:cxn ang="0">
                    <a:pos x="26" y="6"/>
                  </a:cxn>
                  <a:cxn ang="0">
                    <a:pos x="30" y="8"/>
                  </a:cxn>
                  <a:cxn ang="0">
                    <a:pos x="33" y="11"/>
                  </a:cxn>
                  <a:cxn ang="0">
                    <a:pos x="36" y="16"/>
                  </a:cxn>
                  <a:cxn ang="0">
                    <a:pos x="36" y="16"/>
                  </a:cxn>
                  <a:cxn ang="0">
                    <a:pos x="38" y="23"/>
                  </a:cxn>
                  <a:cxn ang="0">
                    <a:pos x="36" y="28"/>
                  </a:cxn>
                  <a:cxn ang="0">
                    <a:pos x="33" y="32"/>
                  </a:cxn>
                  <a:cxn ang="0">
                    <a:pos x="28" y="36"/>
                  </a:cxn>
                  <a:cxn ang="0">
                    <a:pos x="28" y="36"/>
                  </a:cxn>
                  <a:cxn ang="0">
                    <a:pos x="21" y="37"/>
                  </a:cxn>
                  <a:cxn ang="0">
                    <a:pos x="21" y="37"/>
                  </a:cxn>
                  <a:cxn ang="0">
                    <a:pos x="17" y="37"/>
                  </a:cxn>
                  <a:cxn ang="0">
                    <a:pos x="13" y="36"/>
                  </a:cxn>
                  <a:cxn ang="0">
                    <a:pos x="10" y="32"/>
                  </a:cxn>
                  <a:cxn ang="0">
                    <a:pos x="7" y="28"/>
                  </a:cxn>
                  <a:cxn ang="0">
                    <a:pos x="7" y="28"/>
                  </a:cxn>
                  <a:cxn ang="0">
                    <a:pos x="5" y="21"/>
                  </a:cxn>
                  <a:cxn ang="0">
                    <a:pos x="7" y="16"/>
                  </a:cxn>
                  <a:cxn ang="0">
                    <a:pos x="10" y="11"/>
                  </a:cxn>
                  <a:cxn ang="0">
                    <a:pos x="15" y="8"/>
                  </a:cxn>
                  <a:cxn ang="0">
                    <a:pos x="15" y="8"/>
                  </a:cxn>
                  <a:cxn ang="0">
                    <a:pos x="21" y="6"/>
                  </a:cxn>
                  <a:cxn ang="0">
                    <a:pos x="21" y="0"/>
                  </a:cxn>
                  <a:cxn ang="0">
                    <a:pos x="21" y="0"/>
                  </a:cxn>
                  <a:cxn ang="0">
                    <a:pos x="21" y="0"/>
                  </a:cxn>
                  <a:cxn ang="0">
                    <a:pos x="13" y="2"/>
                  </a:cxn>
                  <a:cxn ang="0">
                    <a:pos x="13" y="2"/>
                  </a:cxn>
                  <a:cxn ang="0">
                    <a:pos x="5" y="6"/>
                  </a:cxn>
                  <a:cxn ang="0">
                    <a:pos x="2" y="13"/>
                  </a:cxn>
                  <a:cxn ang="0">
                    <a:pos x="0" y="21"/>
                  </a:cxn>
                  <a:cxn ang="0">
                    <a:pos x="2" y="31"/>
                  </a:cxn>
                  <a:cxn ang="0">
                    <a:pos x="2" y="31"/>
                  </a:cxn>
                  <a:cxn ang="0">
                    <a:pos x="5" y="36"/>
                  </a:cxn>
                  <a:cxn ang="0">
                    <a:pos x="10" y="41"/>
                  </a:cxn>
                  <a:cxn ang="0">
                    <a:pos x="15" y="42"/>
                  </a:cxn>
                  <a:cxn ang="0">
                    <a:pos x="21" y="44"/>
                  </a:cxn>
                  <a:cxn ang="0">
                    <a:pos x="21" y="44"/>
                  </a:cxn>
                  <a:cxn ang="0">
                    <a:pos x="30" y="42"/>
                  </a:cxn>
                  <a:cxn ang="0">
                    <a:pos x="30" y="42"/>
                  </a:cxn>
                  <a:cxn ang="0">
                    <a:pos x="36" y="37"/>
                  </a:cxn>
                  <a:cxn ang="0">
                    <a:pos x="41" y="31"/>
                  </a:cxn>
                  <a:cxn ang="0">
                    <a:pos x="41" y="31"/>
                  </a:cxn>
                  <a:cxn ang="0">
                    <a:pos x="43" y="23"/>
                  </a:cxn>
                  <a:cxn ang="0">
                    <a:pos x="41" y="13"/>
                  </a:cxn>
                  <a:cxn ang="0">
                    <a:pos x="41" y="13"/>
                  </a:cxn>
                  <a:cxn ang="0">
                    <a:pos x="38" y="8"/>
                  </a:cxn>
                  <a:cxn ang="0">
                    <a:pos x="33" y="3"/>
                  </a:cxn>
                  <a:cxn ang="0">
                    <a:pos x="28" y="2"/>
                  </a:cxn>
                  <a:cxn ang="0">
                    <a:pos x="21" y="0"/>
                  </a:cxn>
                  <a:cxn ang="0">
                    <a:pos x="21" y="0"/>
                  </a:cxn>
                </a:cxnLst>
                <a:rect l="0" t="0" r="r" b="b"/>
                <a:pathLst>
                  <a:path w="43" h="44">
                    <a:moveTo>
                      <a:pt x="21" y="6"/>
                    </a:moveTo>
                    <a:lnTo>
                      <a:pt x="21" y="6"/>
                    </a:lnTo>
                    <a:lnTo>
                      <a:pt x="26" y="6"/>
                    </a:lnTo>
                    <a:lnTo>
                      <a:pt x="30" y="8"/>
                    </a:lnTo>
                    <a:lnTo>
                      <a:pt x="33" y="11"/>
                    </a:lnTo>
                    <a:lnTo>
                      <a:pt x="36" y="16"/>
                    </a:lnTo>
                    <a:lnTo>
                      <a:pt x="36" y="16"/>
                    </a:lnTo>
                    <a:lnTo>
                      <a:pt x="38" y="23"/>
                    </a:lnTo>
                    <a:lnTo>
                      <a:pt x="36" y="28"/>
                    </a:lnTo>
                    <a:lnTo>
                      <a:pt x="33" y="32"/>
                    </a:lnTo>
                    <a:lnTo>
                      <a:pt x="28" y="36"/>
                    </a:lnTo>
                    <a:lnTo>
                      <a:pt x="28" y="36"/>
                    </a:lnTo>
                    <a:lnTo>
                      <a:pt x="21" y="37"/>
                    </a:lnTo>
                    <a:lnTo>
                      <a:pt x="21" y="37"/>
                    </a:lnTo>
                    <a:lnTo>
                      <a:pt x="17" y="37"/>
                    </a:lnTo>
                    <a:lnTo>
                      <a:pt x="13" y="36"/>
                    </a:lnTo>
                    <a:lnTo>
                      <a:pt x="10" y="32"/>
                    </a:lnTo>
                    <a:lnTo>
                      <a:pt x="7" y="28"/>
                    </a:lnTo>
                    <a:lnTo>
                      <a:pt x="7" y="28"/>
                    </a:lnTo>
                    <a:lnTo>
                      <a:pt x="5" y="21"/>
                    </a:lnTo>
                    <a:lnTo>
                      <a:pt x="7" y="16"/>
                    </a:lnTo>
                    <a:lnTo>
                      <a:pt x="10" y="11"/>
                    </a:lnTo>
                    <a:lnTo>
                      <a:pt x="15" y="8"/>
                    </a:lnTo>
                    <a:lnTo>
                      <a:pt x="15" y="8"/>
                    </a:lnTo>
                    <a:lnTo>
                      <a:pt x="21" y="6"/>
                    </a:lnTo>
                    <a:close/>
                    <a:moveTo>
                      <a:pt x="21" y="0"/>
                    </a:moveTo>
                    <a:lnTo>
                      <a:pt x="21" y="0"/>
                    </a:lnTo>
                    <a:lnTo>
                      <a:pt x="21" y="0"/>
                    </a:lnTo>
                    <a:lnTo>
                      <a:pt x="13" y="2"/>
                    </a:lnTo>
                    <a:lnTo>
                      <a:pt x="13" y="2"/>
                    </a:lnTo>
                    <a:lnTo>
                      <a:pt x="5" y="6"/>
                    </a:lnTo>
                    <a:lnTo>
                      <a:pt x="2" y="13"/>
                    </a:lnTo>
                    <a:lnTo>
                      <a:pt x="0" y="21"/>
                    </a:lnTo>
                    <a:lnTo>
                      <a:pt x="2" y="31"/>
                    </a:lnTo>
                    <a:lnTo>
                      <a:pt x="2" y="31"/>
                    </a:lnTo>
                    <a:lnTo>
                      <a:pt x="5" y="36"/>
                    </a:lnTo>
                    <a:lnTo>
                      <a:pt x="10" y="41"/>
                    </a:lnTo>
                    <a:lnTo>
                      <a:pt x="15" y="42"/>
                    </a:lnTo>
                    <a:lnTo>
                      <a:pt x="21" y="44"/>
                    </a:lnTo>
                    <a:lnTo>
                      <a:pt x="21" y="44"/>
                    </a:lnTo>
                    <a:lnTo>
                      <a:pt x="30" y="42"/>
                    </a:lnTo>
                    <a:lnTo>
                      <a:pt x="30" y="42"/>
                    </a:lnTo>
                    <a:lnTo>
                      <a:pt x="36" y="37"/>
                    </a:lnTo>
                    <a:lnTo>
                      <a:pt x="41" y="31"/>
                    </a:lnTo>
                    <a:lnTo>
                      <a:pt x="41" y="31"/>
                    </a:lnTo>
                    <a:lnTo>
                      <a:pt x="43" y="23"/>
                    </a:lnTo>
                    <a:lnTo>
                      <a:pt x="41" y="13"/>
                    </a:lnTo>
                    <a:lnTo>
                      <a:pt x="41" y="13"/>
                    </a:lnTo>
                    <a:lnTo>
                      <a:pt x="38" y="8"/>
                    </a:lnTo>
                    <a:lnTo>
                      <a:pt x="33" y="3"/>
                    </a:lnTo>
                    <a:lnTo>
                      <a:pt x="28" y="2"/>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3300"/>
              <p:cNvSpPr>
                <a:spLocks/>
              </p:cNvSpPr>
              <p:nvPr/>
            </p:nvSpPr>
            <p:spPr bwMode="auto">
              <a:xfrm>
                <a:off x="4392612" y="3368675"/>
                <a:ext cx="25400" cy="25400"/>
              </a:xfrm>
              <a:custGeom>
                <a:avLst/>
                <a:gdLst/>
                <a:ahLst/>
                <a:cxnLst>
                  <a:cxn ang="0">
                    <a:pos x="16" y="0"/>
                  </a:cxn>
                  <a:cxn ang="0">
                    <a:pos x="16" y="0"/>
                  </a:cxn>
                  <a:cxn ang="0">
                    <a:pos x="21" y="0"/>
                  </a:cxn>
                  <a:cxn ang="0">
                    <a:pos x="25" y="2"/>
                  </a:cxn>
                  <a:cxn ang="0">
                    <a:pos x="28" y="5"/>
                  </a:cxn>
                  <a:cxn ang="0">
                    <a:pos x="31" y="10"/>
                  </a:cxn>
                  <a:cxn ang="0">
                    <a:pos x="31" y="10"/>
                  </a:cxn>
                  <a:cxn ang="0">
                    <a:pos x="33" y="17"/>
                  </a:cxn>
                  <a:cxn ang="0">
                    <a:pos x="31" y="22"/>
                  </a:cxn>
                  <a:cxn ang="0">
                    <a:pos x="28" y="26"/>
                  </a:cxn>
                  <a:cxn ang="0">
                    <a:pos x="23" y="30"/>
                  </a:cxn>
                  <a:cxn ang="0">
                    <a:pos x="23" y="30"/>
                  </a:cxn>
                  <a:cxn ang="0">
                    <a:pos x="16" y="31"/>
                  </a:cxn>
                  <a:cxn ang="0">
                    <a:pos x="16" y="31"/>
                  </a:cxn>
                  <a:cxn ang="0">
                    <a:pos x="12" y="31"/>
                  </a:cxn>
                  <a:cxn ang="0">
                    <a:pos x="8" y="30"/>
                  </a:cxn>
                  <a:cxn ang="0">
                    <a:pos x="5" y="26"/>
                  </a:cxn>
                  <a:cxn ang="0">
                    <a:pos x="2" y="22"/>
                  </a:cxn>
                  <a:cxn ang="0">
                    <a:pos x="2" y="22"/>
                  </a:cxn>
                  <a:cxn ang="0">
                    <a:pos x="0" y="15"/>
                  </a:cxn>
                  <a:cxn ang="0">
                    <a:pos x="2" y="10"/>
                  </a:cxn>
                  <a:cxn ang="0">
                    <a:pos x="5" y="5"/>
                  </a:cxn>
                  <a:cxn ang="0">
                    <a:pos x="10" y="2"/>
                  </a:cxn>
                  <a:cxn ang="0">
                    <a:pos x="10" y="2"/>
                  </a:cxn>
                  <a:cxn ang="0">
                    <a:pos x="16" y="0"/>
                  </a:cxn>
                </a:cxnLst>
                <a:rect l="0" t="0" r="r" b="b"/>
                <a:pathLst>
                  <a:path w="33" h="31">
                    <a:moveTo>
                      <a:pt x="16" y="0"/>
                    </a:moveTo>
                    <a:lnTo>
                      <a:pt x="16" y="0"/>
                    </a:lnTo>
                    <a:lnTo>
                      <a:pt x="21" y="0"/>
                    </a:lnTo>
                    <a:lnTo>
                      <a:pt x="25" y="2"/>
                    </a:lnTo>
                    <a:lnTo>
                      <a:pt x="28" y="5"/>
                    </a:lnTo>
                    <a:lnTo>
                      <a:pt x="31" y="10"/>
                    </a:lnTo>
                    <a:lnTo>
                      <a:pt x="31" y="10"/>
                    </a:lnTo>
                    <a:lnTo>
                      <a:pt x="33" y="17"/>
                    </a:lnTo>
                    <a:lnTo>
                      <a:pt x="31" y="22"/>
                    </a:lnTo>
                    <a:lnTo>
                      <a:pt x="28" y="26"/>
                    </a:lnTo>
                    <a:lnTo>
                      <a:pt x="23" y="30"/>
                    </a:lnTo>
                    <a:lnTo>
                      <a:pt x="23" y="30"/>
                    </a:lnTo>
                    <a:lnTo>
                      <a:pt x="16" y="31"/>
                    </a:lnTo>
                    <a:lnTo>
                      <a:pt x="16" y="31"/>
                    </a:lnTo>
                    <a:lnTo>
                      <a:pt x="12" y="31"/>
                    </a:lnTo>
                    <a:lnTo>
                      <a:pt x="8" y="30"/>
                    </a:lnTo>
                    <a:lnTo>
                      <a:pt x="5" y="26"/>
                    </a:lnTo>
                    <a:lnTo>
                      <a:pt x="2" y="22"/>
                    </a:lnTo>
                    <a:lnTo>
                      <a:pt x="2" y="22"/>
                    </a:lnTo>
                    <a:lnTo>
                      <a:pt x="0" y="15"/>
                    </a:lnTo>
                    <a:lnTo>
                      <a:pt x="2" y="10"/>
                    </a:lnTo>
                    <a:lnTo>
                      <a:pt x="5" y="5"/>
                    </a:lnTo>
                    <a:lnTo>
                      <a:pt x="10" y="2"/>
                    </a:lnTo>
                    <a:lnTo>
                      <a:pt x="10" y="2"/>
                    </a:lnTo>
                    <a:lnTo>
                      <a:pt x="16"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3301"/>
              <p:cNvSpPr>
                <a:spLocks/>
              </p:cNvSpPr>
              <p:nvPr/>
            </p:nvSpPr>
            <p:spPr bwMode="auto">
              <a:xfrm>
                <a:off x="4387850" y="3363912"/>
                <a:ext cx="33338" cy="34925"/>
              </a:xfrm>
              <a:custGeom>
                <a:avLst/>
                <a:gdLst/>
                <a:ahLst/>
                <a:cxnLst>
                  <a:cxn ang="0">
                    <a:pos x="21" y="0"/>
                  </a:cxn>
                  <a:cxn ang="0">
                    <a:pos x="21" y="0"/>
                  </a:cxn>
                  <a:cxn ang="0">
                    <a:pos x="21" y="0"/>
                  </a:cxn>
                  <a:cxn ang="0">
                    <a:pos x="13" y="2"/>
                  </a:cxn>
                  <a:cxn ang="0">
                    <a:pos x="13" y="2"/>
                  </a:cxn>
                  <a:cxn ang="0">
                    <a:pos x="5" y="6"/>
                  </a:cxn>
                  <a:cxn ang="0">
                    <a:pos x="2" y="13"/>
                  </a:cxn>
                  <a:cxn ang="0">
                    <a:pos x="0" y="21"/>
                  </a:cxn>
                  <a:cxn ang="0">
                    <a:pos x="2" y="31"/>
                  </a:cxn>
                  <a:cxn ang="0">
                    <a:pos x="2" y="31"/>
                  </a:cxn>
                  <a:cxn ang="0">
                    <a:pos x="5" y="36"/>
                  </a:cxn>
                  <a:cxn ang="0">
                    <a:pos x="10" y="41"/>
                  </a:cxn>
                  <a:cxn ang="0">
                    <a:pos x="15" y="42"/>
                  </a:cxn>
                  <a:cxn ang="0">
                    <a:pos x="21" y="44"/>
                  </a:cxn>
                  <a:cxn ang="0">
                    <a:pos x="21" y="44"/>
                  </a:cxn>
                  <a:cxn ang="0">
                    <a:pos x="30" y="42"/>
                  </a:cxn>
                  <a:cxn ang="0">
                    <a:pos x="30" y="42"/>
                  </a:cxn>
                  <a:cxn ang="0">
                    <a:pos x="36" y="37"/>
                  </a:cxn>
                  <a:cxn ang="0">
                    <a:pos x="41" y="31"/>
                  </a:cxn>
                  <a:cxn ang="0">
                    <a:pos x="41" y="31"/>
                  </a:cxn>
                  <a:cxn ang="0">
                    <a:pos x="43" y="23"/>
                  </a:cxn>
                  <a:cxn ang="0">
                    <a:pos x="41" y="13"/>
                  </a:cxn>
                  <a:cxn ang="0">
                    <a:pos x="41" y="13"/>
                  </a:cxn>
                  <a:cxn ang="0">
                    <a:pos x="38" y="8"/>
                  </a:cxn>
                  <a:cxn ang="0">
                    <a:pos x="33" y="3"/>
                  </a:cxn>
                  <a:cxn ang="0">
                    <a:pos x="28" y="2"/>
                  </a:cxn>
                  <a:cxn ang="0">
                    <a:pos x="21" y="0"/>
                  </a:cxn>
                  <a:cxn ang="0">
                    <a:pos x="21" y="0"/>
                  </a:cxn>
                </a:cxnLst>
                <a:rect l="0" t="0" r="r" b="b"/>
                <a:pathLst>
                  <a:path w="43" h="44">
                    <a:moveTo>
                      <a:pt x="21" y="0"/>
                    </a:moveTo>
                    <a:lnTo>
                      <a:pt x="21" y="0"/>
                    </a:lnTo>
                    <a:lnTo>
                      <a:pt x="21" y="0"/>
                    </a:lnTo>
                    <a:lnTo>
                      <a:pt x="13" y="2"/>
                    </a:lnTo>
                    <a:lnTo>
                      <a:pt x="13" y="2"/>
                    </a:lnTo>
                    <a:lnTo>
                      <a:pt x="5" y="6"/>
                    </a:lnTo>
                    <a:lnTo>
                      <a:pt x="2" y="13"/>
                    </a:lnTo>
                    <a:lnTo>
                      <a:pt x="0" y="21"/>
                    </a:lnTo>
                    <a:lnTo>
                      <a:pt x="2" y="31"/>
                    </a:lnTo>
                    <a:lnTo>
                      <a:pt x="2" y="31"/>
                    </a:lnTo>
                    <a:lnTo>
                      <a:pt x="5" y="36"/>
                    </a:lnTo>
                    <a:lnTo>
                      <a:pt x="10" y="41"/>
                    </a:lnTo>
                    <a:lnTo>
                      <a:pt x="15" y="42"/>
                    </a:lnTo>
                    <a:lnTo>
                      <a:pt x="21" y="44"/>
                    </a:lnTo>
                    <a:lnTo>
                      <a:pt x="21" y="44"/>
                    </a:lnTo>
                    <a:lnTo>
                      <a:pt x="30" y="42"/>
                    </a:lnTo>
                    <a:lnTo>
                      <a:pt x="30" y="42"/>
                    </a:lnTo>
                    <a:lnTo>
                      <a:pt x="36" y="37"/>
                    </a:lnTo>
                    <a:lnTo>
                      <a:pt x="41" y="31"/>
                    </a:lnTo>
                    <a:lnTo>
                      <a:pt x="41" y="31"/>
                    </a:lnTo>
                    <a:lnTo>
                      <a:pt x="43" y="23"/>
                    </a:lnTo>
                    <a:lnTo>
                      <a:pt x="41" y="13"/>
                    </a:lnTo>
                    <a:lnTo>
                      <a:pt x="41" y="13"/>
                    </a:lnTo>
                    <a:lnTo>
                      <a:pt x="38" y="8"/>
                    </a:lnTo>
                    <a:lnTo>
                      <a:pt x="33" y="3"/>
                    </a:lnTo>
                    <a:lnTo>
                      <a:pt x="28" y="2"/>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3302"/>
              <p:cNvSpPr>
                <a:spLocks/>
              </p:cNvSpPr>
              <p:nvPr/>
            </p:nvSpPr>
            <p:spPr bwMode="auto">
              <a:xfrm>
                <a:off x="4148137" y="3465512"/>
                <a:ext cx="30163" cy="30163"/>
              </a:xfrm>
              <a:custGeom>
                <a:avLst/>
                <a:gdLst/>
                <a:ahLst/>
                <a:cxnLst>
                  <a:cxn ang="0">
                    <a:pos x="18" y="37"/>
                  </a:cxn>
                  <a:cxn ang="0">
                    <a:pos x="18" y="37"/>
                  </a:cxn>
                  <a:cxn ang="0">
                    <a:pos x="13" y="37"/>
                  </a:cxn>
                  <a:cxn ang="0">
                    <a:pos x="8" y="34"/>
                  </a:cxn>
                  <a:cxn ang="0">
                    <a:pos x="5" y="30"/>
                  </a:cxn>
                  <a:cxn ang="0">
                    <a:pos x="2" y="26"/>
                  </a:cxn>
                  <a:cxn ang="0">
                    <a:pos x="2" y="26"/>
                  </a:cxn>
                  <a:cxn ang="0">
                    <a:pos x="0" y="19"/>
                  </a:cxn>
                  <a:cxn ang="0">
                    <a:pos x="2" y="11"/>
                  </a:cxn>
                  <a:cxn ang="0">
                    <a:pos x="5" y="6"/>
                  </a:cxn>
                  <a:cxn ang="0">
                    <a:pos x="11" y="1"/>
                  </a:cxn>
                  <a:cxn ang="0">
                    <a:pos x="11" y="1"/>
                  </a:cxn>
                  <a:cxn ang="0">
                    <a:pos x="18" y="0"/>
                  </a:cxn>
                  <a:cxn ang="0">
                    <a:pos x="18" y="0"/>
                  </a:cxn>
                  <a:cxn ang="0">
                    <a:pos x="24" y="1"/>
                  </a:cxn>
                  <a:cxn ang="0">
                    <a:pos x="29" y="3"/>
                  </a:cxn>
                  <a:cxn ang="0">
                    <a:pos x="32" y="6"/>
                  </a:cxn>
                  <a:cxn ang="0">
                    <a:pos x="36" y="11"/>
                  </a:cxn>
                  <a:cxn ang="0">
                    <a:pos x="36" y="11"/>
                  </a:cxn>
                  <a:cxn ang="0">
                    <a:pos x="37" y="19"/>
                  </a:cxn>
                  <a:cxn ang="0">
                    <a:pos x="36" y="26"/>
                  </a:cxn>
                  <a:cxn ang="0">
                    <a:pos x="36" y="26"/>
                  </a:cxn>
                  <a:cxn ang="0">
                    <a:pos x="32" y="32"/>
                  </a:cxn>
                  <a:cxn ang="0">
                    <a:pos x="26" y="35"/>
                  </a:cxn>
                  <a:cxn ang="0">
                    <a:pos x="26" y="35"/>
                  </a:cxn>
                  <a:cxn ang="0">
                    <a:pos x="18" y="37"/>
                  </a:cxn>
                  <a:cxn ang="0">
                    <a:pos x="18" y="37"/>
                  </a:cxn>
                </a:cxnLst>
                <a:rect l="0" t="0" r="r" b="b"/>
                <a:pathLst>
                  <a:path w="37" h="37">
                    <a:moveTo>
                      <a:pt x="18" y="37"/>
                    </a:moveTo>
                    <a:lnTo>
                      <a:pt x="18" y="37"/>
                    </a:lnTo>
                    <a:lnTo>
                      <a:pt x="13" y="37"/>
                    </a:lnTo>
                    <a:lnTo>
                      <a:pt x="8" y="34"/>
                    </a:lnTo>
                    <a:lnTo>
                      <a:pt x="5" y="30"/>
                    </a:lnTo>
                    <a:lnTo>
                      <a:pt x="2" y="26"/>
                    </a:lnTo>
                    <a:lnTo>
                      <a:pt x="2" y="26"/>
                    </a:lnTo>
                    <a:lnTo>
                      <a:pt x="0" y="19"/>
                    </a:lnTo>
                    <a:lnTo>
                      <a:pt x="2" y="11"/>
                    </a:lnTo>
                    <a:lnTo>
                      <a:pt x="5" y="6"/>
                    </a:lnTo>
                    <a:lnTo>
                      <a:pt x="11" y="1"/>
                    </a:lnTo>
                    <a:lnTo>
                      <a:pt x="11" y="1"/>
                    </a:lnTo>
                    <a:lnTo>
                      <a:pt x="18" y="0"/>
                    </a:lnTo>
                    <a:lnTo>
                      <a:pt x="18" y="0"/>
                    </a:lnTo>
                    <a:lnTo>
                      <a:pt x="24" y="1"/>
                    </a:lnTo>
                    <a:lnTo>
                      <a:pt x="29" y="3"/>
                    </a:lnTo>
                    <a:lnTo>
                      <a:pt x="32" y="6"/>
                    </a:lnTo>
                    <a:lnTo>
                      <a:pt x="36" y="11"/>
                    </a:lnTo>
                    <a:lnTo>
                      <a:pt x="36" y="11"/>
                    </a:lnTo>
                    <a:lnTo>
                      <a:pt x="37" y="19"/>
                    </a:lnTo>
                    <a:lnTo>
                      <a:pt x="36" y="26"/>
                    </a:lnTo>
                    <a:lnTo>
                      <a:pt x="36" y="26"/>
                    </a:lnTo>
                    <a:lnTo>
                      <a:pt x="32" y="32"/>
                    </a:lnTo>
                    <a:lnTo>
                      <a:pt x="26" y="35"/>
                    </a:lnTo>
                    <a:lnTo>
                      <a:pt x="26" y="35"/>
                    </a:lnTo>
                    <a:lnTo>
                      <a:pt x="18" y="37"/>
                    </a:lnTo>
                    <a:lnTo>
                      <a:pt x="18" y="37"/>
                    </a:lnTo>
                    <a:close/>
                  </a:path>
                </a:pathLst>
              </a:custGeom>
              <a:solidFill>
                <a:srgbClr val="D3B6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3303"/>
              <p:cNvSpPr>
                <a:spLocks noEditPoints="1"/>
              </p:cNvSpPr>
              <p:nvPr/>
            </p:nvSpPr>
            <p:spPr bwMode="auto">
              <a:xfrm>
                <a:off x="4146550" y="3463925"/>
                <a:ext cx="34925" cy="34925"/>
              </a:xfrm>
              <a:custGeom>
                <a:avLst/>
                <a:gdLst/>
                <a:ahLst/>
                <a:cxnLst>
                  <a:cxn ang="0">
                    <a:pos x="21" y="7"/>
                  </a:cxn>
                  <a:cxn ang="0">
                    <a:pos x="21" y="7"/>
                  </a:cxn>
                  <a:cxn ang="0">
                    <a:pos x="26" y="8"/>
                  </a:cxn>
                  <a:cxn ang="0">
                    <a:pos x="31" y="10"/>
                  </a:cxn>
                  <a:cxn ang="0">
                    <a:pos x="34" y="13"/>
                  </a:cxn>
                  <a:cxn ang="0">
                    <a:pos x="35" y="17"/>
                  </a:cxn>
                  <a:cxn ang="0">
                    <a:pos x="35" y="17"/>
                  </a:cxn>
                  <a:cxn ang="0">
                    <a:pos x="37" y="23"/>
                  </a:cxn>
                  <a:cxn ang="0">
                    <a:pos x="35" y="28"/>
                  </a:cxn>
                  <a:cxn ang="0">
                    <a:pos x="32" y="34"/>
                  </a:cxn>
                  <a:cxn ang="0">
                    <a:pos x="27" y="38"/>
                  </a:cxn>
                  <a:cxn ang="0">
                    <a:pos x="27" y="38"/>
                  </a:cxn>
                  <a:cxn ang="0">
                    <a:pos x="21" y="38"/>
                  </a:cxn>
                  <a:cxn ang="0">
                    <a:pos x="21" y="38"/>
                  </a:cxn>
                  <a:cxn ang="0">
                    <a:pos x="18" y="38"/>
                  </a:cxn>
                  <a:cxn ang="0">
                    <a:pos x="13" y="36"/>
                  </a:cxn>
                  <a:cxn ang="0">
                    <a:pos x="9" y="33"/>
                  </a:cxn>
                  <a:cxn ang="0">
                    <a:pos x="8" y="28"/>
                  </a:cxn>
                  <a:cxn ang="0">
                    <a:pos x="8" y="28"/>
                  </a:cxn>
                  <a:cxn ang="0">
                    <a:pos x="6" y="23"/>
                  </a:cxn>
                  <a:cxn ang="0">
                    <a:pos x="8" y="17"/>
                  </a:cxn>
                  <a:cxn ang="0">
                    <a:pos x="11" y="12"/>
                  </a:cxn>
                  <a:cxn ang="0">
                    <a:pos x="16" y="8"/>
                  </a:cxn>
                  <a:cxn ang="0">
                    <a:pos x="16" y="8"/>
                  </a:cxn>
                  <a:cxn ang="0">
                    <a:pos x="21" y="7"/>
                  </a:cxn>
                  <a:cxn ang="0">
                    <a:pos x="21" y="0"/>
                  </a:cxn>
                  <a:cxn ang="0">
                    <a:pos x="21" y="0"/>
                  </a:cxn>
                  <a:cxn ang="0">
                    <a:pos x="21" y="0"/>
                  </a:cxn>
                  <a:cxn ang="0">
                    <a:pos x="13" y="2"/>
                  </a:cxn>
                  <a:cxn ang="0">
                    <a:pos x="13" y="2"/>
                  </a:cxn>
                  <a:cxn ang="0">
                    <a:pos x="6" y="7"/>
                  </a:cxn>
                  <a:cxn ang="0">
                    <a:pos x="1" y="15"/>
                  </a:cxn>
                  <a:cxn ang="0">
                    <a:pos x="0" y="23"/>
                  </a:cxn>
                  <a:cxn ang="0">
                    <a:pos x="1" y="31"/>
                  </a:cxn>
                  <a:cxn ang="0">
                    <a:pos x="1" y="31"/>
                  </a:cxn>
                  <a:cxn ang="0">
                    <a:pos x="5" y="36"/>
                  </a:cxn>
                  <a:cxn ang="0">
                    <a:pos x="9" y="41"/>
                  </a:cxn>
                  <a:cxn ang="0">
                    <a:pos x="16" y="43"/>
                  </a:cxn>
                  <a:cxn ang="0">
                    <a:pos x="21" y="44"/>
                  </a:cxn>
                  <a:cxn ang="0">
                    <a:pos x="21" y="44"/>
                  </a:cxn>
                  <a:cxn ang="0">
                    <a:pos x="31" y="43"/>
                  </a:cxn>
                  <a:cxn ang="0">
                    <a:pos x="31" y="43"/>
                  </a:cxn>
                  <a:cxn ang="0">
                    <a:pos x="37" y="38"/>
                  </a:cxn>
                  <a:cxn ang="0">
                    <a:pos x="42" y="31"/>
                  </a:cxn>
                  <a:cxn ang="0">
                    <a:pos x="42" y="31"/>
                  </a:cxn>
                  <a:cxn ang="0">
                    <a:pos x="44" y="23"/>
                  </a:cxn>
                  <a:cxn ang="0">
                    <a:pos x="42" y="15"/>
                  </a:cxn>
                  <a:cxn ang="0">
                    <a:pos x="42" y="15"/>
                  </a:cxn>
                  <a:cxn ang="0">
                    <a:pos x="39" y="8"/>
                  </a:cxn>
                  <a:cxn ang="0">
                    <a:pos x="34" y="5"/>
                  </a:cxn>
                  <a:cxn ang="0">
                    <a:pos x="27" y="2"/>
                  </a:cxn>
                  <a:cxn ang="0">
                    <a:pos x="21" y="0"/>
                  </a:cxn>
                  <a:cxn ang="0">
                    <a:pos x="21" y="0"/>
                  </a:cxn>
                </a:cxnLst>
                <a:rect l="0" t="0" r="r" b="b"/>
                <a:pathLst>
                  <a:path w="44" h="44">
                    <a:moveTo>
                      <a:pt x="21" y="7"/>
                    </a:moveTo>
                    <a:lnTo>
                      <a:pt x="21" y="7"/>
                    </a:lnTo>
                    <a:lnTo>
                      <a:pt x="26" y="8"/>
                    </a:lnTo>
                    <a:lnTo>
                      <a:pt x="31" y="10"/>
                    </a:lnTo>
                    <a:lnTo>
                      <a:pt x="34" y="13"/>
                    </a:lnTo>
                    <a:lnTo>
                      <a:pt x="35" y="17"/>
                    </a:lnTo>
                    <a:lnTo>
                      <a:pt x="35" y="17"/>
                    </a:lnTo>
                    <a:lnTo>
                      <a:pt x="37" y="23"/>
                    </a:lnTo>
                    <a:lnTo>
                      <a:pt x="35" y="28"/>
                    </a:lnTo>
                    <a:lnTo>
                      <a:pt x="32" y="34"/>
                    </a:lnTo>
                    <a:lnTo>
                      <a:pt x="27" y="38"/>
                    </a:lnTo>
                    <a:lnTo>
                      <a:pt x="27" y="38"/>
                    </a:lnTo>
                    <a:lnTo>
                      <a:pt x="21" y="38"/>
                    </a:lnTo>
                    <a:lnTo>
                      <a:pt x="21" y="38"/>
                    </a:lnTo>
                    <a:lnTo>
                      <a:pt x="18" y="38"/>
                    </a:lnTo>
                    <a:lnTo>
                      <a:pt x="13" y="36"/>
                    </a:lnTo>
                    <a:lnTo>
                      <a:pt x="9" y="33"/>
                    </a:lnTo>
                    <a:lnTo>
                      <a:pt x="8" y="28"/>
                    </a:lnTo>
                    <a:lnTo>
                      <a:pt x="8" y="28"/>
                    </a:lnTo>
                    <a:lnTo>
                      <a:pt x="6" y="23"/>
                    </a:lnTo>
                    <a:lnTo>
                      <a:pt x="8" y="17"/>
                    </a:lnTo>
                    <a:lnTo>
                      <a:pt x="11" y="12"/>
                    </a:lnTo>
                    <a:lnTo>
                      <a:pt x="16" y="8"/>
                    </a:lnTo>
                    <a:lnTo>
                      <a:pt x="16" y="8"/>
                    </a:lnTo>
                    <a:lnTo>
                      <a:pt x="21" y="7"/>
                    </a:lnTo>
                    <a:close/>
                    <a:moveTo>
                      <a:pt x="21" y="0"/>
                    </a:moveTo>
                    <a:lnTo>
                      <a:pt x="21" y="0"/>
                    </a:lnTo>
                    <a:lnTo>
                      <a:pt x="21" y="0"/>
                    </a:lnTo>
                    <a:lnTo>
                      <a:pt x="13" y="2"/>
                    </a:lnTo>
                    <a:lnTo>
                      <a:pt x="13" y="2"/>
                    </a:lnTo>
                    <a:lnTo>
                      <a:pt x="6" y="7"/>
                    </a:lnTo>
                    <a:lnTo>
                      <a:pt x="1" y="15"/>
                    </a:lnTo>
                    <a:lnTo>
                      <a:pt x="0" y="23"/>
                    </a:lnTo>
                    <a:lnTo>
                      <a:pt x="1" y="31"/>
                    </a:lnTo>
                    <a:lnTo>
                      <a:pt x="1" y="31"/>
                    </a:lnTo>
                    <a:lnTo>
                      <a:pt x="5" y="36"/>
                    </a:lnTo>
                    <a:lnTo>
                      <a:pt x="9" y="41"/>
                    </a:lnTo>
                    <a:lnTo>
                      <a:pt x="16" y="43"/>
                    </a:lnTo>
                    <a:lnTo>
                      <a:pt x="21" y="44"/>
                    </a:lnTo>
                    <a:lnTo>
                      <a:pt x="21" y="44"/>
                    </a:lnTo>
                    <a:lnTo>
                      <a:pt x="31" y="43"/>
                    </a:lnTo>
                    <a:lnTo>
                      <a:pt x="31" y="43"/>
                    </a:lnTo>
                    <a:lnTo>
                      <a:pt x="37" y="38"/>
                    </a:lnTo>
                    <a:lnTo>
                      <a:pt x="42" y="31"/>
                    </a:lnTo>
                    <a:lnTo>
                      <a:pt x="42" y="31"/>
                    </a:lnTo>
                    <a:lnTo>
                      <a:pt x="44" y="23"/>
                    </a:lnTo>
                    <a:lnTo>
                      <a:pt x="42" y="15"/>
                    </a:lnTo>
                    <a:lnTo>
                      <a:pt x="42" y="15"/>
                    </a:lnTo>
                    <a:lnTo>
                      <a:pt x="39" y="8"/>
                    </a:lnTo>
                    <a:lnTo>
                      <a:pt x="34" y="5"/>
                    </a:lnTo>
                    <a:lnTo>
                      <a:pt x="27" y="2"/>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3304"/>
              <p:cNvSpPr>
                <a:spLocks/>
              </p:cNvSpPr>
              <p:nvPr/>
            </p:nvSpPr>
            <p:spPr bwMode="auto">
              <a:xfrm>
                <a:off x="4151312" y="3468687"/>
                <a:ext cx="25400" cy="23813"/>
              </a:xfrm>
              <a:custGeom>
                <a:avLst/>
                <a:gdLst/>
                <a:ahLst/>
                <a:cxnLst>
                  <a:cxn ang="0">
                    <a:pos x="15" y="0"/>
                  </a:cxn>
                  <a:cxn ang="0">
                    <a:pos x="15" y="0"/>
                  </a:cxn>
                  <a:cxn ang="0">
                    <a:pos x="20" y="1"/>
                  </a:cxn>
                  <a:cxn ang="0">
                    <a:pos x="25" y="3"/>
                  </a:cxn>
                  <a:cxn ang="0">
                    <a:pos x="28" y="6"/>
                  </a:cxn>
                  <a:cxn ang="0">
                    <a:pos x="29" y="10"/>
                  </a:cxn>
                  <a:cxn ang="0">
                    <a:pos x="29" y="10"/>
                  </a:cxn>
                  <a:cxn ang="0">
                    <a:pos x="31" y="16"/>
                  </a:cxn>
                  <a:cxn ang="0">
                    <a:pos x="29" y="21"/>
                  </a:cxn>
                  <a:cxn ang="0">
                    <a:pos x="26" y="27"/>
                  </a:cxn>
                  <a:cxn ang="0">
                    <a:pos x="21" y="31"/>
                  </a:cxn>
                  <a:cxn ang="0">
                    <a:pos x="21" y="31"/>
                  </a:cxn>
                  <a:cxn ang="0">
                    <a:pos x="15" y="31"/>
                  </a:cxn>
                  <a:cxn ang="0">
                    <a:pos x="15" y="31"/>
                  </a:cxn>
                  <a:cxn ang="0">
                    <a:pos x="12" y="31"/>
                  </a:cxn>
                  <a:cxn ang="0">
                    <a:pos x="7" y="29"/>
                  </a:cxn>
                  <a:cxn ang="0">
                    <a:pos x="3" y="26"/>
                  </a:cxn>
                  <a:cxn ang="0">
                    <a:pos x="2" y="21"/>
                  </a:cxn>
                  <a:cxn ang="0">
                    <a:pos x="2" y="21"/>
                  </a:cxn>
                  <a:cxn ang="0">
                    <a:pos x="0" y="16"/>
                  </a:cxn>
                  <a:cxn ang="0">
                    <a:pos x="2" y="10"/>
                  </a:cxn>
                  <a:cxn ang="0">
                    <a:pos x="5" y="5"/>
                  </a:cxn>
                  <a:cxn ang="0">
                    <a:pos x="10" y="1"/>
                  </a:cxn>
                  <a:cxn ang="0">
                    <a:pos x="10" y="1"/>
                  </a:cxn>
                  <a:cxn ang="0">
                    <a:pos x="15" y="0"/>
                  </a:cxn>
                </a:cxnLst>
                <a:rect l="0" t="0" r="r" b="b"/>
                <a:pathLst>
                  <a:path w="31" h="31">
                    <a:moveTo>
                      <a:pt x="15" y="0"/>
                    </a:moveTo>
                    <a:lnTo>
                      <a:pt x="15" y="0"/>
                    </a:lnTo>
                    <a:lnTo>
                      <a:pt x="20" y="1"/>
                    </a:lnTo>
                    <a:lnTo>
                      <a:pt x="25" y="3"/>
                    </a:lnTo>
                    <a:lnTo>
                      <a:pt x="28" y="6"/>
                    </a:lnTo>
                    <a:lnTo>
                      <a:pt x="29" y="10"/>
                    </a:lnTo>
                    <a:lnTo>
                      <a:pt x="29" y="10"/>
                    </a:lnTo>
                    <a:lnTo>
                      <a:pt x="31" y="16"/>
                    </a:lnTo>
                    <a:lnTo>
                      <a:pt x="29" y="21"/>
                    </a:lnTo>
                    <a:lnTo>
                      <a:pt x="26" y="27"/>
                    </a:lnTo>
                    <a:lnTo>
                      <a:pt x="21" y="31"/>
                    </a:lnTo>
                    <a:lnTo>
                      <a:pt x="21" y="31"/>
                    </a:lnTo>
                    <a:lnTo>
                      <a:pt x="15" y="31"/>
                    </a:lnTo>
                    <a:lnTo>
                      <a:pt x="15" y="31"/>
                    </a:lnTo>
                    <a:lnTo>
                      <a:pt x="12" y="31"/>
                    </a:lnTo>
                    <a:lnTo>
                      <a:pt x="7" y="29"/>
                    </a:lnTo>
                    <a:lnTo>
                      <a:pt x="3" y="26"/>
                    </a:lnTo>
                    <a:lnTo>
                      <a:pt x="2" y="21"/>
                    </a:lnTo>
                    <a:lnTo>
                      <a:pt x="2" y="21"/>
                    </a:lnTo>
                    <a:lnTo>
                      <a:pt x="0" y="16"/>
                    </a:lnTo>
                    <a:lnTo>
                      <a:pt x="2" y="10"/>
                    </a:lnTo>
                    <a:lnTo>
                      <a:pt x="5" y="5"/>
                    </a:lnTo>
                    <a:lnTo>
                      <a:pt x="10" y="1"/>
                    </a:lnTo>
                    <a:lnTo>
                      <a:pt x="10" y="1"/>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3305"/>
              <p:cNvSpPr>
                <a:spLocks/>
              </p:cNvSpPr>
              <p:nvPr/>
            </p:nvSpPr>
            <p:spPr bwMode="auto">
              <a:xfrm>
                <a:off x="4146550" y="3463925"/>
                <a:ext cx="34925" cy="34925"/>
              </a:xfrm>
              <a:custGeom>
                <a:avLst/>
                <a:gdLst/>
                <a:ahLst/>
                <a:cxnLst>
                  <a:cxn ang="0">
                    <a:pos x="21" y="0"/>
                  </a:cxn>
                  <a:cxn ang="0">
                    <a:pos x="21" y="0"/>
                  </a:cxn>
                  <a:cxn ang="0">
                    <a:pos x="21" y="0"/>
                  </a:cxn>
                  <a:cxn ang="0">
                    <a:pos x="13" y="2"/>
                  </a:cxn>
                  <a:cxn ang="0">
                    <a:pos x="13" y="2"/>
                  </a:cxn>
                  <a:cxn ang="0">
                    <a:pos x="6" y="7"/>
                  </a:cxn>
                  <a:cxn ang="0">
                    <a:pos x="1" y="15"/>
                  </a:cxn>
                  <a:cxn ang="0">
                    <a:pos x="0" y="23"/>
                  </a:cxn>
                  <a:cxn ang="0">
                    <a:pos x="1" y="31"/>
                  </a:cxn>
                  <a:cxn ang="0">
                    <a:pos x="1" y="31"/>
                  </a:cxn>
                  <a:cxn ang="0">
                    <a:pos x="5" y="36"/>
                  </a:cxn>
                  <a:cxn ang="0">
                    <a:pos x="9" y="41"/>
                  </a:cxn>
                  <a:cxn ang="0">
                    <a:pos x="16" y="43"/>
                  </a:cxn>
                  <a:cxn ang="0">
                    <a:pos x="21" y="44"/>
                  </a:cxn>
                  <a:cxn ang="0">
                    <a:pos x="21" y="44"/>
                  </a:cxn>
                  <a:cxn ang="0">
                    <a:pos x="31" y="43"/>
                  </a:cxn>
                  <a:cxn ang="0">
                    <a:pos x="31" y="43"/>
                  </a:cxn>
                  <a:cxn ang="0">
                    <a:pos x="37" y="38"/>
                  </a:cxn>
                  <a:cxn ang="0">
                    <a:pos x="42" y="31"/>
                  </a:cxn>
                  <a:cxn ang="0">
                    <a:pos x="42" y="31"/>
                  </a:cxn>
                  <a:cxn ang="0">
                    <a:pos x="44" y="23"/>
                  </a:cxn>
                  <a:cxn ang="0">
                    <a:pos x="42" y="15"/>
                  </a:cxn>
                  <a:cxn ang="0">
                    <a:pos x="42" y="15"/>
                  </a:cxn>
                  <a:cxn ang="0">
                    <a:pos x="39" y="8"/>
                  </a:cxn>
                  <a:cxn ang="0">
                    <a:pos x="34" y="5"/>
                  </a:cxn>
                  <a:cxn ang="0">
                    <a:pos x="27" y="2"/>
                  </a:cxn>
                  <a:cxn ang="0">
                    <a:pos x="21" y="0"/>
                  </a:cxn>
                  <a:cxn ang="0">
                    <a:pos x="21" y="0"/>
                  </a:cxn>
                </a:cxnLst>
                <a:rect l="0" t="0" r="r" b="b"/>
                <a:pathLst>
                  <a:path w="44" h="44">
                    <a:moveTo>
                      <a:pt x="21" y="0"/>
                    </a:moveTo>
                    <a:lnTo>
                      <a:pt x="21" y="0"/>
                    </a:lnTo>
                    <a:lnTo>
                      <a:pt x="21" y="0"/>
                    </a:lnTo>
                    <a:lnTo>
                      <a:pt x="13" y="2"/>
                    </a:lnTo>
                    <a:lnTo>
                      <a:pt x="13" y="2"/>
                    </a:lnTo>
                    <a:lnTo>
                      <a:pt x="6" y="7"/>
                    </a:lnTo>
                    <a:lnTo>
                      <a:pt x="1" y="15"/>
                    </a:lnTo>
                    <a:lnTo>
                      <a:pt x="0" y="23"/>
                    </a:lnTo>
                    <a:lnTo>
                      <a:pt x="1" y="31"/>
                    </a:lnTo>
                    <a:lnTo>
                      <a:pt x="1" y="31"/>
                    </a:lnTo>
                    <a:lnTo>
                      <a:pt x="5" y="36"/>
                    </a:lnTo>
                    <a:lnTo>
                      <a:pt x="9" y="41"/>
                    </a:lnTo>
                    <a:lnTo>
                      <a:pt x="16" y="43"/>
                    </a:lnTo>
                    <a:lnTo>
                      <a:pt x="21" y="44"/>
                    </a:lnTo>
                    <a:lnTo>
                      <a:pt x="21" y="44"/>
                    </a:lnTo>
                    <a:lnTo>
                      <a:pt x="31" y="43"/>
                    </a:lnTo>
                    <a:lnTo>
                      <a:pt x="31" y="43"/>
                    </a:lnTo>
                    <a:lnTo>
                      <a:pt x="37" y="38"/>
                    </a:lnTo>
                    <a:lnTo>
                      <a:pt x="42" y="31"/>
                    </a:lnTo>
                    <a:lnTo>
                      <a:pt x="42" y="31"/>
                    </a:lnTo>
                    <a:lnTo>
                      <a:pt x="44" y="23"/>
                    </a:lnTo>
                    <a:lnTo>
                      <a:pt x="42" y="15"/>
                    </a:lnTo>
                    <a:lnTo>
                      <a:pt x="42" y="15"/>
                    </a:lnTo>
                    <a:lnTo>
                      <a:pt x="39" y="8"/>
                    </a:lnTo>
                    <a:lnTo>
                      <a:pt x="34" y="5"/>
                    </a:lnTo>
                    <a:lnTo>
                      <a:pt x="27" y="2"/>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3306"/>
              <p:cNvSpPr>
                <a:spLocks/>
              </p:cNvSpPr>
              <p:nvPr/>
            </p:nvSpPr>
            <p:spPr bwMode="auto">
              <a:xfrm>
                <a:off x="4095750" y="3487737"/>
                <a:ext cx="30163" cy="30163"/>
              </a:xfrm>
              <a:custGeom>
                <a:avLst/>
                <a:gdLst/>
                <a:ahLst/>
                <a:cxnLst>
                  <a:cxn ang="0">
                    <a:pos x="20" y="38"/>
                  </a:cxn>
                  <a:cxn ang="0">
                    <a:pos x="20" y="38"/>
                  </a:cxn>
                  <a:cxn ang="0">
                    <a:pos x="13" y="38"/>
                  </a:cxn>
                  <a:cxn ang="0">
                    <a:pos x="8" y="34"/>
                  </a:cxn>
                  <a:cxn ang="0">
                    <a:pos x="5" y="31"/>
                  </a:cxn>
                  <a:cxn ang="0">
                    <a:pos x="2" y="26"/>
                  </a:cxn>
                  <a:cxn ang="0">
                    <a:pos x="2" y="26"/>
                  </a:cxn>
                  <a:cxn ang="0">
                    <a:pos x="0" y="20"/>
                  </a:cxn>
                  <a:cxn ang="0">
                    <a:pos x="2" y="12"/>
                  </a:cxn>
                  <a:cxn ang="0">
                    <a:pos x="2" y="12"/>
                  </a:cxn>
                  <a:cxn ang="0">
                    <a:pos x="7" y="7"/>
                  </a:cxn>
                  <a:cxn ang="0">
                    <a:pos x="12" y="2"/>
                  </a:cxn>
                  <a:cxn ang="0">
                    <a:pos x="12" y="2"/>
                  </a:cxn>
                  <a:cxn ang="0">
                    <a:pos x="20" y="0"/>
                  </a:cxn>
                  <a:cxn ang="0">
                    <a:pos x="20" y="0"/>
                  </a:cxn>
                  <a:cxn ang="0">
                    <a:pos x="25" y="2"/>
                  </a:cxn>
                  <a:cxn ang="0">
                    <a:pos x="29" y="3"/>
                  </a:cxn>
                  <a:cxn ang="0">
                    <a:pos x="33" y="7"/>
                  </a:cxn>
                  <a:cxn ang="0">
                    <a:pos x="36" y="12"/>
                  </a:cxn>
                  <a:cxn ang="0">
                    <a:pos x="36" y="12"/>
                  </a:cxn>
                  <a:cxn ang="0">
                    <a:pos x="38" y="20"/>
                  </a:cxn>
                  <a:cxn ang="0">
                    <a:pos x="36" y="26"/>
                  </a:cxn>
                  <a:cxn ang="0">
                    <a:pos x="36" y="26"/>
                  </a:cxn>
                  <a:cxn ang="0">
                    <a:pos x="33" y="33"/>
                  </a:cxn>
                  <a:cxn ang="0">
                    <a:pos x="26" y="36"/>
                  </a:cxn>
                  <a:cxn ang="0">
                    <a:pos x="26" y="36"/>
                  </a:cxn>
                  <a:cxn ang="0">
                    <a:pos x="20" y="38"/>
                  </a:cxn>
                  <a:cxn ang="0">
                    <a:pos x="20" y="38"/>
                  </a:cxn>
                </a:cxnLst>
                <a:rect l="0" t="0" r="r" b="b"/>
                <a:pathLst>
                  <a:path w="38" h="38">
                    <a:moveTo>
                      <a:pt x="20" y="38"/>
                    </a:moveTo>
                    <a:lnTo>
                      <a:pt x="20" y="38"/>
                    </a:lnTo>
                    <a:lnTo>
                      <a:pt x="13" y="38"/>
                    </a:lnTo>
                    <a:lnTo>
                      <a:pt x="8" y="34"/>
                    </a:lnTo>
                    <a:lnTo>
                      <a:pt x="5" y="31"/>
                    </a:lnTo>
                    <a:lnTo>
                      <a:pt x="2" y="26"/>
                    </a:lnTo>
                    <a:lnTo>
                      <a:pt x="2" y="26"/>
                    </a:lnTo>
                    <a:lnTo>
                      <a:pt x="0" y="20"/>
                    </a:lnTo>
                    <a:lnTo>
                      <a:pt x="2" y="12"/>
                    </a:lnTo>
                    <a:lnTo>
                      <a:pt x="2" y="12"/>
                    </a:lnTo>
                    <a:lnTo>
                      <a:pt x="7" y="7"/>
                    </a:lnTo>
                    <a:lnTo>
                      <a:pt x="12" y="2"/>
                    </a:lnTo>
                    <a:lnTo>
                      <a:pt x="12" y="2"/>
                    </a:lnTo>
                    <a:lnTo>
                      <a:pt x="20" y="0"/>
                    </a:lnTo>
                    <a:lnTo>
                      <a:pt x="20" y="0"/>
                    </a:lnTo>
                    <a:lnTo>
                      <a:pt x="25" y="2"/>
                    </a:lnTo>
                    <a:lnTo>
                      <a:pt x="29" y="3"/>
                    </a:lnTo>
                    <a:lnTo>
                      <a:pt x="33" y="7"/>
                    </a:lnTo>
                    <a:lnTo>
                      <a:pt x="36" y="12"/>
                    </a:lnTo>
                    <a:lnTo>
                      <a:pt x="36" y="12"/>
                    </a:lnTo>
                    <a:lnTo>
                      <a:pt x="38" y="20"/>
                    </a:lnTo>
                    <a:lnTo>
                      <a:pt x="36" y="26"/>
                    </a:lnTo>
                    <a:lnTo>
                      <a:pt x="36" y="26"/>
                    </a:lnTo>
                    <a:lnTo>
                      <a:pt x="33" y="33"/>
                    </a:lnTo>
                    <a:lnTo>
                      <a:pt x="26" y="36"/>
                    </a:lnTo>
                    <a:lnTo>
                      <a:pt x="26" y="36"/>
                    </a:lnTo>
                    <a:lnTo>
                      <a:pt x="20" y="38"/>
                    </a:lnTo>
                    <a:lnTo>
                      <a:pt x="20" y="38"/>
                    </a:lnTo>
                    <a:close/>
                  </a:path>
                </a:pathLst>
              </a:custGeom>
              <a:solidFill>
                <a:srgbClr val="E2967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3307"/>
              <p:cNvSpPr>
                <a:spLocks noEditPoints="1"/>
              </p:cNvSpPr>
              <p:nvPr/>
            </p:nvSpPr>
            <p:spPr bwMode="auto">
              <a:xfrm>
                <a:off x="4092575" y="3484562"/>
                <a:ext cx="34925" cy="34925"/>
              </a:xfrm>
              <a:custGeom>
                <a:avLst/>
                <a:gdLst/>
                <a:ahLst/>
                <a:cxnLst>
                  <a:cxn ang="0">
                    <a:pos x="23" y="6"/>
                  </a:cxn>
                  <a:cxn ang="0">
                    <a:pos x="23" y="6"/>
                  </a:cxn>
                  <a:cxn ang="0">
                    <a:pos x="26" y="6"/>
                  </a:cxn>
                  <a:cxn ang="0">
                    <a:pos x="31" y="10"/>
                  </a:cxn>
                  <a:cxn ang="0">
                    <a:pos x="34" y="11"/>
                  </a:cxn>
                  <a:cxn ang="0">
                    <a:pos x="37" y="16"/>
                  </a:cxn>
                  <a:cxn ang="0">
                    <a:pos x="37" y="16"/>
                  </a:cxn>
                  <a:cxn ang="0">
                    <a:pos x="37" y="23"/>
                  </a:cxn>
                  <a:cxn ang="0">
                    <a:pos x="37" y="28"/>
                  </a:cxn>
                  <a:cxn ang="0">
                    <a:pos x="34" y="33"/>
                  </a:cxn>
                  <a:cxn ang="0">
                    <a:pos x="28" y="37"/>
                  </a:cxn>
                  <a:cxn ang="0">
                    <a:pos x="28" y="37"/>
                  </a:cxn>
                  <a:cxn ang="0">
                    <a:pos x="23" y="37"/>
                  </a:cxn>
                  <a:cxn ang="0">
                    <a:pos x="23" y="37"/>
                  </a:cxn>
                  <a:cxn ang="0">
                    <a:pos x="18" y="37"/>
                  </a:cxn>
                  <a:cxn ang="0">
                    <a:pos x="13" y="36"/>
                  </a:cxn>
                  <a:cxn ang="0">
                    <a:pos x="10" y="33"/>
                  </a:cxn>
                  <a:cxn ang="0">
                    <a:pos x="8" y="28"/>
                  </a:cxn>
                  <a:cxn ang="0">
                    <a:pos x="8" y="28"/>
                  </a:cxn>
                  <a:cxn ang="0">
                    <a:pos x="6" y="23"/>
                  </a:cxn>
                  <a:cxn ang="0">
                    <a:pos x="8" y="16"/>
                  </a:cxn>
                  <a:cxn ang="0">
                    <a:pos x="11" y="11"/>
                  </a:cxn>
                  <a:cxn ang="0">
                    <a:pos x="16" y="8"/>
                  </a:cxn>
                  <a:cxn ang="0">
                    <a:pos x="16" y="8"/>
                  </a:cxn>
                  <a:cxn ang="0">
                    <a:pos x="23" y="6"/>
                  </a:cxn>
                  <a:cxn ang="0">
                    <a:pos x="23" y="0"/>
                  </a:cxn>
                  <a:cxn ang="0">
                    <a:pos x="23" y="0"/>
                  </a:cxn>
                  <a:cxn ang="0">
                    <a:pos x="15" y="2"/>
                  </a:cxn>
                  <a:cxn ang="0">
                    <a:pos x="15" y="2"/>
                  </a:cxn>
                  <a:cxn ang="0">
                    <a:pos x="6" y="6"/>
                  </a:cxn>
                  <a:cxn ang="0">
                    <a:pos x="1" y="15"/>
                  </a:cxn>
                  <a:cxn ang="0">
                    <a:pos x="1" y="15"/>
                  </a:cxn>
                  <a:cxn ang="0">
                    <a:pos x="0" y="23"/>
                  </a:cxn>
                  <a:cxn ang="0">
                    <a:pos x="1" y="31"/>
                  </a:cxn>
                  <a:cxn ang="0">
                    <a:pos x="1" y="31"/>
                  </a:cxn>
                  <a:cxn ang="0">
                    <a:pos x="5" y="36"/>
                  </a:cxn>
                  <a:cxn ang="0">
                    <a:pos x="10" y="41"/>
                  </a:cxn>
                  <a:cxn ang="0">
                    <a:pos x="16" y="42"/>
                  </a:cxn>
                  <a:cxn ang="0">
                    <a:pos x="23" y="44"/>
                  </a:cxn>
                  <a:cxn ang="0">
                    <a:pos x="23" y="44"/>
                  </a:cxn>
                  <a:cxn ang="0">
                    <a:pos x="31" y="42"/>
                  </a:cxn>
                  <a:cxn ang="0">
                    <a:pos x="31" y="42"/>
                  </a:cxn>
                  <a:cxn ang="0">
                    <a:pos x="37" y="37"/>
                  </a:cxn>
                  <a:cxn ang="0">
                    <a:pos x="42" y="31"/>
                  </a:cxn>
                  <a:cxn ang="0">
                    <a:pos x="42" y="31"/>
                  </a:cxn>
                  <a:cxn ang="0">
                    <a:pos x="44" y="23"/>
                  </a:cxn>
                  <a:cxn ang="0">
                    <a:pos x="42" y="15"/>
                  </a:cxn>
                  <a:cxn ang="0">
                    <a:pos x="42" y="15"/>
                  </a:cxn>
                  <a:cxn ang="0">
                    <a:pos x="39" y="8"/>
                  </a:cxn>
                  <a:cxn ang="0">
                    <a:pos x="34" y="5"/>
                  </a:cxn>
                  <a:cxn ang="0">
                    <a:pos x="29" y="2"/>
                  </a:cxn>
                  <a:cxn ang="0">
                    <a:pos x="23" y="0"/>
                  </a:cxn>
                  <a:cxn ang="0">
                    <a:pos x="23" y="0"/>
                  </a:cxn>
                </a:cxnLst>
                <a:rect l="0" t="0" r="r" b="b"/>
                <a:pathLst>
                  <a:path w="44" h="44">
                    <a:moveTo>
                      <a:pt x="23" y="6"/>
                    </a:moveTo>
                    <a:lnTo>
                      <a:pt x="23" y="6"/>
                    </a:lnTo>
                    <a:lnTo>
                      <a:pt x="26" y="6"/>
                    </a:lnTo>
                    <a:lnTo>
                      <a:pt x="31" y="10"/>
                    </a:lnTo>
                    <a:lnTo>
                      <a:pt x="34" y="11"/>
                    </a:lnTo>
                    <a:lnTo>
                      <a:pt x="37" y="16"/>
                    </a:lnTo>
                    <a:lnTo>
                      <a:pt x="37" y="16"/>
                    </a:lnTo>
                    <a:lnTo>
                      <a:pt x="37" y="23"/>
                    </a:lnTo>
                    <a:lnTo>
                      <a:pt x="37" y="28"/>
                    </a:lnTo>
                    <a:lnTo>
                      <a:pt x="34" y="33"/>
                    </a:lnTo>
                    <a:lnTo>
                      <a:pt x="28" y="37"/>
                    </a:lnTo>
                    <a:lnTo>
                      <a:pt x="28" y="37"/>
                    </a:lnTo>
                    <a:lnTo>
                      <a:pt x="23" y="37"/>
                    </a:lnTo>
                    <a:lnTo>
                      <a:pt x="23" y="37"/>
                    </a:lnTo>
                    <a:lnTo>
                      <a:pt x="18" y="37"/>
                    </a:lnTo>
                    <a:lnTo>
                      <a:pt x="13" y="36"/>
                    </a:lnTo>
                    <a:lnTo>
                      <a:pt x="10" y="33"/>
                    </a:lnTo>
                    <a:lnTo>
                      <a:pt x="8" y="28"/>
                    </a:lnTo>
                    <a:lnTo>
                      <a:pt x="8" y="28"/>
                    </a:lnTo>
                    <a:lnTo>
                      <a:pt x="6" y="23"/>
                    </a:lnTo>
                    <a:lnTo>
                      <a:pt x="8" y="16"/>
                    </a:lnTo>
                    <a:lnTo>
                      <a:pt x="11" y="11"/>
                    </a:lnTo>
                    <a:lnTo>
                      <a:pt x="16" y="8"/>
                    </a:lnTo>
                    <a:lnTo>
                      <a:pt x="16" y="8"/>
                    </a:lnTo>
                    <a:lnTo>
                      <a:pt x="23" y="6"/>
                    </a:lnTo>
                    <a:close/>
                    <a:moveTo>
                      <a:pt x="23" y="0"/>
                    </a:moveTo>
                    <a:lnTo>
                      <a:pt x="23" y="0"/>
                    </a:lnTo>
                    <a:lnTo>
                      <a:pt x="15" y="2"/>
                    </a:lnTo>
                    <a:lnTo>
                      <a:pt x="15" y="2"/>
                    </a:lnTo>
                    <a:lnTo>
                      <a:pt x="6" y="6"/>
                    </a:lnTo>
                    <a:lnTo>
                      <a:pt x="1" y="15"/>
                    </a:lnTo>
                    <a:lnTo>
                      <a:pt x="1" y="15"/>
                    </a:lnTo>
                    <a:lnTo>
                      <a:pt x="0" y="23"/>
                    </a:lnTo>
                    <a:lnTo>
                      <a:pt x="1" y="31"/>
                    </a:lnTo>
                    <a:lnTo>
                      <a:pt x="1" y="31"/>
                    </a:lnTo>
                    <a:lnTo>
                      <a:pt x="5" y="36"/>
                    </a:lnTo>
                    <a:lnTo>
                      <a:pt x="10" y="41"/>
                    </a:lnTo>
                    <a:lnTo>
                      <a:pt x="16" y="42"/>
                    </a:lnTo>
                    <a:lnTo>
                      <a:pt x="23" y="44"/>
                    </a:lnTo>
                    <a:lnTo>
                      <a:pt x="23" y="44"/>
                    </a:lnTo>
                    <a:lnTo>
                      <a:pt x="31" y="42"/>
                    </a:lnTo>
                    <a:lnTo>
                      <a:pt x="31" y="42"/>
                    </a:lnTo>
                    <a:lnTo>
                      <a:pt x="37" y="37"/>
                    </a:lnTo>
                    <a:lnTo>
                      <a:pt x="42" y="31"/>
                    </a:lnTo>
                    <a:lnTo>
                      <a:pt x="42" y="31"/>
                    </a:lnTo>
                    <a:lnTo>
                      <a:pt x="44" y="23"/>
                    </a:lnTo>
                    <a:lnTo>
                      <a:pt x="42" y="15"/>
                    </a:lnTo>
                    <a:lnTo>
                      <a:pt x="42" y="15"/>
                    </a:lnTo>
                    <a:lnTo>
                      <a:pt x="39" y="8"/>
                    </a:lnTo>
                    <a:lnTo>
                      <a:pt x="34" y="5"/>
                    </a:lnTo>
                    <a:lnTo>
                      <a:pt x="29" y="2"/>
                    </a:lnTo>
                    <a:lnTo>
                      <a:pt x="23" y="0"/>
                    </a:lnTo>
                    <a:lnTo>
                      <a:pt x="23"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308"/>
              <p:cNvSpPr>
                <a:spLocks/>
              </p:cNvSpPr>
              <p:nvPr/>
            </p:nvSpPr>
            <p:spPr bwMode="auto">
              <a:xfrm>
                <a:off x="4098925" y="3490912"/>
                <a:ext cx="23813" cy="23813"/>
              </a:xfrm>
              <a:custGeom>
                <a:avLst/>
                <a:gdLst/>
                <a:ahLst/>
                <a:cxnLst>
                  <a:cxn ang="0">
                    <a:pos x="17" y="0"/>
                  </a:cxn>
                  <a:cxn ang="0">
                    <a:pos x="17" y="0"/>
                  </a:cxn>
                  <a:cxn ang="0">
                    <a:pos x="20" y="0"/>
                  </a:cxn>
                  <a:cxn ang="0">
                    <a:pos x="25" y="4"/>
                  </a:cxn>
                  <a:cxn ang="0">
                    <a:pos x="28" y="5"/>
                  </a:cxn>
                  <a:cxn ang="0">
                    <a:pos x="31" y="10"/>
                  </a:cxn>
                  <a:cxn ang="0">
                    <a:pos x="31" y="10"/>
                  </a:cxn>
                  <a:cxn ang="0">
                    <a:pos x="31" y="17"/>
                  </a:cxn>
                  <a:cxn ang="0">
                    <a:pos x="31" y="22"/>
                  </a:cxn>
                  <a:cxn ang="0">
                    <a:pos x="28" y="27"/>
                  </a:cxn>
                  <a:cxn ang="0">
                    <a:pos x="22" y="31"/>
                  </a:cxn>
                  <a:cxn ang="0">
                    <a:pos x="22" y="31"/>
                  </a:cxn>
                  <a:cxn ang="0">
                    <a:pos x="17" y="31"/>
                  </a:cxn>
                  <a:cxn ang="0">
                    <a:pos x="17" y="31"/>
                  </a:cxn>
                  <a:cxn ang="0">
                    <a:pos x="12" y="31"/>
                  </a:cxn>
                  <a:cxn ang="0">
                    <a:pos x="7" y="30"/>
                  </a:cxn>
                  <a:cxn ang="0">
                    <a:pos x="4" y="27"/>
                  </a:cxn>
                  <a:cxn ang="0">
                    <a:pos x="2" y="22"/>
                  </a:cxn>
                  <a:cxn ang="0">
                    <a:pos x="2" y="22"/>
                  </a:cxn>
                  <a:cxn ang="0">
                    <a:pos x="0" y="17"/>
                  </a:cxn>
                  <a:cxn ang="0">
                    <a:pos x="2" y="10"/>
                  </a:cxn>
                  <a:cxn ang="0">
                    <a:pos x="5" y="5"/>
                  </a:cxn>
                  <a:cxn ang="0">
                    <a:pos x="10" y="2"/>
                  </a:cxn>
                  <a:cxn ang="0">
                    <a:pos x="10" y="2"/>
                  </a:cxn>
                  <a:cxn ang="0">
                    <a:pos x="17" y="0"/>
                  </a:cxn>
                </a:cxnLst>
                <a:rect l="0" t="0" r="r" b="b"/>
                <a:pathLst>
                  <a:path w="31" h="31">
                    <a:moveTo>
                      <a:pt x="17" y="0"/>
                    </a:moveTo>
                    <a:lnTo>
                      <a:pt x="17" y="0"/>
                    </a:lnTo>
                    <a:lnTo>
                      <a:pt x="20" y="0"/>
                    </a:lnTo>
                    <a:lnTo>
                      <a:pt x="25" y="4"/>
                    </a:lnTo>
                    <a:lnTo>
                      <a:pt x="28" y="5"/>
                    </a:lnTo>
                    <a:lnTo>
                      <a:pt x="31" y="10"/>
                    </a:lnTo>
                    <a:lnTo>
                      <a:pt x="31" y="10"/>
                    </a:lnTo>
                    <a:lnTo>
                      <a:pt x="31" y="17"/>
                    </a:lnTo>
                    <a:lnTo>
                      <a:pt x="31" y="22"/>
                    </a:lnTo>
                    <a:lnTo>
                      <a:pt x="28" y="27"/>
                    </a:lnTo>
                    <a:lnTo>
                      <a:pt x="22" y="31"/>
                    </a:lnTo>
                    <a:lnTo>
                      <a:pt x="22" y="31"/>
                    </a:lnTo>
                    <a:lnTo>
                      <a:pt x="17" y="31"/>
                    </a:lnTo>
                    <a:lnTo>
                      <a:pt x="17" y="31"/>
                    </a:lnTo>
                    <a:lnTo>
                      <a:pt x="12" y="31"/>
                    </a:lnTo>
                    <a:lnTo>
                      <a:pt x="7" y="30"/>
                    </a:lnTo>
                    <a:lnTo>
                      <a:pt x="4" y="27"/>
                    </a:lnTo>
                    <a:lnTo>
                      <a:pt x="2" y="22"/>
                    </a:lnTo>
                    <a:lnTo>
                      <a:pt x="2" y="22"/>
                    </a:lnTo>
                    <a:lnTo>
                      <a:pt x="0" y="17"/>
                    </a:lnTo>
                    <a:lnTo>
                      <a:pt x="2" y="10"/>
                    </a:lnTo>
                    <a:lnTo>
                      <a:pt x="5" y="5"/>
                    </a:lnTo>
                    <a:lnTo>
                      <a:pt x="10" y="2"/>
                    </a:lnTo>
                    <a:lnTo>
                      <a:pt x="10" y="2"/>
                    </a:lnTo>
                    <a:lnTo>
                      <a:pt x="1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3309"/>
              <p:cNvSpPr>
                <a:spLocks/>
              </p:cNvSpPr>
              <p:nvPr/>
            </p:nvSpPr>
            <p:spPr bwMode="auto">
              <a:xfrm>
                <a:off x="4092575" y="3484562"/>
                <a:ext cx="34925" cy="34925"/>
              </a:xfrm>
              <a:custGeom>
                <a:avLst/>
                <a:gdLst/>
                <a:ahLst/>
                <a:cxnLst>
                  <a:cxn ang="0">
                    <a:pos x="23" y="0"/>
                  </a:cxn>
                  <a:cxn ang="0">
                    <a:pos x="23" y="0"/>
                  </a:cxn>
                  <a:cxn ang="0">
                    <a:pos x="15" y="2"/>
                  </a:cxn>
                  <a:cxn ang="0">
                    <a:pos x="15" y="2"/>
                  </a:cxn>
                  <a:cxn ang="0">
                    <a:pos x="6" y="6"/>
                  </a:cxn>
                  <a:cxn ang="0">
                    <a:pos x="1" y="15"/>
                  </a:cxn>
                  <a:cxn ang="0">
                    <a:pos x="1" y="15"/>
                  </a:cxn>
                  <a:cxn ang="0">
                    <a:pos x="0" y="23"/>
                  </a:cxn>
                  <a:cxn ang="0">
                    <a:pos x="1" y="31"/>
                  </a:cxn>
                  <a:cxn ang="0">
                    <a:pos x="1" y="31"/>
                  </a:cxn>
                  <a:cxn ang="0">
                    <a:pos x="5" y="36"/>
                  </a:cxn>
                  <a:cxn ang="0">
                    <a:pos x="10" y="41"/>
                  </a:cxn>
                  <a:cxn ang="0">
                    <a:pos x="16" y="42"/>
                  </a:cxn>
                  <a:cxn ang="0">
                    <a:pos x="23" y="44"/>
                  </a:cxn>
                  <a:cxn ang="0">
                    <a:pos x="23" y="44"/>
                  </a:cxn>
                  <a:cxn ang="0">
                    <a:pos x="31" y="42"/>
                  </a:cxn>
                  <a:cxn ang="0">
                    <a:pos x="31" y="42"/>
                  </a:cxn>
                  <a:cxn ang="0">
                    <a:pos x="37" y="37"/>
                  </a:cxn>
                  <a:cxn ang="0">
                    <a:pos x="42" y="31"/>
                  </a:cxn>
                  <a:cxn ang="0">
                    <a:pos x="42" y="31"/>
                  </a:cxn>
                  <a:cxn ang="0">
                    <a:pos x="44" y="23"/>
                  </a:cxn>
                  <a:cxn ang="0">
                    <a:pos x="42" y="15"/>
                  </a:cxn>
                  <a:cxn ang="0">
                    <a:pos x="42" y="15"/>
                  </a:cxn>
                  <a:cxn ang="0">
                    <a:pos x="39" y="8"/>
                  </a:cxn>
                  <a:cxn ang="0">
                    <a:pos x="34" y="5"/>
                  </a:cxn>
                  <a:cxn ang="0">
                    <a:pos x="29" y="2"/>
                  </a:cxn>
                  <a:cxn ang="0">
                    <a:pos x="23" y="0"/>
                  </a:cxn>
                  <a:cxn ang="0">
                    <a:pos x="23" y="0"/>
                  </a:cxn>
                </a:cxnLst>
                <a:rect l="0" t="0" r="r" b="b"/>
                <a:pathLst>
                  <a:path w="44" h="44">
                    <a:moveTo>
                      <a:pt x="23" y="0"/>
                    </a:moveTo>
                    <a:lnTo>
                      <a:pt x="23" y="0"/>
                    </a:lnTo>
                    <a:lnTo>
                      <a:pt x="15" y="2"/>
                    </a:lnTo>
                    <a:lnTo>
                      <a:pt x="15" y="2"/>
                    </a:lnTo>
                    <a:lnTo>
                      <a:pt x="6" y="6"/>
                    </a:lnTo>
                    <a:lnTo>
                      <a:pt x="1" y="15"/>
                    </a:lnTo>
                    <a:lnTo>
                      <a:pt x="1" y="15"/>
                    </a:lnTo>
                    <a:lnTo>
                      <a:pt x="0" y="23"/>
                    </a:lnTo>
                    <a:lnTo>
                      <a:pt x="1" y="31"/>
                    </a:lnTo>
                    <a:lnTo>
                      <a:pt x="1" y="31"/>
                    </a:lnTo>
                    <a:lnTo>
                      <a:pt x="5" y="36"/>
                    </a:lnTo>
                    <a:lnTo>
                      <a:pt x="10" y="41"/>
                    </a:lnTo>
                    <a:lnTo>
                      <a:pt x="16" y="42"/>
                    </a:lnTo>
                    <a:lnTo>
                      <a:pt x="23" y="44"/>
                    </a:lnTo>
                    <a:lnTo>
                      <a:pt x="23" y="44"/>
                    </a:lnTo>
                    <a:lnTo>
                      <a:pt x="31" y="42"/>
                    </a:lnTo>
                    <a:lnTo>
                      <a:pt x="31" y="42"/>
                    </a:lnTo>
                    <a:lnTo>
                      <a:pt x="37" y="37"/>
                    </a:lnTo>
                    <a:lnTo>
                      <a:pt x="42" y="31"/>
                    </a:lnTo>
                    <a:lnTo>
                      <a:pt x="42" y="31"/>
                    </a:lnTo>
                    <a:lnTo>
                      <a:pt x="44" y="23"/>
                    </a:lnTo>
                    <a:lnTo>
                      <a:pt x="42" y="15"/>
                    </a:lnTo>
                    <a:lnTo>
                      <a:pt x="42" y="15"/>
                    </a:lnTo>
                    <a:lnTo>
                      <a:pt x="39" y="8"/>
                    </a:lnTo>
                    <a:lnTo>
                      <a:pt x="34" y="5"/>
                    </a:lnTo>
                    <a:lnTo>
                      <a:pt x="29" y="2"/>
                    </a:lnTo>
                    <a:lnTo>
                      <a:pt x="23" y="0"/>
                    </a:lnTo>
                    <a:lnTo>
                      <a:pt x="2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3310"/>
              <p:cNvSpPr>
                <a:spLocks/>
              </p:cNvSpPr>
              <p:nvPr/>
            </p:nvSpPr>
            <p:spPr bwMode="auto">
              <a:xfrm>
                <a:off x="4454525" y="3338512"/>
                <a:ext cx="30163" cy="30163"/>
              </a:xfrm>
              <a:custGeom>
                <a:avLst/>
                <a:gdLst/>
                <a:ahLst/>
                <a:cxnLst>
                  <a:cxn ang="0">
                    <a:pos x="18" y="37"/>
                  </a:cxn>
                  <a:cxn ang="0">
                    <a:pos x="18" y="37"/>
                  </a:cxn>
                  <a:cxn ang="0">
                    <a:pos x="13" y="37"/>
                  </a:cxn>
                  <a:cxn ang="0">
                    <a:pos x="8" y="34"/>
                  </a:cxn>
                  <a:cxn ang="0">
                    <a:pos x="5" y="31"/>
                  </a:cxn>
                  <a:cxn ang="0">
                    <a:pos x="2" y="26"/>
                  </a:cxn>
                  <a:cxn ang="0">
                    <a:pos x="2" y="26"/>
                  </a:cxn>
                  <a:cxn ang="0">
                    <a:pos x="0" y="19"/>
                  </a:cxn>
                  <a:cxn ang="0">
                    <a:pos x="2" y="11"/>
                  </a:cxn>
                  <a:cxn ang="0">
                    <a:pos x="5" y="6"/>
                  </a:cxn>
                  <a:cxn ang="0">
                    <a:pos x="11" y="2"/>
                  </a:cxn>
                  <a:cxn ang="0">
                    <a:pos x="11" y="2"/>
                  </a:cxn>
                  <a:cxn ang="0">
                    <a:pos x="18" y="0"/>
                  </a:cxn>
                  <a:cxn ang="0">
                    <a:pos x="18" y="0"/>
                  </a:cxn>
                  <a:cxn ang="0">
                    <a:pos x="24" y="2"/>
                  </a:cxn>
                  <a:cxn ang="0">
                    <a:pos x="29" y="3"/>
                  </a:cxn>
                  <a:cxn ang="0">
                    <a:pos x="32" y="6"/>
                  </a:cxn>
                  <a:cxn ang="0">
                    <a:pos x="36" y="11"/>
                  </a:cxn>
                  <a:cxn ang="0">
                    <a:pos x="36" y="11"/>
                  </a:cxn>
                  <a:cxn ang="0">
                    <a:pos x="37" y="19"/>
                  </a:cxn>
                  <a:cxn ang="0">
                    <a:pos x="36" y="26"/>
                  </a:cxn>
                  <a:cxn ang="0">
                    <a:pos x="36" y="26"/>
                  </a:cxn>
                  <a:cxn ang="0">
                    <a:pos x="32" y="33"/>
                  </a:cxn>
                  <a:cxn ang="0">
                    <a:pos x="26" y="36"/>
                  </a:cxn>
                  <a:cxn ang="0">
                    <a:pos x="26" y="36"/>
                  </a:cxn>
                  <a:cxn ang="0">
                    <a:pos x="18" y="37"/>
                  </a:cxn>
                  <a:cxn ang="0">
                    <a:pos x="18" y="37"/>
                  </a:cxn>
                </a:cxnLst>
                <a:rect l="0" t="0" r="r" b="b"/>
                <a:pathLst>
                  <a:path w="37" h="37">
                    <a:moveTo>
                      <a:pt x="18" y="37"/>
                    </a:moveTo>
                    <a:lnTo>
                      <a:pt x="18" y="37"/>
                    </a:lnTo>
                    <a:lnTo>
                      <a:pt x="13" y="37"/>
                    </a:lnTo>
                    <a:lnTo>
                      <a:pt x="8" y="34"/>
                    </a:lnTo>
                    <a:lnTo>
                      <a:pt x="5" y="31"/>
                    </a:lnTo>
                    <a:lnTo>
                      <a:pt x="2" y="26"/>
                    </a:lnTo>
                    <a:lnTo>
                      <a:pt x="2" y="26"/>
                    </a:lnTo>
                    <a:lnTo>
                      <a:pt x="0" y="19"/>
                    </a:lnTo>
                    <a:lnTo>
                      <a:pt x="2" y="11"/>
                    </a:lnTo>
                    <a:lnTo>
                      <a:pt x="5" y="6"/>
                    </a:lnTo>
                    <a:lnTo>
                      <a:pt x="11" y="2"/>
                    </a:lnTo>
                    <a:lnTo>
                      <a:pt x="11" y="2"/>
                    </a:lnTo>
                    <a:lnTo>
                      <a:pt x="18" y="0"/>
                    </a:lnTo>
                    <a:lnTo>
                      <a:pt x="18" y="0"/>
                    </a:lnTo>
                    <a:lnTo>
                      <a:pt x="24" y="2"/>
                    </a:lnTo>
                    <a:lnTo>
                      <a:pt x="29" y="3"/>
                    </a:lnTo>
                    <a:lnTo>
                      <a:pt x="32" y="6"/>
                    </a:lnTo>
                    <a:lnTo>
                      <a:pt x="36" y="11"/>
                    </a:lnTo>
                    <a:lnTo>
                      <a:pt x="36" y="11"/>
                    </a:lnTo>
                    <a:lnTo>
                      <a:pt x="37" y="19"/>
                    </a:lnTo>
                    <a:lnTo>
                      <a:pt x="36" y="26"/>
                    </a:lnTo>
                    <a:lnTo>
                      <a:pt x="36" y="26"/>
                    </a:lnTo>
                    <a:lnTo>
                      <a:pt x="32" y="33"/>
                    </a:lnTo>
                    <a:lnTo>
                      <a:pt x="26" y="36"/>
                    </a:lnTo>
                    <a:lnTo>
                      <a:pt x="26" y="36"/>
                    </a:lnTo>
                    <a:lnTo>
                      <a:pt x="18" y="37"/>
                    </a:lnTo>
                    <a:lnTo>
                      <a:pt x="18" y="37"/>
                    </a:lnTo>
                    <a:close/>
                  </a:path>
                </a:pathLst>
              </a:custGeom>
              <a:solidFill>
                <a:srgbClr val="7AC1A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3311"/>
              <p:cNvSpPr>
                <a:spLocks noEditPoints="1"/>
              </p:cNvSpPr>
              <p:nvPr/>
            </p:nvSpPr>
            <p:spPr bwMode="auto">
              <a:xfrm>
                <a:off x="4452937" y="3336925"/>
                <a:ext cx="34925" cy="34925"/>
              </a:xfrm>
              <a:custGeom>
                <a:avLst/>
                <a:gdLst/>
                <a:ahLst/>
                <a:cxnLst>
                  <a:cxn ang="0">
                    <a:pos x="21" y="6"/>
                  </a:cxn>
                  <a:cxn ang="0">
                    <a:pos x="21" y="6"/>
                  </a:cxn>
                  <a:cxn ang="0">
                    <a:pos x="26" y="6"/>
                  </a:cxn>
                  <a:cxn ang="0">
                    <a:pos x="31" y="9"/>
                  </a:cxn>
                  <a:cxn ang="0">
                    <a:pos x="34" y="11"/>
                  </a:cxn>
                  <a:cxn ang="0">
                    <a:pos x="35" y="16"/>
                  </a:cxn>
                  <a:cxn ang="0">
                    <a:pos x="35" y="16"/>
                  </a:cxn>
                  <a:cxn ang="0">
                    <a:pos x="37" y="22"/>
                  </a:cxn>
                  <a:cxn ang="0">
                    <a:pos x="35" y="27"/>
                  </a:cxn>
                  <a:cxn ang="0">
                    <a:pos x="32" y="32"/>
                  </a:cxn>
                  <a:cxn ang="0">
                    <a:pos x="27" y="37"/>
                  </a:cxn>
                  <a:cxn ang="0">
                    <a:pos x="27" y="37"/>
                  </a:cxn>
                  <a:cxn ang="0">
                    <a:pos x="21" y="37"/>
                  </a:cxn>
                  <a:cxn ang="0">
                    <a:pos x="21" y="37"/>
                  </a:cxn>
                  <a:cxn ang="0">
                    <a:pos x="18" y="37"/>
                  </a:cxn>
                  <a:cxn ang="0">
                    <a:pos x="13" y="36"/>
                  </a:cxn>
                  <a:cxn ang="0">
                    <a:pos x="9" y="32"/>
                  </a:cxn>
                  <a:cxn ang="0">
                    <a:pos x="8" y="27"/>
                  </a:cxn>
                  <a:cxn ang="0">
                    <a:pos x="8" y="27"/>
                  </a:cxn>
                  <a:cxn ang="0">
                    <a:pos x="6" y="22"/>
                  </a:cxn>
                  <a:cxn ang="0">
                    <a:pos x="8" y="16"/>
                  </a:cxn>
                  <a:cxn ang="0">
                    <a:pos x="11" y="11"/>
                  </a:cxn>
                  <a:cxn ang="0">
                    <a:pos x="16" y="8"/>
                  </a:cxn>
                  <a:cxn ang="0">
                    <a:pos x="16" y="8"/>
                  </a:cxn>
                  <a:cxn ang="0">
                    <a:pos x="21" y="6"/>
                  </a:cxn>
                  <a:cxn ang="0">
                    <a:pos x="21" y="0"/>
                  </a:cxn>
                  <a:cxn ang="0">
                    <a:pos x="21" y="0"/>
                  </a:cxn>
                  <a:cxn ang="0">
                    <a:pos x="21" y="0"/>
                  </a:cxn>
                  <a:cxn ang="0">
                    <a:pos x="13" y="1"/>
                  </a:cxn>
                  <a:cxn ang="0">
                    <a:pos x="13" y="1"/>
                  </a:cxn>
                  <a:cxn ang="0">
                    <a:pos x="6" y="6"/>
                  </a:cxn>
                  <a:cxn ang="0">
                    <a:pos x="1" y="14"/>
                  </a:cxn>
                  <a:cxn ang="0">
                    <a:pos x="0" y="22"/>
                  </a:cxn>
                  <a:cxn ang="0">
                    <a:pos x="1" y="31"/>
                  </a:cxn>
                  <a:cxn ang="0">
                    <a:pos x="1" y="31"/>
                  </a:cxn>
                  <a:cxn ang="0">
                    <a:pos x="5" y="36"/>
                  </a:cxn>
                  <a:cxn ang="0">
                    <a:pos x="9" y="40"/>
                  </a:cxn>
                  <a:cxn ang="0">
                    <a:pos x="16" y="42"/>
                  </a:cxn>
                  <a:cxn ang="0">
                    <a:pos x="21" y="44"/>
                  </a:cxn>
                  <a:cxn ang="0">
                    <a:pos x="21" y="44"/>
                  </a:cxn>
                  <a:cxn ang="0">
                    <a:pos x="31" y="42"/>
                  </a:cxn>
                  <a:cxn ang="0">
                    <a:pos x="31" y="42"/>
                  </a:cxn>
                  <a:cxn ang="0">
                    <a:pos x="37" y="37"/>
                  </a:cxn>
                  <a:cxn ang="0">
                    <a:pos x="42" y="31"/>
                  </a:cxn>
                  <a:cxn ang="0">
                    <a:pos x="42" y="31"/>
                  </a:cxn>
                  <a:cxn ang="0">
                    <a:pos x="44" y="22"/>
                  </a:cxn>
                  <a:cxn ang="0">
                    <a:pos x="42" y="14"/>
                  </a:cxn>
                  <a:cxn ang="0">
                    <a:pos x="42" y="14"/>
                  </a:cxn>
                  <a:cxn ang="0">
                    <a:pos x="39" y="8"/>
                  </a:cxn>
                  <a:cxn ang="0">
                    <a:pos x="34" y="5"/>
                  </a:cxn>
                  <a:cxn ang="0">
                    <a:pos x="27" y="1"/>
                  </a:cxn>
                  <a:cxn ang="0">
                    <a:pos x="21" y="0"/>
                  </a:cxn>
                  <a:cxn ang="0">
                    <a:pos x="21" y="0"/>
                  </a:cxn>
                </a:cxnLst>
                <a:rect l="0" t="0" r="r" b="b"/>
                <a:pathLst>
                  <a:path w="44" h="44">
                    <a:moveTo>
                      <a:pt x="21" y="6"/>
                    </a:moveTo>
                    <a:lnTo>
                      <a:pt x="21" y="6"/>
                    </a:lnTo>
                    <a:lnTo>
                      <a:pt x="26" y="6"/>
                    </a:lnTo>
                    <a:lnTo>
                      <a:pt x="31" y="9"/>
                    </a:lnTo>
                    <a:lnTo>
                      <a:pt x="34" y="11"/>
                    </a:lnTo>
                    <a:lnTo>
                      <a:pt x="35" y="16"/>
                    </a:lnTo>
                    <a:lnTo>
                      <a:pt x="35" y="16"/>
                    </a:lnTo>
                    <a:lnTo>
                      <a:pt x="37" y="22"/>
                    </a:lnTo>
                    <a:lnTo>
                      <a:pt x="35" y="27"/>
                    </a:lnTo>
                    <a:lnTo>
                      <a:pt x="32" y="32"/>
                    </a:lnTo>
                    <a:lnTo>
                      <a:pt x="27" y="37"/>
                    </a:lnTo>
                    <a:lnTo>
                      <a:pt x="27" y="37"/>
                    </a:lnTo>
                    <a:lnTo>
                      <a:pt x="21" y="37"/>
                    </a:lnTo>
                    <a:lnTo>
                      <a:pt x="21" y="37"/>
                    </a:lnTo>
                    <a:lnTo>
                      <a:pt x="18" y="37"/>
                    </a:lnTo>
                    <a:lnTo>
                      <a:pt x="13" y="36"/>
                    </a:lnTo>
                    <a:lnTo>
                      <a:pt x="9" y="32"/>
                    </a:lnTo>
                    <a:lnTo>
                      <a:pt x="8" y="27"/>
                    </a:lnTo>
                    <a:lnTo>
                      <a:pt x="8" y="27"/>
                    </a:lnTo>
                    <a:lnTo>
                      <a:pt x="6" y="22"/>
                    </a:lnTo>
                    <a:lnTo>
                      <a:pt x="8" y="16"/>
                    </a:lnTo>
                    <a:lnTo>
                      <a:pt x="11" y="11"/>
                    </a:lnTo>
                    <a:lnTo>
                      <a:pt x="16" y="8"/>
                    </a:lnTo>
                    <a:lnTo>
                      <a:pt x="16" y="8"/>
                    </a:lnTo>
                    <a:lnTo>
                      <a:pt x="21" y="6"/>
                    </a:lnTo>
                    <a:close/>
                    <a:moveTo>
                      <a:pt x="21" y="0"/>
                    </a:moveTo>
                    <a:lnTo>
                      <a:pt x="21" y="0"/>
                    </a:lnTo>
                    <a:lnTo>
                      <a:pt x="21" y="0"/>
                    </a:lnTo>
                    <a:lnTo>
                      <a:pt x="13" y="1"/>
                    </a:lnTo>
                    <a:lnTo>
                      <a:pt x="13" y="1"/>
                    </a:lnTo>
                    <a:lnTo>
                      <a:pt x="6" y="6"/>
                    </a:lnTo>
                    <a:lnTo>
                      <a:pt x="1" y="14"/>
                    </a:lnTo>
                    <a:lnTo>
                      <a:pt x="0" y="22"/>
                    </a:lnTo>
                    <a:lnTo>
                      <a:pt x="1" y="31"/>
                    </a:lnTo>
                    <a:lnTo>
                      <a:pt x="1" y="31"/>
                    </a:lnTo>
                    <a:lnTo>
                      <a:pt x="5" y="36"/>
                    </a:lnTo>
                    <a:lnTo>
                      <a:pt x="9" y="40"/>
                    </a:lnTo>
                    <a:lnTo>
                      <a:pt x="16" y="42"/>
                    </a:lnTo>
                    <a:lnTo>
                      <a:pt x="21" y="44"/>
                    </a:lnTo>
                    <a:lnTo>
                      <a:pt x="21" y="44"/>
                    </a:lnTo>
                    <a:lnTo>
                      <a:pt x="31" y="42"/>
                    </a:lnTo>
                    <a:lnTo>
                      <a:pt x="31" y="42"/>
                    </a:lnTo>
                    <a:lnTo>
                      <a:pt x="37" y="37"/>
                    </a:lnTo>
                    <a:lnTo>
                      <a:pt x="42" y="31"/>
                    </a:lnTo>
                    <a:lnTo>
                      <a:pt x="42" y="31"/>
                    </a:lnTo>
                    <a:lnTo>
                      <a:pt x="44" y="22"/>
                    </a:lnTo>
                    <a:lnTo>
                      <a:pt x="42" y="14"/>
                    </a:lnTo>
                    <a:lnTo>
                      <a:pt x="42" y="14"/>
                    </a:lnTo>
                    <a:lnTo>
                      <a:pt x="39" y="8"/>
                    </a:lnTo>
                    <a:lnTo>
                      <a:pt x="34" y="5"/>
                    </a:lnTo>
                    <a:lnTo>
                      <a:pt x="27" y="1"/>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3312"/>
              <p:cNvSpPr>
                <a:spLocks/>
              </p:cNvSpPr>
              <p:nvPr/>
            </p:nvSpPr>
            <p:spPr bwMode="auto">
              <a:xfrm>
                <a:off x="4457700" y="3341687"/>
                <a:ext cx="25400" cy="25400"/>
              </a:xfrm>
              <a:custGeom>
                <a:avLst/>
                <a:gdLst/>
                <a:ahLst/>
                <a:cxnLst>
                  <a:cxn ang="0">
                    <a:pos x="15" y="0"/>
                  </a:cxn>
                  <a:cxn ang="0">
                    <a:pos x="15" y="0"/>
                  </a:cxn>
                  <a:cxn ang="0">
                    <a:pos x="20" y="0"/>
                  </a:cxn>
                  <a:cxn ang="0">
                    <a:pos x="25" y="3"/>
                  </a:cxn>
                  <a:cxn ang="0">
                    <a:pos x="28" y="5"/>
                  </a:cxn>
                  <a:cxn ang="0">
                    <a:pos x="29" y="10"/>
                  </a:cxn>
                  <a:cxn ang="0">
                    <a:pos x="29" y="10"/>
                  </a:cxn>
                  <a:cxn ang="0">
                    <a:pos x="31" y="16"/>
                  </a:cxn>
                  <a:cxn ang="0">
                    <a:pos x="29" y="21"/>
                  </a:cxn>
                  <a:cxn ang="0">
                    <a:pos x="26" y="26"/>
                  </a:cxn>
                  <a:cxn ang="0">
                    <a:pos x="21" y="31"/>
                  </a:cxn>
                  <a:cxn ang="0">
                    <a:pos x="21" y="31"/>
                  </a:cxn>
                  <a:cxn ang="0">
                    <a:pos x="15" y="31"/>
                  </a:cxn>
                  <a:cxn ang="0">
                    <a:pos x="15" y="31"/>
                  </a:cxn>
                  <a:cxn ang="0">
                    <a:pos x="12" y="31"/>
                  </a:cxn>
                  <a:cxn ang="0">
                    <a:pos x="7" y="30"/>
                  </a:cxn>
                  <a:cxn ang="0">
                    <a:pos x="3" y="26"/>
                  </a:cxn>
                  <a:cxn ang="0">
                    <a:pos x="2" y="21"/>
                  </a:cxn>
                  <a:cxn ang="0">
                    <a:pos x="2" y="21"/>
                  </a:cxn>
                  <a:cxn ang="0">
                    <a:pos x="0" y="16"/>
                  </a:cxn>
                  <a:cxn ang="0">
                    <a:pos x="2" y="10"/>
                  </a:cxn>
                  <a:cxn ang="0">
                    <a:pos x="5" y="5"/>
                  </a:cxn>
                  <a:cxn ang="0">
                    <a:pos x="10" y="2"/>
                  </a:cxn>
                  <a:cxn ang="0">
                    <a:pos x="10" y="2"/>
                  </a:cxn>
                  <a:cxn ang="0">
                    <a:pos x="15" y="0"/>
                  </a:cxn>
                </a:cxnLst>
                <a:rect l="0" t="0" r="r" b="b"/>
                <a:pathLst>
                  <a:path w="31" h="31">
                    <a:moveTo>
                      <a:pt x="15" y="0"/>
                    </a:moveTo>
                    <a:lnTo>
                      <a:pt x="15" y="0"/>
                    </a:lnTo>
                    <a:lnTo>
                      <a:pt x="20" y="0"/>
                    </a:lnTo>
                    <a:lnTo>
                      <a:pt x="25" y="3"/>
                    </a:lnTo>
                    <a:lnTo>
                      <a:pt x="28" y="5"/>
                    </a:lnTo>
                    <a:lnTo>
                      <a:pt x="29" y="10"/>
                    </a:lnTo>
                    <a:lnTo>
                      <a:pt x="29" y="10"/>
                    </a:lnTo>
                    <a:lnTo>
                      <a:pt x="31" y="16"/>
                    </a:lnTo>
                    <a:lnTo>
                      <a:pt x="29" y="21"/>
                    </a:lnTo>
                    <a:lnTo>
                      <a:pt x="26" y="26"/>
                    </a:lnTo>
                    <a:lnTo>
                      <a:pt x="21" y="31"/>
                    </a:lnTo>
                    <a:lnTo>
                      <a:pt x="21" y="31"/>
                    </a:lnTo>
                    <a:lnTo>
                      <a:pt x="15" y="31"/>
                    </a:lnTo>
                    <a:lnTo>
                      <a:pt x="15" y="31"/>
                    </a:lnTo>
                    <a:lnTo>
                      <a:pt x="12" y="31"/>
                    </a:lnTo>
                    <a:lnTo>
                      <a:pt x="7" y="30"/>
                    </a:lnTo>
                    <a:lnTo>
                      <a:pt x="3" y="26"/>
                    </a:lnTo>
                    <a:lnTo>
                      <a:pt x="2" y="21"/>
                    </a:lnTo>
                    <a:lnTo>
                      <a:pt x="2" y="21"/>
                    </a:lnTo>
                    <a:lnTo>
                      <a:pt x="0" y="16"/>
                    </a:lnTo>
                    <a:lnTo>
                      <a:pt x="2" y="10"/>
                    </a:lnTo>
                    <a:lnTo>
                      <a:pt x="5" y="5"/>
                    </a:lnTo>
                    <a:lnTo>
                      <a:pt x="10" y="2"/>
                    </a:lnTo>
                    <a:lnTo>
                      <a:pt x="10" y="2"/>
                    </a:lnTo>
                    <a:lnTo>
                      <a:pt x="15"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3313"/>
              <p:cNvSpPr>
                <a:spLocks/>
              </p:cNvSpPr>
              <p:nvPr/>
            </p:nvSpPr>
            <p:spPr bwMode="auto">
              <a:xfrm>
                <a:off x="4452937" y="3336925"/>
                <a:ext cx="34925" cy="34925"/>
              </a:xfrm>
              <a:custGeom>
                <a:avLst/>
                <a:gdLst/>
                <a:ahLst/>
                <a:cxnLst>
                  <a:cxn ang="0">
                    <a:pos x="21" y="0"/>
                  </a:cxn>
                  <a:cxn ang="0">
                    <a:pos x="21" y="0"/>
                  </a:cxn>
                  <a:cxn ang="0">
                    <a:pos x="21" y="0"/>
                  </a:cxn>
                  <a:cxn ang="0">
                    <a:pos x="13" y="1"/>
                  </a:cxn>
                  <a:cxn ang="0">
                    <a:pos x="13" y="1"/>
                  </a:cxn>
                  <a:cxn ang="0">
                    <a:pos x="6" y="6"/>
                  </a:cxn>
                  <a:cxn ang="0">
                    <a:pos x="1" y="14"/>
                  </a:cxn>
                  <a:cxn ang="0">
                    <a:pos x="0" y="22"/>
                  </a:cxn>
                  <a:cxn ang="0">
                    <a:pos x="1" y="31"/>
                  </a:cxn>
                  <a:cxn ang="0">
                    <a:pos x="1" y="31"/>
                  </a:cxn>
                  <a:cxn ang="0">
                    <a:pos x="5" y="36"/>
                  </a:cxn>
                  <a:cxn ang="0">
                    <a:pos x="9" y="40"/>
                  </a:cxn>
                  <a:cxn ang="0">
                    <a:pos x="16" y="42"/>
                  </a:cxn>
                  <a:cxn ang="0">
                    <a:pos x="21" y="44"/>
                  </a:cxn>
                  <a:cxn ang="0">
                    <a:pos x="21" y="44"/>
                  </a:cxn>
                  <a:cxn ang="0">
                    <a:pos x="31" y="42"/>
                  </a:cxn>
                  <a:cxn ang="0">
                    <a:pos x="31" y="42"/>
                  </a:cxn>
                  <a:cxn ang="0">
                    <a:pos x="37" y="37"/>
                  </a:cxn>
                  <a:cxn ang="0">
                    <a:pos x="42" y="31"/>
                  </a:cxn>
                  <a:cxn ang="0">
                    <a:pos x="42" y="31"/>
                  </a:cxn>
                  <a:cxn ang="0">
                    <a:pos x="44" y="22"/>
                  </a:cxn>
                  <a:cxn ang="0">
                    <a:pos x="42" y="14"/>
                  </a:cxn>
                  <a:cxn ang="0">
                    <a:pos x="42" y="14"/>
                  </a:cxn>
                  <a:cxn ang="0">
                    <a:pos x="39" y="8"/>
                  </a:cxn>
                  <a:cxn ang="0">
                    <a:pos x="34" y="5"/>
                  </a:cxn>
                  <a:cxn ang="0">
                    <a:pos x="27" y="1"/>
                  </a:cxn>
                  <a:cxn ang="0">
                    <a:pos x="21" y="0"/>
                  </a:cxn>
                  <a:cxn ang="0">
                    <a:pos x="21" y="0"/>
                  </a:cxn>
                </a:cxnLst>
                <a:rect l="0" t="0" r="r" b="b"/>
                <a:pathLst>
                  <a:path w="44" h="44">
                    <a:moveTo>
                      <a:pt x="21" y="0"/>
                    </a:moveTo>
                    <a:lnTo>
                      <a:pt x="21" y="0"/>
                    </a:lnTo>
                    <a:lnTo>
                      <a:pt x="21" y="0"/>
                    </a:lnTo>
                    <a:lnTo>
                      <a:pt x="13" y="1"/>
                    </a:lnTo>
                    <a:lnTo>
                      <a:pt x="13" y="1"/>
                    </a:lnTo>
                    <a:lnTo>
                      <a:pt x="6" y="6"/>
                    </a:lnTo>
                    <a:lnTo>
                      <a:pt x="1" y="14"/>
                    </a:lnTo>
                    <a:lnTo>
                      <a:pt x="0" y="22"/>
                    </a:lnTo>
                    <a:lnTo>
                      <a:pt x="1" y="31"/>
                    </a:lnTo>
                    <a:lnTo>
                      <a:pt x="1" y="31"/>
                    </a:lnTo>
                    <a:lnTo>
                      <a:pt x="5" y="36"/>
                    </a:lnTo>
                    <a:lnTo>
                      <a:pt x="9" y="40"/>
                    </a:lnTo>
                    <a:lnTo>
                      <a:pt x="16" y="42"/>
                    </a:lnTo>
                    <a:lnTo>
                      <a:pt x="21" y="44"/>
                    </a:lnTo>
                    <a:lnTo>
                      <a:pt x="21" y="44"/>
                    </a:lnTo>
                    <a:lnTo>
                      <a:pt x="31" y="42"/>
                    </a:lnTo>
                    <a:lnTo>
                      <a:pt x="31" y="42"/>
                    </a:lnTo>
                    <a:lnTo>
                      <a:pt x="37" y="37"/>
                    </a:lnTo>
                    <a:lnTo>
                      <a:pt x="42" y="31"/>
                    </a:lnTo>
                    <a:lnTo>
                      <a:pt x="42" y="31"/>
                    </a:lnTo>
                    <a:lnTo>
                      <a:pt x="44" y="22"/>
                    </a:lnTo>
                    <a:lnTo>
                      <a:pt x="42" y="14"/>
                    </a:lnTo>
                    <a:lnTo>
                      <a:pt x="42" y="14"/>
                    </a:lnTo>
                    <a:lnTo>
                      <a:pt x="39" y="8"/>
                    </a:lnTo>
                    <a:lnTo>
                      <a:pt x="34" y="5"/>
                    </a:lnTo>
                    <a:lnTo>
                      <a:pt x="27" y="1"/>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3314"/>
              <p:cNvSpPr>
                <a:spLocks/>
              </p:cNvSpPr>
              <p:nvPr/>
            </p:nvSpPr>
            <p:spPr bwMode="auto">
              <a:xfrm>
                <a:off x="4519612" y="3313112"/>
                <a:ext cx="30163" cy="28575"/>
              </a:xfrm>
              <a:custGeom>
                <a:avLst/>
                <a:gdLst/>
                <a:ahLst/>
                <a:cxnLst>
                  <a:cxn ang="0">
                    <a:pos x="18" y="36"/>
                  </a:cxn>
                  <a:cxn ang="0">
                    <a:pos x="18" y="36"/>
                  </a:cxn>
                  <a:cxn ang="0">
                    <a:pos x="13" y="36"/>
                  </a:cxn>
                  <a:cxn ang="0">
                    <a:pos x="8" y="35"/>
                  </a:cxn>
                  <a:cxn ang="0">
                    <a:pos x="4" y="30"/>
                  </a:cxn>
                  <a:cxn ang="0">
                    <a:pos x="2" y="25"/>
                  </a:cxn>
                  <a:cxn ang="0">
                    <a:pos x="2" y="25"/>
                  </a:cxn>
                  <a:cxn ang="0">
                    <a:pos x="0" y="18"/>
                  </a:cxn>
                  <a:cxn ang="0">
                    <a:pos x="2" y="12"/>
                  </a:cxn>
                  <a:cxn ang="0">
                    <a:pos x="2" y="12"/>
                  </a:cxn>
                  <a:cxn ang="0">
                    <a:pos x="5" y="5"/>
                  </a:cxn>
                  <a:cxn ang="0">
                    <a:pos x="12" y="0"/>
                  </a:cxn>
                  <a:cxn ang="0">
                    <a:pos x="12" y="0"/>
                  </a:cxn>
                  <a:cxn ang="0">
                    <a:pos x="18" y="0"/>
                  </a:cxn>
                  <a:cxn ang="0">
                    <a:pos x="18" y="0"/>
                  </a:cxn>
                  <a:cxn ang="0">
                    <a:pos x="25" y="0"/>
                  </a:cxn>
                  <a:cxn ang="0">
                    <a:pos x="30" y="2"/>
                  </a:cxn>
                  <a:cxn ang="0">
                    <a:pos x="33" y="7"/>
                  </a:cxn>
                  <a:cxn ang="0">
                    <a:pos x="36" y="12"/>
                  </a:cxn>
                  <a:cxn ang="0">
                    <a:pos x="36" y="12"/>
                  </a:cxn>
                  <a:cxn ang="0">
                    <a:pos x="38" y="18"/>
                  </a:cxn>
                  <a:cxn ang="0">
                    <a:pos x="36" y="25"/>
                  </a:cxn>
                  <a:cxn ang="0">
                    <a:pos x="36" y="25"/>
                  </a:cxn>
                  <a:cxn ang="0">
                    <a:pos x="31" y="31"/>
                  </a:cxn>
                  <a:cxn ang="0">
                    <a:pos x="26" y="36"/>
                  </a:cxn>
                  <a:cxn ang="0">
                    <a:pos x="26" y="36"/>
                  </a:cxn>
                  <a:cxn ang="0">
                    <a:pos x="18" y="36"/>
                  </a:cxn>
                  <a:cxn ang="0">
                    <a:pos x="18" y="36"/>
                  </a:cxn>
                </a:cxnLst>
                <a:rect l="0" t="0" r="r" b="b"/>
                <a:pathLst>
                  <a:path w="38" h="36">
                    <a:moveTo>
                      <a:pt x="18" y="36"/>
                    </a:moveTo>
                    <a:lnTo>
                      <a:pt x="18" y="36"/>
                    </a:lnTo>
                    <a:lnTo>
                      <a:pt x="13" y="36"/>
                    </a:lnTo>
                    <a:lnTo>
                      <a:pt x="8" y="35"/>
                    </a:lnTo>
                    <a:lnTo>
                      <a:pt x="4" y="30"/>
                    </a:lnTo>
                    <a:lnTo>
                      <a:pt x="2" y="25"/>
                    </a:lnTo>
                    <a:lnTo>
                      <a:pt x="2" y="25"/>
                    </a:lnTo>
                    <a:lnTo>
                      <a:pt x="0" y="18"/>
                    </a:lnTo>
                    <a:lnTo>
                      <a:pt x="2" y="12"/>
                    </a:lnTo>
                    <a:lnTo>
                      <a:pt x="2" y="12"/>
                    </a:lnTo>
                    <a:lnTo>
                      <a:pt x="5" y="5"/>
                    </a:lnTo>
                    <a:lnTo>
                      <a:pt x="12" y="0"/>
                    </a:lnTo>
                    <a:lnTo>
                      <a:pt x="12" y="0"/>
                    </a:lnTo>
                    <a:lnTo>
                      <a:pt x="18" y="0"/>
                    </a:lnTo>
                    <a:lnTo>
                      <a:pt x="18" y="0"/>
                    </a:lnTo>
                    <a:lnTo>
                      <a:pt x="25" y="0"/>
                    </a:lnTo>
                    <a:lnTo>
                      <a:pt x="30" y="2"/>
                    </a:lnTo>
                    <a:lnTo>
                      <a:pt x="33" y="7"/>
                    </a:lnTo>
                    <a:lnTo>
                      <a:pt x="36" y="12"/>
                    </a:lnTo>
                    <a:lnTo>
                      <a:pt x="36" y="12"/>
                    </a:lnTo>
                    <a:lnTo>
                      <a:pt x="38" y="18"/>
                    </a:lnTo>
                    <a:lnTo>
                      <a:pt x="36" y="25"/>
                    </a:lnTo>
                    <a:lnTo>
                      <a:pt x="36" y="25"/>
                    </a:lnTo>
                    <a:lnTo>
                      <a:pt x="31" y="31"/>
                    </a:lnTo>
                    <a:lnTo>
                      <a:pt x="26" y="36"/>
                    </a:lnTo>
                    <a:lnTo>
                      <a:pt x="26" y="36"/>
                    </a:lnTo>
                    <a:lnTo>
                      <a:pt x="18" y="36"/>
                    </a:lnTo>
                    <a:lnTo>
                      <a:pt x="18" y="36"/>
                    </a:lnTo>
                    <a:close/>
                  </a:path>
                </a:pathLst>
              </a:custGeom>
              <a:solidFill>
                <a:srgbClr val="87653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3315"/>
              <p:cNvSpPr>
                <a:spLocks noEditPoints="1"/>
              </p:cNvSpPr>
              <p:nvPr/>
            </p:nvSpPr>
            <p:spPr bwMode="auto">
              <a:xfrm>
                <a:off x="4518025" y="3311525"/>
                <a:ext cx="34925" cy="33338"/>
              </a:xfrm>
              <a:custGeom>
                <a:avLst/>
                <a:gdLst/>
                <a:ahLst/>
                <a:cxnLst>
                  <a:cxn ang="0">
                    <a:pos x="21" y="5"/>
                  </a:cxn>
                  <a:cxn ang="0">
                    <a:pos x="21" y="5"/>
                  </a:cxn>
                  <a:cxn ang="0">
                    <a:pos x="26" y="7"/>
                  </a:cxn>
                  <a:cxn ang="0">
                    <a:pos x="31" y="8"/>
                  </a:cxn>
                  <a:cxn ang="0">
                    <a:pos x="34" y="12"/>
                  </a:cxn>
                  <a:cxn ang="0">
                    <a:pos x="36" y="15"/>
                  </a:cxn>
                  <a:cxn ang="0">
                    <a:pos x="36" y="15"/>
                  </a:cxn>
                  <a:cxn ang="0">
                    <a:pos x="38" y="21"/>
                  </a:cxn>
                  <a:cxn ang="0">
                    <a:pos x="36" y="28"/>
                  </a:cxn>
                  <a:cxn ang="0">
                    <a:pos x="33" y="33"/>
                  </a:cxn>
                  <a:cxn ang="0">
                    <a:pos x="28" y="36"/>
                  </a:cxn>
                  <a:cxn ang="0">
                    <a:pos x="28" y="36"/>
                  </a:cxn>
                  <a:cxn ang="0">
                    <a:pos x="21" y="38"/>
                  </a:cxn>
                  <a:cxn ang="0">
                    <a:pos x="21" y="38"/>
                  </a:cxn>
                  <a:cxn ang="0">
                    <a:pos x="16" y="36"/>
                  </a:cxn>
                  <a:cxn ang="0">
                    <a:pos x="13" y="34"/>
                  </a:cxn>
                  <a:cxn ang="0">
                    <a:pos x="10" y="31"/>
                  </a:cxn>
                  <a:cxn ang="0">
                    <a:pos x="7" y="28"/>
                  </a:cxn>
                  <a:cxn ang="0">
                    <a:pos x="7" y="28"/>
                  </a:cxn>
                  <a:cxn ang="0">
                    <a:pos x="7" y="21"/>
                  </a:cxn>
                  <a:cxn ang="0">
                    <a:pos x="7" y="15"/>
                  </a:cxn>
                  <a:cxn ang="0">
                    <a:pos x="10" y="10"/>
                  </a:cxn>
                  <a:cxn ang="0">
                    <a:pos x="16" y="7"/>
                  </a:cxn>
                  <a:cxn ang="0">
                    <a:pos x="16" y="7"/>
                  </a:cxn>
                  <a:cxn ang="0">
                    <a:pos x="21" y="5"/>
                  </a:cxn>
                  <a:cxn ang="0">
                    <a:pos x="21" y="0"/>
                  </a:cxn>
                  <a:cxn ang="0">
                    <a:pos x="21" y="0"/>
                  </a:cxn>
                  <a:cxn ang="0">
                    <a:pos x="21" y="0"/>
                  </a:cxn>
                  <a:cxn ang="0">
                    <a:pos x="13" y="2"/>
                  </a:cxn>
                  <a:cxn ang="0">
                    <a:pos x="13" y="2"/>
                  </a:cxn>
                  <a:cxn ang="0">
                    <a:pos x="7" y="7"/>
                  </a:cxn>
                  <a:cxn ang="0">
                    <a:pos x="2" y="13"/>
                  </a:cxn>
                  <a:cxn ang="0">
                    <a:pos x="2" y="13"/>
                  </a:cxn>
                  <a:cxn ang="0">
                    <a:pos x="0" y="21"/>
                  </a:cxn>
                  <a:cxn ang="0">
                    <a:pos x="2" y="29"/>
                  </a:cxn>
                  <a:cxn ang="0">
                    <a:pos x="2" y="29"/>
                  </a:cxn>
                  <a:cxn ang="0">
                    <a:pos x="5" y="34"/>
                  </a:cxn>
                  <a:cxn ang="0">
                    <a:pos x="10" y="39"/>
                  </a:cxn>
                  <a:cxn ang="0">
                    <a:pos x="15" y="42"/>
                  </a:cxn>
                  <a:cxn ang="0">
                    <a:pos x="21" y="42"/>
                  </a:cxn>
                  <a:cxn ang="0">
                    <a:pos x="21" y="42"/>
                  </a:cxn>
                  <a:cxn ang="0">
                    <a:pos x="29" y="41"/>
                  </a:cxn>
                  <a:cxn ang="0">
                    <a:pos x="29" y="41"/>
                  </a:cxn>
                  <a:cxn ang="0">
                    <a:pos x="38" y="36"/>
                  </a:cxn>
                  <a:cxn ang="0">
                    <a:pos x="42" y="29"/>
                  </a:cxn>
                  <a:cxn ang="0">
                    <a:pos x="42" y="29"/>
                  </a:cxn>
                  <a:cxn ang="0">
                    <a:pos x="44" y="21"/>
                  </a:cxn>
                  <a:cxn ang="0">
                    <a:pos x="42" y="13"/>
                  </a:cxn>
                  <a:cxn ang="0">
                    <a:pos x="42" y="13"/>
                  </a:cxn>
                  <a:cxn ang="0">
                    <a:pos x="38" y="8"/>
                  </a:cxn>
                  <a:cxn ang="0">
                    <a:pos x="34" y="3"/>
                  </a:cxn>
                  <a:cxn ang="0">
                    <a:pos x="28" y="0"/>
                  </a:cxn>
                  <a:cxn ang="0">
                    <a:pos x="21" y="0"/>
                  </a:cxn>
                  <a:cxn ang="0">
                    <a:pos x="21" y="0"/>
                  </a:cxn>
                </a:cxnLst>
                <a:rect l="0" t="0" r="r" b="b"/>
                <a:pathLst>
                  <a:path w="44" h="42">
                    <a:moveTo>
                      <a:pt x="21" y="5"/>
                    </a:moveTo>
                    <a:lnTo>
                      <a:pt x="21" y="5"/>
                    </a:lnTo>
                    <a:lnTo>
                      <a:pt x="26" y="7"/>
                    </a:lnTo>
                    <a:lnTo>
                      <a:pt x="31" y="8"/>
                    </a:lnTo>
                    <a:lnTo>
                      <a:pt x="34" y="12"/>
                    </a:lnTo>
                    <a:lnTo>
                      <a:pt x="36" y="15"/>
                    </a:lnTo>
                    <a:lnTo>
                      <a:pt x="36" y="15"/>
                    </a:lnTo>
                    <a:lnTo>
                      <a:pt x="38" y="21"/>
                    </a:lnTo>
                    <a:lnTo>
                      <a:pt x="36" y="28"/>
                    </a:lnTo>
                    <a:lnTo>
                      <a:pt x="33" y="33"/>
                    </a:lnTo>
                    <a:lnTo>
                      <a:pt x="28" y="36"/>
                    </a:lnTo>
                    <a:lnTo>
                      <a:pt x="28" y="36"/>
                    </a:lnTo>
                    <a:lnTo>
                      <a:pt x="21" y="38"/>
                    </a:lnTo>
                    <a:lnTo>
                      <a:pt x="21" y="38"/>
                    </a:lnTo>
                    <a:lnTo>
                      <a:pt x="16" y="36"/>
                    </a:lnTo>
                    <a:lnTo>
                      <a:pt x="13" y="34"/>
                    </a:lnTo>
                    <a:lnTo>
                      <a:pt x="10" y="31"/>
                    </a:lnTo>
                    <a:lnTo>
                      <a:pt x="7" y="28"/>
                    </a:lnTo>
                    <a:lnTo>
                      <a:pt x="7" y="28"/>
                    </a:lnTo>
                    <a:lnTo>
                      <a:pt x="7" y="21"/>
                    </a:lnTo>
                    <a:lnTo>
                      <a:pt x="7" y="15"/>
                    </a:lnTo>
                    <a:lnTo>
                      <a:pt x="10" y="10"/>
                    </a:lnTo>
                    <a:lnTo>
                      <a:pt x="16" y="7"/>
                    </a:lnTo>
                    <a:lnTo>
                      <a:pt x="16" y="7"/>
                    </a:lnTo>
                    <a:lnTo>
                      <a:pt x="21" y="5"/>
                    </a:lnTo>
                    <a:close/>
                    <a:moveTo>
                      <a:pt x="21" y="0"/>
                    </a:moveTo>
                    <a:lnTo>
                      <a:pt x="21" y="0"/>
                    </a:lnTo>
                    <a:lnTo>
                      <a:pt x="21" y="0"/>
                    </a:lnTo>
                    <a:lnTo>
                      <a:pt x="13" y="2"/>
                    </a:lnTo>
                    <a:lnTo>
                      <a:pt x="13" y="2"/>
                    </a:lnTo>
                    <a:lnTo>
                      <a:pt x="7" y="7"/>
                    </a:lnTo>
                    <a:lnTo>
                      <a:pt x="2" y="13"/>
                    </a:lnTo>
                    <a:lnTo>
                      <a:pt x="2" y="13"/>
                    </a:lnTo>
                    <a:lnTo>
                      <a:pt x="0" y="21"/>
                    </a:lnTo>
                    <a:lnTo>
                      <a:pt x="2" y="29"/>
                    </a:lnTo>
                    <a:lnTo>
                      <a:pt x="2" y="29"/>
                    </a:lnTo>
                    <a:lnTo>
                      <a:pt x="5" y="34"/>
                    </a:lnTo>
                    <a:lnTo>
                      <a:pt x="10" y="39"/>
                    </a:lnTo>
                    <a:lnTo>
                      <a:pt x="15" y="42"/>
                    </a:lnTo>
                    <a:lnTo>
                      <a:pt x="21" y="42"/>
                    </a:lnTo>
                    <a:lnTo>
                      <a:pt x="21" y="42"/>
                    </a:lnTo>
                    <a:lnTo>
                      <a:pt x="29" y="41"/>
                    </a:lnTo>
                    <a:lnTo>
                      <a:pt x="29" y="41"/>
                    </a:lnTo>
                    <a:lnTo>
                      <a:pt x="38" y="36"/>
                    </a:lnTo>
                    <a:lnTo>
                      <a:pt x="42" y="29"/>
                    </a:lnTo>
                    <a:lnTo>
                      <a:pt x="42" y="29"/>
                    </a:lnTo>
                    <a:lnTo>
                      <a:pt x="44" y="21"/>
                    </a:lnTo>
                    <a:lnTo>
                      <a:pt x="42" y="13"/>
                    </a:lnTo>
                    <a:lnTo>
                      <a:pt x="42" y="13"/>
                    </a:lnTo>
                    <a:lnTo>
                      <a:pt x="38" y="8"/>
                    </a:lnTo>
                    <a:lnTo>
                      <a:pt x="34" y="3"/>
                    </a:lnTo>
                    <a:lnTo>
                      <a:pt x="28" y="0"/>
                    </a:lnTo>
                    <a:lnTo>
                      <a:pt x="21" y="0"/>
                    </a:lnTo>
                    <a:lnTo>
                      <a:pt x="21"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3316"/>
              <p:cNvSpPr>
                <a:spLocks/>
              </p:cNvSpPr>
              <p:nvPr/>
            </p:nvSpPr>
            <p:spPr bwMode="auto">
              <a:xfrm>
                <a:off x="4522787" y="3314700"/>
                <a:ext cx="23813" cy="25400"/>
              </a:xfrm>
              <a:custGeom>
                <a:avLst/>
                <a:gdLst/>
                <a:ahLst/>
                <a:cxnLst>
                  <a:cxn ang="0">
                    <a:pos x="14" y="0"/>
                  </a:cxn>
                  <a:cxn ang="0">
                    <a:pos x="14" y="0"/>
                  </a:cxn>
                  <a:cxn ang="0">
                    <a:pos x="19" y="2"/>
                  </a:cxn>
                  <a:cxn ang="0">
                    <a:pos x="24" y="3"/>
                  </a:cxn>
                  <a:cxn ang="0">
                    <a:pos x="27" y="7"/>
                  </a:cxn>
                  <a:cxn ang="0">
                    <a:pos x="29" y="10"/>
                  </a:cxn>
                  <a:cxn ang="0">
                    <a:pos x="29" y="10"/>
                  </a:cxn>
                  <a:cxn ang="0">
                    <a:pos x="31" y="16"/>
                  </a:cxn>
                  <a:cxn ang="0">
                    <a:pos x="29" y="23"/>
                  </a:cxn>
                  <a:cxn ang="0">
                    <a:pos x="26" y="28"/>
                  </a:cxn>
                  <a:cxn ang="0">
                    <a:pos x="21" y="31"/>
                  </a:cxn>
                  <a:cxn ang="0">
                    <a:pos x="21" y="31"/>
                  </a:cxn>
                  <a:cxn ang="0">
                    <a:pos x="14" y="33"/>
                  </a:cxn>
                  <a:cxn ang="0">
                    <a:pos x="14" y="33"/>
                  </a:cxn>
                  <a:cxn ang="0">
                    <a:pos x="9" y="31"/>
                  </a:cxn>
                  <a:cxn ang="0">
                    <a:pos x="6" y="29"/>
                  </a:cxn>
                  <a:cxn ang="0">
                    <a:pos x="3" y="26"/>
                  </a:cxn>
                  <a:cxn ang="0">
                    <a:pos x="0" y="23"/>
                  </a:cxn>
                  <a:cxn ang="0">
                    <a:pos x="0" y="23"/>
                  </a:cxn>
                  <a:cxn ang="0">
                    <a:pos x="0" y="16"/>
                  </a:cxn>
                  <a:cxn ang="0">
                    <a:pos x="0" y="10"/>
                  </a:cxn>
                  <a:cxn ang="0">
                    <a:pos x="3" y="5"/>
                  </a:cxn>
                  <a:cxn ang="0">
                    <a:pos x="9" y="2"/>
                  </a:cxn>
                  <a:cxn ang="0">
                    <a:pos x="9" y="2"/>
                  </a:cxn>
                  <a:cxn ang="0">
                    <a:pos x="14" y="0"/>
                  </a:cxn>
                </a:cxnLst>
                <a:rect l="0" t="0" r="r" b="b"/>
                <a:pathLst>
                  <a:path w="31" h="33">
                    <a:moveTo>
                      <a:pt x="14" y="0"/>
                    </a:moveTo>
                    <a:lnTo>
                      <a:pt x="14" y="0"/>
                    </a:lnTo>
                    <a:lnTo>
                      <a:pt x="19" y="2"/>
                    </a:lnTo>
                    <a:lnTo>
                      <a:pt x="24" y="3"/>
                    </a:lnTo>
                    <a:lnTo>
                      <a:pt x="27" y="7"/>
                    </a:lnTo>
                    <a:lnTo>
                      <a:pt x="29" y="10"/>
                    </a:lnTo>
                    <a:lnTo>
                      <a:pt x="29" y="10"/>
                    </a:lnTo>
                    <a:lnTo>
                      <a:pt x="31" y="16"/>
                    </a:lnTo>
                    <a:lnTo>
                      <a:pt x="29" y="23"/>
                    </a:lnTo>
                    <a:lnTo>
                      <a:pt x="26" y="28"/>
                    </a:lnTo>
                    <a:lnTo>
                      <a:pt x="21" y="31"/>
                    </a:lnTo>
                    <a:lnTo>
                      <a:pt x="21" y="31"/>
                    </a:lnTo>
                    <a:lnTo>
                      <a:pt x="14" y="33"/>
                    </a:lnTo>
                    <a:lnTo>
                      <a:pt x="14" y="33"/>
                    </a:lnTo>
                    <a:lnTo>
                      <a:pt x="9" y="31"/>
                    </a:lnTo>
                    <a:lnTo>
                      <a:pt x="6" y="29"/>
                    </a:lnTo>
                    <a:lnTo>
                      <a:pt x="3" y="26"/>
                    </a:lnTo>
                    <a:lnTo>
                      <a:pt x="0" y="23"/>
                    </a:lnTo>
                    <a:lnTo>
                      <a:pt x="0" y="23"/>
                    </a:lnTo>
                    <a:lnTo>
                      <a:pt x="0" y="16"/>
                    </a:lnTo>
                    <a:lnTo>
                      <a:pt x="0" y="10"/>
                    </a:lnTo>
                    <a:lnTo>
                      <a:pt x="3" y="5"/>
                    </a:lnTo>
                    <a:lnTo>
                      <a:pt x="9" y="2"/>
                    </a:lnTo>
                    <a:lnTo>
                      <a:pt x="9" y="2"/>
                    </a:lnTo>
                    <a:lnTo>
                      <a:pt x="14"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3317"/>
              <p:cNvSpPr>
                <a:spLocks/>
              </p:cNvSpPr>
              <p:nvPr/>
            </p:nvSpPr>
            <p:spPr bwMode="auto">
              <a:xfrm>
                <a:off x="4518025" y="3311525"/>
                <a:ext cx="34925" cy="33338"/>
              </a:xfrm>
              <a:custGeom>
                <a:avLst/>
                <a:gdLst/>
                <a:ahLst/>
                <a:cxnLst>
                  <a:cxn ang="0">
                    <a:pos x="21" y="0"/>
                  </a:cxn>
                  <a:cxn ang="0">
                    <a:pos x="21" y="0"/>
                  </a:cxn>
                  <a:cxn ang="0">
                    <a:pos x="21" y="0"/>
                  </a:cxn>
                  <a:cxn ang="0">
                    <a:pos x="13" y="2"/>
                  </a:cxn>
                  <a:cxn ang="0">
                    <a:pos x="13" y="2"/>
                  </a:cxn>
                  <a:cxn ang="0">
                    <a:pos x="7" y="7"/>
                  </a:cxn>
                  <a:cxn ang="0">
                    <a:pos x="2" y="13"/>
                  </a:cxn>
                  <a:cxn ang="0">
                    <a:pos x="2" y="13"/>
                  </a:cxn>
                  <a:cxn ang="0">
                    <a:pos x="0" y="21"/>
                  </a:cxn>
                  <a:cxn ang="0">
                    <a:pos x="2" y="29"/>
                  </a:cxn>
                  <a:cxn ang="0">
                    <a:pos x="2" y="29"/>
                  </a:cxn>
                  <a:cxn ang="0">
                    <a:pos x="5" y="34"/>
                  </a:cxn>
                  <a:cxn ang="0">
                    <a:pos x="10" y="39"/>
                  </a:cxn>
                  <a:cxn ang="0">
                    <a:pos x="15" y="42"/>
                  </a:cxn>
                  <a:cxn ang="0">
                    <a:pos x="21" y="42"/>
                  </a:cxn>
                  <a:cxn ang="0">
                    <a:pos x="21" y="42"/>
                  </a:cxn>
                  <a:cxn ang="0">
                    <a:pos x="29" y="41"/>
                  </a:cxn>
                  <a:cxn ang="0">
                    <a:pos x="29" y="41"/>
                  </a:cxn>
                  <a:cxn ang="0">
                    <a:pos x="38" y="36"/>
                  </a:cxn>
                  <a:cxn ang="0">
                    <a:pos x="42" y="29"/>
                  </a:cxn>
                  <a:cxn ang="0">
                    <a:pos x="42" y="29"/>
                  </a:cxn>
                  <a:cxn ang="0">
                    <a:pos x="44" y="21"/>
                  </a:cxn>
                  <a:cxn ang="0">
                    <a:pos x="42" y="13"/>
                  </a:cxn>
                  <a:cxn ang="0">
                    <a:pos x="42" y="13"/>
                  </a:cxn>
                  <a:cxn ang="0">
                    <a:pos x="38" y="8"/>
                  </a:cxn>
                  <a:cxn ang="0">
                    <a:pos x="34" y="3"/>
                  </a:cxn>
                  <a:cxn ang="0">
                    <a:pos x="28" y="0"/>
                  </a:cxn>
                  <a:cxn ang="0">
                    <a:pos x="21" y="0"/>
                  </a:cxn>
                  <a:cxn ang="0">
                    <a:pos x="21" y="0"/>
                  </a:cxn>
                </a:cxnLst>
                <a:rect l="0" t="0" r="r" b="b"/>
                <a:pathLst>
                  <a:path w="44" h="42">
                    <a:moveTo>
                      <a:pt x="21" y="0"/>
                    </a:moveTo>
                    <a:lnTo>
                      <a:pt x="21" y="0"/>
                    </a:lnTo>
                    <a:lnTo>
                      <a:pt x="21" y="0"/>
                    </a:lnTo>
                    <a:lnTo>
                      <a:pt x="13" y="2"/>
                    </a:lnTo>
                    <a:lnTo>
                      <a:pt x="13" y="2"/>
                    </a:lnTo>
                    <a:lnTo>
                      <a:pt x="7" y="7"/>
                    </a:lnTo>
                    <a:lnTo>
                      <a:pt x="2" y="13"/>
                    </a:lnTo>
                    <a:lnTo>
                      <a:pt x="2" y="13"/>
                    </a:lnTo>
                    <a:lnTo>
                      <a:pt x="0" y="21"/>
                    </a:lnTo>
                    <a:lnTo>
                      <a:pt x="2" y="29"/>
                    </a:lnTo>
                    <a:lnTo>
                      <a:pt x="2" y="29"/>
                    </a:lnTo>
                    <a:lnTo>
                      <a:pt x="5" y="34"/>
                    </a:lnTo>
                    <a:lnTo>
                      <a:pt x="10" y="39"/>
                    </a:lnTo>
                    <a:lnTo>
                      <a:pt x="15" y="42"/>
                    </a:lnTo>
                    <a:lnTo>
                      <a:pt x="21" y="42"/>
                    </a:lnTo>
                    <a:lnTo>
                      <a:pt x="21" y="42"/>
                    </a:lnTo>
                    <a:lnTo>
                      <a:pt x="29" y="41"/>
                    </a:lnTo>
                    <a:lnTo>
                      <a:pt x="29" y="41"/>
                    </a:lnTo>
                    <a:lnTo>
                      <a:pt x="38" y="36"/>
                    </a:lnTo>
                    <a:lnTo>
                      <a:pt x="42" y="29"/>
                    </a:lnTo>
                    <a:lnTo>
                      <a:pt x="42" y="29"/>
                    </a:lnTo>
                    <a:lnTo>
                      <a:pt x="44" y="21"/>
                    </a:lnTo>
                    <a:lnTo>
                      <a:pt x="42" y="13"/>
                    </a:lnTo>
                    <a:lnTo>
                      <a:pt x="42" y="13"/>
                    </a:lnTo>
                    <a:lnTo>
                      <a:pt x="38" y="8"/>
                    </a:lnTo>
                    <a:lnTo>
                      <a:pt x="34" y="3"/>
                    </a:lnTo>
                    <a:lnTo>
                      <a:pt x="28" y="0"/>
                    </a:lnTo>
                    <a:lnTo>
                      <a:pt x="21" y="0"/>
                    </a:lnTo>
                    <a:lnTo>
                      <a:pt x="2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3318"/>
              <p:cNvSpPr>
                <a:spLocks/>
              </p:cNvSpPr>
              <p:nvPr/>
            </p:nvSpPr>
            <p:spPr bwMode="auto">
              <a:xfrm>
                <a:off x="3998912" y="3556000"/>
                <a:ext cx="127000" cy="104775"/>
              </a:xfrm>
              <a:custGeom>
                <a:avLst/>
                <a:gdLst/>
                <a:ahLst/>
                <a:cxnLst>
                  <a:cxn ang="0">
                    <a:pos x="42" y="34"/>
                  </a:cxn>
                  <a:cxn ang="0">
                    <a:pos x="0" y="19"/>
                  </a:cxn>
                  <a:cxn ang="0">
                    <a:pos x="11" y="47"/>
                  </a:cxn>
                  <a:cxn ang="0">
                    <a:pos x="47" y="131"/>
                  </a:cxn>
                  <a:cxn ang="0">
                    <a:pos x="160" y="86"/>
                  </a:cxn>
                  <a:cxn ang="0">
                    <a:pos x="124" y="0"/>
                  </a:cxn>
                  <a:cxn ang="0">
                    <a:pos x="42" y="34"/>
                  </a:cxn>
                </a:cxnLst>
                <a:rect l="0" t="0" r="r" b="b"/>
                <a:pathLst>
                  <a:path w="160" h="131">
                    <a:moveTo>
                      <a:pt x="42" y="34"/>
                    </a:moveTo>
                    <a:lnTo>
                      <a:pt x="0" y="19"/>
                    </a:lnTo>
                    <a:lnTo>
                      <a:pt x="11" y="47"/>
                    </a:lnTo>
                    <a:lnTo>
                      <a:pt x="47" y="131"/>
                    </a:lnTo>
                    <a:lnTo>
                      <a:pt x="160" y="86"/>
                    </a:lnTo>
                    <a:lnTo>
                      <a:pt x="124" y="0"/>
                    </a:lnTo>
                    <a:lnTo>
                      <a:pt x="42" y="34"/>
                    </a:lnTo>
                    <a:close/>
                  </a:path>
                </a:pathLst>
              </a:custGeom>
              <a:solidFill>
                <a:srgbClr val="FFFF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3319"/>
              <p:cNvSpPr>
                <a:spLocks/>
              </p:cNvSpPr>
              <p:nvPr/>
            </p:nvSpPr>
            <p:spPr bwMode="auto">
              <a:xfrm>
                <a:off x="4043362" y="3582987"/>
                <a:ext cx="52388" cy="53975"/>
              </a:xfrm>
              <a:custGeom>
                <a:avLst/>
                <a:gdLst/>
                <a:ahLst/>
                <a:cxnLst>
                  <a:cxn ang="0">
                    <a:pos x="5" y="50"/>
                  </a:cxn>
                  <a:cxn ang="0">
                    <a:pos x="5" y="50"/>
                  </a:cxn>
                  <a:cxn ang="0">
                    <a:pos x="2" y="44"/>
                  </a:cxn>
                  <a:cxn ang="0">
                    <a:pos x="0" y="39"/>
                  </a:cxn>
                  <a:cxn ang="0">
                    <a:pos x="0" y="31"/>
                  </a:cxn>
                  <a:cxn ang="0">
                    <a:pos x="0" y="23"/>
                  </a:cxn>
                  <a:cxn ang="0">
                    <a:pos x="4" y="16"/>
                  </a:cxn>
                  <a:cxn ang="0">
                    <a:pos x="8" y="8"/>
                  </a:cxn>
                  <a:cxn ang="0">
                    <a:pos x="18" y="3"/>
                  </a:cxn>
                  <a:cxn ang="0">
                    <a:pos x="18" y="3"/>
                  </a:cxn>
                  <a:cxn ang="0">
                    <a:pos x="30" y="0"/>
                  </a:cxn>
                  <a:cxn ang="0">
                    <a:pos x="38" y="1"/>
                  </a:cxn>
                  <a:cxn ang="0">
                    <a:pos x="46" y="5"/>
                  </a:cxn>
                  <a:cxn ang="0">
                    <a:pos x="51" y="10"/>
                  </a:cxn>
                  <a:cxn ang="0">
                    <a:pos x="56" y="14"/>
                  </a:cxn>
                  <a:cxn ang="0">
                    <a:pos x="59" y="21"/>
                  </a:cxn>
                  <a:cxn ang="0">
                    <a:pos x="61" y="26"/>
                  </a:cxn>
                  <a:cxn ang="0">
                    <a:pos x="61" y="26"/>
                  </a:cxn>
                  <a:cxn ang="0">
                    <a:pos x="62" y="26"/>
                  </a:cxn>
                  <a:cxn ang="0">
                    <a:pos x="64" y="29"/>
                  </a:cxn>
                  <a:cxn ang="0">
                    <a:pos x="67" y="36"/>
                  </a:cxn>
                  <a:cxn ang="0">
                    <a:pos x="67" y="36"/>
                  </a:cxn>
                  <a:cxn ang="0">
                    <a:pos x="67" y="40"/>
                  </a:cxn>
                  <a:cxn ang="0">
                    <a:pos x="67" y="44"/>
                  </a:cxn>
                  <a:cxn ang="0">
                    <a:pos x="64" y="47"/>
                  </a:cxn>
                  <a:cxn ang="0">
                    <a:pos x="52" y="18"/>
                  </a:cxn>
                  <a:cxn ang="0">
                    <a:pos x="52" y="18"/>
                  </a:cxn>
                  <a:cxn ang="0">
                    <a:pos x="49" y="16"/>
                  </a:cxn>
                  <a:cxn ang="0">
                    <a:pos x="43" y="10"/>
                  </a:cxn>
                  <a:cxn ang="0">
                    <a:pos x="39" y="8"/>
                  </a:cxn>
                  <a:cxn ang="0">
                    <a:pos x="33" y="6"/>
                  </a:cxn>
                  <a:cxn ang="0">
                    <a:pos x="26" y="6"/>
                  </a:cxn>
                  <a:cxn ang="0">
                    <a:pos x="20" y="8"/>
                  </a:cxn>
                  <a:cxn ang="0">
                    <a:pos x="20" y="8"/>
                  </a:cxn>
                  <a:cxn ang="0">
                    <a:pos x="15" y="11"/>
                  </a:cxn>
                  <a:cxn ang="0">
                    <a:pos x="10" y="16"/>
                  </a:cxn>
                  <a:cxn ang="0">
                    <a:pos x="7" y="21"/>
                  </a:cxn>
                  <a:cxn ang="0">
                    <a:pos x="5" y="26"/>
                  </a:cxn>
                  <a:cxn ang="0">
                    <a:pos x="5" y="34"/>
                  </a:cxn>
                  <a:cxn ang="0">
                    <a:pos x="5" y="37"/>
                  </a:cxn>
                  <a:cxn ang="0">
                    <a:pos x="18" y="67"/>
                  </a:cxn>
                  <a:cxn ang="0">
                    <a:pos x="18" y="67"/>
                  </a:cxn>
                  <a:cxn ang="0">
                    <a:pos x="15" y="67"/>
                  </a:cxn>
                  <a:cxn ang="0">
                    <a:pos x="12" y="65"/>
                  </a:cxn>
                  <a:cxn ang="0">
                    <a:pos x="8" y="62"/>
                  </a:cxn>
                  <a:cxn ang="0">
                    <a:pos x="5" y="53"/>
                  </a:cxn>
                  <a:cxn ang="0">
                    <a:pos x="5" y="53"/>
                  </a:cxn>
                  <a:cxn ang="0">
                    <a:pos x="4" y="52"/>
                  </a:cxn>
                  <a:cxn ang="0">
                    <a:pos x="5" y="50"/>
                  </a:cxn>
                </a:cxnLst>
                <a:rect l="0" t="0" r="r" b="b"/>
                <a:pathLst>
                  <a:path w="67" h="67">
                    <a:moveTo>
                      <a:pt x="5" y="50"/>
                    </a:moveTo>
                    <a:lnTo>
                      <a:pt x="5" y="50"/>
                    </a:lnTo>
                    <a:lnTo>
                      <a:pt x="2" y="44"/>
                    </a:lnTo>
                    <a:lnTo>
                      <a:pt x="0" y="39"/>
                    </a:lnTo>
                    <a:lnTo>
                      <a:pt x="0" y="31"/>
                    </a:lnTo>
                    <a:lnTo>
                      <a:pt x="0" y="23"/>
                    </a:lnTo>
                    <a:lnTo>
                      <a:pt x="4" y="16"/>
                    </a:lnTo>
                    <a:lnTo>
                      <a:pt x="8" y="8"/>
                    </a:lnTo>
                    <a:lnTo>
                      <a:pt x="18" y="3"/>
                    </a:lnTo>
                    <a:lnTo>
                      <a:pt x="18" y="3"/>
                    </a:lnTo>
                    <a:lnTo>
                      <a:pt x="30" y="0"/>
                    </a:lnTo>
                    <a:lnTo>
                      <a:pt x="38" y="1"/>
                    </a:lnTo>
                    <a:lnTo>
                      <a:pt x="46" y="5"/>
                    </a:lnTo>
                    <a:lnTo>
                      <a:pt x="51" y="10"/>
                    </a:lnTo>
                    <a:lnTo>
                      <a:pt x="56" y="14"/>
                    </a:lnTo>
                    <a:lnTo>
                      <a:pt x="59" y="21"/>
                    </a:lnTo>
                    <a:lnTo>
                      <a:pt x="61" y="26"/>
                    </a:lnTo>
                    <a:lnTo>
                      <a:pt x="61" y="26"/>
                    </a:lnTo>
                    <a:lnTo>
                      <a:pt x="62" y="26"/>
                    </a:lnTo>
                    <a:lnTo>
                      <a:pt x="64" y="29"/>
                    </a:lnTo>
                    <a:lnTo>
                      <a:pt x="67" y="36"/>
                    </a:lnTo>
                    <a:lnTo>
                      <a:pt x="67" y="36"/>
                    </a:lnTo>
                    <a:lnTo>
                      <a:pt x="67" y="40"/>
                    </a:lnTo>
                    <a:lnTo>
                      <a:pt x="67" y="44"/>
                    </a:lnTo>
                    <a:lnTo>
                      <a:pt x="64" y="47"/>
                    </a:lnTo>
                    <a:lnTo>
                      <a:pt x="52" y="18"/>
                    </a:lnTo>
                    <a:lnTo>
                      <a:pt x="52" y="18"/>
                    </a:lnTo>
                    <a:lnTo>
                      <a:pt x="49" y="16"/>
                    </a:lnTo>
                    <a:lnTo>
                      <a:pt x="43" y="10"/>
                    </a:lnTo>
                    <a:lnTo>
                      <a:pt x="39" y="8"/>
                    </a:lnTo>
                    <a:lnTo>
                      <a:pt x="33" y="6"/>
                    </a:lnTo>
                    <a:lnTo>
                      <a:pt x="26" y="6"/>
                    </a:lnTo>
                    <a:lnTo>
                      <a:pt x="20" y="8"/>
                    </a:lnTo>
                    <a:lnTo>
                      <a:pt x="20" y="8"/>
                    </a:lnTo>
                    <a:lnTo>
                      <a:pt x="15" y="11"/>
                    </a:lnTo>
                    <a:lnTo>
                      <a:pt x="10" y="16"/>
                    </a:lnTo>
                    <a:lnTo>
                      <a:pt x="7" y="21"/>
                    </a:lnTo>
                    <a:lnTo>
                      <a:pt x="5" y="26"/>
                    </a:lnTo>
                    <a:lnTo>
                      <a:pt x="5" y="34"/>
                    </a:lnTo>
                    <a:lnTo>
                      <a:pt x="5" y="37"/>
                    </a:lnTo>
                    <a:lnTo>
                      <a:pt x="18" y="67"/>
                    </a:lnTo>
                    <a:lnTo>
                      <a:pt x="18" y="67"/>
                    </a:lnTo>
                    <a:lnTo>
                      <a:pt x="15" y="67"/>
                    </a:lnTo>
                    <a:lnTo>
                      <a:pt x="12" y="65"/>
                    </a:lnTo>
                    <a:lnTo>
                      <a:pt x="8" y="62"/>
                    </a:lnTo>
                    <a:lnTo>
                      <a:pt x="5" y="53"/>
                    </a:lnTo>
                    <a:lnTo>
                      <a:pt x="5" y="53"/>
                    </a:lnTo>
                    <a:lnTo>
                      <a:pt x="4" y="52"/>
                    </a:lnTo>
                    <a:lnTo>
                      <a:pt x="5" y="50"/>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3320"/>
              <p:cNvSpPr>
                <a:spLocks/>
              </p:cNvSpPr>
              <p:nvPr/>
            </p:nvSpPr>
            <p:spPr bwMode="auto">
              <a:xfrm>
                <a:off x="4043362" y="3582987"/>
                <a:ext cx="52388" cy="53975"/>
              </a:xfrm>
              <a:custGeom>
                <a:avLst/>
                <a:gdLst/>
                <a:ahLst/>
                <a:cxnLst>
                  <a:cxn ang="0">
                    <a:pos x="5" y="50"/>
                  </a:cxn>
                  <a:cxn ang="0">
                    <a:pos x="5" y="50"/>
                  </a:cxn>
                  <a:cxn ang="0">
                    <a:pos x="2" y="44"/>
                  </a:cxn>
                  <a:cxn ang="0">
                    <a:pos x="0" y="39"/>
                  </a:cxn>
                  <a:cxn ang="0">
                    <a:pos x="0" y="31"/>
                  </a:cxn>
                  <a:cxn ang="0">
                    <a:pos x="0" y="23"/>
                  </a:cxn>
                  <a:cxn ang="0">
                    <a:pos x="4" y="16"/>
                  </a:cxn>
                  <a:cxn ang="0">
                    <a:pos x="8" y="8"/>
                  </a:cxn>
                  <a:cxn ang="0">
                    <a:pos x="18" y="3"/>
                  </a:cxn>
                  <a:cxn ang="0">
                    <a:pos x="18" y="3"/>
                  </a:cxn>
                  <a:cxn ang="0">
                    <a:pos x="30" y="0"/>
                  </a:cxn>
                  <a:cxn ang="0">
                    <a:pos x="38" y="1"/>
                  </a:cxn>
                  <a:cxn ang="0">
                    <a:pos x="46" y="5"/>
                  </a:cxn>
                  <a:cxn ang="0">
                    <a:pos x="51" y="10"/>
                  </a:cxn>
                  <a:cxn ang="0">
                    <a:pos x="56" y="14"/>
                  </a:cxn>
                  <a:cxn ang="0">
                    <a:pos x="59" y="21"/>
                  </a:cxn>
                  <a:cxn ang="0">
                    <a:pos x="61" y="26"/>
                  </a:cxn>
                  <a:cxn ang="0">
                    <a:pos x="61" y="26"/>
                  </a:cxn>
                  <a:cxn ang="0">
                    <a:pos x="62" y="26"/>
                  </a:cxn>
                  <a:cxn ang="0">
                    <a:pos x="64" y="29"/>
                  </a:cxn>
                  <a:cxn ang="0">
                    <a:pos x="67" y="36"/>
                  </a:cxn>
                  <a:cxn ang="0">
                    <a:pos x="67" y="36"/>
                  </a:cxn>
                  <a:cxn ang="0">
                    <a:pos x="67" y="40"/>
                  </a:cxn>
                  <a:cxn ang="0">
                    <a:pos x="67" y="44"/>
                  </a:cxn>
                  <a:cxn ang="0">
                    <a:pos x="64" y="47"/>
                  </a:cxn>
                  <a:cxn ang="0">
                    <a:pos x="52" y="18"/>
                  </a:cxn>
                  <a:cxn ang="0">
                    <a:pos x="52" y="18"/>
                  </a:cxn>
                  <a:cxn ang="0">
                    <a:pos x="49" y="16"/>
                  </a:cxn>
                  <a:cxn ang="0">
                    <a:pos x="43" y="10"/>
                  </a:cxn>
                  <a:cxn ang="0">
                    <a:pos x="39" y="8"/>
                  </a:cxn>
                  <a:cxn ang="0">
                    <a:pos x="33" y="6"/>
                  </a:cxn>
                  <a:cxn ang="0">
                    <a:pos x="26" y="6"/>
                  </a:cxn>
                  <a:cxn ang="0">
                    <a:pos x="20" y="8"/>
                  </a:cxn>
                  <a:cxn ang="0">
                    <a:pos x="20" y="8"/>
                  </a:cxn>
                  <a:cxn ang="0">
                    <a:pos x="15" y="11"/>
                  </a:cxn>
                  <a:cxn ang="0">
                    <a:pos x="10" y="16"/>
                  </a:cxn>
                  <a:cxn ang="0">
                    <a:pos x="7" y="21"/>
                  </a:cxn>
                  <a:cxn ang="0">
                    <a:pos x="5" y="26"/>
                  </a:cxn>
                  <a:cxn ang="0">
                    <a:pos x="5" y="34"/>
                  </a:cxn>
                  <a:cxn ang="0">
                    <a:pos x="5" y="37"/>
                  </a:cxn>
                  <a:cxn ang="0">
                    <a:pos x="18" y="67"/>
                  </a:cxn>
                  <a:cxn ang="0">
                    <a:pos x="18" y="67"/>
                  </a:cxn>
                  <a:cxn ang="0">
                    <a:pos x="15" y="67"/>
                  </a:cxn>
                  <a:cxn ang="0">
                    <a:pos x="12" y="65"/>
                  </a:cxn>
                  <a:cxn ang="0">
                    <a:pos x="8" y="62"/>
                  </a:cxn>
                  <a:cxn ang="0">
                    <a:pos x="5" y="53"/>
                  </a:cxn>
                  <a:cxn ang="0">
                    <a:pos x="5" y="53"/>
                  </a:cxn>
                  <a:cxn ang="0">
                    <a:pos x="4" y="52"/>
                  </a:cxn>
                  <a:cxn ang="0">
                    <a:pos x="5" y="50"/>
                  </a:cxn>
                </a:cxnLst>
                <a:rect l="0" t="0" r="r" b="b"/>
                <a:pathLst>
                  <a:path w="67" h="67">
                    <a:moveTo>
                      <a:pt x="5" y="50"/>
                    </a:moveTo>
                    <a:lnTo>
                      <a:pt x="5" y="50"/>
                    </a:lnTo>
                    <a:lnTo>
                      <a:pt x="2" y="44"/>
                    </a:lnTo>
                    <a:lnTo>
                      <a:pt x="0" y="39"/>
                    </a:lnTo>
                    <a:lnTo>
                      <a:pt x="0" y="31"/>
                    </a:lnTo>
                    <a:lnTo>
                      <a:pt x="0" y="23"/>
                    </a:lnTo>
                    <a:lnTo>
                      <a:pt x="4" y="16"/>
                    </a:lnTo>
                    <a:lnTo>
                      <a:pt x="8" y="8"/>
                    </a:lnTo>
                    <a:lnTo>
                      <a:pt x="18" y="3"/>
                    </a:lnTo>
                    <a:lnTo>
                      <a:pt x="18" y="3"/>
                    </a:lnTo>
                    <a:lnTo>
                      <a:pt x="30" y="0"/>
                    </a:lnTo>
                    <a:lnTo>
                      <a:pt x="38" y="1"/>
                    </a:lnTo>
                    <a:lnTo>
                      <a:pt x="46" y="5"/>
                    </a:lnTo>
                    <a:lnTo>
                      <a:pt x="51" y="10"/>
                    </a:lnTo>
                    <a:lnTo>
                      <a:pt x="56" y="14"/>
                    </a:lnTo>
                    <a:lnTo>
                      <a:pt x="59" y="21"/>
                    </a:lnTo>
                    <a:lnTo>
                      <a:pt x="61" y="26"/>
                    </a:lnTo>
                    <a:lnTo>
                      <a:pt x="61" y="26"/>
                    </a:lnTo>
                    <a:lnTo>
                      <a:pt x="62" y="26"/>
                    </a:lnTo>
                    <a:lnTo>
                      <a:pt x="64" y="29"/>
                    </a:lnTo>
                    <a:lnTo>
                      <a:pt x="67" y="36"/>
                    </a:lnTo>
                    <a:lnTo>
                      <a:pt x="67" y="36"/>
                    </a:lnTo>
                    <a:lnTo>
                      <a:pt x="67" y="40"/>
                    </a:lnTo>
                    <a:lnTo>
                      <a:pt x="67" y="44"/>
                    </a:lnTo>
                    <a:lnTo>
                      <a:pt x="64" y="47"/>
                    </a:lnTo>
                    <a:lnTo>
                      <a:pt x="52" y="18"/>
                    </a:lnTo>
                    <a:lnTo>
                      <a:pt x="52" y="18"/>
                    </a:lnTo>
                    <a:lnTo>
                      <a:pt x="49" y="16"/>
                    </a:lnTo>
                    <a:lnTo>
                      <a:pt x="43" y="10"/>
                    </a:lnTo>
                    <a:lnTo>
                      <a:pt x="39" y="8"/>
                    </a:lnTo>
                    <a:lnTo>
                      <a:pt x="33" y="6"/>
                    </a:lnTo>
                    <a:lnTo>
                      <a:pt x="26" y="6"/>
                    </a:lnTo>
                    <a:lnTo>
                      <a:pt x="20" y="8"/>
                    </a:lnTo>
                    <a:lnTo>
                      <a:pt x="20" y="8"/>
                    </a:lnTo>
                    <a:lnTo>
                      <a:pt x="15" y="11"/>
                    </a:lnTo>
                    <a:lnTo>
                      <a:pt x="10" y="16"/>
                    </a:lnTo>
                    <a:lnTo>
                      <a:pt x="7" y="21"/>
                    </a:lnTo>
                    <a:lnTo>
                      <a:pt x="5" y="26"/>
                    </a:lnTo>
                    <a:lnTo>
                      <a:pt x="5" y="34"/>
                    </a:lnTo>
                    <a:lnTo>
                      <a:pt x="5" y="37"/>
                    </a:lnTo>
                    <a:lnTo>
                      <a:pt x="18" y="67"/>
                    </a:lnTo>
                    <a:lnTo>
                      <a:pt x="18" y="67"/>
                    </a:lnTo>
                    <a:lnTo>
                      <a:pt x="15" y="67"/>
                    </a:lnTo>
                    <a:lnTo>
                      <a:pt x="12" y="65"/>
                    </a:lnTo>
                    <a:lnTo>
                      <a:pt x="8" y="62"/>
                    </a:lnTo>
                    <a:lnTo>
                      <a:pt x="5" y="53"/>
                    </a:lnTo>
                    <a:lnTo>
                      <a:pt x="5" y="53"/>
                    </a:lnTo>
                    <a:lnTo>
                      <a:pt x="4" y="52"/>
                    </a:lnTo>
                    <a:lnTo>
                      <a:pt x="5" y="5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3321"/>
              <p:cNvSpPr>
                <a:spLocks/>
              </p:cNvSpPr>
              <p:nvPr/>
            </p:nvSpPr>
            <p:spPr bwMode="auto">
              <a:xfrm>
                <a:off x="4051300" y="3614737"/>
                <a:ext cx="14288" cy="22225"/>
              </a:xfrm>
              <a:custGeom>
                <a:avLst/>
                <a:gdLst/>
                <a:ahLst/>
                <a:cxnLst>
                  <a:cxn ang="0">
                    <a:pos x="18" y="23"/>
                  </a:cxn>
                  <a:cxn ang="0">
                    <a:pos x="18" y="23"/>
                  </a:cxn>
                  <a:cxn ang="0">
                    <a:pos x="18" y="24"/>
                  </a:cxn>
                  <a:cxn ang="0">
                    <a:pos x="18" y="26"/>
                  </a:cxn>
                  <a:cxn ang="0">
                    <a:pos x="11" y="28"/>
                  </a:cxn>
                  <a:cxn ang="0">
                    <a:pos x="11" y="28"/>
                  </a:cxn>
                  <a:cxn ang="0">
                    <a:pos x="10" y="28"/>
                  </a:cxn>
                  <a:cxn ang="0">
                    <a:pos x="8" y="26"/>
                  </a:cxn>
                  <a:cxn ang="0">
                    <a:pos x="0" y="6"/>
                  </a:cxn>
                  <a:cxn ang="0">
                    <a:pos x="0" y="6"/>
                  </a:cxn>
                  <a:cxn ang="0">
                    <a:pos x="0" y="3"/>
                  </a:cxn>
                  <a:cxn ang="0">
                    <a:pos x="1" y="1"/>
                  </a:cxn>
                  <a:cxn ang="0">
                    <a:pos x="6" y="0"/>
                  </a:cxn>
                  <a:cxn ang="0">
                    <a:pos x="6" y="0"/>
                  </a:cxn>
                  <a:cxn ang="0">
                    <a:pos x="8" y="0"/>
                  </a:cxn>
                  <a:cxn ang="0">
                    <a:pos x="10" y="1"/>
                  </a:cxn>
                  <a:cxn ang="0">
                    <a:pos x="18" y="23"/>
                  </a:cxn>
                </a:cxnLst>
                <a:rect l="0" t="0" r="r" b="b"/>
                <a:pathLst>
                  <a:path w="18" h="28">
                    <a:moveTo>
                      <a:pt x="18" y="23"/>
                    </a:moveTo>
                    <a:lnTo>
                      <a:pt x="18" y="23"/>
                    </a:lnTo>
                    <a:lnTo>
                      <a:pt x="18" y="24"/>
                    </a:lnTo>
                    <a:lnTo>
                      <a:pt x="18" y="26"/>
                    </a:lnTo>
                    <a:lnTo>
                      <a:pt x="11" y="28"/>
                    </a:lnTo>
                    <a:lnTo>
                      <a:pt x="11" y="28"/>
                    </a:lnTo>
                    <a:lnTo>
                      <a:pt x="10" y="28"/>
                    </a:lnTo>
                    <a:lnTo>
                      <a:pt x="8" y="26"/>
                    </a:lnTo>
                    <a:lnTo>
                      <a:pt x="0" y="6"/>
                    </a:lnTo>
                    <a:lnTo>
                      <a:pt x="0" y="6"/>
                    </a:lnTo>
                    <a:lnTo>
                      <a:pt x="0" y="3"/>
                    </a:lnTo>
                    <a:lnTo>
                      <a:pt x="1" y="1"/>
                    </a:lnTo>
                    <a:lnTo>
                      <a:pt x="6" y="0"/>
                    </a:lnTo>
                    <a:lnTo>
                      <a:pt x="6" y="0"/>
                    </a:lnTo>
                    <a:lnTo>
                      <a:pt x="8" y="0"/>
                    </a:lnTo>
                    <a:lnTo>
                      <a:pt x="10" y="1"/>
                    </a:lnTo>
                    <a:lnTo>
                      <a:pt x="18" y="23"/>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3322"/>
              <p:cNvSpPr>
                <a:spLocks/>
              </p:cNvSpPr>
              <p:nvPr/>
            </p:nvSpPr>
            <p:spPr bwMode="auto">
              <a:xfrm>
                <a:off x="4076700" y="3603625"/>
                <a:ext cx="15875" cy="22225"/>
              </a:xfrm>
              <a:custGeom>
                <a:avLst/>
                <a:gdLst/>
                <a:ahLst/>
                <a:cxnLst>
                  <a:cxn ang="0">
                    <a:pos x="19" y="23"/>
                  </a:cxn>
                  <a:cxn ang="0">
                    <a:pos x="19" y="23"/>
                  </a:cxn>
                  <a:cxn ang="0">
                    <a:pos x="19" y="24"/>
                  </a:cxn>
                  <a:cxn ang="0">
                    <a:pos x="18" y="26"/>
                  </a:cxn>
                  <a:cxn ang="0">
                    <a:pos x="11" y="27"/>
                  </a:cxn>
                  <a:cxn ang="0">
                    <a:pos x="11" y="27"/>
                  </a:cxn>
                  <a:cxn ang="0">
                    <a:pos x="9" y="27"/>
                  </a:cxn>
                  <a:cxn ang="0">
                    <a:pos x="8" y="27"/>
                  </a:cxn>
                  <a:cxn ang="0">
                    <a:pos x="0" y="6"/>
                  </a:cxn>
                  <a:cxn ang="0">
                    <a:pos x="0" y="6"/>
                  </a:cxn>
                  <a:cxn ang="0">
                    <a:pos x="0" y="3"/>
                  </a:cxn>
                  <a:cxn ang="0">
                    <a:pos x="1" y="3"/>
                  </a:cxn>
                  <a:cxn ang="0">
                    <a:pos x="6" y="0"/>
                  </a:cxn>
                  <a:cxn ang="0">
                    <a:pos x="6" y="0"/>
                  </a:cxn>
                  <a:cxn ang="0">
                    <a:pos x="8" y="0"/>
                  </a:cxn>
                  <a:cxn ang="0">
                    <a:pos x="9" y="1"/>
                  </a:cxn>
                  <a:cxn ang="0">
                    <a:pos x="19" y="23"/>
                  </a:cxn>
                </a:cxnLst>
                <a:rect l="0" t="0" r="r" b="b"/>
                <a:pathLst>
                  <a:path w="19" h="27">
                    <a:moveTo>
                      <a:pt x="19" y="23"/>
                    </a:moveTo>
                    <a:lnTo>
                      <a:pt x="19" y="23"/>
                    </a:lnTo>
                    <a:lnTo>
                      <a:pt x="19" y="24"/>
                    </a:lnTo>
                    <a:lnTo>
                      <a:pt x="18" y="26"/>
                    </a:lnTo>
                    <a:lnTo>
                      <a:pt x="11" y="27"/>
                    </a:lnTo>
                    <a:lnTo>
                      <a:pt x="11" y="27"/>
                    </a:lnTo>
                    <a:lnTo>
                      <a:pt x="9" y="27"/>
                    </a:lnTo>
                    <a:lnTo>
                      <a:pt x="8" y="27"/>
                    </a:lnTo>
                    <a:lnTo>
                      <a:pt x="0" y="6"/>
                    </a:lnTo>
                    <a:lnTo>
                      <a:pt x="0" y="6"/>
                    </a:lnTo>
                    <a:lnTo>
                      <a:pt x="0" y="3"/>
                    </a:lnTo>
                    <a:lnTo>
                      <a:pt x="1" y="3"/>
                    </a:lnTo>
                    <a:lnTo>
                      <a:pt x="6" y="0"/>
                    </a:lnTo>
                    <a:lnTo>
                      <a:pt x="6" y="0"/>
                    </a:lnTo>
                    <a:lnTo>
                      <a:pt x="8" y="0"/>
                    </a:lnTo>
                    <a:lnTo>
                      <a:pt x="9" y="1"/>
                    </a:lnTo>
                    <a:lnTo>
                      <a:pt x="19" y="23"/>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3323"/>
              <p:cNvSpPr>
                <a:spLocks/>
              </p:cNvSpPr>
              <p:nvPr/>
            </p:nvSpPr>
            <p:spPr bwMode="auto">
              <a:xfrm>
                <a:off x="4043362" y="3625850"/>
                <a:ext cx="4763" cy="6350"/>
              </a:xfrm>
              <a:custGeom>
                <a:avLst/>
                <a:gdLst/>
                <a:ahLst/>
                <a:cxnLst>
                  <a:cxn ang="0">
                    <a:pos x="2" y="0"/>
                  </a:cxn>
                  <a:cxn ang="0">
                    <a:pos x="5" y="9"/>
                  </a:cxn>
                  <a:cxn ang="0">
                    <a:pos x="5" y="9"/>
                  </a:cxn>
                  <a:cxn ang="0">
                    <a:pos x="3" y="9"/>
                  </a:cxn>
                  <a:cxn ang="0">
                    <a:pos x="2" y="7"/>
                  </a:cxn>
                  <a:cxn ang="0">
                    <a:pos x="0" y="5"/>
                  </a:cxn>
                  <a:cxn ang="0">
                    <a:pos x="0" y="5"/>
                  </a:cxn>
                  <a:cxn ang="0">
                    <a:pos x="0" y="4"/>
                  </a:cxn>
                  <a:cxn ang="0">
                    <a:pos x="0" y="2"/>
                  </a:cxn>
                  <a:cxn ang="0">
                    <a:pos x="2" y="0"/>
                  </a:cxn>
                  <a:cxn ang="0">
                    <a:pos x="2" y="0"/>
                  </a:cxn>
                </a:cxnLst>
                <a:rect l="0" t="0" r="r" b="b"/>
                <a:pathLst>
                  <a:path w="5" h="9">
                    <a:moveTo>
                      <a:pt x="2" y="0"/>
                    </a:moveTo>
                    <a:lnTo>
                      <a:pt x="5" y="9"/>
                    </a:lnTo>
                    <a:lnTo>
                      <a:pt x="5" y="9"/>
                    </a:lnTo>
                    <a:lnTo>
                      <a:pt x="3" y="9"/>
                    </a:lnTo>
                    <a:lnTo>
                      <a:pt x="2" y="7"/>
                    </a:lnTo>
                    <a:lnTo>
                      <a:pt x="0" y="5"/>
                    </a:lnTo>
                    <a:lnTo>
                      <a:pt x="0" y="5"/>
                    </a:lnTo>
                    <a:lnTo>
                      <a:pt x="0" y="4"/>
                    </a:lnTo>
                    <a:lnTo>
                      <a:pt x="0" y="2"/>
                    </a:lnTo>
                    <a:lnTo>
                      <a:pt x="2" y="0"/>
                    </a:lnTo>
                    <a:lnTo>
                      <a:pt x="2" y="0"/>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3324"/>
              <p:cNvSpPr>
                <a:spLocks/>
              </p:cNvSpPr>
              <p:nvPr/>
            </p:nvSpPr>
            <p:spPr bwMode="auto">
              <a:xfrm>
                <a:off x="4092575" y="3605212"/>
                <a:ext cx="4763" cy="7938"/>
              </a:xfrm>
              <a:custGeom>
                <a:avLst/>
                <a:gdLst/>
                <a:ahLst/>
                <a:cxnLst>
                  <a:cxn ang="0">
                    <a:pos x="0" y="0"/>
                  </a:cxn>
                  <a:cxn ang="0">
                    <a:pos x="3" y="10"/>
                  </a:cxn>
                  <a:cxn ang="0">
                    <a:pos x="3" y="10"/>
                  </a:cxn>
                  <a:cxn ang="0">
                    <a:pos x="5" y="9"/>
                  </a:cxn>
                  <a:cxn ang="0">
                    <a:pos x="5" y="7"/>
                  </a:cxn>
                  <a:cxn ang="0">
                    <a:pos x="5" y="4"/>
                  </a:cxn>
                  <a:cxn ang="0">
                    <a:pos x="5" y="4"/>
                  </a:cxn>
                  <a:cxn ang="0">
                    <a:pos x="3" y="2"/>
                  </a:cxn>
                  <a:cxn ang="0">
                    <a:pos x="1" y="2"/>
                  </a:cxn>
                  <a:cxn ang="0">
                    <a:pos x="0" y="0"/>
                  </a:cxn>
                  <a:cxn ang="0">
                    <a:pos x="0" y="0"/>
                  </a:cxn>
                </a:cxnLst>
                <a:rect l="0" t="0" r="r" b="b"/>
                <a:pathLst>
                  <a:path w="5" h="10">
                    <a:moveTo>
                      <a:pt x="0" y="0"/>
                    </a:moveTo>
                    <a:lnTo>
                      <a:pt x="3" y="10"/>
                    </a:lnTo>
                    <a:lnTo>
                      <a:pt x="3" y="10"/>
                    </a:lnTo>
                    <a:lnTo>
                      <a:pt x="5" y="9"/>
                    </a:lnTo>
                    <a:lnTo>
                      <a:pt x="5" y="7"/>
                    </a:lnTo>
                    <a:lnTo>
                      <a:pt x="5" y="4"/>
                    </a:lnTo>
                    <a:lnTo>
                      <a:pt x="5" y="4"/>
                    </a:lnTo>
                    <a:lnTo>
                      <a:pt x="3" y="2"/>
                    </a:lnTo>
                    <a:lnTo>
                      <a:pt x="1" y="2"/>
                    </a:lnTo>
                    <a:lnTo>
                      <a:pt x="0" y="0"/>
                    </a:lnTo>
                    <a:lnTo>
                      <a:pt x="0" y="0"/>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3325"/>
              <p:cNvSpPr>
                <a:spLocks/>
              </p:cNvSpPr>
              <p:nvPr/>
            </p:nvSpPr>
            <p:spPr bwMode="auto">
              <a:xfrm>
                <a:off x="4173537" y="3484562"/>
                <a:ext cx="127000" cy="104775"/>
              </a:xfrm>
              <a:custGeom>
                <a:avLst/>
                <a:gdLst/>
                <a:ahLst/>
                <a:cxnLst>
                  <a:cxn ang="0">
                    <a:pos x="42" y="35"/>
                  </a:cxn>
                  <a:cxn ang="0">
                    <a:pos x="0" y="20"/>
                  </a:cxn>
                  <a:cxn ang="0">
                    <a:pos x="11" y="48"/>
                  </a:cxn>
                  <a:cxn ang="0">
                    <a:pos x="47" y="132"/>
                  </a:cxn>
                  <a:cxn ang="0">
                    <a:pos x="159" y="87"/>
                  </a:cxn>
                  <a:cxn ang="0">
                    <a:pos x="124" y="0"/>
                  </a:cxn>
                  <a:cxn ang="0">
                    <a:pos x="42" y="35"/>
                  </a:cxn>
                </a:cxnLst>
                <a:rect l="0" t="0" r="r" b="b"/>
                <a:pathLst>
                  <a:path w="159" h="132">
                    <a:moveTo>
                      <a:pt x="42" y="35"/>
                    </a:moveTo>
                    <a:lnTo>
                      <a:pt x="0" y="20"/>
                    </a:lnTo>
                    <a:lnTo>
                      <a:pt x="11" y="48"/>
                    </a:lnTo>
                    <a:lnTo>
                      <a:pt x="47" y="132"/>
                    </a:lnTo>
                    <a:lnTo>
                      <a:pt x="159" y="87"/>
                    </a:lnTo>
                    <a:lnTo>
                      <a:pt x="124" y="0"/>
                    </a:lnTo>
                    <a:lnTo>
                      <a:pt x="42" y="35"/>
                    </a:lnTo>
                    <a:close/>
                  </a:path>
                </a:pathLst>
              </a:custGeom>
              <a:solidFill>
                <a:srgbClr val="D3465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3326"/>
              <p:cNvSpPr>
                <a:spLocks noEditPoints="1"/>
              </p:cNvSpPr>
              <p:nvPr/>
            </p:nvSpPr>
            <p:spPr bwMode="auto">
              <a:xfrm>
                <a:off x="4202112" y="3513137"/>
                <a:ext cx="71438" cy="47625"/>
              </a:xfrm>
              <a:custGeom>
                <a:avLst/>
                <a:gdLst/>
                <a:ahLst/>
                <a:cxnLst>
                  <a:cxn ang="0">
                    <a:pos x="45" y="21"/>
                  </a:cxn>
                  <a:cxn ang="0">
                    <a:pos x="45" y="21"/>
                  </a:cxn>
                  <a:cxn ang="0">
                    <a:pos x="34" y="24"/>
                  </a:cxn>
                  <a:cxn ang="0">
                    <a:pos x="0" y="37"/>
                  </a:cxn>
                  <a:cxn ang="0">
                    <a:pos x="3" y="42"/>
                  </a:cxn>
                  <a:cxn ang="0">
                    <a:pos x="9" y="45"/>
                  </a:cxn>
                  <a:cxn ang="0">
                    <a:pos x="16" y="55"/>
                  </a:cxn>
                  <a:cxn ang="0">
                    <a:pos x="26" y="58"/>
                  </a:cxn>
                  <a:cxn ang="0">
                    <a:pos x="37" y="55"/>
                  </a:cxn>
                  <a:cxn ang="0">
                    <a:pos x="45" y="47"/>
                  </a:cxn>
                  <a:cxn ang="0">
                    <a:pos x="45" y="34"/>
                  </a:cxn>
                  <a:cxn ang="0">
                    <a:pos x="49" y="27"/>
                  </a:cxn>
                  <a:cxn ang="0">
                    <a:pos x="52" y="27"/>
                  </a:cxn>
                  <a:cxn ang="0">
                    <a:pos x="55" y="31"/>
                  </a:cxn>
                  <a:cxn ang="0">
                    <a:pos x="65" y="39"/>
                  </a:cxn>
                  <a:cxn ang="0">
                    <a:pos x="81" y="37"/>
                  </a:cxn>
                  <a:cxn ang="0">
                    <a:pos x="89" y="29"/>
                  </a:cxn>
                  <a:cxn ang="0">
                    <a:pos x="91" y="16"/>
                  </a:cxn>
                  <a:cxn ang="0">
                    <a:pos x="89" y="10"/>
                  </a:cxn>
                  <a:cxn ang="0">
                    <a:pos x="91" y="6"/>
                  </a:cxn>
                  <a:cxn ang="0">
                    <a:pos x="76" y="5"/>
                  </a:cxn>
                  <a:cxn ang="0">
                    <a:pos x="50" y="19"/>
                  </a:cxn>
                  <a:cxn ang="0">
                    <a:pos x="5" y="39"/>
                  </a:cxn>
                  <a:cxn ang="0">
                    <a:pos x="5" y="37"/>
                  </a:cxn>
                  <a:cxn ang="0">
                    <a:pos x="6" y="37"/>
                  </a:cxn>
                  <a:cxn ang="0">
                    <a:pos x="44" y="39"/>
                  </a:cxn>
                  <a:cxn ang="0">
                    <a:pos x="40" y="47"/>
                  </a:cxn>
                  <a:cxn ang="0">
                    <a:pos x="34" y="54"/>
                  </a:cxn>
                  <a:cxn ang="0">
                    <a:pos x="19" y="54"/>
                  </a:cxn>
                  <a:cxn ang="0">
                    <a:pos x="11" y="42"/>
                  </a:cxn>
                  <a:cxn ang="0">
                    <a:pos x="18" y="32"/>
                  </a:cxn>
                  <a:cxn ang="0">
                    <a:pos x="36" y="27"/>
                  </a:cxn>
                  <a:cxn ang="0">
                    <a:pos x="39" y="29"/>
                  </a:cxn>
                  <a:cxn ang="0">
                    <a:pos x="44" y="39"/>
                  </a:cxn>
                  <a:cxn ang="0">
                    <a:pos x="78" y="34"/>
                  </a:cxn>
                  <a:cxn ang="0">
                    <a:pos x="68" y="36"/>
                  </a:cxn>
                  <a:cxn ang="0">
                    <a:pos x="60" y="32"/>
                  </a:cxn>
                  <a:cxn ang="0">
                    <a:pos x="57" y="19"/>
                  </a:cxn>
                  <a:cxn ang="0">
                    <a:pos x="68" y="11"/>
                  </a:cxn>
                  <a:cxn ang="0">
                    <a:pos x="79" y="8"/>
                  </a:cxn>
                  <a:cxn ang="0">
                    <a:pos x="86" y="11"/>
                  </a:cxn>
                  <a:cxn ang="0">
                    <a:pos x="86" y="29"/>
                  </a:cxn>
                  <a:cxn ang="0">
                    <a:pos x="88" y="6"/>
                  </a:cxn>
                  <a:cxn ang="0">
                    <a:pos x="88" y="5"/>
                  </a:cxn>
                  <a:cxn ang="0">
                    <a:pos x="89" y="5"/>
                  </a:cxn>
                </a:cxnLst>
                <a:rect l="0" t="0" r="r" b="b"/>
                <a:pathLst>
                  <a:path w="91" h="58">
                    <a:moveTo>
                      <a:pt x="50" y="19"/>
                    </a:moveTo>
                    <a:lnTo>
                      <a:pt x="50" y="19"/>
                    </a:lnTo>
                    <a:lnTo>
                      <a:pt x="45" y="21"/>
                    </a:lnTo>
                    <a:lnTo>
                      <a:pt x="45" y="21"/>
                    </a:lnTo>
                    <a:lnTo>
                      <a:pt x="45" y="21"/>
                    </a:lnTo>
                    <a:lnTo>
                      <a:pt x="45" y="21"/>
                    </a:lnTo>
                    <a:lnTo>
                      <a:pt x="42" y="23"/>
                    </a:lnTo>
                    <a:lnTo>
                      <a:pt x="42" y="23"/>
                    </a:lnTo>
                    <a:lnTo>
                      <a:pt x="34" y="24"/>
                    </a:lnTo>
                    <a:lnTo>
                      <a:pt x="26" y="26"/>
                    </a:lnTo>
                    <a:lnTo>
                      <a:pt x="13" y="31"/>
                    </a:lnTo>
                    <a:lnTo>
                      <a:pt x="0" y="37"/>
                    </a:lnTo>
                    <a:lnTo>
                      <a:pt x="0" y="37"/>
                    </a:lnTo>
                    <a:lnTo>
                      <a:pt x="3" y="42"/>
                    </a:lnTo>
                    <a:lnTo>
                      <a:pt x="3" y="42"/>
                    </a:lnTo>
                    <a:lnTo>
                      <a:pt x="6" y="42"/>
                    </a:lnTo>
                    <a:lnTo>
                      <a:pt x="8" y="44"/>
                    </a:lnTo>
                    <a:lnTo>
                      <a:pt x="9" y="45"/>
                    </a:lnTo>
                    <a:lnTo>
                      <a:pt x="9" y="45"/>
                    </a:lnTo>
                    <a:lnTo>
                      <a:pt x="11" y="50"/>
                    </a:lnTo>
                    <a:lnTo>
                      <a:pt x="16" y="55"/>
                    </a:lnTo>
                    <a:lnTo>
                      <a:pt x="16" y="55"/>
                    </a:lnTo>
                    <a:lnTo>
                      <a:pt x="21" y="58"/>
                    </a:lnTo>
                    <a:lnTo>
                      <a:pt x="26" y="58"/>
                    </a:lnTo>
                    <a:lnTo>
                      <a:pt x="32" y="57"/>
                    </a:lnTo>
                    <a:lnTo>
                      <a:pt x="32" y="57"/>
                    </a:lnTo>
                    <a:lnTo>
                      <a:pt x="37" y="55"/>
                    </a:lnTo>
                    <a:lnTo>
                      <a:pt x="40" y="52"/>
                    </a:lnTo>
                    <a:lnTo>
                      <a:pt x="45" y="47"/>
                    </a:lnTo>
                    <a:lnTo>
                      <a:pt x="45" y="47"/>
                    </a:lnTo>
                    <a:lnTo>
                      <a:pt x="47" y="42"/>
                    </a:lnTo>
                    <a:lnTo>
                      <a:pt x="45" y="34"/>
                    </a:lnTo>
                    <a:lnTo>
                      <a:pt x="45" y="34"/>
                    </a:lnTo>
                    <a:lnTo>
                      <a:pt x="45" y="31"/>
                    </a:lnTo>
                    <a:lnTo>
                      <a:pt x="47" y="29"/>
                    </a:lnTo>
                    <a:lnTo>
                      <a:pt x="49" y="27"/>
                    </a:lnTo>
                    <a:lnTo>
                      <a:pt x="49" y="27"/>
                    </a:lnTo>
                    <a:lnTo>
                      <a:pt x="49" y="27"/>
                    </a:lnTo>
                    <a:lnTo>
                      <a:pt x="52" y="27"/>
                    </a:lnTo>
                    <a:lnTo>
                      <a:pt x="53" y="27"/>
                    </a:lnTo>
                    <a:lnTo>
                      <a:pt x="55" y="31"/>
                    </a:lnTo>
                    <a:lnTo>
                      <a:pt x="55" y="31"/>
                    </a:lnTo>
                    <a:lnTo>
                      <a:pt x="60" y="36"/>
                    </a:lnTo>
                    <a:lnTo>
                      <a:pt x="65" y="39"/>
                    </a:lnTo>
                    <a:lnTo>
                      <a:pt x="65" y="39"/>
                    </a:lnTo>
                    <a:lnTo>
                      <a:pt x="71" y="41"/>
                    </a:lnTo>
                    <a:lnTo>
                      <a:pt x="76" y="39"/>
                    </a:lnTo>
                    <a:lnTo>
                      <a:pt x="81" y="37"/>
                    </a:lnTo>
                    <a:lnTo>
                      <a:pt x="81" y="37"/>
                    </a:lnTo>
                    <a:lnTo>
                      <a:pt x="86" y="34"/>
                    </a:lnTo>
                    <a:lnTo>
                      <a:pt x="89" y="29"/>
                    </a:lnTo>
                    <a:lnTo>
                      <a:pt x="91" y="24"/>
                    </a:lnTo>
                    <a:lnTo>
                      <a:pt x="91" y="24"/>
                    </a:lnTo>
                    <a:lnTo>
                      <a:pt x="91" y="16"/>
                    </a:lnTo>
                    <a:lnTo>
                      <a:pt x="89" y="13"/>
                    </a:lnTo>
                    <a:lnTo>
                      <a:pt x="89" y="13"/>
                    </a:lnTo>
                    <a:lnTo>
                      <a:pt x="89" y="10"/>
                    </a:lnTo>
                    <a:lnTo>
                      <a:pt x="89" y="8"/>
                    </a:lnTo>
                    <a:lnTo>
                      <a:pt x="91" y="6"/>
                    </a:lnTo>
                    <a:lnTo>
                      <a:pt x="91" y="6"/>
                    </a:lnTo>
                    <a:lnTo>
                      <a:pt x="89" y="0"/>
                    </a:lnTo>
                    <a:lnTo>
                      <a:pt x="89" y="0"/>
                    </a:lnTo>
                    <a:lnTo>
                      <a:pt x="76" y="5"/>
                    </a:lnTo>
                    <a:lnTo>
                      <a:pt x="63" y="10"/>
                    </a:lnTo>
                    <a:lnTo>
                      <a:pt x="57" y="14"/>
                    </a:lnTo>
                    <a:lnTo>
                      <a:pt x="50" y="19"/>
                    </a:lnTo>
                    <a:lnTo>
                      <a:pt x="50" y="19"/>
                    </a:lnTo>
                    <a:close/>
                    <a:moveTo>
                      <a:pt x="5" y="39"/>
                    </a:moveTo>
                    <a:lnTo>
                      <a:pt x="5" y="39"/>
                    </a:lnTo>
                    <a:lnTo>
                      <a:pt x="3" y="39"/>
                    </a:lnTo>
                    <a:lnTo>
                      <a:pt x="3" y="39"/>
                    </a:lnTo>
                    <a:lnTo>
                      <a:pt x="5" y="37"/>
                    </a:lnTo>
                    <a:lnTo>
                      <a:pt x="5" y="37"/>
                    </a:lnTo>
                    <a:lnTo>
                      <a:pt x="6" y="37"/>
                    </a:lnTo>
                    <a:lnTo>
                      <a:pt x="6" y="37"/>
                    </a:lnTo>
                    <a:lnTo>
                      <a:pt x="5" y="39"/>
                    </a:lnTo>
                    <a:lnTo>
                      <a:pt x="5" y="39"/>
                    </a:lnTo>
                    <a:close/>
                    <a:moveTo>
                      <a:pt x="44" y="39"/>
                    </a:moveTo>
                    <a:lnTo>
                      <a:pt x="44" y="39"/>
                    </a:lnTo>
                    <a:lnTo>
                      <a:pt x="44" y="42"/>
                    </a:lnTo>
                    <a:lnTo>
                      <a:pt x="40" y="47"/>
                    </a:lnTo>
                    <a:lnTo>
                      <a:pt x="40" y="47"/>
                    </a:lnTo>
                    <a:lnTo>
                      <a:pt x="37" y="50"/>
                    </a:lnTo>
                    <a:lnTo>
                      <a:pt x="34" y="54"/>
                    </a:lnTo>
                    <a:lnTo>
                      <a:pt x="22" y="55"/>
                    </a:lnTo>
                    <a:lnTo>
                      <a:pt x="22" y="55"/>
                    </a:lnTo>
                    <a:lnTo>
                      <a:pt x="19" y="54"/>
                    </a:lnTo>
                    <a:lnTo>
                      <a:pt x="16" y="52"/>
                    </a:lnTo>
                    <a:lnTo>
                      <a:pt x="11" y="42"/>
                    </a:lnTo>
                    <a:lnTo>
                      <a:pt x="11" y="42"/>
                    </a:lnTo>
                    <a:lnTo>
                      <a:pt x="11" y="37"/>
                    </a:lnTo>
                    <a:lnTo>
                      <a:pt x="13" y="34"/>
                    </a:lnTo>
                    <a:lnTo>
                      <a:pt x="18" y="32"/>
                    </a:lnTo>
                    <a:lnTo>
                      <a:pt x="18" y="32"/>
                    </a:lnTo>
                    <a:lnTo>
                      <a:pt x="22" y="31"/>
                    </a:lnTo>
                    <a:lnTo>
                      <a:pt x="36" y="27"/>
                    </a:lnTo>
                    <a:lnTo>
                      <a:pt x="36" y="27"/>
                    </a:lnTo>
                    <a:lnTo>
                      <a:pt x="37" y="27"/>
                    </a:lnTo>
                    <a:lnTo>
                      <a:pt x="39" y="29"/>
                    </a:lnTo>
                    <a:lnTo>
                      <a:pt x="42" y="32"/>
                    </a:lnTo>
                    <a:lnTo>
                      <a:pt x="44" y="39"/>
                    </a:lnTo>
                    <a:lnTo>
                      <a:pt x="44" y="39"/>
                    </a:lnTo>
                    <a:close/>
                    <a:moveTo>
                      <a:pt x="86" y="29"/>
                    </a:moveTo>
                    <a:lnTo>
                      <a:pt x="86" y="29"/>
                    </a:lnTo>
                    <a:lnTo>
                      <a:pt x="78" y="34"/>
                    </a:lnTo>
                    <a:lnTo>
                      <a:pt x="71" y="36"/>
                    </a:lnTo>
                    <a:lnTo>
                      <a:pt x="68" y="36"/>
                    </a:lnTo>
                    <a:lnTo>
                      <a:pt x="68" y="36"/>
                    </a:lnTo>
                    <a:lnTo>
                      <a:pt x="62" y="34"/>
                    </a:lnTo>
                    <a:lnTo>
                      <a:pt x="60" y="32"/>
                    </a:lnTo>
                    <a:lnTo>
                      <a:pt x="60" y="32"/>
                    </a:lnTo>
                    <a:lnTo>
                      <a:pt x="57" y="26"/>
                    </a:lnTo>
                    <a:lnTo>
                      <a:pt x="55" y="23"/>
                    </a:lnTo>
                    <a:lnTo>
                      <a:pt x="57" y="19"/>
                    </a:lnTo>
                    <a:lnTo>
                      <a:pt x="58" y="18"/>
                    </a:lnTo>
                    <a:lnTo>
                      <a:pt x="58" y="18"/>
                    </a:lnTo>
                    <a:lnTo>
                      <a:pt x="68" y="11"/>
                    </a:lnTo>
                    <a:lnTo>
                      <a:pt x="75" y="8"/>
                    </a:lnTo>
                    <a:lnTo>
                      <a:pt x="75" y="8"/>
                    </a:lnTo>
                    <a:lnTo>
                      <a:pt x="79" y="8"/>
                    </a:lnTo>
                    <a:lnTo>
                      <a:pt x="83" y="8"/>
                    </a:lnTo>
                    <a:lnTo>
                      <a:pt x="86" y="11"/>
                    </a:lnTo>
                    <a:lnTo>
                      <a:pt x="86" y="11"/>
                    </a:lnTo>
                    <a:lnTo>
                      <a:pt x="88" y="21"/>
                    </a:lnTo>
                    <a:lnTo>
                      <a:pt x="88" y="26"/>
                    </a:lnTo>
                    <a:lnTo>
                      <a:pt x="86" y="29"/>
                    </a:lnTo>
                    <a:lnTo>
                      <a:pt x="86" y="29"/>
                    </a:lnTo>
                    <a:close/>
                    <a:moveTo>
                      <a:pt x="88" y="6"/>
                    </a:moveTo>
                    <a:lnTo>
                      <a:pt x="88" y="6"/>
                    </a:lnTo>
                    <a:lnTo>
                      <a:pt x="86" y="6"/>
                    </a:lnTo>
                    <a:lnTo>
                      <a:pt x="86" y="6"/>
                    </a:lnTo>
                    <a:lnTo>
                      <a:pt x="88" y="5"/>
                    </a:lnTo>
                    <a:lnTo>
                      <a:pt x="88" y="5"/>
                    </a:lnTo>
                    <a:lnTo>
                      <a:pt x="89" y="5"/>
                    </a:lnTo>
                    <a:lnTo>
                      <a:pt x="89" y="5"/>
                    </a:lnTo>
                    <a:lnTo>
                      <a:pt x="88" y="6"/>
                    </a:lnTo>
                    <a:lnTo>
                      <a:pt x="88" y="6"/>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3327"/>
              <p:cNvSpPr>
                <a:spLocks/>
              </p:cNvSpPr>
              <p:nvPr/>
            </p:nvSpPr>
            <p:spPr bwMode="auto">
              <a:xfrm>
                <a:off x="3970337" y="3392487"/>
                <a:ext cx="127000" cy="104775"/>
              </a:xfrm>
              <a:custGeom>
                <a:avLst/>
                <a:gdLst/>
                <a:ahLst/>
                <a:cxnLst>
                  <a:cxn ang="0">
                    <a:pos x="117" y="97"/>
                  </a:cxn>
                  <a:cxn ang="0">
                    <a:pos x="160" y="112"/>
                  </a:cxn>
                  <a:cxn ang="0">
                    <a:pos x="148" y="84"/>
                  </a:cxn>
                  <a:cxn ang="0">
                    <a:pos x="113" y="0"/>
                  </a:cxn>
                  <a:cxn ang="0">
                    <a:pos x="0" y="47"/>
                  </a:cxn>
                  <a:cxn ang="0">
                    <a:pos x="36" y="132"/>
                  </a:cxn>
                  <a:cxn ang="0">
                    <a:pos x="117" y="97"/>
                  </a:cxn>
                </a:cxnLst>
                <a:rect l="0" t="0" r="r" b="b"/>
                <a:pathLst>
                  <a:path w="160" h="132">
                    <a:moveTo>
                      <a:pt x="117" y="97"/>
                    </a:moveTo>
                    <a:lnTo>
                      <a:pt x="160" y="112"/>
                    </a:lnTo>
                    <a:lnTo>
                      <a:pt x="148" y="84"/>
                    </a:lnTo>
                    <a:lnTo>
                      <a:pt x="113" y="0"/>
                    </a:lnTo>
                    <a:lnTo>
                      <a:pt x="0" y="47"/>
                    </a:lnTo>
                    <a:lnTo>
                      <a:pt x="36" y="132"/>
                    </a:lnTo>
                    <a:lnTo>
                      <a:pt x="117" y="97"/>
                    </a:lnTo>
                    <a:close/>
                  </a:path>
                </a:pathLst>
              </a:custGeom>
              <a:solidFill>
                <a:srgbClr val="FF66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3328"/>
              <p:cNvSpPr>
                <a:spLocks/>
              </p:cNvSpPr>
              <p:nvPr/>
            </p:nvSpPr>
            <p:spPr bwMode="auto">
              <a:xfrm>
                <a:off x="4005262" y="3419475"/>
                <a:ext cx="31750" cy="20638"/>
              </a:xfrm>
              <a:custGeom>
                <a:avLst/>
                <a:gdLst/>
                <a:ahLst/>
                <a:cxnLst>
                  <a:cxn ang="0">
                    <a:pos x="5" y="8"/>
                  </a:cxn>
                  <a:cxn ang="0">
                    <a:pos x="25" y="0"/>
                  </a:cxn>
                  <a:cxn ang="0">
                    <a:pos x="25" y="0"/>
                  </a:cxn>
                  <a:cxn ang="0">
                    <a:pos x="26" y="0"/>
                  </a:cxn>
                  <a:cxn ang="0">
                    <a:pos x="28" y="0"/>
                  </a:cxn>
                  <a:cxn ang="0">
                    <a:pos x="29" y="2"/>
                  </a:cxn>
                  <a:cxn ang="0">
                    <a:pos x="31" y="5"/>
                  </a:cxn>
                  <a:cxn ang="0">
                    <a:pos x="34" y="3"/>
                  </a:cxn>
                  <a:cxn ang="0">
                    <a:pos x="34" y="3"/>
                  </a:cxn>
                  <a:cxn ang="0">
                    <a:pos x="34" y="3"/>
                  </a:cxn>
                  <a:cxn ang="0">
                    <a:pos x="38" y="5"/>
                  </a:cxn>
                  <a:cxn ang="0">
                    <a:pos x="39" y="8"/>
                  </a:cxn>
                  <a:cxn ang="0">
                    <a:pos x="39" y="8"/>
                  </a:cxn>
                  <a:cxn ang="0">
                    <a:pos x="39" y="8"/>
                  </a:cxn>
                  <a:cxn ang="0">
                    <a:pos x="39" y="11"/>
                  </a:cxn>
                  <a:cxn ang="0">
                    <a:pos x="3" y="26"/>
                  </a:cxn>
                  <a:cxn ang="0">
                    <a:pos x="3" y="26"/>
                  </a:cxn>
                  <a:cxn ang="0">
                    <a:pos x="2" y="26"/>
                  </a:cxn>
                  <a:cxn ang="0">
                    <a:pos x="0" y="23"/>
                  </a:cxn>
                  <a:cxn ang="0">
                    <a:pos x="0" y="18"/>
                  </a:cxn>
                  <a:cxn ang="0">
                    <a:pos x="0" y="18"/>
                  </a:cxn>
                  <a:cxn ang="0">
                    <a:pos x="0" y="18"/>
                  </a:cxn>
                  <a:cxn ang="0">
                    <a:pos x="2" y="16"/>
                  </a:cxn>
                  <a:cxn ang="0">
                    <a:pos x="5" y="15"/>
                  </a:cxn>
                  <a:cxn ang="0">
                    <a:pos x="3" y="11"/>
                  </a:cxn>
                  <a:cxn ang="0">
                    <a:pos x="3" y="11"/>
                  </a:cxn>
                  <a:cxn ang="0">
                    <a:pos x="3" y="10"/>
                  </a:cxn>
                  <a:cxn ang="0">
                    <a:pos x="5" y="8"/>
                  </a:cxn>
                </a:cxnLst>
                <a:rect l="0" t="0" r="r" b="b"/>
                <a:pathLst>
                  <a:path w="39" h="26">
                    <a:moveTo>
                      <a:pt x="5" y="8"/>
                    </a:moveTo>
                    <a:lnTo>
                      <a:pt x="25" y="0"/>
                    </a:lnTo>
                    <a:lnTo>
                      <a:pt x="25" y="0"/>
                    </a:lnTo>
                    <a:lnTo>
                      <a:pt x="26" y="0"/>
                    </a:lnTo>
                    <a:lnTo>
                      <a:pt x="28" y="0"/>
                    </a:lnTo>
                    <a:lnTo>
                      <a:pt x="29" y="2"/>
                    </a:lnTo>
                    <a:lnTo>
                      <a:pt x="31" y="5"/>
                    </a:lnTo>
                    <a:lnTo>
                      <a:pt x="34" y="3"/>
                    </a:lnTo>
                    <a:lnTo>
                      <a:pt x="34" y="3"/>
                    </a:lnTo>
                    <a:lnTo>
                      <a:pt x="34" y="3"/>
                    </a:lnTo>
                    <a:lnTo>
                      <a:pt x="38" y="5"/>
                    </a:lnTo>
                    <a:lnTo>
                      <a:pt x="39" y="8"/>
                    </a:lnTo>
                    <a:lnTo>
                      <a:pt x="39" y="8"/>
                    </a:lnTo>
                    <a:lnTo>
                      <a:pt x="39" y="8"/>
                    </a:lnTo>
                    <a:lnTo>
                      <a:pt x="39" y="11"/>
                    </a:lnTo>
                    <a:lnTo>
                      <a:pt x="3" y="26"/>
                    </a:lnTo>
                    <a:lnTo>
                      <a:pt x="3" y="26"/>
                    </a:lnTo>
                    <a:lnTo>
                      <a:pt x="2" y="26"/>
                    </a:lnTo>
                    <a:lnTo>
                      <a:pt x="0" y="23"/>
                    </a:lnTo>
                    <a:lnTo>
                      <a:pt x="0" y="18"/>
                    </a:lnTo>
                    <a:lnTo>
                      <a:pt x="0" y="18"/>
                    </a:lnTo>
                    <a:lnTo>
                      <a:pt x="0" y="18"/>
                    </a:lnTo>
                    <a:lnTo>
                      <a:pt x="2" y="16"/>
                    </a:lnTo>
                    <a:lnTo>
                      <a:pt x="5" y="15"/>
                    </a:lnTo>
                    <a:lnTo>
                      <a:pt x="3" y="11"/>
                    </a:lnTo>
                    <a:lnTo>
                      <a:pt x="3" y="11"/>
                    </a:lnTo>
                    <a:lnTo>
                      <a:pt x="3" y="10"/>
                    </a:lnTo>
                    <a:lnTo>
                      <a:pt x="5" y="8"/>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3329"/>
              <p:cNvSpPr>
                <a:spLocks/>
              </p:cNvSpPr>
              <p:nvPr/>
            </p:nvSpPr>
            <p:spPr bwMode="auto">
              <a:xfrm>
                <a:off x="4005262" y="3419475"/>
                <a:ext cx="31750" cy="20638"/>
              </a:xfrm>
              <a:custGeom>
                <a:avLst/>
                <a:gdLst/>
                <a:ahLst/>
                <a:cxnLst>
                  <a:cxn ang="0">
                    <a:pos x="5" y="8"/>
                  </a:cxn>
                  <a:cxn ang="0">
                    <a:pos x="25" y="0"/>
                  </a:cxn>
                  <a:cxn ang="0">
                    <a:pos x="25" y="0"/>
                  </a:cxn>
                  <a:cxn ang="0">
                    <a:pos x="26" y="0"/>
                  </a:cxn>
                  <a:cxn ang="0">
                    <a:pos x="28" y="0"/>
                  </a:cxn>
                  <a:cxn ang="0">
                    <a:pos x="29" y="2"/>
                  </a:cxn>
                  <a:cxn ang="0">
                    <a:pos x="31" y="5"/>
                  </a:cxn>
                  <a:cxn ang="0">
                    <a:pos x="34" y="3"/>
                  </a:cxn>
                  <a:cxn ang="0">
                    <a:pos x="34" y="3"/>
                  </a:cxn>
                  <a:cxn ang="0">
                    <a:pos x="34" y="3"/>
                  </a:cxn>
                  <a:cxn ang="0">
                    <a:pos x="38" y="5"/>
                  </a:cxn>
                  <a:cxn ang="0">
                    <a:pos x="39" y="8"/>
                  </a:cxn>
                  <a:cxn ang="0">
                    <a:pos x="39" y="8"/>
                  </a:cxn>
                  <a:cxn ang="0">
                    <a:pos x="39" y="8"/>
                  </a:cxn>
                  <a:cxn ang="0">
                    <a:pos x="39" y="11"/>
                  </a:cxn>
                  <a:cxn ang="0">
                    <a:pos x="3" y="26"/>
                  </a:cxn>
                  <a:cxn ang="0">
                    <a:pos x="3" y="26"/>
                  </a:cxn>
                  <a:cxn ang="0">
                    <a:pos x="2" y="26"/>
                  </a:cxn>
                  <a:cxn ang="0">
                    <a:pos x="0" y="23"/>
                  </a:cxn>
                  <a:cxn ang="0">
                    <a:pos x="0" y="18"/>
                  </a:cxn>
                  <a:cxn ang="0">
                    <a:pos x="0" y="18"/>
                  </a:cxn>
                  <a:cxn ang="0">
                    <a:pos x="0" y="18"/>
                  </a:cxn>
                  <a:cxn ang="0">
                    <a:pos x="2" y="16"/>
                  </a:cxn>
                  <a:cxn ang="0">
                    <a:pos x="5" y="15"/>
                  </a:cxn>
                  <a:cxn ang="0">
                    <a:pos x="3" y="11"/>
                  </a:cxn>
                  <a:cxn ang="0">
                    <a:pos x="3" y="11"/>
                  </a:cxn>
                  <a:cxn ang="0">
                    <a:pos x="3" y="10"/>
                  </a:cxn>
                  <a:cxn ang="0">
                    <a:pos x="5" y="8"/>
                  </a:cxn>
                </a:cxnLst>
                <a:rect l="0" t="0" r="r" b="b"/>
                <a:pathLst>
                  <a:path w="39" h="26">
                    <a:moveTo>
                      <a:pt x="5" y="8"/>
                    </a:moveTo>
                    <a:lnTo>
                      <a:pt x="25" y="0"/>
                    </a:lnTo>
                    <a:lnTo>
                      <a:pt x="25" y="0"/>
                    </a:lnTo>
                    <a:lnTo>
                      <a:pt x="26" y="0"/>
                    </a:lnTo>
                    <a:lnTo>
                      <a:pt x="28" y="0"/>
                    </a:lnTo>
                    <a:lnTo>
                      <a:pt x="29" y="2"/>
                    </a:lnTo>
                    <a:lnTo>
                      <a:pt x="31" y="5"/>
                    </a:lnTo>
                    <a:lnTo>
                      <a:pt x="34" y="3"/>
                    </a:lnTo>
                    <a:lnTo>
                      <a:pt x="34" y="3"/>
                    </a:lnTo>
                    <a:lnTo>
                      <a:pt x="34" y="3"/>
                    </a:lnTo>
                    <a:lnTo>
                      <a:pt x="38" y="5"/>
                    </a:lnTo>
                    <a:lnTo>
                      <a:pt x="39" y="8"/>
                    </a:lnTo>
                    <a:lnTo>
                      <a:pt x="39" y="8"/>
                    </a:lnTo>
                    <a:lnTo>
                      <a:pt x="39" y="8"/>
                    </a:lnTo>
                    <a:lnTo>
                      <a:pt x="39" y="11"/>
                    </a:lnTo>
                    <a:lnTo>
                      <a:pt x="3" y="26"/>
                    </a:lnTo>
                    <a:lnTo>
                      <a:pt x="3" y="26"/>
                    </a:lnTo>
                    <a:lnTo>
                      <a:pt x="2" y="26"/>
                    </a:lnTo>
                    <a:lnTo>
                      <a:pt x="0" y="23"/>
                    </a:lnTo>
                    <a:lnTo>
                      <a:pt x="0" y="18"/>
                    </a:lnTo>
                    <a:lnTo>
                      <a:pt x="0" y="18"/>
                    </a:lnTo>
                    <a:lnTo>
                      <a:pt x="0" y="18"/>
                    </a:lnTo>
                    <a:lnTo>
                      <a:pt x="2" y="16"/>
                    </a:lnTo>
                    <a:lnTo>
                      <a:pt x="5" y="15"/>
                    </a:lnTo>
                    <a:lnTo>
                      <a:pt x="3" y="11"/>
                    </a:lnTo>
                    <a:lnTo>
                      <a:pt x="3" y="11"/>
                    </a:lnTo>
                    <a:lnTo>
                      <a:pt x="3" y="10"/>
                    </a:lnTo>
                    <a:lnTo>
                      <a:pt x="5"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3330"/>
              <p:cNvSpPr>
                <a:spLocks noEditPoints="1"/>
              </p:cNvSpPr>
              <p:nvPr/>
            </p:nvSpPr>
            <p:spPr bwMode="auto">
              <a:xfrm>
                <a:off x="4010025" y="3432175"/>
                <a:ext cx="34925" cy="39688"/>
              </a:xfrm>
              <a:custGeom>
                <a:avLst/>
                <a:gdLst/>
                <a:ahLst/>
                <a:cxnLst>
                  <a:cxn ang="0">
                    <a:pos x="35" y="26"/>
                  </a:cxn>
                  <a:cxn ang="0">
                    <a:pos x="16" y="34"/>
                  </a:cxn>
                  <a:cxn ang="0">
                    <a:pos x="9" y="23"/>
                  </a:cxn>
                  <a:cxn ang="0">
                    <a:pos x="32" y="13"/>
                  </a:cxn>
                  <a:cxn ang="0">
                    <a:pos x="35" y="26"/>
                  </a:cxn>
                  <a:cxn ang="0">
                    <a:pos x="32" y="0"/>
                  </a:cxn>
                  <a:cxn ang="0">
                    <a:pos x="0" y="13"/>
                  </a:cxn>
                  <a:cxn ang="0">
                    <a:pos x="19" y="49"/>
                  </a:cxn>
                  <a:cxn ang="0">
                    <a:pos x="19" y="49"/>
                  </a:cxn>
                  <a:cxn ang="0">
                    <a:pos x="19" y="51"/>
                  </a:cxn>
                  <a:cxn ang="0">
                    <a:pos x="21" y="51"/>
                  </a:cxn>
                  <a:cxn ang="0">
                    <a:pos x="22" y="51"/>
                  </a:cxn>
                  <a:cxn ang="0">
                    <a:pos x="44" y="41"/>
                  </a:cxn>
                  <a:cxn ang="0">
                    <a:pos x="44" y="41"/>
                  </a:cxn>
                  <a:cxn ang="0">
                    <a:pos x="44" y="39"/>
                  </a:cxn>
                  <a:cxn ang="0">
                    <a:pos x="44" y="38"/>
                  </a:cxn>
                  <a:cxn ang="0">
                    <a:pos x="32" y="0"/>
                  </a:cxn>
                </a:cxnLst>
                <a:rect l="0" t="0" r="r" b="b"/>
                <a:pathLst>
                  <a:path w="44" h="51">
                    <a:moveTo>
                      <a:pt x="35" y="26"/>
                    </a:moveTo>
                    <a:lnTo>
                      <a:pt x="16" y="34"/>
                    </a:lnTo>
                    <a:lnTo>
                      <a:pt x="9" y="23"/>
                    </a:lnTo>
                    <a:lnTo>
                      <a:pt x="32" y="13"/>
                    </a:lnTo>
                    <a:lnTo>
                      <a:pt x="35" y="26"/>
                    </a:lnTo>
                    <a:close/>
                    <a:moveTo>
                      <a:pt x="32" y="0"/>
                    </a:moveTo>
                    <a:lnTo>
                      <a:pt x="0" y="13"/>
                    </a:lnTo>
                    <a:lnTo>
                      <a:pt x="19" y="49"/>
                    </a:lnTo>
                    <a:lnTo>
                      <a:pt x="19" y="49"/>
                    </a:lnTo>
                    <a:lnTo>
                      <a:pt x="19" y="51"/>
                    </a:lnTo>
                    <a:lnTo>
                      <a:pt x="21" y="51"/>
                    </a:lnTo>
                    <a:lnTo>
                      <a:pt x="22" y="51"/>
                    </a:lnTo>
                    <a:lnTo>
                      <a:pt x="44" y="41"/>
                    </a:lnTo>
                    <a:lnTo>
                      <a:pt x="44" y="41"/>
                    </a:lnTo>
                    <a:lnTo>
                      <a:pt x="44" y="39"/>
                    </a:lnTo>
                    <a:lnTo>
                      <a:pt x="44" y="38"/>
                    </a:lnTo>
                    <a:lnTo>
                      <a:pt x="32" y="0"/>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3331"/>
              <p:cNvSpPr>
                <a:spLocks/>
              </p:cNvSpPr>
              <p:nvPr/>
            </p:nvSpPr>
            <p:spPr bwMode="auto">
              <a:xfrm>
                <a:off x="4189412" y="3302000"/>
                <a:ext cx="125413" cy="104775"/>
              </a:xfrm>
              <a:custGeom>
                <a:avLst/>
                <a:gdLst/>
                <a:ahLst/>
                <a:cxnLst>
                  <a:cxn ang="0">
                    <a:pos x="116" y="97"/>
                  </a:cxn>
                  <a:cxn ang="0">
                    <a:pos x="158" y="112"/>
                  </a:cxn>
                  <a:cxn ang="0">
                    <a:pos x="147" y="86"/>
                  </a:cxn>
                  <a:cxn ang="0">
                    <a:pos x="113" y="0"/>
                  </a:cxn>
                  <a:cxn ang="0">
                    <a:pos x="0" y="47"/>
                  </a:cxn>
                  <a:cxn ang="0">
                    <a:pos x="35" y="132"/>
                  </a:cxn>
                  <a:cxn ang="0">
                    <a:pos x="116" y="97"/>
                  </a:cxn>
                </a:cxnLst>
                <a:rect l="0" t="0" r="r" b="b"/>
                <a:pathLst>
                  <a:path w="158" h="132">
                    <a:moveTo>
                      <a:pt x="116" y="97"/>
                    </a:moveTo>
                    <a:lnTo>
                      <a:pt x="158" y="112"/>
                    </a:lnTo>
                    <a:lnTo>
                      <a:pt x="147" y="86"/>
                    </a:lnTo>
                    <a:lnTo>
                      <a:pt x="113" y="0"/>
                    </a:lnTo>
                    <a:lnTo>
                      <a:pt x="0" y="47"/>
                    </a:lnTo>
                    <a:lnTo>
                      <a:pt x="35" y="132"/>
                    </a:lnTo>
                    <a:lnTo>
                      <a:pt x="116" y="97"/>
                    </a:lnTo>
                    <a:close/>
                  </a:path>
                </a:pathLst>
              </a:custGeom>
              <a:solidFill>
                <a:srgbClr val="FFFF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3332"/>
              <p:cNvSpPr>
                <a:spLocks noEditPoints="1"/>
              </p:cNvSpPr>
              <p:nvPr/>
            </p:nvSpPr>
            <p:spPr bwMode="auto">
              <a:xfrm>
                <a:off x="4214812" y="3324225"/>
                <a:ext cx="61913" cy="61913"/>
              </a:xfrm>
              <a:custGeom>
                <a:avLst/>
                <a:gdLst/>
                <a:ahLst/>
                <a:cxnLst>
                  <a:cxn ang="0">
                    <a:pos x="55" y="0"/>
                  </a:cxn>
                  <a:cxn ang="0">
                    <a:pos x="3" y="22"/>
                  </a:cxn>
                  <a:cxn ang="0">
                    <a:pos x="3" y="22"/>
                  </a:cxn>
                  <a:cxn ang="0">
                    <a:pos x="0" y="25"/>
                  </a:cxn>
                  <a:cxn ang="0">
                    <a:pos x="0" y="30"/>
                  </a:cxn>
                  <a:cxn ang="0">
                    <a:pos x="15" y="66"/>
                  </a:cxn>
                  <a:cxn ang="0">
                    <a:pos x="15" y="66"/>
                  </a:cxn>
                  <a:cxn ang="0">
                    <a:pos x="18" y="69"/>
                  </a:cxn>
                  <a:cxn ang="0">
                    <a:pos x="23" y="69"/>
                  </a:cxn>
                  <a:cxn ang="0">
                    <a:pos x="44" y="59"/>
                  </a:cxn>
                  <a:cxn ang="0">
                    <a:pos x="47" y="67"/>
                  </a:cxn>
                  <a:cxn ang="0">
                    <a:pos x="28" y="77"/>
                  </a:cxn>
                  <a:cxn ang="0">
                    <a:pos x="28" y="79"/>
                  </a:cxn>
                  <a:cxn ang="0">
                    <a:pos x="77" y="57"/>
                  </a:cxn>
                  <a:cxn ang="0">
                    <a:pos x="77" y="56"/>
                  </a:cxn>
                  <a:cxn ang="0">
                    <a:pos x="55" y="64"/>
                  </a:cxn>
                  <a:cxn ang="0">
                    <a:pos x="52" y="56"/>
                  </a:cxn>
                  <a:cxn ang="0">
                    <a:pos x="75" y="46"/>
                  </a:cxn>
                  <a:cxn ang="0">
                    <a:pos x="75" y="46"/>
                  </a:cxn>
                  <a:cxn ang="0">
                    <a:pos x="78" y="44"/>
                  </a:cxn>
                  <a:cxn ang="0">
                    <a:pos x="78" y="39"/>
                  </a:cxn>
                  <a:cxn ang="0">
                    <a:pos x="63" y="4"/>
                  </a:cxn>
                  <a:cxn ang="0">
                    <a:pos x="63" y="4"/>
                  </a:cxn>
                  <a:cxn ang="0">
                    <a:pos x="60" y="0"/>
                  </a:cxn>
                  <a:cxn ang="0">
                    <a:pos x="55" y="0"/>
                  </a:cxn>
                  <a:cxn ang="0">
                    <a:pos x="55" y="0"/>
                  </a:cxn>
                  <a:cxn ang="0">
                    <a:pos x="44" y="54"/>
                  </a:cxn>
                  <a:cxn ang="0">
                    <a:pos x="44" y="54"/>
                  </a:cxn>
                  <a:cxn ang="0">
                    <a:pos x="44" y="53"/>
                  </a:cxn>
                  <a:cxn ang="0">
                    <a:pos x="46" y="51"/>
                  </a:cxn>
                  <a:cxn ang="0">
                    <a:pos x="46" y="51"/>
                  </a:cxn>
                  <a:cxn ang="0">
                    <a:pos x="47" y="51"/>
                  </a:cxn>
                  <a:cxn ang="0">
                    <a:pos x="49" y="53"/>
                  </a:cxn>
                  <a:cxn ang="0">
                    <a:pos x="49" y="53"/>
                  </a:cxn>
                  <a:cxn ang="0">
                    <a:pos x="49" y="54"/>
                  </a:cxn>
                  <a:cxn ang="0">
                    <a:pos x="47" y="56"/>
                  </a:cxn>
                  <a:cxn ang="0">
                    <a:pos x="47" y="56"/>
                  </a:cxn>
                  <a:cxn ang="0">
                    <a:pos x="46" y="56"/>
                  </a:cxn>
                  <a:cxn ang="0">
                    <a:pos x="44" y="54"/>
                  </a:cxn>
                  <a:cxn ang="0">
                    <a:pos x="44" y="54"/>
                  </a:cxn>
                  <a:cxn ang="0">
                    <a:pos x="75" y="38"/>
                  </a:cxn>
                  <a:cxn ang="0">
                    <a:pos x="16" y="61"/>
                  </a:cxn>
                  <a:cxn ang="0">
                    <a:pos x="3" y="28"/>
                  </a:cxn>
                  <a:cxn ang="0">
                    <a:pos x="60" y="4"/>
                  </a:cxn>
                  <a:cxn ang="0">
                    <a:pos x="75" y="38"/>
                  </a:cxn>
                </a:cxnLst>
                <a:rect l="0" t="0" r="r" b="b"/>
                <a:pathLst>
                  <a:path w="78" h="79">
                    <a:moveTo>
                      <a:pt x="55" y="0"/>
                    </a:moveTo>
                    <a:lnTo>
                      <a:pt x="3" y="22"/>
                    </a:lnTo>
                    <a:lnTo>
                      <a:pt x="3" y="22"/>
                    </a:lnTo>
                    <a:lnTo>
                      <a:pt x="0" y="25"/>
                    </a:lnTo>
                    <a:lnTo>
                      <a:pt x="0" y="30"/>
                    </a:lnTo>
                    <a:lnTo>
                      <a:pt x="15" y="66"/>
                    </a:lnTo>
                    <a:lnTo>
                      <a:pt x="15" y="66"/>
                    </a:lnTo>
                    <a:lnTo>
                      <a:pt x="18" y="69"/>
                    </a:lnTo>
                    <a:lnTo>
                      <a:pt x="23" y="69"/>
                    </a:lnTo>
                    <a:lnTo>
                      <a:pt x="44" y="59"/>
                    </a:lnTo>
                    <a:lnTo>
                      <a:pt x="47" y="67"/>
                    </a:lnTo>
                    <a:lnTo>
                      <a:pt x="28" y="77"/>
                    </a:lnTo>
                    <a:lnTo>
                      <a:pt x="28" y="79"/>
                    </a:lnTo>
                    <a:lnTo>
                      <a:pt x="77" y="57"/>
                    </a:lnTo>
                    <a:lnTo>
                      <a:pt x="77" y="56"/>
                    </a:lnTo>
                    <a:lnTo>
                      <a:pt x="55" y="64"/>
                    </a:lnTo>
                    <a:lnTo>
                      <a:pt x="52" y="56"/>
                    </a:lnTo>
                    <a:lnTo>
                      <a:pt x="75" y="46"/>
                    </a:lnTo>
                    <a:lnTo>
                      <a:pt x="75" y="46"/>
                    </a:lnTo>
                    <a:lnTo>
                      <a:pt x="78" y="44"/>
                    </a:lnTo>
                    <a:lnTo>
                      <a:pt x="78" y="39"/>
                    </a:lnTo>
                    <a:lnTo>
                      <a:pt x="63" y="4"/>
                    </a:lnTo>
                    <a:lnTo>
                      <a:pt x="63" y="4"/>
                    </a:lnTo>
                    <a:lnTo>
                      <a:pt x="60" y="0"/>
                    </a:lnTo>
                    <a:lnTo>
                      <a:pt x="55" y="0"/>
                    </a:lnTo>
                    <a:lnTo>
                      <a:pt x="55" y="0"/>
                    </a:lnTo>
                    <a:close/>
                    <a:moveTo>
                      <a:pt x="44" y="54"/>
                    </a:moveTo>
                    <a:lnTo>
                      <a:pt x="44" y="54"/>
                    </a:lnTo>
                    <a:lnTo>
                      <a:pt x="44" y="53"/>
                    </a:lnTo>
                    <a:lnTo>
                      <a:pt x="46" y="51"/>
                    </a:lnTo>
                    <a:lnTo>
                      <a:pt x="46" y="51"/>
                    </a:lnTo>
                    <a:lnTo>
                      <a:pt x="47" y="51"/>
                    </a:lnTo>
                    <a:lnTo>
                      <a:pt x="49" y="53"/>
                    </a:lnTo>
                    <a:lnTo>
                      <a:pt x="49" y="53"/>
                    </a:lnTo>
                    <a:lnTo>
                      <a:pt x="49" y="54"/>
                    </a:lnTo>
                    <a:lnTo>
                      <a:pt x="47" y="56"/>
                    </a:lnTo>
                    <a:lnTo>
                      <a:pt x="47" y="56"/>
                    </a:lnTo>
                    <a:lnTo>
                      <a:pt x="46" y="56"/>
                    </a:lnTo>
                    <a:lnTo>
                      <a:pt x="44" y="54"/>
                    </a:lnTo>
                    <a:lnTo>
                      <a:pt x="44" y="54"/>
                    </a:lnTo>
                    <a:close/>
                    <a:moveTo>
                      <a:pt x="75" y="38"/>
                    </a:moveTo>
                    <a:lnTo>
                      <a:pt x="16" y="61"/>
                    </a:lnTo>
                    <a:lnTo>
                      <a:pt x="3" y="28"/>
                    </a:lnTo>
                    <a:lnTo>
                      <a:pt x="60" y="4"/>
                    </a:lnTo>
                    <a:lnTo>
                      <a:pt x="75" y="38"/>
                    </a:lnTo>
                    <a:close/>
                  </a:path>
                </a:pathLst>
              </a:custGeom>
              <a:solidFill>
                <a:srgbClr val="A67C5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3333"/>
              <p:cNvSpPr>
                <a:spLocks/>
              </p:cNvSpPr>
              <p:nvPr/>
            </p:nvSpPr>
            <p:spPr bwMode="auto">
              <a:xfrm>
                <a:off x="4418012" y="3390900"/>
                <a:ext cx="127000" cy="104775"/>
              </a:xfrm>
              <a:custGeom>
                <a:avLst/>
                <a:gdLst/>
                <a:ahLst/>
                <a:cxnLst>
                  <a:cxn ang="0">
                    <a:pos x="42" y="34"/>
                  </a:cxn>
                  <a:cxn ang="0">
                    <a:pos x="0" y="20"/>
                  </a:cxn>
                  <a:cxn ang="0">
                    <a:pos x="11" y="47"/>
                  </a:cxn>
                  <a:cxn ang="0">
                    <a:pos x="47" y="132"/>
                  </a:cxn>
                  <a:cxn ang="0">
                    <a:pos x="159" y="85"/>
                  </a:cxn>
                  <a:cxn ang="0">
                    <a:pos x="123" y="0"/>
                  </a:cxn>
                  <a:cxn ang="0">
                    <a:pos x="42" y="34"/>
                  </a:cxn>
                </a:cxnLst>
                <a:rect l="0" t="0" r="r" b="b"/>
                <a:pathLst>
                  <a:path w="159" h="132">
                    <a:moveTo>
                      <a:pt x="42" y="34"/>
                    </a:moveTo>
                    <a:lnTo>
                      <a:pt x="0" y="20"/>
                    </a:lnTo>
                    <a:lnTo>
                      <a:pt x="11" y="47"/>
                    </a:lnTo>
                    <a:lnTo>
                      <a:pt x="47" y="132"/>
                    </a:lnTo>
                    <a:lnTo>
                      <a:pt x="159" y="85"/>
                    </a:lnTo>
                    <a:lnTo>
                      <a:pt x="123" y="0"/>
                    </a:lnTo>
                    <a:lnTo>
                      <a:pt x="42" y="34"/>
                    </a:lnTo>
                    <a:close/>
                  </a:path>
                </a:pathLst>
              </a:custGeom>
              <a:solidFill>
                <a:srgbClr val="FF666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3334"/>
              <p:cNvSpPr>
                <a:spLocks noEditPoints="1"/>
              </p:cNvSpPr>
              <p:nvPr/>
            </p:nvSpPr>
            <p:spPr bwMode="auto">
              <a:xfrm>
                <a:off x="4462462" y="3413125"/>
                <a:ext cx="47625" cy="60325"/>
              </a:xfrm>
              <a:custGeom>
                <a:avLst/>
                <a:gdLst/>
                <a:ahLst/>
                <a:cxnLst>
                  <a:cxn ang="0">
                    <a:pos x="27" y="0"/>
                  </a:cxn>
                  <a:cxn ang="0">
                    <a:pos x="3" y="11"/>
                  </a:cxn>
                  <a:cxn ang="0">
                    <a:pos x="3" y="11"/>
                  </a:cxn>
                  <a:cxn ang="0">
                    <a:pos x="0" y="13"/>
                  </a:cxn>
                  <a:cxn ang="0">
                    <a:pos x="0" y="18"/>
                  </a:cxn>
                  <a:cxn ang="0">
                    <a:pos x="22" y="75"/>
                  </a:cxn>
                  <a:cxn ang="0">
                    <a:pos x="22" y="75"/>
                  </a:cxn>
                  <a:cxn ang="0">
                    <a:pos x="26" y="76"/>
                  </a:cxn>
                  <a:cxn ang="0">
                    <a:pos x="29" y="76"/>
                  </a:cxn>
                  <a:cxn ang="0">
                    <a:pos x="55" y="67"/>
                  </a:cxn>
                  <a:cxn ang="0">
                    <a:pos x="55" y="67"/>
                  </a:cxn>
                  <a:cxn ang="0">
                    <a:pos x="58" y="63"/>
                  </a:cxn>
                  <a:cxn ang="0">
                    <a:pos x="58" y="60"/>
                  </a:cxn>
                  <a:cxn ang="0">
                    <a:pos x="34" y="3"/>
                  </a:cxn>
                  <a:cxn ang="0">
                    <a:pos x="34" y="3"/>
                  </a:cxn>
                  <a:cxn ang="0">
                    <a:pos x="32" y="0"/>
                  </a:cxn>
                  <a:cxn ang="0">
                    <a:pos x="27" y="0"/>
                  </a:cxn>
                  <a:cxn ang="0">
                    <a:pos x="27" y="0"/>
                  </a:cxn>
                  <a:cxn ang="0">
                    <a:pos x="13" y="13"/>
                  </a:cxn>
                  <a:cxn ang="0">
                    <a:pos x="22" y="8"/>
                  </a:cxn>
                  <a:cxn ang="0">
                    <a:pos x="22" y="8"/>
                  </a:cxn>
                  <a:cxn ang="0">
                    <a:pos x="24" y="10"/>
                  </a:cxn>
                  <a:cxn ang="0">
                    <a:pos x="24" y="10"/>
                  </a:cxn>
                  <a:cxn ang="0">
                    <a:pos x="22" y="11"/>
                  </a:cxn>
                  <a:cxn ang="0">
                    <a:pos x="14" y="14"/>
                  </a:cxn>
                  <a:cxn ang="0">
                    <a:pos x="14" y="14"/>
                  </a:cxn>
                  <a:cxn ang="0">
                    <a:pos x="13" y="14"/>
                  </a:cxn>
                  <a:cxn ang="0">
                    <a:pos x="13" y="14"/>
                  </a:cxn>
                  <a:cxn ang="0">
                    <a:pos x="13" y="13"/>
                  </a:cxn>
                  <a:cxn ang="0">
                    <a:pos x="13" y="13"/>
                  </a:cxn>
                  <a:cxn ang="0">
                    <a:pos x="42" y="70"/>
                  </a:cxn>
                  <a:cxn ang="0">
                    <a:pos x="42" y="70"/>
                  </a:cxn>
                  <a:cxn ang="0">
                    <a:pos x="39" y="70"/>
                  </a:cxn>
                  <a:cxn ang="0">
                    <a:pos x="37" y="67"/>
                  </a:cxn>
                  <a:cxn ang="0">
                    <a:pos x="37" y="67"/>
                  </a:cxn>
                  <a:cxn ang="0">
                    <a:pos x="37" y="63"/>
                  </a:cxn>
                  <a:cxn ang="0">
                    <a:pos x="39" y="62"/>
                  </a:cxn>
                  <a:cxn ang="0">
                    <a:pos x="39" y="62"/>
                  </a:cxn>
                  <a:cxn ang="0">
                    <a:pos x="42" y="62"/>
                  </a:cxn>
                  <a:cxn ang="0">
                    <a:pos x="44" y="63"/>
                  </a:cxn>
                  <a:cxn ang="0">
                    <a:pos x="44" y="63"/>
                  </a:cxn>
                  <a:cxn ang="0">
                    <a:pos x="44" y="67"/>
                  </a:cxn>
                  <a:cxn ang="0">
                    <a:pos x="42" y="70"/>
                  </a:cxn>
                  <a:cxn ang="0">
                    <a:pos x="42" y="70"/>
                  </a:cxn>
                  <a:cxn ang="0">
                    <a:pos x="53" y="55"/>
                  </a:cxn>
                  <a:cxn ang="0">
                    <a:pos x="24" y="67"/>
                  </a:cxn>
                  <a:cxn ang="0">
                    <a:pos x="5" y="23"/>
                  </a:cxn>
                  <a:cxn ang="0">
                    <a:pos x="34" y="10"/>
                  </a:cxn>
                  <a:cxn ang="0">
                    <a:pos x="53" y="55"/>
                  </a:cxn>
                </a:cxnLst>
                <a:rect l="0" t="0" r="r" b="b"/>
                <a:pathLst>
                  <a:path w="58" h="76">
                    <a:moveTo>
                      <a:pt x="27" y="0"/>
                    </a:moveTo>
                    <a:lnTo>
                      <a:pt x="3" y="11"/>
                    </a:lnTo>
                    <a:lnTo>
                      <a:pt x="3" y="11"/>
                    </a:lnTo>
                    <a:lnTo>
                      <a:pt x="0" y="13"/>
                    </a:lnTo>
                    <a:lnTo>
                      <a:pt x="0" y="18"/>
                    </a:lnTo>
                    <a:lnTo>
                      <a:pt x="22" y="75"/>
                    </a:lnTo>
                    <a:lnTo>
                      <a:pt x="22" y="75"/>
                    </a:lnTo>
                    <a:lnTo>
                      <a:pt x="26" y="76"/>
                    </a:lnTo>
                    <a:lnTo>
                      <a:pt x="29" y="76"/>
                    </a:lnTo>
                    <a:lnTo>
                      <a:pt x="55" y="67"/>
                    </a:lnTo>
                    <a:lnTo>
                      <a:pt x="55" y="67"/>
                    </a:lnTo>
                    <a:lnTo>
                      <a:pt x="58" y="63"/>
                    </a:lnTo>
                    <a:lnTo>
                      <a:pt x="58" y="60"/>
                    </a:lnTo>
                    <a:lnTo>
                      <a:pt x="34" y="3"/>
                    </a:lnTo>
                    <a:lnTo>
                      <a:pt x="34" y="3"/>
                    </a:lnTo>
                    <a:lnTo>
                      <a:pt x="32" y="0"/>
                    </a:lnTo>
                    <a:lnTo>
                      <a:pt x="27" y="0"/>
                    </a:lnTo>
                    <a:lnTo>
                      <a:pt x="27" y="0"/>
                    </a:lnTo>
                    <a:close/>
                    <a:moveTo>
                      <a:pt x="13" y="13"/>
                    </a:moveTo>
                    <a:lnTo>
                      <a:pt x="22" y="8"/>
                    </a:lnTo>
                    <a:lnTo>
                      <a:pt x="22" y="8"/>
                    </a:lnTo>
                    <a:lnTo>
                      <a:pt x="24" y="10"/>
                    </a:lnTo>
                    <a:lnTo>
                      <a:pt x="24" y="10"/>
                    </a:lnTo>
                    <a:lnTo>
                      <a:pt x="22" y="11"/>
                    </a:lnTo>
                    <a:lnTo>
                      <a:pt x="14" y="14"/>
                    </a:lnTo>
                    <a:lnTo>
                      <a:pt x="14" y="14"/>
                    </a:lnTo>
                    <a:lnTo>
                      <a:pt x="13" y="14"/>
                    </a:lnTo>
                    <a:lnTo>
                      <a:pt x="13" y="14"/>
                    </a:lnTo>
                    <a:lnTo>
                      <a:pt x="13" y="13"/>
                    </a:lnTo>
                    <a:lnTo>
                      <a:pt x="13" y="13"/>
                    </a:lnTo>
                    <a:close/>
                    <a:moveTo>
                      <a:pt x="42" y="70"/>
                    </a:moveTo>
                    <a:lnTo>
                      <a:pt x="42" y="70"/>
                    </a:lnTo>
                    <a:lnTo>
                      <a:pt x="39" y="70"/>
                    </a:lnTo>
                    <a:lnTo>
                      <a:pt x="37" y="67"/>
                    </a:lnTo>
                    <a:lnTo>
                      <a:pt x="37" y="67"/>
                    </a:lnTo>
                    <a:lnTo>
                      <a:pt x="37" y="63"/>
                    </a:lnTo>
                    <a:lnTo>
                      <a:pt x="39" y="62"/>
                    </a:lnTo>
                    <a:lnTo>
                      <a:pt x="39" y="62"/>
                    </a:lnTo>
                    <a:lnTo>
                      <a:pt x="42" y="62"/>
                    </a:lnTo>
                    <a:lnTo>
                      <a:pt x="44" y="63"/>
                    </a:lnTo>
                    <a:lnTo>
                      <a:pt x="44" y="63"/>
                    </a:lnTo>
                    <a:lnTo>
                      <a:pt x="44" y="67"/>
                    </a:lnTo>
                    <a:lnTo>
                      <a:pt x="42" y="70"/>
                    </a:lnTo>
                    <a:lnTo>
                      <a:pt x="42" y="70"/>
                    </a:lnTo>
                    <a:close/>
                    <a:moveTo>
                      <a:pt x="53" y="55"/>
                    </a:moveTo>
                    <a:lnTo>
                      <a:pt x="24" y="67"/>
                    </a:lnTo>
                    <a:lnTo>
                      <a:pt x="5" y="23"/>
                    </a:lnTo>
                    <a:lnTo>
                      <a:pt x="34" y="10"/>
                    </a:lnTo>
                    <a:lnTo>
                      <a:pt x="53" y="55"/>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3335"/>
              <p:cNvSpPr>
                <a:spLocks/>
              </p:cNvSpPr>
              <p:nvPr/>
            </p:nvSpPr>
            <p:spPr bwMode="auto">
              <a:xfrm>
                <a:off x="4473575" y="3421062"/>
                <a:ext cx="7938" cy="3175"/>
              </a:xfrm>
              <a:custGeom>
                <a:avLst/>
                <a:gdLst/>
                <a:ahLst/>
                <a:cxnLst>
                  <a:cxn ang="0">
                    <a:pos x="1" y="4"/>
                  </a:cxn>
                  <a:cxn ang="0">
                    <a:pos x="9" y="1"/>
                  </a:cxn>
                  <a:cxn ang="0">
                    <a:pos x="9" y="0"/>
                  </a:cxn>
                  <a:cxn ang="0">
                    <a:pos x="9" y="0"/>
                  </a:cxn>
                  <a:cxn ang="0">
                    <a:pos x="1" y="3"/>
                  </a:cxn>
                  <a:cxn ang="0">
                    <a:pos x="0" y="4"/>
                  </a:cxn>
                  <a:cxn ang="0">
                    <a:pos x="1" y="4"/>
                  </a:cxn>
                </a:cxnLst>
                <a:rect l="0" t="0" r="r" b="b"/>
                <a:pathLst>
                  <a:path w="9" h="4">
                    <a:moveTo>
                      <a:pt x="1" y="4"/>
                    </a:moveTo>
                    <a:lnTo>
                      <a:pt x="9" y="1"/>
                    </a:lnTo>
                    <a:lnTo>
                      <a:pt x="9" y="0"/>
                    </a:lnTo>
                    <a:lnTo>
                      <a:pt x="9" y="0"/>
                    </a:lnTo>
                    <a:lnTo>
                      <a:pt x="1" y="3"/>
                    </a:lnTo>
                    <a:lnTo>
                      <a:pt x="0" y="4"/>
                    </a:lnTo>
                    <a:lnTo>
                      <a:pt x="1" y="4"/>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3336"/>
              <p:cNvSpPr>
                <a:spLocks/>
              </p:cNvSpPr>
              <p:nvPr/>
            </p:nvSpPr>
            <p:spPr bwMode="auto">
              <a:xfrm>
                <a:off x="4545012" y="3338512"/>
                <a:ext cx="125413" cy="104775"/>
              </a:xfrm>
              <a:custGeom>
                <a:avLst/>
                <a:gdLst/>
                <a:ahLst/>
                <a:cxnLst>
                  <a:cxn ang="0">
                    <a:pos x="42" y="35"/>
                  </a:cxn>
                  <a:cxn ang="0">
                    <a:pos x="0" y="20"/>
                  </a:cxn>
                  <a:cxn ang="0">
                    <a:pos x="11" y="48"/>
                  </a:cxn>
                  <a:cxn ang="0">
                    <a:pos x="46" y="132"/>
                  </a:cxn>
                  <a:cxn ang="0">
                    <a:pos x="158" y="87"/>
                  </a:cxn>
                  <a:cxn ang="0">
                    <a:pos x="124" y="0"/>
                  </a:cxn>
                  <a:cxn ang="0">
                    <a:pos x="42" y="35"/>
                  </a:cxn>
                </a:cxnLst>
                <a:rect l="0" t="0" r="r" b="b"/>
                <a:pathLst>
                  <a:path w="158" h="132">
                    <a:moveTo>
                      <a:pt x="42" y="35"/>
                    </a:moveTo>
                    <a:lnTo>
                      <a:pt x="0" y="20"/>
                    </a:lnTo>
                    <a:lnTo>
                      <a:pt x="11" y="48"/>
                    </a:lnTo>
                    <a:lnTo>
                      <a:pt x="46" y="132"/>
                    </a:lnTo>
                    <a:lnTo>
                      <a:pt x="158" y="87"/>
                    </a:lnTo>
                    <a:lnTo>
                      <a:pt x="124" y="0"/>
                    </a:lnTo>
                    <a:lnTo>
                      <a:pt x="42" y="35"/>
                    </a:lnTo>
                    <a:close/>
                  </a:path>
                </a:pathLst>
              </a:custGeom>
              <a:solidFill>
                <a:srgbClr val="00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9" name="Freeform 3337"/>
              <p:cNvSpPr>
                <a:spLocks noEditPoints="1"/>
              </p:cNvSpPr>
              <p:nvPr/>
            </p:nvSpPr>
            <p:spPr bwMode="auto">
              <a:xfrm>
                <a:off x="4595812" y="3360737"/>
                <a:ext cx="33338" cy="57150"/>
              </a:xfrm>
              <a:custGeom>
                <a:avLst/>
                <a:gdLst/>
                <a:ahLst/>
                <a:cxnLst>
                  <a:cxn ang="0">
                    <a:pos x="10" y="9"/>
                  </a:cxn>
                  <a:cxn ang="0">
                    <a:pos x="10" y="9"/>
                  </a:cxn>
                  <a:cxn ang="0">
                    <a:pos x="13" y="6"/>
                  </a:cxn>
                  <a:cxn ang="0">
                    <a:pos x="13" y="1"/>
                  </a:cxn>
                  <a:cxn ang="0">
                    <a:pos x="13" y="1"/>
                  </a:cxn>
                  <a:cxn ang="0">
                    <a:pos x="10" y="0"/>
                  </a:cxn>
                  <a:cxn ang="0">
                    <a:pos x="5" y="0"/>
                  </a:cxn>
                  <a:cxn ang="0">
                    <a:pos x="5" y="0"/>
                  </a:cxn>
                  <a:cxn ang="0">
                    <a:pos x="2" y="1"/>
                  </a:cxn>
                  <a:cxn ang="0">
                    <a:pos x="2" y="6"/>
                  </a:cxn>
                  <a:cxn ang="0">
                    <a:pos x="2" y="6"/>
                  </a:cxn>
                  <a:cxn ang="0">
                    <a:pos x="5" y="9"/>
                  </a:cxn>
                  <a:cxn ang="0">
                    <a:pos x="10" y="9"/>
                  </a:cxn>
                  <a:cxn ang="0">
                    <a:pos x="10" y="9"/>
                  </a:cxn>
                  <a:cxn ang="0">
                    <a:pos x="25" y="11"/>
                  </a:cxn>
                  <a:cxn ang="0">
                    <a:pos x="25" y="11"/>
                  </a:cxn>
                  <a:cxn ang="0">
                    <a:pos x="23" y="8"/>
                  </a:cxn>
                  <a:cxn ang="0">
                    <a:pos x="18" y="8"/>
                  </a:cxn>
                  <a:cxn ang="0">
                    <a:pos x="4" y="14"/>
                  </a:cxn>
                  <a:cxn ang="0">
                    <a:pos x="4" y="14"/>
                  </a:cxn>
                  <a:cxn ang="0">
                    <a:pos x="0" y="18"/>
                  </a:cxn>
                  <a:cxn ang="0">
                    <a:pos x="0" y="22"/>
                  </a:cxn>
                  <a:cxn ang="0">
                    <a:pos x="9" y="42"/>
                  </a:cxn>
                  <a:cxn ang="0">
                    <a:pos x="9" y="42"/>
                  </a:cxn>
                  <a:cxn ang="0">
                    <a:pos x="10" y="44"/>
                  </a:cxn>
                  <a:cxn ang="0">
                    <a:pos x="12" y="44"/>
                  </a:cxn>
                  <a:cxn ang="0">
                    <a:pos x="12" y="44"/>
                  </a:cxn>
                  <a:cxn ang="0">
                    <a:pos x="13" y="42"/>
                  </a:cxn>
                  <a:cxn ang="0">
                    <a:pos x="13" y="40"/>
                  </a:cxn>
                  <a:cxn ang="0">
                    <a:pos x="5" y="22"/>
                  </a:cxn>
                  <a:cxn ang="0">
                    <a:pos x="7" y="21"/>
                  </a:cxn>
                  <a:cxn ang="0">
                    <a:pos x="27" y="70"/>
                  </a:cxn>
                  <a:cxn ang="0">
                    <a:pos x="27" y="70"/>
                  </a:cxn>
                  <a:cxn ang="0">
                    <a:pos x="28" y="71"/>
                  </a:cxn>
                  <a:cxn ang="0">
                    <a:pos x="31" y="71"/>
                  </a:cxn>
                  <a:cxn ang="0">
                    <a:pos x="31" y="71"/>
                  </a:cxn>
                  <a:cxn ang="0">
                    <a:pos x="33" y="70"/>
                  </a:cxn>
                  <a:cxn ang="0">
                    <a:pos x="33" y="66"/>
                  </a:cxn>
                  <a:cxn ang="0">
                    <a:pos x="22" y="40"/>
                  </a:cxn>
                  <a:cxn ang="0">
                    <a:pos x="23" y="40"/>
                  </a:cxn>
                  <a:cxn ang="0">
                    <a:pos x="35" y="66"/>
                  </a:cxn>
                  <a:cxn ang="0">
                    <a:pos x="35" y="66"/>
                  </a:cxn>
                  <a:cxn ang="0">
                    <a:pos x="36" y="68"/>
                  </a:cxn>
                  <a:cxn ang="0">
                    <a:pos x="40" y="68"/>
                  </a:cxn>
                  <a:cxn ang="0">
                    <a:pos x="40" y="68"/>
                  </a:cxn>
                  <a:cxn ang="0">
                    <a:pos x="41" y="66"/>
                  </a:cxn>
                  <a:cxn ang="0">
                    <a:pos x="41" y="63"/>
                  </a:cxn>
                  <a:cxn ang="0">
                    <a:pos x="22" y="16"/>
                  </a:cxn>
                  <a:cxn ang="0">
                    <a:pos x="22" y="14"/>
                  </a:cxn>
                  <a:cxn ang="0">
                    <a:pos x="30" y="32"/>
                  </a:cxn>
                  <a:cxn ang="0">
                    <a:pos x="30" y="32"/>
                  </a:cxn>
                  <a:cxn ang="0">
                    <a:pos x="31" y="34"/>
                  </a:cxn>
                  <a:cxn ang="0">
                    <a:pos x="33" y="34"/>
                  </a:cxn>
                  <a:cxn ang="0">
                    <a:pos x="33" y="34"/>
                  </a:cxn>
                  <a:cxn ang="0">
                    <a:pos x="33" y="32"/>
                  </a:cxn>
                  <a:cxn ang="0">
                    <a:pos x="33" y="31"/>
                  </a:cxn>
                  <a:cxn ang="0">
                    <a:pos x="25" y="11"/>
                  </a:cxn>
                </a:cxnLst>
                <a:rect l="0" t="0" r="r" b="b"/>
                <a:pathLst>
                  <a:path w="41" h="71">
                    <a:moveTo>
                      <a:pt x="10" y="9"/>
                    </a:moveTo>
                    <a:lnTo>
                      <a:pt x="10" y="9"/>
                    </a:lnTo>
                    <a:lnTo>
                      <a:pt x="13" y="6"/>
                    </a:lnTo>
                    <a:lnTo>
                      <a:pt x="13" y="1"/>
                    </a:lnTo>
                    <a:lnTo>
                      <a:pt x="13" y="1"/>
                    </a:lnTo>
                    <a:lnTo>
                      <a:pt x="10" y="0"/>
                    </a:lnTo>
                    <a:lnTo>
                      <a:pt x="5" y="0"/>
                    </a:lnTo>
                    <a:lnTo>
                      <a:pt x="5" y="0"/>
                    </a:lnTo>
                    <a:lnTo>
                      <a:pt x="2" y="1"/>
                    </a:lnTo>
                    <a:lnTo>
                      <a:pt x="2" y="6"/>
                    </a:lnTo>
                    <a:lnTo>
                      <a:pt x="2" y="6"/>
                    </a:lnTo>
                    <a:lnTo>
                      <a:pt x="5" y="9"/>
                    </a:lnTo>
                    <a:lnTo>
                      <a:pt x="10" y="9"/>
                    </a:lnTo>
                    <a:lnTo>
                      <a:pt x="10" y="9"/>
                    </a:lnTo>
                    <a:close/>
                    <a:moveTo>
                      <a:pt x="25" y="11"/>
                    </a:moveTo>
                    <a:lnTo>
                      <a:pt x="25" y="11"/>
                    </a:lnTo>
                    <a:lnTo>
                      <a:pt x="23" y="8"/>
                    </a:lnTo>
                    <a:lnTo>
                      <a:pt x="18" y="8"/>
                    </a:lnTo>
                    <a:lnTo>
                      <a:pt x="4" y="14"/>
                    </a:lnTo>
                    <a:lnTo>
                      <a:pt x="4" y="14"/>
                    </a:lnTo>
                    <a:lnTo>
                      <a:pt x="0" y="18"/>
                    </a:lnTo>
                    <a:lnTo>
                      <a:pt x="0" y="22"/>
                    </a:lnTo>
                    <a:lnTo>
                      <a:pt x="9" y="42"/>
                    </a:lnTo>
                    <a:lnTo>
                      <a:pt x="9" y="42"/>
                    </a:lnTo>
                    <a:lnTo>
                      <a:pt x="10" y="44"/>
                    </a:lnTo>
                    <a:lnTo>
                      <a:pt x="12" y="44"/>
                    </a:lnTo>
                    <a:lnTo>
                      <a:pt x="12" y="44"/>
                    </a:lnTo>
                    <a:lnTo>
                      <a:pt x="13" y="42"/>
                    </a:lnTo>
                    <a:lnTo>
                      <a:pt x="13" y="40"/>
                    </a:lnTo>
                    <a:lnTo>
                      <a:pt x="5" y="22"/>
                    </a:lnTo>
                    <a:lnTo>
                      <a:pt x="7" y="21"/>
                    </a:lnTo>
                    <a:lnTo>
                      <a:pt x="27" y="70"/>
                    </a:lnTo>
                    <a:lnTo>
                      <a:pt x="27" y="70"/>
                    </a:lnTo>
                    <a:lnTo>
                      <a:pt x="28" y="71"/>
                    </a:lnTo>
                    <a:lnTo>
                      <a:pt x="31" y="71"/>
                    </a:lnTo>
                    <a:lnTo>
                      <a:pt x="31" y="71"/>
                    </a:lnTo>
                    <a:lnTo>
                      <a:pt x="33" y="70"/>
                    </a:lnTo>
                    <a:lnTo>
                      <a:pt x="33" y="66"/>
                    </a:lnTo>
                    <a:lnTo>
                      <a:pt x="22" y="40"/>
                    </a:lnTo>
                    <a:lnTo>
                      <a:pt x="23" y="40"/>
                    </a:lnTo>
                    <a:lnTo>
                      <a:pt x="35" y="66"/>
                    </a:lnTo>
                    <a:lnTo>
                      <a:pt x="35" y="66"/>
                    </a:lnTo>
                    <a:lnTo>
                      <a:pt x="36" y="68"/>
                    </a:lnTo>
                    <a:lnTo>
                      <a:pt x="40" y="68"/>
                    </a:lnTo>
                    <a:lnTo>
                      <a:pt x="40" y="68"/>
                    </a:lnTo>
                    <a:lnTo>
                      <a:pt x="41" y="66"/>
                    </a:lnTo>
                    <a:lnTo>
                      <a:pt x="41" y="63"/>
                    </a:lnTo>
                    <a:lnTo>
                      <a:pt x="22" y="16"/>
                    </a:lnTo>
                    <a:lnTo>
                      <a:pt x="22" y="14"/>
                    </a:lnTo>
                    <a:lnTo>
                      <a:pt x="30" y="32"/>
                    </a:lnTo>
                    <a:lnTo>
                      <a:pt x="30" y="32"/>
                    </a:lnTo>
                    <a:lnTo>
                      <a:pt x="31" y="34"/>
                    </a:lnTo>
                    <a:lnTo>
                      <a:pt x="33" y="34"/>
                    </a:lnTo>
                    <a:lnTo>
                      <a:pt x="33" y="34"/>
                    </a:lnTo>
                    <a:lnTo>
                      <a:pt x="33" y="32"/>
                    </a:lnTo>
                    <a:lnTo>
                      <a:pt x="33" y="31"/>
                    </a:lnTo>
                    <a:lnTo>
                      <a:pt x="25" y="11"/>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3338"/>
              <p:cNvSpPr>
                <a:spLocks/>
              </p:cNvSpPr>
              <p:nvPr/>
            </p:nvSpPr>
            <p:spPr bwMode="auto">
              <a:xfrm>
                <a:off x="4329112" y="3243262"/>
                <a:ext cx="127000" cy="104775"/>
              </a:xfrm>
              <a:custGeom>
                <a:avLst/>
                <a:gdLst/>
                <a:ahLst/>
                <a:cxnLst>
                  <a:cxn ang="0">
                    <a:pos x="117" y="98"/>
                  </a:cxn>
                  <a:cxn ang="0">
                    <a:pos x="160" y="113"/>
                  </a:cxn>
                  <a:cxn ang="0">
                    <a:pos x="148" y="85"/>
                  </a:cxn>
                  <a:cxn ang="0">
                    <a:pos x="112" y="0"/>
                  </a:cxn>
                  <a:cxn ang="0">
                    <a:pos x="0" y="48"/>
                  </a:cxn>
                  <a:cxn ang="0">
                    <a:pos x="36" y="132"/>
                  </a:cxn>
                  <a:cxn ang="0">
                    <a:pos x="117" y="98"/>
                  </a:cxn>
                </a:cxnLst>
                <a:rect l="0" t="0" r="r" b="b"/>
                <a:pathLst>
                  <a:path w="160" h="132">
                    <a:moveTo>
                      <a:pt x="117" y="98"/>
                    </a:moveTo>
                    <a:lnTo>
                      <a:pt x="160" y="113"/>
                    </a:lnTo>
                    <a:lnTo>
                      <a:pt x="148" y="85"/>
                    </a:lnTo>
                    <a:lnTo>
                      <a:pt x="112" y="0"/>
                    </a:lnTo>
                    <a:lnTo>
                      <a:pt x="0" y="48"/>
                    </a:lnTo>
                    <a:lnTo>
                      <a:pt x="36" y="132"/>
                    </a:lnTo>
                    <a:lnTo>
                      <a:pt x="117" y="98"/>
                    </a:lnTo>
                    <a:close/>
                  </a:path>
                </a:pathLst>
              </a:custGeom>
              <a:solidFill>
                <a:srgbClr val="00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1" name="Freeform 3339"/>
              <p:cNvSpPr>
                <a:spLocks/>
              </p:cNvSpPr>
              <p:nvPr/>
            </p:nvSpPr>
            <p:spPr bwMode="auto">
              <a:xfrm>
                <a:off x="4359275" y="3282950"/>
                <a:ext cx="61913" cy="33338"/>
              </a:xfrm>
              <a:custGeom>
                <a:avLst/>
                <a:gdLst/>
                <a:ahLst/>
                <a:cxnLst>
                  <a:cxn ang="0">
                    <a:pos x="36" y="16"/>
                  </a:cxn>
                  <a:cxn ang="0">
                    <a:pos x="46" y="8"/>
                  </a:cxn>
                  <a:cxn ang="0">
                    <a:pos x="54" y="8"/>
                  </a:cxn>
                  <a:cxn ang="0">
                    <a:pos x="67" y="10"/>
                  </a:cxn>
                  <a:cxn ang="0">
                    <a:pos x="74" y="6"/>
                  </a:cxn>
                  <a:cxn ang="0">
                    <a:pos x="74" y="5"/>
                  </a:cxn>
                  <a:cxn ang="0">
                    <a:pos x="70" y="2"/>
                  </a:cxn>
                  <a:cxn ang="0">
                    <a:pos x="69" y="2"/>
                  </a:cxn>
                  <a:cxn ang="0">
                    <a:pos x="66" y="3"/>
                  </a:cxn>
                  <a:cxn ang="0">
                    <a:pos x="69" y="0"/>
                  </a:cxn>
                  <a:cxn ang="0">
                    <a:pos x="72" y="0"/>
                  </a:cxn>
                  <a:cxn ang="0">
                    <a:pos x="77" y="3"/>
                  </a:cxn>
                  <a:cxn ang="0">
                    <a:pos x="79" y="6"/>
                  </a:cxn>
                  <a:cxn ang="0">
                    <a:pos x="77" y="11"/>
                  </a:cxn>
                  <a:cxn ang="0">
                    <a:pos x="67" y="19"/>
                  </a:cxn>
                  <a:cxn ang="0">
                    <a:pos x="59" y="23"/>
                  </a:cxn>
                  <a:cxn ang="0">
                    <a:pos x="43" y="23"/>
                  </a:cxn>
                  <a:cxn ang="0">
                    <a:pos x="39" y="23"/>
                  </a:cxn>
                  <a:cxn ang="0">
                    <a:pos x="39" y="24"/>
                  </a:cxn>
                  <a:cxn ang="0">
                    <a:pos x="26" y="36"/>
                  </a:cxn>
                  <a:cxn ang="0">
                    <a:pos x="17" y="41"/>
                  </a:cxn>
                  <a:cxn ang="0">
                    <a:pos x="9" y="41"/>
                  </a:cxn>
                  <a:cxn ang="0">
                    <a:pos x="4" y="41"/>
                  </a:cxn>
                  <a:cxn ang="0">
                    <a:pos x="0" y="34"/>
                  </a:cxn>
                  <a:cxn ang="0">
                    <a:pos x="2" y="29"/>
                  </a:cxn>
                  <a:cxn ang="0">
                    <a:pos x="7" y="28"/>
                  </a:cxn>
                  <a:cxn ang="0">
                    <a:pos x="4" y="29"/>
                  </a:cxn>
                  <a:cxn ang="0">
                    <a:pos x="4" y="34"/>
                  </a:cxn>
                  <a:cxn ang="0">
                    <a:pos x="5" y="36"/>
                  </a:cxn>
                  <a:cxn ang="0">
                    <a:pos x="9" y="34"/>
                  </a:cxn>
                  <a:cxn ang="0">
                    <a:pos x="17" y="26"/>
                  </a:cxn>
                  <a:cxn ang="0">
                    <a:pos x="23" y="18"/>
                  </a:cxn>
                  <a:cxn ang="0">
                    <a:pos x="28" y="16"/>
                  </a:cxn>
                  <a:cxn ang="0">
                    <a:pos x="36" y="16"/>
                  </a:cxn>
                </a:cxnLst>
                <a:rect l="0" t="0" r="r" b="b"/>
                <a:pathLst>
                  <a:path w="79" h="41">
                    <a:moveTo>
                      <a:pt x="36" y="16"/>
                    </a:moveTo>
                    <a:lnTo>
                      <a:pt x="36" y="16"/>
                    </a:lnTo>
                    <a:lnTo>
                      <a:pt x="41" y="11"/>
                    </a:lnTo>
                    <a:lnTo>
                      <a:pt x="46" y="8"/>
                    </a:lnTo>
                    <a:lnTo>
                      <a:pt x="54" y="8"/>
                    </a:lnTo>
                    <a:lnTo>
                      <a:pt x="54" y="8"/>
                    </a:lnTo>
                    <a:lnTo>
                      <a:pt x="67" y="10"/>
                    </a:lnTo>
                    <a:lnTo>
                      <a:pt x="67" y="10"/>
                    </a:lnTo>
                    <a:lnTo>
                      <a:pt x="70" y="8"/>
                    </a:lnTo>
                    <a:lnTo>
                      <a:pt x="74" y="6"/>
                    </a:lnTo>
                    <a:lnTo>
                      <a:pt x="74" y="6"/>
                    </a:lnTo>
                    <a:lnTo>
                      <a:pt x="74" y="5"/>
                    </a:lnTo>
                    <a:lnTo>
                      <a:pt x="74" y="3"/>
                    </a:lnTo>
                    <a:lnTo>
                      <a:pt x="70" y="2"/>
                    </a:lnTo>
                    <a:lnTo>
                      <a:pt x="70" y="2"/>
                    </a:lnTo>
                    <a:lnTo>
                      <a:pt x="69" y="2"/>
                    </a:lnTo>
                    <a:lnTo>
                      <a:pt x="66" y="3"/>
                    </a:lnTo>
                    <a:lnTo>
                      <a:pt x="66" y="3"/>
                    </a:lnTo>
                    <a:lnTo>
                      <a:pt x="67" y="2"/>
                    </a:lnTo>
                    <a:lnTo>
                      <a:pt x="69" y="0"/>
                    </a:lnTo>
                    <a:lnTo>
                      <a:pt x="72" y="0"/>
                    </a:lnTo>
                    <a:lnTo>
                      <a:pt x="72" y="0"/>
                    </a:lnTo>
                    <a:lnTo>
                      <a:pt x="74" y="0"/>
                    </a:lnTo>
                    <a:lnTo>
                      <a:pt x="77" y="3"/>
                    </a:lnTo>
                    <a:lnTo>
                      <a:pt x="79" y="6"/>
                    </a:lnTo>
                    <a:lnTo>
                      <a:pt x="79" y="6"/>
                    </a:lnTo>
                    <a:lnTo>
                      <a:pt x="79" y="8"/>
                    </a:lnTo>
                    <a:lnTo>
                      <a:pt x="77" y="11"/>
                    </a:lnTo>
                    <a:lnTo>
                      <a:pt x="74" y="16"/>
                    </a:lnTo>
                    <a:lnTo>
                      <a:pt x="67" y="19"/>
                    </a:lnTo>
                    <a:lnTo>
                      <a:pt x="67" y="19"/>
                    </a:lnTo>
                    <a:lnTo>
                      <a:pt x="59" y="23"/>
                    </a:lnTo>
                    <a:lnTo>
                      <a:pt x="51" y="24"/>
                    </a:lnTo>
                    <a:lnTo>
                      <a:pt x="43" y="23"/>
                    </a:lnTo>
                    <a:lnTo>
                      <a:pt x="39" y="23"/>
                    </a:lnTo>
                    <a:lnTo>
                      <a:pt x="39" y="23"/>
                    </a:lnTo>
                    <a:lnTo>
                      <a:pt x="39" y="24"/>
                    </a:lnTo>
                    <a:lnTo>
                      <a:pt x="39" y="24"/>
                    </a:lnTo>
                    <a:lnTo>
                      <a:pt x="33" y="31"/>
                    </a:lnTo>
                    <a:lnTo>
                      <a:pt x="26" y="36"/>
                    </a:lnTo>
                    <a:lnTo>
                      <a:pt x="17" y="41"/>
                    </a:lnTo>
                    <a:lnTo>
                      <a:pt x="17" y="41"/>
                    </a:lnTo>
                    <a:lnTo>
                      <a:pt x="12" y="41"/>
                    </a:lnTo>
                    <a:lnTo>
                      <a:pt x="9" y="41"/>
                    </a:lnTo>
                    <a:lnTo>
                      <a:pt x="4" y="41"/>
                    </a:lnTo>
                    <a:lnTo>
                      <a:pt x="4" y="41"/>
                    </a:lnTo>
                    <a:lnTo>
                      <a:pt x="0" y="37"/>
                    </a:lnTo>
                    <a:lnTo>
                      <a:pt x="0" y="34"/>
                    </a:lnTo>
                    <a:lnTo>
                      <a:pt x="2" y="29"/>
                    </a:lnTo>
                    <a:lnTo>
                      <a:pt x="2" y="29"/>
                    </a:lnTo>
                    <a:lnTo>
                      <a:pt x="2" y="28"/>
                    </a:lnTo>
                    <a:lnTo>
                      <a:pt x="7" y="28"/>
                    </a:lnTo>
                    <a:lnTo>
                      <a:pt x="7" y="28"/>
                    </a:lnTo>
                    <a:lnTo>
                      <a:pt x="4" y="29"/>
                    </a:lnTo>
                    <a:lnTo>
                      <a:pt x="4" y="31"/>
                    </a:lnTo>
                    <a:lnTo>
                      <a:pt x="4" y="34"/>
                    </a:lnTo>
                    <a:lnTo>
                      <a:pt x="4" y="34"/>
                    </a:lnTo>
                    <a:lnTo>
                      <a:pt x="5" y="36"/>
                    </a:lnTo>
                    <a:lnTo>
                      <a:pt x="9" y="34"/>
                    </a:lnTo>
                    <a:lnTo>
                      <a:pt x="9" y="34"/>
                    </a:lnTo>
                    <a:lnTo>
                      <a:pt x="10" y="32"/>
                    </a:lnTo>
                    <a:lnTo>
                      <a:pt x="17" y="26"/>
                    </a:lnTo>
                    <a:lnTo>
                      <a:pt x="17" y="26"/>
                    </a:lnTo>
                    <a:lnTo>
                      <a:pt x="23" y="18"/>
                    </a:lnTo>
                    <a:lnTo>
                      <a:pt x="23" y="18"/>
                    </a:lnTo>
                    <a:lnTo>
                      <a:pt x="28" y="16"/>
                    </a:lnTo>
                    <a:lnTo>
                      <a:pt x="31" y="16"/>
                    </a:lnTo>
                    <a:lnTo>
                      <a:pt x="36" y="16"/>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Freeform 3340"/>
              <p:cNvSpPr>
                <a:spLocks/>
              </p:cNvSpPr>
              <p:nvPr/>
            </p:nvSpPr>
            <p:spPr bwMode="auto">
              <a:xfrm>
                <a:off x="4359275" y="3282950"/>
                <a:ext cx="61913" cy="33338"/>
              </a:xfrm>
              <a:custGeom>
                <a:avLst/>
                <a:gdLst/>
                <a:ahLst/>
                <a:cxnLst>
                  <a:cxn ang="0">
                    <a:pos x="36" y="16"/>
                  </a:cxn>
                  <a:cxn ang="0">
                    <a:pos x="46" y="8"/>
                  </a:cxn>
                  <a:cxn ang="0">
                    <a:pos x="54" y="8"/>
                  </a:cxn>
                  <a:cxn ang="0">
                    <a:pos x="67" y="10"/>
                  </a:cxn>
                  <a:cxn ang="0">
                    <a:pos x="74" y="6"/>
                  </a:cxn>
                  <a:cxn ang="0">
                    <a:pos x="74" y="5"/>
                  </a:cxn>
                  <a:cxn ang="0">
                    <a:pos x="70" y="2"/>
                  </a:cxn>
                  <a:cxn ang="0">
                    <a:pos x="69" y="2"/>
                  </a:cxn>
                  <a:cxn ang="0">
                    <a:pos x="66" y="3"/>
                  </a:cxn>
                  <a:cxn ang="0">
                    <a:pos x="69" y="0"/>
                  </a:cxn>
                  <a:cxn ang="0">
                    <a:pos x="72" y="0"/>
                  </a:cxn>
                  <a:cxn ang="0">
                    <a:pos x="77" y="3"/>
                  </a:cxn>
                  <a:cxn ang="0">
                    <a:pos x="79" y="6"/>
                  </a:cxn>
                  <a:cxn ang="0">
                    <a:pos x="77" y="11"/>
                  </a:cxn>
                  <a:cxn ang="0">
                    <a:pos x="67" y="19"/>
                  </a:cxn>
                  <a:cxn ang="0">
                    <a:pos x="59" y="23"/>
                  </a:cxn>
                  <a:cxn ang="0">
                    <a:pos x="43" y="23"/>
                  </a:cxn>
                  <a:cxn ang="0">
                    <a:pos x="39" y="23"/>
                  </a:cxn>
                  <a:cxn ang="0">
                    <a:pos x="39" y="24"/>
                  </a:cxn>
                  <a:cxn ang="0">
                    <a:pos x="26" y="36"/>
                  </a:cxn>
                  <a:cxn ang="0">
                    <a:pos x="17" y="41"/>
                  </a:cxn>
                  <a:cxn ang="0">
                    <a:pos x="9" y="41"/>
                  </a:cxn>
                  <a:cxn ang="0">
                    <a:pos x="4" y="41"/>
                  </a:cxn>
                  <a:cxn ang="0">
                    <a:pos x="0" y="34"/>
                  </a:cxn>
                  <a:cxn ang="0">
                    <a:pos x="2" y="29"/>
                  </a:cxn>
                  <a:cxn ang="0">
                    <a:pos x="7" y="28"/>
                  </a:cxn>
                  <a:cxn ang="0">
                    <a:pos x="4" y="29"/>
                  </a:cxn>
                  <a:cxn ang="0">
                    <a:pos x="4" y="34"/>
                  </a:cxn>
                  <a:cxn ang="0">
                    <a:pos x="5" y="36"/>
                  </a:cxn>
                  <a:cxn ang="0">
                    <a:pos x="9" y="34"/>
                  </a:cxn>
                  <a:cxn ang="0">
                    <a:pos x="17" y="26"/>
                  </a:cxn>
                  <a:cxn ang="0">
                    <a:pos x="23" y="18"/>
                  </a:cxn>
                  <a:cxn ang="0">
                    <a:pos x="28" y="16"/>
                  </a:cxn>
                  <a:cxn ang="0">
                    <a:pos x="36" y="16"/>
                  </a:cxn>
                </a:cxnLst>
                <a:rect l="0" t="0" r="r" b="b"/>
                <a:pathLst>
                  <a:path w="79" h="41">
                    <a:moveTo>
                      <a:pt x="36" y="16"/>
                    </a:moveTo>
                    <a:lnTo>
                      <a:pt x="36" y="16"/>
                    </a:lnTo>
                    <a:lnTo>
                      <a:pt x="41" y="11"/>
                    </a:lnTo>
                    <a:lnTo>
                      <a:pt x="46" y="8"/>
                    </a:lnTo>
                    <a:lnTo>
                      <a:pt x="54" y="8"/>
                    </a:lnTo>
                    <a:lnTo>
                      <a:pt x="54" y="8"/>
                    </a:lnTo>
                    <a:lnTo>
                      <a:pt x="67" y="10"/>
                    </a:lnTo>
                    <a:lnTo>
                      <a:pt x="67" y="10"/>
                    </a:lnTo>
                    <a:lnTo>
                      <a:pt x="70" y="8"/>
                    </a:lnTo>
                    <a:lnTo>
                      <a:pt x="74" y="6"/>
                    </a:lnTo>
                    <a:lnTo>
                      <a:pt x="74" y="6"/>
                    </a:lnTo>
                    <a:lnTo>
                      <a:pt x="74" y="5"/>
                    </a:lnTo>
                    <a:lnTo>
                      <a:pt x="74" y="3"/>
                    </a:lnTo>
                    <a:lnTo>
                      <a:pt x="70" y="2"/>
                    </a:lnTo>
                    <a:lnTo>
                      <a:pt x="70" y="2"/>
                    </a:lnTo>
                    <a:lnTo>
                      <a:pt x="69" y="2"/>
                    </a:lnTo>
                    <a:lnTo>
                      <a:pt x="66" y="3"/>
                    </a:lnTo>
                    <a:lnTo>
                      <a:pt x="66" y="3"/>
                    </a:lnTo>
                    <a:lnTo>
                      <a:pt x="67" y="2"/>
                    </a:lnTo>
                    <a:lnTo>
                      <a:pt x="69" y="0"/>
                    </a:lnTo>
                    <a:lnTo>
                      <a:pt x="72" y="0"/>
                    </a:lnTo>
                    <a:lnTo>
                      <a:pt x="72" y="0"/>
                    </a:lnTo>
                    <a:lnTo>
                      <a:pt x="74" y="0"/>
                    </a:lnTo>
                    <a:lnTo>
                      <a:pt x="77" y="3"/>
                    </a:lnTo>
                    <a:lnTo>
                      <a:pt x="79" y="6"/>
                    </a:lnTo>
                    <a:lnTo>
                      <a:pt x="79" y="6"/>
                    </a:lnTo>
                    <a:lnTo>
                      <a:pt x="79" y="8"/>
                    </a:lnTo>
                    <a:lnTo>
                      <a:pt x="77" y="11"/>
                    </a:lnTo>
                    <a:lnTo>
                      <a:pt x="74" y="16"/>
                    </a:lnTo>
                    <a:lnTo>
                      <a:pt x="67" y="19"/>
                    </a:lnTo>
                    <a:lnTo>
                      <a:pt x="67" y="19"/>
                    </a:lnTo>
                    <a:lnTo>
                      <a:pt x="59" y="23"/>
                    </a:lnTo>
                    <a:lnTo>
                      <a:pt x="51" y="24"/>
                    </a:lnTo>
                    <a:lnTo>
                      <a:pt x="43" y="23"/>
                    </a:lnTo>
                    <a:lnTo>
                      <a:pt x="39" y="23"/>
                    </a:lnTo>
                    <a:lnTo>
                      <a:pt x="39" y="23"/>
                    </a:lnTo>
                    <a:lnTo>
                      <a:pt x="39" y="24"/>
                    </a:lnTo>
                    <a:lnTo>
                      <a:pt x="39" y="24"/>
                    </a:lnTo>
                    <a:lnTo>
                      <a:pt x="33" y="31"/>
                    </a:lnTo>
                    <a:lnTo>
                      <a:pt x="26" y="36"/>
                    </a:lnTo>
                    <a:lnTo>
                      <a:pt x="17" y="41"/>
                    </a:lnTo>
                    <a:lnTo>
                      <a:pt x="17" y="41"/>
                    </a:lnTo>
                    <a:lnTo>
                      <a:pt x="12" y="41"/>
                    </a:lnTo>
                    <a:lnTo>
                      <a:pt x="9" y="41"/>
                    </a:lnTo>
                    <a:lnTo>
                      <a:pt x="4" y="41"/>
                    </a:lnTo>
                    <a:lnTo>
                      <a:pt x="4" y="41"/>
                    </a:lnTo>
                    <a:lnTo>
                      <a:pt x="0" y="37"/>
                    </a:lnTo>
                    <a:lnTo>
                      <a:pt x="0" y="34"/>
                    </a:lnTo>
                    <a:lnTo>
                      <a:pt x="2" y="29"/>
                    </a:lnTo>
                    <a:lnTo>
                      <a:pt x="2" y="29"/>
                    </a:lnTo>
                    <a:lnTo>
                      <a:pt x="2" y="28"/>
                    </a:lnTo>
                    <a:lnTo>
                      <a:pt x="7" y="28"/>
                    </a:lnTo>
                    <a:lnTo>
                      <a:pt x="7" y="28"/>
                    </a:lnTo>
                    <a:lnTo>
                      <a:pt x="4" y="29"/>
                    </a:lnTo>
                    <a:lnTo>
                      <a:pt x="4" y="31"/>
                    </a:lnTo>
                    <a:lnTo>
                      <a:pt x="4" y="34"/>
                    </a:lnTo>
                    <a:lnTo>
                      <a:pt x="4" y="34"/>
                    </a:lnTo>
                    <a:lnTo>
                      <a:pt x="5" y="36"/>
                    </a:lnTo>
                    <a:lnTo>
                      <a:pt x="9" y="34"/>
                    </a:lnTo>
                    <a:lnTo>
                      <a:pt x="9" y="34"/>
                    </a:lnTo>
                    <a:lnTo>
                      <a:pt x="10" y="32"/>
                    </a:lnTo>
                    <a:lnTo>
                      <a:pt x="17" y="26"/>
                    </a:lnTo>
                    <a:lnTo>
                      <a:pt x="17" y="26"/>
                    </a:lnTo>
                    <a:lnTo>
                      <a:pt x="23" y="18"/>
                    </a:lnTo>
                    <a:lnTo>
                      <a:pt x="23" y="18"/>
                    </a:lnTo>
                    <a:lnTo>
                      <a:pt x="28" y="16"/>
                    </a:lnTo>
                    <a:lnTo>
                      <a:pt x="31" y="16"/>
                    </a:lnTo>
                    <a:lnTo>
                      <a:pt x="36"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3" name="Freeform 3341"/>
              <p:cNvSpPr>
                <a:spLocks/>
              </p:cNvSpPr>
              <p:nvPr/>
            </p:nvSpPr>
            <p:spPr bwMode="auto">
              <a:xfrm>
                <a:off x="4492625" y="3176587"/>
                <a:ext cx="125413" cy="104775"/>
              </a:xfrm>
              <a:custGeom>
                <a:avLst/>
                <a:gdLst/>
                <a:ahLst/>
                <a:cxnLst>
                  <a:cxn ang="0">
                    <a:pos x="116" y="97"/>
                  </a:cxn>
                  <a:cxn ang="0">
                    <a:pos x="158" y="112"/>
                  </a:cxn>
                  <a:cxn ang="0">
                    <a:pos x="147" y="84"/>
                  </a:cxn>
                  <a:cxn ang="0">
                    <a:pos x="113" y="0"/>
                  </a:cxn>
                  <a:cxn ang="0">
                    <a:pos x="0" y="47"/>
                  </a:cxn>
                  <a:cxn ang="0">
                    <a:pos x="34" y="132"/>
                  </a:cxn>
                  <a:cxn ang="0">
                    <a:pos x="116" y="97"/>
                  </a:cxn>
                </a:cxnLst>
                <a:rect l="0" t="0" r="r" b="b"/>
                <a:pathLst>
                  <a:path w="158" h="132">
                    <a:moveTo>
                      <a:pt x="116" y="97"/>
                    </a:moveTo>
                    <a:lnTo>
                      <a:pt x="158" y="112"/>
                    </a:lnTo>
                    <a:lnTo>
                      <a:pt x="147" y="84"/>
                    </a:lnTo>
                    <a:lnTo>
                      <a:pt x="113" y="0"/>
                    </a:lnTo>
                    <a:lnTo>
                      <a:pt x="0" y="47"/>
                    </a:lnTo>
                    <a:lnTo>
                      <a:pt x="34" y="132"/>
                    </a:lnTo>
                    <a:lnTo>
                      <a:pt x="116" y="97"/>
                    </a:lnTo>
                    <a:close/>
                  </a:path>
                </a:pathLst>
              </a:custGeom>
              <a:solidFill>
                <a:srgbClr val="D3465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Freeform 3342"/>
              <p:cNvSpPr>
                <a:spLocks/>
              </p:cNvSpPr>
              <p:nvPr/>
            </p:nvSpPr>
            <p:spPr bwMode="auto">
              <a:xfrm>
                <a:off x="4530725" y="3203575"/>
                <a:ext cx="47625" cy="52388"/>
              </a:xfrm>
              <a:custGeom>
                <a:avLst/>
                <a:gdLst/>
                <a:ahLst/>
                <a:cxnLst>
                  <a:cxn ang="0">
                    <a:pos x="49" y="16"/>
                  </a:cxn>
                  <a:cxn ang="0">
                    <a:pos x="49" y="16"/>
                  </a:cxn>
                  <a:cxn ang="0">
                    <a:pos x="46" y="16"/>
                  </a:cxn>
                  <a:cxn ang="0">
                    <a:pos x="46" y="16"/>
                  </a:cxn>
                  <a:cxn ang="0">
                    <a:pos x="46" y="11"/>
                  </a:cxn>
                  <a:cxn ang="0">
                    <a:pos x="44" y="6"/>
                  </a:cxn>
                  <a:cxn ang="0">
                    <a:pos x="41" y="3"/>
                  </a:cxn>
                  <a:cxn ang="0">
                    <a:pos x="38" y="2"/>
                  </a:cxn>
                  <a:cxn ang="0">
                    <a:pos x="33" y="0"/>
                  </a:cxn>
                  <a:cxn ang="0">
                    <a:pos x="30" y="0"/>
                  </a:cxn>
                  <a:cxn ang="0">
                    <a:pos x="30" y="0"/>
                  </a:cxn>
                  <a:cxn ang="0">
                    <a:pos x="31" y="0"/>
                  </a:cxn>
                  <a:cxn ang="0">
                    <a:pos x="33" y="5"/>
                  </a:cxn>
                  <a:cxn ang="0">
                    <a:pos x="33" y="6"/>
                  </a:cxn>
                  <a:cxn ang="0">
                    <a:pos x="31" y="10"/>
                  </a:cxn>
                  <a:cxn ang="0">
                    <a:pos x="26" y="13"/>
                  </a:cxn>
                  <a:cxn ang="0">
                    <a:pos x="20" y="16"/>
                  </a:cxn>
                  <a:cxn ang="0">
                    <a:pos x="20" y="16"/>
                  </a:cxn>
                  <a:cxn ang="0">
                    <a:pos x="13" y="19"/>
                  </a:cxn>
                  <a:cxn ang="0">
                    <a:pos x="7" y="23"/>
                  </a:cxn>
                  <a:cxn ang="0">
                    <a:pos x="4" y="28"/>
                  </a:cxn>
                  <a:cxn ang="0">
                    <a:pos x="2" y="31"/>
                  </a:cxn>
                  <a:cxn ang="0">
                    <a:pos x="0" y="36"/>
                  </a:cxn>
                  <a:cxn ang="0">
                    <a:pos x="0" y="39"/>
                  </a:cxn>
                  <a:cxn ang="0">
                    <a:pos x="0" y="39"/>
                  </a:cxn>
                  <a:cxn ang="0">
                    <a:pos x="2" y="46"/>
                  </a:cxn>
                  <a:cxn ang="0">
                    <a:pos x="5" y="54"/>
                  </a:cxn>
                  <a:cxn ang="0">
                    <a:pos x="13" y="65"/>
                  </a:cxn>
                  <a:cxn ang="0">
                    <a:pos x="17" y="67"/>
                  </a:cxn>
                  <a:cxn ang="0">
                    <a:pos x="9" y="52"/>
                  </a:cxn>
                  <a:cxn ang="0">
                    <a:pos x="10" y="39"/>
                  </a:cxn>
                  <a:cxn ang="0">
                    <a:pos x="10" y="39"/>
                  </a:cxn>
                  <a:cxn ang="0">
                    <a:pos x="17" y="37"/>
                  </a:cxn>
                  <a:cxn ang="0">
                    <a:pos x="28" y="34"/>
                  </a:cxn>
                  <a:cxn ang="0">
                    <a:pos x="28" y="34"/>
                  </a:cxn>
                  <a:cxn ang="0">
                    <a:pos x="38" y="28"/>
                  </a:cxn>
                  <a:cxn ang="0">
                    <a:pos x="43" y="24"/>
                  </a:cxn>
                  <a:cxn ang="0">
                    <a:pos x="54" y="34"/>
                  </a:cxn>
                  <a:cxn ang="0">
                    <a:pos x="57" y="49"/>
                  </a:cxn>
                  <a:cxn ang="0">
                    <a:pos x="61" y="46"/>
                  </a:cxn>
                  <a:cxn ang="0">
                    <a:pos x="61" y="46"/>
                  </a:cxn>
                  <a:cxn ang="0">
                    <a:pos x="57" y="31"/>
                  </a:cxn>
                  <a:cxn ang="0">
                    <a:pos x="52" y="23"/>
                  </a:cxn>
                  <a:cxn ang="0">
                    <a:pos x="51" y="19"/>
                  </a:cxn>
                  <a:cxn ang="0">
                    <a:pos x="49" y="16"/>
                  </a:cxn>
                  <a:cxn ang="0">
                    <a:pos x="49" y="16"/>
                  </a:cxn>
                </a:cxnLst>
                <a:rect l="0" t="0" r="r" b="b"/>
                <a:pathLst>
                  <a:path w="61" h="67">
                    <a:moveTo>
                      <a:pt x="49" y="16"/>
                    </a:moveTo>
                    <a:lnTo>
                      <a:pt x="49" y="16"/>
                    </a:lnTo>
                    <a:lnTo>
                      <a:pt x="46" y="16"/>
                    </a:lnTo>
                    <a:lnTo>
                      <a:pt x="46" y="16"/>
                    </a:lnTo>
                    <a:lnTo>
                      <a:pt x="46" y="11"/>
                    </a:lnTo>
                    <a:lnTo>
                      <a:pt x="44" y="6"/>
                    </a:lnTo>
                    <a:lnTo>
                      <a:pt x="41" y="3"/>
                    </a:lnTo>
                    <a:lnTo>
                      <a:pt x="38" y="2"/>
                    </a:lnTo>
                    <a:lnTo>
                      <a:pt x="33" y="0"/>
                    </a:lnTo>
                    <a:lnTo>
                      <a:pt x="30" y="0"/>
                    </a:lnTo>
                    <a:lnTo>
                      <a:pt x="30" y="0"/>
                    </a:lnTo>
                    <a:lnTo>
                      <a:pt x="31" y="0"/>
                    </a:lnTo>
                    <a:lnTo>
                      <a:pt x="33" y="5"/>
                    </a:lnTo>
                    <a:lnTo>
                      <a:pt x="33" y="6"/>
                    </a:lnTo>
                    <a:lnTo>
                      <a:pt x="31" y="10"/>
                    </a:lnTo>
                    <a:lnTo>
                      <a:pt x="26" y="13"/>
                    </a:lnTo>
                    <a:lnTo>
                      <a:pt x="20" y="16"/>
                    </a:lnTo>
                    <a:lnTo>
                      <a:pt x="20" y="16"/>
                    </a:lnTo>
                    <a:lnTo>
                      <a:pt x="13" y="19"/>
                    </a:lnTo>
                    <a:lnTo>
                      <a:pt x="7" y="23"/>
                    </a:lnTo>
                    <a:lnTo>
                      <a:pt x="4" y="28"/>
                    </a:lnTo>
                    <a:lnTo>
                      <a:pt x="2" y="31"/>
                    </a:lnTo>
                    <a:lnTo>
                      <a:pt x="0" y="36"/>
                    </a:lnTo>
                    <a:lnTo>
                      <a:pt x="0" y="39"/>
                    </a:lnTo>
                    <a:lnTo>
                      <a:pt x="0" y="39"/>
                    </a:lnTo>
                    <a:lnTo>
                      <a:pt x="2" y="46"/>
                    </a:lnTo>
                    <a:lnTo>
                      <a:pt x="5" y="54"/>
                    </a:lnTo>
                    <a:lnTo>
                      <a:pt x="13" y="65"/>
                    </a:lnTo>
                    <a:lnTo>
                      <a:pt x="17" y="67"/>
                    </a:lnTo>
                    <a:lnTo>
                      <a:pt x="9" y="52"/>
                    </a:lnTo>
                    <a:lnTo>
                      <a:pt x="10" y="39"/>
                    </a:lnTo>
                    <a:lnTo>
                      <a:pt x="10" y="39"/>
                    </a:lnTo>
                    <a:lnTo>
                      <a:pt x="17" y="37"/>
                    </a:lnTo>
                    <a:lnTo>
                      <a:pt x="28" y="34"/>
                    </a:lnTo>
                    <a:lnTo>
                      <a:pt x="28" y="34"/>
                    </a:lnTo>
                    <a:lnTo>
                      <a:pt x="38" y="28"/>
                    </a:lnTo>
                    <a:lnTo>
                      <a:pt x="43" y="24"/>
                    </a:lnTo>
                    <a:lnTo>
                      <a:pt x="54" y="34"/>
                    </a:lnTo>
                    <a:lnTo>
                      <a:pt x="57" y="49"/>
                    </a:lnTo>
                    <a:lnTo>
                      <a:pt x="61" y="46"/>
                    </a:lnTo>
                    <a:lnTo>
                      <a:pt x="61" y="46"/>
                    </a:lnTo>
                    <a:lnTo>
                      <a:pt x="57" y="31"/>
                    </a:lnTo>
                    <a:lnTo>
                      <a:pt x="52" y="23"/>
                    </a:lnTo>
                    <a:lnTo>
                      <a:pt x="51" y="19"/>
                    </a:lnTo>
                    <a:lnTo>
                      <a:pt x="49" y="16"/>
                    </a:lnTo>
                    <a:lnTo>
                      <a:pt x="49" y="16"/>
                    </a:lnTo>
                    <a:close/>
                  </a:path>
                </a:pathLst>
              </a:custGeom>
              <a:solidFill>
                <a:srgbClr val="F9EEC0"/>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5" name="Freeform 3518"/>
              <p:cNvSpPr>
                <a:spLocks noEditPoints="1"/>
              </p:cNvSpPr>
              <p:nvPr/>
            </p:nvSpPr>
            <p:spPr bwMode="auto">
              <a:xfrm>
                <a:off x="4433887" y="3633787"/>
                <a:ext cx="677863" cy="477838"/>
              </a:xfrm>
              <a:custGeom>
                <a:avLst/>
                <a:gdLst/>
                <a:ahLst/>
                <a:cxnLst>
                  <a:cxn ang="0">
                    <a:pos x="637" y="306"/>
                  </a:cxn>
                  <a:cxn ang="0">
                    <a:pos x="607" y="355"/>
                  </a:cxn>
                  <a:cxn ang="0">
                    <a:pos x="572" y="401"/>
                  </a:cxn>
                  <a:cxn ang="0">
                    <a:pos x="528" y="442"/>
                  </a:cxn>
                  <a:cxn ang="0">
                    <a:pos x="477" y="474"/>
                  </a:cxn>
                  <a:cxn ang="0">
                    <a:pos x="456" y="484"/>
                  </a:cxn>
                  <a:cxn ang="0">
                    <a:pos x="412" y="502"/>
                  </a:cxn>
                  <a:cxn ang="0">
                    <a:pos x="366" y="513"/>
                  </a:cxn>
                  <a:cxn ang="0">
                    <a:pos x="322" y="518"/>
                  </a:cxn>
                  <a:cxn ang="0">
                    <a:pos x="300" y="520"/>
                  </a:cxn>
                  <a:cxn ang="0">
                    <a:pos x="256" y="517"/>
                  </a:cxn>
                  <a:cxn ang="0">
                    <a:pos x="213" y="510"/>
                  </a:cxn>
                  <a:cxn ang="0">
                    <a:pos x="172" y="497"/>
                  </a:cxn>
                  <a:cxn ang="0">
                    <a:pos x="133" y="481"/>
                  </a:cxn>
                  <a:cxn ang="0">
                    <a:pos x="96" y="460"/>
                  </a:cxn>
                  <a:cxn ang="0">
                    <a:pos x="60" y="433"/>
                  </a:cxn>
                  <a:cxn ang="0">
                    <a:pos x="28" y="404"/>
                  </a:cxn>
                  <a:cxn ang="0">
                    <a:pos x="0" y="370"/>
                  </a:cxn>
                  <a:cxn ang="0">
                    <a:pos x="13" y="401"/>
                  </a:cxn>
                  <a:cxn ang="0">
                    <a:pos x="28" y="424"/>
                  </a:cxn>
                  <a:cxn ang="0">
                    <a:pos x="57" y="466"/>
                  </a:cxn>
                  <a:cxn ang="0">
                    <a:pos x="93" y="503"/>
                  </a:cxn>
                  <a:cxn ang="0">
                    <a:pos x="133" y="536"/>
                  </a:cxn>
                  <a:cxn ang="0">
                    <a:pos x="176" y="560"/>
                  </a:cxn>
                  <a:cxn ang="0">
                    <a:pos x="223" y="580"/>
                  </a:cxn>
                  <a:cxn ang="0">
                    <a:pos x="270" y="593"/>
                  </a:cxn>
                  <a:cxn ang="0">
                    <a:pos x="321" y="601"/>
                  </a:cxn>
                  <a:cxn ang="0">
                    <a:pos x="347" y="601"/>
                  </a:cxn>
                  <a:cxn ang="0">
                    <a:pos x="391" y="600"/>
                  </a:cxn>
                  <a:cxn ang="0">
                    <a:pos x="435" y="591"/>
                  </a:cxn>
                  <a:cxn ang="0">
                    <a:pos x="477" y="577"/>
                  </a:cxn>
                  <a:cxn ang="0">
                    <a:pos x="519" y="559"/>
                  </a:cxn>
                  <a:cxn ang="0">
                    <a:pos x="547" y="543"/>
                  </a:cxn>
                  <a:cxn ang="0">
                    <a:pos x="594" y="507"/>
                  </a:cxn>
                  <a:cxn ang="0">
                    <a:pos x="635" y="466"/>
                  </a:cxn>
                  <a:cxn ang="0">
                    <a:pos x="668" y="419"/>
                  </a:cxn>
                  <a:cxn ang="0">
                    <a:pos x="793" y="427"/>
                  </a:cxn>
                  <a:cxn ang="0">
                    <a:pos x="804" y="429"/>
                  </a:cxn>
                  <a:cxn ang="0">
                    <a:pos x="811" y="429"/>
                  </a:cxn>
                  <a:cxn ang="0">
                    <a:pos x="824" y="425"/>
                  </a:cxn>
                  <a:cxn ang="0">
                    <a:pos x="834" y="417"/>
                  </a:cxn>
                  <a:cxn ang="0">
                    <a:pos x="842" y="407"/>
                  </a:cxn>
                  <a:cxn ang="0">
                    <a:pos x="852" y="378"/>
                  </a:cxn>
                  <a:cxn ang="0">
                    <a:pos x="853" y="370"/>
                  </a:cxn>
                  <a:cxn ang="0">
                    <a:pos x="852" y="355"/>
                  </a:cxn>
                  <a:cxn ang="0">
                    <a:pos x="844" y="341"/>
                  </a:cxn>
                  <a:cxn ang="0">
                    <a:pos x="832" y="331"/>
                  </a:cxn>
                  <a:cxn ang="0">
                    <a:pos x="796" y="318"/>
                  </a:cxn>
                  <a:cxn ang="0">
                    <a:pos x="790" y="328"/>
                  </a:cxn>
                  <a:cxn ang="0">
                    <a:pos x="770" y="339"/>
                  </a:cxn>
                  <a:cxn ang="0">
                    <a:pos x="760" y="341"/>
                  </a:cxn>
                  <a:cxn ang="0">
                    <a:pos x="637" y="306"/>
                  </a:cxn>
                  <a:cxn ang="0">
                    <a:pos x="645" y="0"/>
                  </a:cxn>
                  <a:cxn ang="0">
                    <a:pos x="663" y="51"/>
                  </a:cxn>
                  <a:cxn ang="0">
                    <a:pos x="671" y="103"/>
                  </a:cxn>
                  <a:cxn ang="0">
                    <a:pos x="674" y="155"/>
                  </a:cxn>
                  <a:cxn ang="0">
                    <a:pos x="669" y="205"/>
                  </a:cxn>
                  <a:cxn ang="0">
                    <a:pos x="721" y="222"/>
                  </a:cxn>
                  <a:cxn ang="0">
                    <a:pos x="718" y="179"/>
                  </a:cxn>
                  <a:cxn ang="0">
                    <a:pos x="710" y="135"/>
                  </a:cxn>
                  <a:cxn ang="0">
                    <a:pos x="697" y="93"/>
                  </a:cxn>
                  <a:cxn ang="0">
                    <a:pos x="677" y="52"/>
                  </a:cxn>
                  <a:cxn ang="0">
                    <a:pos x="663" y="25"/>
                  </a:cxn>
                </a:cxnLst>
                <a:rect l="0" t="0" r="r" b="b"/>
                <a:pathLst>
                  <a:path w="853" h="601">
                    <a:moveTo>
                      <a:pt x="637" y="306"/>
                    </a:moveTo>
                    <a:lnTo>
                      <a:pt x="637" y="306"/>
                    </a:lnTo>
                    <a:lnTo>
                      <a:pt x="624" y="331"/>
                    </a:lnTo>
                    <a:lnTo>
                      <a:pt x="607" y="355"/>
                    </a:lnTo>
                    <a:lnTo>
                      <a:pt x="591" y="380"/>
                    </a:lnTo>
                    <a:lnTo>
                      <a:pt x="572" y="401"/>
                    </a:lnTo>
                    <a:lnTo>
                      <a:pt x="550" y="422"/>
                    </a:lnTo>
                    <a:lnTo>
                      <a:pt x="528" y="442"/>
                    </a:lnTo>
                    <a:lnTo>
                      <a:pt x="503" y="458"/>
                    </a:lnTo>
                    <a:lnTo>
                      <a:pt x="477" y="474"/>
                    </a:lnTo>
                    <a:lnTo>
                      <a:pt x="477" y="474"/>
                    </a:lnTo>
                    <a:lnTo>
                      <a:pt x="456" y="484"/>
                    </a:lnTo>
                    <a:lnTo>
                      <a:pt x="433" y="494"/>
                    </a:lnTo>
                    <a:lnTo>
                      <a:pt x="412" y="502"/>
                    </a:lnTo>
                    <a:lnTo>
                      <a:pt x="389" y="508"/>
                    </a:lnTo>
                    <a:lnTo>
                      <a:pt x="366" y="513"/>
                    </a:lnTo>
                    <a:lnTo>
                      <a:pt x="344" y="517"/>
                    </a:lnTo>
                    <a:lnTo>
                      <a:pt x="322" y="518"/>
                    </a:lnTo>
                    <a:lnTo>
                      <a:pt x="300" y="520"/>
                    </a:lnTo>
                    <a:lnTo>
                      <a:pt x="300" y="520"/>
                    </a:lnTo>
                    <a:lnTo>
                      <a:pt x="277" y="518"/>
                    </a:lnTo>
                    <a:lnTo>
                      <a:pt x="256" y="517"/>
                    </a:lnTo>
                    <a:lnTo>
                      <a:pt x="234" y="513"/>
                    </a:lnTo>
                    <a:lnTo>
                      <a:pt x="213" y="510"/>
                    </a:lnTo>
                    <a:lnTo>
                      <a:pt x="194" y="503"/>
                    </a:lnTo>
                    <a:lnTo>
                      <a:pt x="172" y="497"/>
                    </a:lnTo>
                    <a:lnTo>
                      <a:pt x="153" y="489"/>
                    </a:lnTo>
                    <a:lnTo>
                      <a:pt x="133" y="481"/>
                    </a:lnTo>
                    <a:lnTo>
                      <a:pt x="114" y="471"/>
                    </a:lnTo>
                    <a:lnTo>
                      <a:pt x="96" y="460"/>
                    </a:lnTo>
                    <a:lnTo>
                      <a:pt x="78" y="446"/>
                    </a:lnTo>
                    <a:lnTo>
                      <a:pt x="60" y="433"/>
                    </a:lnTo>
                    <a:lnTo>
                      <a:pt x="44" y="419"/>
                    </a:lnTo>
                    <a:lnTo>
                      <a:pt x="28" y="404"/>
                    </a:lnTo>
                    <a:lnTo>
                      <a:pt x="13" y="388"/>
                    </a:lnTo>
                    <a:lnTo>
                      <a:pt x="0" y="370"/>
                    </a:lnTo>
                    <a:lnTo>
                      <a:pt x="0" y="370"/>
                    </a:lnTo>
                    <a:lnTo>
                      <a:pt x="13" y="401"/>
                    </a:lnTo>
                    <a:lnTo>
                      <a:pt x="13" y="401"/>
                    </a:lnTo>
                    <a:lnTo>
                      <a:pt x="28" y="424"/>
                    </a:lnTo>
                    <a:lnTo>
                      <a:pt x="42" y="446"/>
                    </a:lnTo>
                    <a:lnTo>
                      <a:pt x="57" y="466"/>
                    </a:lnTo>
                    <a:lnTo>
                      <a:pt x="75" y="486"/>
                    </a:lnTo>
                    <a:lnTo>
                      <a:pt x="93" y="503"/>
                    </a:lnTo>
                    <a:lnTo>
                      <a:pt x="112" y="520"/>
                    </a:lnTo>
                    <a:lnTo>
                      <a:pt x="133" y="536"/>
                    </a:lnTo>
                    <a:lnTo>
                      <a:pt x="155" y="549"/>
                    </a:lnTo>
                    <a:lnTo>
                      <a:pt x="176" y="560"/>
                    </a:lnTo>
                    <a:lnTo>
                      <a:pt x="199" y="572"/>
                    </a:lnTo>
                    <a:lnTo>
                      <a:pt x="223" y="580"/>
                    </a:lnTo>
                    <a:lnTo>
                      <a:pt x="247" y="588"/>
                    </a:lnTo>
                    <a:lnTo>
                      <a:pt x="270" y="593"/>
                    </a:lnTo>
                    <a:lnTo>
                      <a:pt x="296" y="598"/>
                    </a:lnTo>
                    <a:lnTo>
                      <a:pt x="321" y="601"/>
                    </a:lnTo>
                    <a:lnTo>
                      <a:pt x="347" y="601"/>
                    </a:lnTo>
                    <a:lnTo>
                      <a:pt x="347" y="601"/>
                    </a:lnTo>
                    <a:lnTo>
                      <a:pt x="368" y="601"/>
                    </a:lnTo>
                    <a:lnTo>
                      <a:pt x="391" y="600"/>
                    </a:lnTo>
                    <a:lnTo>
                      <a:pt x="412" y="596"/>
                    </a:lnTo>
                    <a:lnTo>
                      <a:pt x="435" y="591"/>
                    </a:lnTo>
                    <a:lnTo>
                      <a:pt x="456" y="585"/>
                    </a:lnTo>
                    <a:lnTo>
                      <a:pt x="477" y="577"/>
                    </a:lnTo>
                    <a:lnTo>
                      <a:pt x="498" y="569"/>
                    </a:lnTo>
                    <a:lnTo>
                      <a:pt x="519" y="559"/>
                    </a:lnTo>
                    <a:lnTo>
                      <a:pt x="519" y="559"/>
                    </a:lnTo>
                    <a:lnTo>
                      <a:pt x="547" y="543"/>
                    </a:lnTo>
                    <a:lnTo>
                      <a:pt x="572" y="526"/>
                    </a:lnTo>
                    <a:lnTo>
                      <a:pt x="594" y="507"/>
                    </a:lnTo>
                    <a:lnTo>
                      <a:pt x="616" y="487"/>
                    </a:lnTo>
                    <a:lnTo>
                      <a:pt x="635" y="466"/>
                    </a:lnTo>
                    <a:lnTo>
                      <a:pt x="653" y="442"/>
                    </a:lnTo>
                    <a:lnTo>
                      <a:pt x="668" y="419"/>
                    </a:lnTo>
                    <a:lnTo>
                      <a:pt x="682" y="393"/>
                    </a:lnTo>
                    <a:lnTo>
                      <a:pt x="793" y="427"/>
                    </a:lnTo>
                    <a:lnTo>
                      <a:pt x="793" y="427"/>
                    </a:lnTo>
                    <a:lnTo>
                      <a:pt x="804" y="429"/>
                    </a:lnTo>
                    <a:lnTo>
                      <a:pt x="804" y="429"/>
                    </a:lnTo>
                    <a:lnTo>
                      <a:pt x="811" y="429"/>
                    </a:lnTo>
                    <a:lnTo>
                      <a:pt x="817" y="427"/>
                    </a:lnTo>
                    <a:lnTo>
                      <a:pt x="824" y="425"/>
                    </a:lnTo>
                    <a:lnTo>
                      <a:pt x="829" y="422"/>
                    </a:lnTo>
                    <a:lnTo>
                      <a:pt x="834" y="417"/>
                    </a:lnTo>
                    <a:lnTo>
                      <a:pt x="839" y="412"/>
                    </a:lnTo>
                    <a:lnTo>
                      <a:pt x="842" y="407"/>
                    </a:lnTo>
                    <a:lnTo>
                      <a:pt x="844" y="401"/>
                    </a:lnTo>
                    <a:lnTo>
                      <a:pt x="852" y="378"/>
                    </a:lnTo>
                    <a:lnTo>
                      <a:pt x="852" y="378"/>
                    </a:lnTo>
                    <a:lnTo>
                      <a:pt x="853" y="370"/>
                    </a:lnTo>
                    <a:lnTo>
                      <a:pt x="853" y="362"/>
                    </a:lnTo>
                    <a:lnTo>
                      <a:pt x="852" y="355"/>
                    </a:lnTo>
                    <a:lnTo>
                      <a:pt x="848" y="347"/>
                    </a:lnTo>
                    <a:lnTo>
                      <a:pt x="844" y="341"/>
                    </a:lnTo>
                    <a:lnTo>
                      <a:pt x="839" y="336"/>
                    </a:lnTo>
                    <a:lnTo>
                      <a:pt x="832" y="331"/>
                    </a:lnTo>
                    <a:lnTo>
                      <a:pt x="824" y="328"/>
                    </a:lnTo>
                    <a:lnTo>
                      <a:pt x="796" y="318"/>
                    </a:lnTo>
                    <a:lnTo>
                      <a:pt x="796" y="318"/>
                    </a:lnTo>
                    <a:lnTo>
                      <a:pt x="790" y="328"/>
                    </a:lnTo>
                    <a:lnTo>
                      <a:pt x="782" y="336"/>
                    </a:lnTo>
                    <a:lnTo>
                      <a:pt x="770" y="339"/>
                    </a:lnTo>
                    <a:lnTo>
                      <a:pt x="760" y="341"/>
                    </a:lnTo>
                    <a:lnTo>
                      <a:pt x="760" y="341"/>
                    </a:lnTo>
                    <a:lnTo>
                      <a:pt x="747" y="339"/>
                    </a:lnTo>
                    <a:lnTo>
                      <a:pt x="637" y="306"/>
                    </a:lnTo>
                    <a:close/>
                    <a:moveTo>
                      <a:pt x="645" y="0"/>
                    </a:moveTo>
                    <a:lnTo>
                      <a:pt x="645" y="0"/>
                    </a:lnTo>
                    <a:lnTo>
                      <a:pt x="655" y="25"/>
                    </a:lnTo>
                    <a:lnTo>
                      <a:pt x="663" y="51"/>
                    </a:lnTo>
                    <a:lnTo>
                      <a:pt x="668" y="77"/>
                    </a:lnTo>
                    <a:lnTo>
                      <a:pt x="671" y="103"/>
                    </a:lnTo>
                    <a:lnTo>
                      <a:pt x="674" y="129"/>
                    </a:lnTo>
                    <a:lnTo>
                      <a:pt x="674" y="155"/>
                    </a:lnTo>
                    <a:lnTo>
                      <a:pt x="673" y="181"/>
                    </a:lnTo>
                    <a:lnTo>
                      <a:pt x="669" y="205"/>
                    </a:lnTo>
                    <a:lnTo>
                      <a:pt x="721" y="222"/>
                    </a:lnTo>
                    <a:lnTo>
                      <a:pt x="721" y="222"/>
                    </a:lnTo>
                    <a:lnTo>
                      <a:pt x="720" y="201"/>
                    </a:lnTo>
                    <a:lnTo>
                      <a:pt x="718" y="179"/>
                    </a:lnTo>
                    <a:lnTo>
                      <a:pt x="715" y="157"/>
                    </a:lnTo>
                    <a:lnTo>
                      <a:pt x="710" y="135"/>
                    </a:lnTo>
                    <a:lnTo>
                      <a:pt x="703" y="114"/>
                    </a:lnTo>
                    <a:lnTo>
                      <a:pt x="697" y="93"/>
                    </a:lnTo>
                    <a:lnTo>
                      <a:pt x="689" y="72"/>
                    </a:lnTo>
                    <a:lnTo>
                      <a:pt x="677" y="52"/>
                    </a:lnTo>
                    <a:lnTo>
                      <a:pt x="677" y="52"/>
                    </a:lnTo>
                    <a:lnTo>
                      <a:pt x="663" y="25"/>
                    </a:lnTo>
                    <a:lnTo>
                      <a:pt x="645" y="0"/>
                    </a:lnTo>
                    <a:close/>
                  </a:path>
                </a:pathLst>
              </a:custGeom>
              <a:solidFill>
                <a:srgbClr val="ADAD8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3519"/>
              <p:cNvSpPr>
                <a:spLocks/>
              </p:cNvSpPr>
              <p:nvPr/>
            </p:nvSpPr>
            <p:spPr bwMode="auto">
              <a:xfrm>
                <a:off x="4433887" y="3876675"/>
                <a:ext cx="677863" cy="234950"/>
              </a:xfrm>
              <a:custGeom>
                <a:avLst/>
                <a:gdLst/>
                <a:ahLst/>
                <a:cxnLst>
                  <a:cxn ang="0">
                    <a:pos x="637" y="0"/>
                  </a:cxn>
                  <a:cxn ang="0">
                    <a:pos x="607" y="49"/>
                  </a:cxn>
                  <a:cxn ang="0">
                    <a:pos x="572" y="95"/>
                  </a:cxn>
                  <a:cxn ang="0">
                    <a:pos x="528" y="136"/>
                  </a:cxn>
                  <a:cxn ang="0">
                    <a:pos x="477" y="168"/>
                  </a:cxn>
                  <a:cxn ang="0">
                    <a:pos x="456" y="178"/>
                  </a:cxn>
                  <a:cxn ang="0">
                    <a:pos x="412" y="196"/>
                  </a:cxn>
                  <a:cxn ang="0">
                    <a:pos x="366" y="207"/>
                  </a:cxn>
                  <a:cxn ang="0">
                    <a:pos x="322" y="212"/>
                  </a:cxn>
                  <a:cxn ang="0">
                    <a:pos x="300" y="214"/>
                  </a:cxn>
                  <a:cxn ang="0">
                    <a:pos x="256" y="211"/>
                  </a:cxn>
                  <a:cxn ang="0">
                    <a:pos x="213" y="204"/>
                  </a:cxn>
                  <a:cxn ang="0">
                    <a:pos x="172" y="191"/>
                  </a:cxn>
                  <a:cxn ang="0">
                    <a:pos x="133" y="175"/>
                  </a:cxn>
                  <a:cxn ang="0">
                    <a:pos x="96" y="154"/>
                  </a:cxn>
                  <a:cxn ang="0">
                    <a:pos x="60" y="127"/>
                  </a:cxn>
                  <a:cxn ang="0">
                    <a:pos x="28" y="98"/>
                  </a:cxn>
                  <a:cxn ang="0">
                    <a:pos x="0" y="64"/>
                  </a:cxn>
                  <a:cxn ang="0">
                    <a:pos x="13" y="95"/>
                  </a:cxn>
                  <a:cxn ang="0">
                    <a:pos x="28" y="118"/>
                  </a:cxn>
                  <a:cxn ang="0">
                    <a:pos x="57" y="160"/>
                  </a:cxn>
                  <a:cxn ang="0">
                    <a:pos x="93" y="197"/>
                  </a:cxn>
                  <a:cxn ang="0">
                    <a:pos x="133" y="230"/>
                  </a:cxn>
                  <a:cxn ang="0">
                    <a:pos x="176" y="254"/>
                  </a:cxn>
                  <a:cxn ang="0">
                    <a:pos x="223" y="274"/>
                  </a:cxn>
                  <a:cxn ang="0">
                    <a:pos x="270" y="287"/>
                  </a:cxn>
                  <a:cxn ang="0">
                    <a:pos x="321" y="295"/>
                  </a:cxn>
                  <a:cxn ang="0">
                    <a:pos x="347" y="295"/>
                  </a:cxn>
                  <a:cxn ang="0">
                    <a:pos x="391" y="294"/>
                  </a:cxn>
                  <a:cxn ang="0">
                    <a:pos x="435" y="285"/>
                  </a:cxn>
                  <a:cxn ang="0">
                    <a:pos x="477" y="271"/>
                  </a:cxn>
                  <a:cxn ang="0">
                    <a:pos x="519" y="253"/>
                  </a:cxn>
                  <a:cxn ang="0">
                    <a:pos x="547" y="237"/>
                  </a:cxn>
                  <a:cxn ang="0">
                    <a:pos x="594" y="201"/>
                  </a:cxn>
                  <a:cxn ang="0">
                    <a:pos x="635" y="160"/>
                  </a:cxn>
                  <a:cxn ang="0">
                    <a:pos x="668" y="113"/>
                  </a:cxn>
                  <a:cxn ang="0">
                    <a:pos x="793" y="121"/>
                  </a:cxn>
                  <a:cxn ang="0">
                    <a:pos x="804" y="123"/>
                  </a:cxn>
                  <a:cxn ang="0">
                    <a:pos x="811" y="123"/>
                  </a:cxn>
                  <a:cxn ang="0">
                    <a:pos x="824" y="119"/>
                  </a:cxn>
                  <a:cxn ang="0">
                    <a:pos x="834" y="111"/>
                  </a:cxn>
                  <a:cxn ang="0">
                    <a:pos x="842" y="101"/>
                  </a:cxn>
                  <a:cxn ang="0">
                    <a:pos x="852" y="72"/>
                  </a:cxn>
                  <a:cxn ang="0">
                    <a:pos x="853" y="64"/>
                  </a:cxn>
                  <a:cxn ang="0">
                    <a:pos x="852" y="49"/>
                  </a:cxn>
                  <a:cxn ang="0">
                    <a:pos x="844" y="35"/>
                  </a:cxn>
                  <a:cxn ang="0">
                    <a:pos x="832" y="25"/>
                  </a:cxn>
                  <a:cxn ang="0">
                    <a:pos x="796" y="12"/>
                  </a:cxn>
                  <a:cxn ang="0">
                    <a:pos x="790" y="22"/>
                  </a:cxn>
                  <a:cxn ang="0">
                    <a:pos x="770" y="33"/>
                  </a:cxn>
                  <a:cxn ang="0">
                    <a:pos x="760" y="35"/>
                  </a:cxn>
                  <a:cxn ang="0">
                    <a:pos x="637" y="0"/>
                  </a:cxn>
                </a:cxnLst>
                <a:rect l="0" t="0" r="r" b="b"/>
                <a:pathLst>
                  <a:path w="853" h="295">
                    <a:moveTo>
                      <a:pt x="637" y="0"/>
                    </a:moveTo>
                    <a:lnTo>
                      <a:pt x="637" y="0"/>
                    </a:lnTo>
                    <a:lnTo>
                      <a:pt x="624" y="25"/>
                    </a:lnTo>
                    <a:lnTo>
                      <a:pt x="607" y="49"/>
                    </a:lnTo>
                    <a:lnTo>
                      <a:pt x="591" y="74"/>
                    </a:lnTo>
                    <a:lnTo>
                      <a:pt x="572" y="95"/>
                    </a:lnTo>
                    <a:lnTo>
                      <a:pt x="550" y="116"/>
                    </a:lnTo>
                    <a:lnTo>
                      <a:pt x="528" y="136"/>
                    </a:lnTo>
                    <a:lnTo>
                      <a:pt x="503" y="152"/>
                    </a:lnTo>
                    <a:lnTo>
                      <a:pt x="477" y="168"/>
                    </a:lnTo>
                    <a:lnTo>
                      <a:pt x="477" y="168"/>
                    </a:lnTo>
                    <a:lnTo>
                      <a:pt x="456" y="178"/>
                    </a:lnTo>
                    <a:lnTo>
                      <a:pt x="433" y="188"/>
                    </a:lnTo>
                    <a:lnTo>
                      <a:pt x="412" y="196"/>
                    </a:lnTo>
                    <a:lnTo>
                      <a:pt x="389" y="202"/>
                    </a:lnTo>
                    <a:lnTo>
                      <a:pt x="366" y="207"/>
                    </a:lnTo>
                    <a:lnTo>
                      <a:pt x="344" y="211"/>
                    </a:lnTo>
                    <a:lnTo>
                      <a:pt x="322" y="212"/>
                    </a:lnTo>
                    <a:lnTo>
                      <a:pt x="300" y="214"/>
                    </a:lnTo>
                    <a:lnTo>
                      <a:pt x="300" y="214"/>
                    </a:lnTo>
                    <a:lnTo>
                      <a:pt x="277" y="212"/>
                    </a:lnTo>
                    <a:lnTo>
                      <a:pt x="256" y="211"/>
                    </a:lnTo>
                    <a:lnTo>
                      <a:pt x="234" y="207"/>
                    </a:lnTo>
                    <a:lnTo>
                      <a:pt x="213" y="204"/>
                    </a:lnTo>
                    <a:lnTo>
                      <a:pt x="194" y="197"/>
                    </a:lnTo>
                    <a:lnTo>
                      <a:pt x="172" y="191"/>
                    </a:lnTo>
                    <a:lnTo>
                      <a:pt x="153" y="183"/>
                    </a:lnTo>
                    <a:lnTo>
                      <a:pt x="133" y="175"/>
                    </a:lnTo>
                    <a:lnTo>
                      <a:pt x="114" y="165"/>
                    </a:lnTo>
                    <a:lnTo>
                      <a:pt x="96" y="154"/>
                    </a:lnTo>
                    <a:lnTo>
                      <a:pt x="78" y="140"/>
                    </a:lnTo>
                    <a:lnTo>
                      <a:pt x="60" y="127"/>
                    </a:lnTo>
                    <a:lnTo>
                      <a:pt x="44" y="113"/>
                    </a:lnTo>
                    <a:lnTo>
                      <a:pt x="28" y="98"/>
                    </a:lnTo>
                    <a:lnTo>
                      <a:pt x="13" y="82"/>
                    </a:lnTo>
                    <a:lnTo>
                      <a:pt x="0" y="64"/>
                    </a:lnTo>
                    <a:lnTo>
                      <a:pt x="0" y="64"/>
                    </a:lnTo>
                    <a:lnTo>
                      <a:pt x="13" y="95"/>
                    </a:lnTo>
                    <a:lnTo>
                      <a:pt x="13" y="95"/>
                    </a:lnTo>
                    <a:lnTo>
                      <a:pt x="28" y="118"/>
                    </a:lnTo>
                    <a:lnTo>
                      <a:pt x="42" y="140"/>
                    </a:lnTo>
                    <a:lnTo>
                      <a:pt x="57" y="160"/>
                    </a:lnTo>
                    <a:lnTo>
                      <a:pt x="75" y="180"/>
                    </a:lnTo>
                    <a:lnTo>
                      <a:pt x="93" y="197"/>
                    </a:lnTo>
                    <a:lnTo>
                      <a:pt x="112" y="214"/>
                    </a:lnTo>
                    <a:lnTo>
                      <a:pt x="133" y="230"/>
                    </a:lnTo>
                    <a:lnTo>
                      <a:pt x="155" y="243"/>
                    </a:lnTo>
                    <a:lnTo>
                      <a:pt x="176" y="254"/>
                    </a:lnTo>
                    <a:lnTo>
                      <a:pt x="199" y="266"/>
                    </a:lnTo>
                    <a:lnTo>
                      <a:pt x="223" y="274"/>
                    </a:lnTo>
                    <a:lnTo>
                      <a:pt x="247" y="282"/>
                    </a:lnTo>
                    <a:lnTo>
                      <a:pt x="270" y="287"/>
                    </a:lnTo>
                    <a:lnTo>
                      <a:pt x="296" y="292"/>
                    </a:lnTo>
                    <a:lnTo>
                      <a:pt x="321" y="295"/>
                    </a:lnTo>
                    <a:lnTo>
                      <a:pt x="347" y="295"/>
                    </a:lnTo>
                    <a:lnTo>
                      <a:pt x="347" y="295"/>
                    </a:lnTo>
                    <a:lnTo>
                      <a:pt x="368" y="295"/>
                    </a:lnTo>
                    <a:lnTo>
                      <a:pt x="391" y="294"/>
                    </a:lnTo>
                    <a:lnTo>
                      <a:pt x="412" y="290"/>
                    </a:lnTo>
                    <a:lnTo>
                      <a:pt x="435" y="285"/>
                    </a:lnTo>
                    <a:lnTo>
                      <a:pt x="456" y="279"/>
                    </a:lnTo>
                    <a:lnTo>
                      <a:pt x="477" y="271"/>
                    </a:lnTo>
                    <a:lnTo>
                      <a:pt x="498" y="263"/>
                    </a:lnTo>
                    <a:lnTo>
                      <a:pt x="519" y="253"/>
                    </a:lnTo>
                    <a:lnTo>
                      <a:pt x="519" y="253"/>
                    </a:lnTo>
                    <a:lnTo>
                      <a:pt x="547" y="237"/>
                    </a:lnTo>
                    <a:lnTo>
                      <a:pt x="572" y="220"/>
                    </a:lnTo>
                    <a:lnTo>
                      <a:pt x="594" y="201"/>
                    </a:lnTo>
                    <a:lnTo>
                      <a:pt x="616" y="181"/>
                    </a:lnTo>
                    <a:lnTo>
                      <a:pt x="635" y="160"/>
                    </a:lnTo>
                    <a:lnTo>
                      <a:pt x="653" y="136"/>
                    </a:lnTo>
                    <a:lnTo>
                      <a:pt x="668" y="113"/>
                    </a:lnTo>
                    <a:lnTo>
                      <a:pt x="682" y="87"/>
                    </a:lnTo>
                    <a:lnTo>
                      <a:pt x="793" y="121"/>
                    </a:lnTo>
                    <a:lnTo>
                      <a:pt x="793" y="121"/>
                    </a:lnTo>
                    <a:lnTo>
                      <a:pt x="804" y="123"/>
                    </a:lnTo>
                    <a:lnTo>
                      <a:pt x="804" y="123"/>
                    </a:lnTo>
                    <a:lnTo>
                      <a:pt x="811" y="123"/>
                    </a:lnTo>
                    <a:lnTo>
                      <a:pt x="817" y="121"/>
                    </a:lnTo>
                    <a:lnTo>
                      <a:pt x="824" y="119"/>
                    </a:lnTo>
                    <a:lnTo>
                      <a:pt x="829" y="116"/>
                    </a:lnTo>
                    <a:lnTo>
                      <a:pt x="834" y="111"/>
                    </a:lnTo>
                    <a:lnTo>
                      <a:pt x="839" y="106"/>
                    </a:lnTo>
                    <a:lnTo>
                      <a:pt x="842" y="101"/>
                    </a:lnTo>
                    <a:lnTo>
                      <a:pt x="844" y="95"/>
                    </a:lnTo>
                    <a:lnTo>
                      <a:pt x="852" y="72"/>
                    </a:lnTo>
                    <a:lnTo>
                      <a:pt x="852" y="72"/>
                    </a:lnTo>
                    <a:lnTo>
                      <a:pt x="853" y="64"/>
                    </a:lnTo>
                    <a:lnTo>
                      <a:pt x="853" y="56"/>
                    </a:lnTo>
                    <a:lnTo>
                      <a:pt x="852" y="49"/>
                    </a:lnTo>
                    <a:lnTo>
                      <a:pt x="848" y="41"/>
                    </a:lnTo>
                    <a:lnTo>
                      <a:pt x="844" y="35"/>
                    </a:lnTo>
                    <a:lnTo>
                      <a:pt x="839" y="30"/>
                    </a:lnTo>
                    <a:lnTo>
                      <a:pt x="832" y="25"/>
                    </a:lnTo>
                    <a:lnTo>
                      <a:pt x="824" y="22"/>
                    </a:lnTo>
                    <a:lnTo>
                      <a:pt x="796" y="12"/>
                    </a:lnTo>
                    <a:lnTo>
                      <a:pt x="796" y="12"/>
                    </a:lnTo>
                    <a:lnTo>
                      <a:pt x="790" y="22"/>
                    </a:lnTo>
                    <a:lnTo>
                      <a:pt x="782" y="30"/>
                    </a:lnTo>
                    <a:lnTo>
                      <a:pt x="770" y="33"/>
                    </a:lnTo>
                    <a:lnTo>
                      <a:pt x="760" y="35"/>
                    </a:lnTo>
                    <a:lnTo>
                      <a:pt x="760" y="35"/>
                    </a:lnTo>
                    <a:lnTo>
                      <a:pt x="747" y="33"/>
                    </a:lnTo>
                    <a:lnTo>
                      <a:pt x="63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7" name="Freeform 3520"/>
              <p:cNvSpPr>
                <a:spLocks/>
              </p:cNvSpPr>
              <p:nvPr/>
            </p:nvSpPr>
            <p:spPr bwMode="auto">
              <a:xfrm>
                <a:off x="4946649" y="3633787"/>
                <a:ext cx="60325" cy="176213"/>
              </a:xfrm>
              <a:custGeom>
                <a:avLst/>
                <a:gdLst/>
                <a:ahLst/>
                <a:cxnLst>
                  <a:cxn ang="0">
                    <a:pos x="0" y="0"/>
                  </a:cxn>
                  <a:cxn ang="0">
                    <a:pos x="0" y="0"/>
                  </a:cxn>
                  <a:cxn ang="0">
                    <a:pos x="10" y="25"/>
                  </a:cxn>
                  <a:cxn ang="0">
                    <a:pos x="18" y="51"/>
                  </a:cxn>
                  <a:cxn ang="0">
                    <a:pos x="23" y="77"/>
                  </a:cxn>
                  <a:cxn ang="0">
                    <a:pos x="26" y="103"/>
                  </a:cxn>
                  <a:cxn ang="0">
                    <a:pos x="29" y="129"/>
                  </a:cxn>
                  <a:cxn ang="0">
                    <a:pos x="29" y="155"/>
                  </a:cxn>
                  <a:cxn ang="0">
                    <a:pos x="28" y="181"/>
                  </a:cxn>
                  <a:cxn ang="0">
                    <a:pos x="24" y="205"/>
                  </a:cxn>
                  <a:cxn ang="0">
                    <a:pos x="76" y="222"/>
                  </a:cxn>
                  <a:cxn ang="0">
                    <a:pos x="76" y="222"/>
                  </a:cxn>
                  <a:cxn ang="0">
                    <a:pos x="75" y="201"/>
                  </a:cxn>
                  <a:cxn ang="0">
                    <a:pos x="73" y="179"/>
                  </a:cxn>
                  <a:cxn ang="0">
                    <a:pos x="70" y="157"/>
                  </a:cxn>
                  <a:cxn ang="0">
                    <a:pos x="65" y="135"/>
                  </a:cxn>
                  <a:cxn ang="0">
                    <a:pos x="58" y="114"/>
                  </a:cxn>
                  <a:cxn ang="0">
                    <a:pos x="52" y="93"/>
                  </a:cxn>
                  <a:cxn ang="0">
                    <a:pos x="44" y="72"/>
                  </a:cxn>
                  <a:cxn ang="0">
                    <a:pos x="32" y="52"/>
                  </a:cxn>
                  <a:cxn ang="0">
                    <a:pos x="32" y="52"/>
                  </a:cxn>
                  <a:cxn ang="0">
                    <a:pos x="18" y="25"/>
                  </a:cxn>
                  <a:cxn ang="0">
                    <a:pos x="0" y="0"/>
                  </a:cxn>
                </a:cxnLst>
                <a:rect l="0" t="0" r="r" b="b"/>
                <a:pathLst>
                  <a:path w="76" h="222">
                    <a:moveTo>
                      <a:pt x="0" y="0"/>
                    </a:moveTo>
                    <a:lnTo>
                      <a:pt x="0" y="0"/>
                    </a:lnTo>
                    <a:lnTo>
                      <a:pt x="10" y="25"/>
                    </a:lnTo>
                    <a:lnTo>
                      <a:pt x="18" y="51"/>
                    </a:lnTo>
                    <a:lnTo>
                      <a:pt x="23" y="77"/>
                    </a:lnTo>
                    <a:lnTo>
                      <a:pt x="26" y="103"/>
                    </a:lnTo>
                    <a:lnTo>
                      <a:pt x="29" y="129"/>
                    </a:lnTo>
                    <a:lnTo>
                      <a:pt x="29" y="155"/>
                    </a:lnTo>
                    <a:lnTo>
                      <a:pt x="28" y="181"/>
                    </a:lnTo>
                    <a:lnTo>
                      <a:pt x="24" y="205"/>
                    </a:lnTo>
                    <a:lnTo>
                      <a:pt x="76" y="222"/>
                    </a:lnTo>
                    <a:lnTo>
                      <a:pt x="76" y="222"/>
                    </a:lnTo>
                    <a:lnTo>
                      <a:pt x="75" y="201"/>
                    </a:lnTo>
                    <a:lnTo>
                      <a:pt x="73" y="179"/>
                    </a:lnTo>
                    <a:lnTo>
                      <a:pt x="70" y="157"/>
                    </a:lnTo>
                    <a:lnTo>
                      <a:pt x="65" y="135"/>
                    </a:lnTo>
                    <a:lnTo>
                      <a:pt x="58" y="114"/>
                    </a:lnTo>
                    <a:lnTo>
                      <a:pt x="52" y="93"/>
                    </a:lnTo>
                    <a:lnTo>
                      <a:pt x="44" y="72"/>
                    </a:lnTo>
                    <a:lnTo>
                      <a:pt x="32" y="52"/>
                    </a:lnTo>
                    <a:lnTo>
                      <a:pt x="32" y="52"/>
                    </a:lnTo>
                    <a:lnTo>
                      <a:pt x="18" y="25"/>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Freeform 3521"/>
              <p:cNvSpPr>
                <a:spLocks/>
              </p:cNvSpPr>
              <p:nvPr/>
            </p:nvSpPr>
            <p:spPr bwMode="auto">
              <a:xfrm>
                <a:off x="4865687" y="3781425"/>
                <a:ext cx="209550" cy="122238"/>
              </a:xfrm>
              <a:custGeom>
                <a:avLst/>
                <a:gdLst/>
                <a:ahLst/>
                <a:cxnLst>
                  <a:cxn ang="0">
                    <a:pos x="29" y="101"/>
                  </a:cxn>
                  <a:cxn ang="0">
                    <a:pos x="29" y="101"/>
                  </a:cxn>
                  <a:cxn ang="0">
                    <a:pos x="21" y="98"/>
                  </a:cxn>
                  <a:cxn ang="0">
                    <a:pos x="15" y="93"/>
                  </a:cxn>
                  <a:cxn ang="0">
                    <a:pos x="10" y="88"/>
                  </a:cxn>
                  <a:cxn ang="0">
                    <a:pos x="5" y="81"/>
                  </a:cxn>
                  <a:cxn ang="0">
                    <a:pos x="1" y="75"/>
                  </a:cxn>
                  <a:cxn ang="0">
                    <a:pos x="0" y="67"/>
                  </a:cxn>
                  <a:cxn ang="0">
                    <a:pos x="0" y="59"/>
                  </a:cxn>
                  <a:cxn ang="0">
                    <a:pos x="1" y="50"/>
                  </a:cxn>
                  <a:cxn ang="0">
                    <a:pos x="3" y="44"/>
                  </a:cxn>
                  <a:cxn ang="0">
                    <a:pos x="3" y="44"/>
                  </a:cxn>
                  <a:cxn ang="0">
                    <a:pos x="6" y="36"/>
                  </a:cxn>
                  <a:cxn ang="0">
                    <a:pos x="11" y="28"/>
                  </a:cxn>
                  <a:cxn ang="0">
                    <a:pos x="18" y="19"/>
                  </a:cxn>
                  <a:cxn ang="0">
                    <a:pos x="26" y="11"/>
                  </a:cxn>
                  <a:cxn ang="0">
                    <a:pos x="34" y="6"/>
                  </a:cxn>
                  <a:cxn ang="0">
                    <a:pos x="42" y="2"/>
                  </a:cxn>
                  <a:cxn ang="0">
                    <a:pos x="50" y="0"/>
                  </a:cxn>
                  <a:cxn ang="0">
                    <a:pos x="58" y="0"/>
                  </a:cxn>
                  <a:cxn ang="0">
                    <a:pos x="234" y="52"/>
                  </a:cxn>
                  <a:cxn ang="0">
                    <a:pos x="234" y="52"/>
                  </a:cxn>
                  <a:cxn ang="0">
                    <a:pos x="241" y="55"/>
                  </a:cxn>
                  <a:cxn ang="0">
                    <a:pos x="249" y="60"/>
                  </a:cxn>
                  <a:cxn ang="0">
                    <a:pos x="254" y="67"/>
                  </a:cxn>
                  <a:cxn ang="0">
                    <a:pos x="259" y="73"/>
                  </a:cxn>
                  <a:cxn ang="0">
                    <a:pos x="262" y="80"/>
                  </a:cxn>
                  <a:cxn ang="0">
                    <a:pos x="264" y="88"/>
                  </a:cxn>
                  <a:cxn ang="0">
                    <a:pos x="264" y="96"/>
                  </a:cxn>
                  <a:cxn ang="0">
                    <a:pos x="262" y="104"/>
                  </a:cxn>
                  <a:cxn ang="0">
                    <a:pos x="256" y="125"/>
                  </a:cxn>
                  <a:cxn ang="0">
                    <a:pos x="256" y="125"/>
                  </a:cxn>
                  <a:cxn ang="0">
                    <a:pos x="252" y="133"/>
                  </a:cxn>
                  <a:cxn ang="0">
                    <a:pos x="247" y="140"/>
                  </a:cxn>
                  <a:cxn ang="0">
                    <a:pos x="243" y="145"/>
                  </a:cxn>
                  <a:cxn ang="0">
                    <a:pos x="236" y="150"/>
                  </a:cxn>
                  <a:cxn ang="0">
                    <a:pos x="228" y="153"/>
                  </a:cxn>
                  <a:cxn ang="0">
                    <a:pos x="220" y="155"/>
                  </a:cxn>
                  <a:cxn ang="0">
                    <a:pos x="212" y="155"/>
                  </a:cxn>
                  <a:cxn ang="0">
                    <a:pos x="203" y="153"/>
                  </a:cxn>
                  <a:cxn ang="0">
                    <a:pos x="29" y="101"/>
                  </a:cxn>
                </a:cxnLst>
                <a:rect l="0" t="0" r="r" b="b"/>
                <a:pathLst>
                  <a:path w="264" h="155">
                    <a:moveTo>
                      <a:pt x="29" y="101"/>
                    </a:moveTo>
                    <a:lnTo>
                      <a:pt x="29" y="101"/>
                    </a:lnTo>
                    <a:lnTo>
                      <a:pt x="21" y="98"/>
                    </a:lnTo>
                    <a:lnTo>
                      <a:pt x="15" y="93"/>
                    </a:lnTo>
                    <a:lnTo>
                      <a:pt x="10" y="88"/>
                    </a:lnTo>
                    <a:lnTo>
                      <a:pt x="5" y="81"/>
                    </a:lnTo>
                    <a:lnTo>
                      <a:pt x="1" y="75"/>
                    </a:lnTo>
                    <a:lnTo>
                      <a:pt x="0" y="67"/>
                    </a:lnTo>
                    <a:lnTo>
                      <a:pt x="0" y="59"/>
                    </a:lnTo>
                    <a:lnTo>
                      <a:pt x="1" y="50"/>
                    </a:lnTo>
                    <a:lnTo>
                      <a:pt x="3" y="44"/>
                    </a:lnTo>
                    <a:lnTo>
                      <a:pt x="3" y="44"/>
                    </a:lnTo>
                    <a:lnTo>
                      <a:pt x="6" y="36"/>
                    </a:lnTo>
                    <a:lnTo>
                      <a:pt x="11" y="28"/>
                    </a:lnTo>
                    <a:lnTo>
                      <a:pt x="18" y="19"/>
                    </a:lnTo>
                    <a:lnTo>
                      <a:pt x="26" y="11"/>
                    </a:lnTo>
                    <a:lnTo>
                      <a:pt x="34" y="6"/>
                    </a:lnTo>
                    <a:lnTo>
                      <a:pt x="42" y="2"/>
                    </a:lnTo>
                    <a:lnTo>
                      <a:pt x="50" y="0"/>
                    </a:lnTo>
                    <a:lnTo>
                      <a:pt x="58" y="0"/>
                    </a:lnTo>
                    <a:lnTo>
                      <a:pt x="234" y="52"/>
                    </a:lnTo>
                    <a:lnTo>
                      <a:pt x="234" y="52"/>
                    </a:lnTo>
                    <a:lnTo>
                      <a:pt x="241" y="55"/>
                    </a:lnTo>
                    <a:lnTo>
                      <a:pt x="249" y="60"/>
                    </a:lnTo>
                    <a:lnTo>
                      <a:pt x="254" y="67"/>
                    </a:lnTo>
                    <a:lnTo>
                      <a:pt x="259" y="73"/>
                    </a:lnTo>
                    <a:lnTo>
                      <a:pt x="262" y="80"/>
                    </a:lnTo>
                    <a:lnTo>
                      <a:pt x="264" y="88"/>
                    </a:lnTo>
                    <a:lnTo>
                      <a:pt x="264" y="96"/>
                    </a:lnTo>
                    <a:lnTo>
                      <a:pt x="262" y="104"/>
                    </a:lnTo>
                    <a:lnTo>
                      <a:pt x="256" y="125"/>
                    </a:lnTo>
                    <a:lnTo>
                      <a:pt x="256" y="125"/>
                    </a:lnTo>
                    <a:lnTo>
                      <a:pt x="252" y="133"/>
                    </a:lnTo>
                    <a:lnTo>
                      <a:pt x="247" y="140"/>
                    </a:lnTo>
                    <a:lnTo>
                      <a:pt x="243" y="145"/>
                    </a:lnTo>
                    <a:lnTo>
                      <a:pt x="236" y="150"/>
                    </a:lnTo>
                    <a:lnTo>
                      <a:pt x="228" y="153"/>
                    </a:lnTo>
                    <a:lnTo>
                      <a:pt x="220" y="155"/>
                    </a:lnTo>
                    <a:lnTo>
                      <a:pt x="212" y="155"/>
                    </a:lnTo>
                    <a:lnTo>
                      <a:pt x="203" y="153"/>
                    </a:lnTo>
                    <a:lnTo>
                      <a:pt x="29" y="101"/>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3522"/>
              <p:cNvSpPr>
                <a:spLocks/>
              </p:cNvSpPr>
              <p:nvPr/>
            </p:nvSpPr>
            <p:spPr bwMode="auto">
              <a:xfrm>
                <a:off x="4865687" y="3781425"/>
                <a:ext cx="209550" cy="122238"/>
              </a:xfrm>
              <a:custGeom>
                <a:avLst/>
                <a:gdLst/>
                <a:ahLst/>
                <a:cxnLst>
                  <a:cxn ang="0">
                    <a:pos x="29" y="101"/>
                  </a:cxn>
                  <a:cxn ang="0">
                    <a:pos x="29" y="101"/>
                  </a:cxn>
                  <a:cxn ang="0">
                    <a:pos x="21" y="98"/>
                  </a:cxn>
                  <a:cxn ang="0">
                    <a:pos x="15" y="93"/>
                  </a:cxn>
                  <a:cxn ang="0">
                    <a:pos x="10" y="88"/>
                  </a:cxn>
                  <a:cxn ang="0">
                    <a:pos x="5" y="81"/>
                  </a:cxn>
                  <a:cxn ang="0">
                    <a:pos x="1" y="75"/>
                  </a:cxn>
                  <a:cxn ang="0">
                    <a:pos x="0" y="67"/>
                  </a:cxn>
                  <a:cxn ang="0">
                    <a:pos x="0" y="59"/>
                  </a:cxn>
                  <a:cxn ang="0">
                    <a:pos x="1" y="50"/>
                  </a:cxn>
                  <a:cxn ang="0">
                    <a:pos x="3" y="44"/>
                  </a:cxn>
                  <a:cxn ang="0">
                    <a:pos x="3" y="44"/>
                  </a:cxn>
                  <a:cxn ang="0">
                    <a:pos x="6" y="36"/>
                  </a:cxn>
                  <a:cxn ang="0">
                    <a:pos x="11" y="28"/>
                  </a:cxn>
                  <a:cxn ang="0">
                    <a:pos x="18" y="19"/>
                  </a:cxn>
                  <a:cxn ang="0">
                    <a:pos x="26" y="11"/>
                  </a:cxn>
                  <a:cxn ang="0">
                    <a:pos x="34" y="6"/>
                  </a:cxn>
                  <a:cxn ang="0">
                    <a:pos x="42" y="2"/>
                  </a:cxn>
                  <a:cxn ang="0">
                    <a:pos x="50" y="0"/>
                  </a:cxn>
                  <a:cxn ang="0">
                    <a:pos x="58" y="0"/>
                  </a:cxn>
                  <a:cxn ang="0">
                    <a:pos x="234" y="52"/>
                  </a:cxn>
                  <a:cxn ang="0">
                    <a:pos x="234" y="52"/>
                  </a:cxn>
                  <a:cxn ang="0">
                    <a:pos x="241" y="55"/>
                  </a:cxn>
                  <a:cxn ang="0">
                    <a:pos x="249" y="60"/>
                  </a:cxn>
                  <a:cxn ang="0">
                    <a:pos x="254" y="67"/>
                  </a:cxn>
                  <a:cxn ang="0">
                    <a:pos x="259" y="73"/>
                  </a:cxn>
                  <a:cxn ang="0">
                    <a:pos x="262" y="80"/>
                  </a:cxn>
                  <a:cxn ang="0">
                    <a:pos x="264" y="88"/>
                  </a:cxn>
                  <a:cxn ang="0">
                    <a:pos x="264" y="96"/>
                  </a:cxn>
                  <a:cxn ang="0">
                    <a:pos x="262" y="104"/>
                  </a:cxn>
                  <a:cxn ang="0">
                    <a:pos x="256" y="125"/>
                  </a:cxn>
                  <a:cxn ang="0">
                    <a:pos x="256" y="125"/>
                  </a:cxn>
                  <a:cxn ang="0">
                    <a:pos x="252" y="133"/>
                  </a:cxn>
                  <a:cxn ang="0">
                    <a:pos x="247" y="140"/>
                  </a:cxn>
                  <a:cxn ang="0">
                    <a:pos x="243" y="145"/>
                  </a:cxn>
                  <a:cxn ang="0">
                    <a:pos x="236" y="150"/>
                  </a:cxn>
                  <a:cxn ang="0">
                    <a:pos x="228" y="153"/>
                  </a:cxn>
                  <a:cxn ang="0">
                    <a:pos x="220" y="155"/>
                  </a:cxn>
                  <a:cxn ang="0">
                    <a:pos x="212" y="155"/>
                  </a:cxn>
                  <a:cxn ang="0">
                    <a:pos x="203" y="153"/>
                  </a:cxn>
                  <a:cxn ang="0">
                    <a:pos x="29" y="101"/>
                  </a:cxn>
                </a:cxnLst>
                <a:rect l="0" t="0" r="r" b="b"/>
                <a:pathLst>
                  <a:path w="264" h="155">
                    <a:moveTo>
                      <a:pt x="29" y="101"/>
                    </a:moveTo>
                    <a:lnTo>
                      <a:pt x="29" y="101"/>
                    </a:lnTo>
                    <a:lnTo>
                      <a:pt x="21" y="98"/>
                    </a:lnTo>
                    <a:lnTo>
                      <a:pt x="15" y="93"/>
                    </a:lnTo>
                    <a:lnTo>
                      <a:pt x="10" y="88"/>
                    </a:lnTo>
                    <a:lnTo>
                      <a:pt x="5" y="81"/>
                    </a:lnTo>
                    <a:lnTo>
                      <a:pt x="1" y="75"/>
                    </a:lnTo>
                    <a:lnTo>
                      <a:pt x="0" y="67"/>
                    </a:lnTo>
                    <a:lnTo>
                      <a:pt x="0" y="59"/>
                    </a:lnTo>
                    <a:lnTo>
                      <a:pt x="1" y="50"/>
                    </a:lnTo>
                    <a:lnTo>
                      <a:pt x="3" y="44"/>
                    </a:lnTo>
                    <a:lnTo>
                      <a:pt x="3" y="44"/>
                    </a:lnTo>
                    <a:lnTo>
                      <a:pt x="6" y="36"/>
                    </a:lnTo>
                    <a:lnTo>
                      <a:pt x="11" y="28"/>
                    </a:lnTo>
                    <a:lnTo>
                      <a:pt x="18" y="19"/>
                    </a:lnTo>
                    <a:lnTo>
                      <a:pt x="26" y="11"/>
                    </a:lnTo>
                    <a:lnTo>
                      <a:pt x="34" y="6"/>
                    </a:lnTo>
                    <a:lnTo>
                      <a:pt x="42" y="2"/>
                    </a:lnTo>
                    <a:lnTo>
                      <a:pt x="50" y="0"/>
                    </a:lnTo>
                    <a:lnTo>
                      <a:pt x="58" y="0"/>
                    </a:lnTo>
                    <a:lnTo>
                      <a:pt x="234" y="52"/>
                    </a:lnTo>
                    <a:lnTo>
                      <a:pt x="234" y="52"/>
                    </a:lnTo>
                    <a:lnTo>
                      <a:pt x="241" y="55"/>
                    </a:lnTo>
                    <a:lnTo>
                      <a:pt x="249" y="60"/>
                    </a:lnTo>
                    <a:lnTo>
                      <a:pt x="254" y="67"/>
                    </a:lnTo>
                    <a:lnTo>
                      <a:pt x="259" y="73"/>
                    </a:lnTo>
                    <a:lnTo>
                      <a:pt x="262" y="80"/>
                    </a:lnTo>
                    <a:lnTo>
                      <a:pt x="264" y="88"/>
                    </a:lnTo>
                    <a:lnTo>
                      <a:pt x="264" y="96"/>
                    </a:lnTo>
                    <a:lnTo>
                      <a:pt x="262" y="104"/>
                    </a:lnTo>
                    <a:lnTo>
                      <a:pt x="256" y="125"/>
                    </a:lnTo>
                    <a:lnTo>
                      <a:pt x="256" y="125"/>
                    </a:lnTo>
                    <a:lnTo>
                      <a:pt x="252" y="133"/>
                    </a:lnTo>
                    <a:lnTo>
                      <a:pt x="247" y="140"/>
                    </a:lnTo>
                    <a:lnTo>
                      <a:pt x="243" y="145"/>
                    </a:lnTo>
                    <a:lnTo>
                      <a:pt x="236" y="150"/>
                    </a:lnTo>
                    <a:lnTo>
                      <a:pt x="228" y="153"/>
                    </a:lnTo>
                    <a:lnTo>
                      <a:pt x="220" y="155"/>
                    </a:lnTo>
                    <a:lnTo>
                      <a:pt x="212" y="155"/>
                    </a:lnTo>
                    <a:lnTo>
                      <a:pt x="203" y="153"/>
                    </a:lnTo>
                    <a:lnTo>
                      <a:pt x="29" y="10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Freeform 3523"/>
              <p:cNvSpPr>
                <a:spLocks/>
              </p:cNvSpPr>
              <p:nvPr/>
            </p:nvSpPr>
            <p:spPr bwMode="auto">
              <a:xfrm>
                <a:off x="4373562" y="3451225"/>
                <a:ext cx="596900" cy="595313"/>
              </a:xfrm>
              <a:custGeom>
                <a:avLst/>
                <a:gdLst/>
                <a:ahLst/>
                <a:cxnLst>
                  <a:cxn ang="0">
                    <a:pos x="554" y="705"/>
                  </a:cxn>
                  <a:cxn ang="0">
                    <a:pos x="520" y="721"/>
                  </a:cxn>
                  <a:cxn ang="0">
                    <a:pos x="448" y="743"/>
                  </a:cxn>
                  <a:cxn ang="0">
                    <a:pos x="375" y="751"/>
                  </a:cxn>
                  <a:cxn ang="0">
                    <a:pos x="303" y="743"/>
                  </a:cxn>
                  <a:cxn ang="0">
                    <a:pos x="235" y="723"/>
                  </a:cxn>
                  <a:cxn ang="0">
                    <a:pos x="171" y="689"/>
                  </a:cxn>
                  <a:cxn ang="0">
                    <a:pos x="114" y="643"/>
                  </a:cxn>
                  <a:cxn ang="0">
                    <a:pos x="65" y="586"/>
                  </a:cxn>
                  <a:cxn ang="0">
                    <a:pos x="46" y="554"/>
                  </a:cxn>
                  <a:cxn ang="0">
                    <a:pos x="36" y="536"/>
                  </a:cxn>
                  <a:cxn ang="0">
                    <a:pos x="17" y="484"/>
                  </a:cxn>
                  <a:cxn ang="0">
                    <a:pos x="2" y="410"/>
                  </a:cxn>
                  <a:cxn ang="0">
                    <a:pos x="2" y="339"/>
                  </a:cxn>
                  <a:cxn ang="0">
                    <a:pos x="17" y="267"/>
                  </a:cxn>
                  <a:cxn ang="0">
                    <a:pos x="43" y="202"/>
                  </a:cxn>
                  <a:cxn ang="0">
                    <a:pos x="83" y="140"/>
                  </a:cxn>
                  <a:cxn ang="0">
                    <a:pos x="134" y="88"/>
                  </a:cxn>
                  <a:cxn ang="0">
                    <a:pos x="179" y="55"/>
                  </a:cxn>
                  <a:cxn ang="0">
                    <a:pos x="197" y="46"/>
                  </a:cxn>
                  <a:cxn ang="0">
                    <a:pos x="232" y="28"/>
                  </a:cxn>
                  <a:cxn ang="0">
                    <a:pos x="303" y="7"/>
                  </a:cxn>
                  <a:cxn ang="0">
                    <a:pos x="377" y="0"/>
                  </a:cxn>
                  <a:cxn ang="0">
                    <a:pos x="448" y="7"/>
                  </a:cxn>
                  <a:cxn ang="0">
                    <a:pos x="517" y="28"/>
                  </a:cxn>
                  <a:cxn ang="0">
                    <a:pos x="580" y="60"/>
                  </a:cxn>
                  <a:cxn ang="0">
                    <a:pos x="637" y="106"/>
                  </a:cxn>
                  <a:cxn ang="0">
                    <a:pos x="686" y="163"/>
                  </a:cxn>
                  <a:cxn ang="0">
                    <a:pos x="706" y="197"/>
                  </a:cxn>
                  <a:cxn ang="0">
                    <a:pos x="714" y="213"/>
                  </a:cxn>
                  <a:cxn ang="0">
                    <a:pos x="735" y="267"/>
                  </a:cxn>
                  <a:cxn ang="0">
                    <a:pos x="750" y="339"/>
                  </a:cxn>
                  <a:cxn ang="0">
                    <a:pos x="750" y="412"/>
                  </a:cxn>
                  <a:cxn ang="0">
                    <a:pos x="735" y="482"/>
                  </a:cxn>
                  <a:cxn ang="0">
                    <a:pos x="709" y="549"/>
                  </a:cxn>
                  <a:cxn ang="0">
                    <a:pos x="668" y="609"/>
                  </a:cxn>
                  <a:cxn ang="0">
                    <a:pos x="618" y="663"/>
                  </a:cxn>
                  <a:cxn ang="0">
                    <a:pos x="570" y="695"/>
                  </a:cxn>
                </a:cxnLst>
                <a:rect l="0" t="0" r="r" b="b"/>
                <a:pathLst>
                  <a:path w="751" h="751">
                    <a:moveTo>
                      <a:pt x="554" y="705"/>
                    </a:moveTo>
                    <a:lnTo>
                      <a:pt x="554" y="705"/>
                    </a:lnTo>
                    <a:lnTo>
                      <a:pt x="536" y="713"/>
                    </a:lnTo>
                    <a:lnTo>
                      <a:pt x="520" y="721"/>
                    </a:lnTo>
                    <a:lnTo>
                      <a:pt x="484" y="734"/>
                    </a:lnTo>
                    <a:lnTo>
                      <a:pt x="448" y="743"/>
                    </a:lnTo>
                    <a:lnTo>
                      <a:pt x="412" y="749"/>
                    </a:lnTo>
                    <a:lnTo>
                      <a:pt x="375" y="751"/>
                    </a:lnTo>
                    <a:lnTo>
                      <a:pt x="339" y="748"/>
                    </a:lnTo>
                    <a:lnTo>
                      <a:pt x="303" y="743"/>
                    </a:lnTo>
                    <a:lnTo>
                      <a:pt x="269" y="734"/>
                    </a:lnTo>
                    <a:lnTo>
                      <a:pt x="235" y="723"/>
                    </a:lnTo>
                    <a:lnTo>
                      <a:pt x="202" y="707"/>
                    </a:lnTo>
                    <a:lnTo>
                      <a:pt x="171" y="689"/>
                    </a:lnTo>
                    <a:lnTo>
                      <a:pt x="140" y="668"/>
                    </a:lnTo>
                    <a:lnTo>
                      <a:pt x="114" y="643"/>
                    </a:lnTo>
                    <a:lnTo>
                      <a:pt x="88" y="616"/>
                    </a:lnTo>
                    <a:lnTo>
                      <a:pt x="65" y="586"/>
                    </a:lnTo>
                    <a:lnTo>
                      <a:pt x="56" y="570"/>
                    </a:lnTo>
                    <a:lnTo>
                      <a:pt x="46" y="554"/>
                    </a:lnTo>
                    <a:lnTo>
                      <a:pt x="46" y="554"/>
                    </a:lnTo>
                    <a:lnTo>
                      <a:pt x="36" y="536"/>
                    </a:lnTo>
                    <a:lnTo>
                      <a:pt x="30" y="520"/>
                    </a:lnTo>
                    <a:lnTo>
                      <a:pt x="17" y="484"/>
                    </a:lnTo>
                    <a:lnTo>
                      <a:pt x="7" y="448"/>
                    </a:lnTo>
                    <a:lnTo>
                      <a:pt x="2" y="410"/>
                    </a:lnTo>
                    <a:lnTo>
                      <a:pt x="0" y="375"/>
                    </a:lnTo>
                    <a:lnTo>
                      <a:pt x="2" y="339"/>
                    </a:lnTo>
                    <a:lnTo>
                      <a:pt x="7" y="303"/>
                    </a:lnTo>
                    <a:lnTo>
                      <a:pt x="17" y="267"/>
                    </a:lnTo>
                    <a:lnTo>
                      <a:pt x="28" y="235"/>
                    </a:lnTo>
                    <a:lnTo>
                      <a:pt x="43" y="202"/>
                    </a:lnTo>
                    <a:lnTo>
                      <a:pt x="61" y="169"/>
                    </a:lnTo>
                    <a:lnTo>
                      <a:pt x="83" y="140"/>
                    </a:lnTo>
                    <a:lnTo>
                      <a:pt x="106" y="112"/>
                    </a:lnTo>
                    <a:lnTo>
                      <a:pt x="134" y="88"/>
                    </a:lnTo>
                    <a:lnTo>
                      <a:pt x="165" y="65"/>
                    </a:lnTo>
                    <a:lnTo>
                      <a:pt x="179" y="55"/>
                    </a:lnTo>
                    <a:lnTo>
                      <a:pt x="197" y="46"/>
                    </a:lnTo>
                    <a:lnTo>
                      <a:pt x="197" y="46"/>
                    </a:lnTo>
                    <a:lnTo>
                      <a:pt x="214" y="36"/>
                    </a:lnTo>
                    <a:lnTo>
                      <a:pt x="232" y="28"/>
                    </a:lnTo>
                    <a:lnTo>
                      <a:pt x="267" y="16"/>
                    </a:lnTo>
                    <a:lnTo>
                      <a:pt x="303" y="7"/>
                    </a:lnTo>
                    <a:lnTo>
                      <a:pt x="339" y="2"/>
                    </a:lnTo>
                    <a:lnTo>
                      <a:pt x="377" y="0"/>
                    </a:lnTo>
                    <a:lnTo>
                      <a:pt x="412" y="2"/>
                    </a:lnTo>
                    <a:lnTo>
                      <a:pt x="448" y="7"/>
                    </a:lnTo>
                    <a:lnTo>
                      <a:pt x="482" y="15"/>
                    </a:lnTo>
                    <a:lnTo>
                      <a:pt x="517" y="28"/>
                    </a:lnTo>
                    <a:lnTo>
                      <a:pt x="549" y="42"/>
                    </a:lnTo>
                    <a:lnTo>
                      <a:pt x="580" y="60"/>
                    </a:lnTo>
                    <a:lnTo>
                      <a:pt x="609" y="81"/>
                    </a:lnTo>
                    <a:lnTo>
                      <a:pt x="637" y="106"/>
                    </a:lnTo>
                    <a:lnTo>
                      <a:pt x="663" y="134"/>
                    </a:lnTo>
                    <a:lnTo>
                      <a:pt x="686" y="163"/>
                    </a:lnTo>
                    <a:lnTo>
                      <a:pt x="696" y="179"/>
                    </a:lnTo>
                    <a:lnTo>
                      <a:pt x="706" y="197"/>
                    </a:lnTo>
                    <a:lnTo>
                      <a:pt x="706" y="197"/>
                    </a:lnTo>
                    <a:lnTo>
                      <a:pt x="714" y="213"/>
                    </a:lnTo>
                    <a:lnTo>
                      <a:pt x="722" y="231"/>
                    </a:lnTo>
                    <a:lnTo>
                      <a:pt x="735" y="267"/>
                    </a:lnTo>
                    <a:lnTo>
                      <a:pt x="743" y="303"/>
                    </a:lnTo>
                    <a:lnTo>
                      <a:pt x="750" y="339"/>
                    </a:lnTo>
                    <a:lnTo>
                      <a:pt x="751" y="375"/>
                    </a:lnTo>
                    <a:lnTo>
                      <a:pt x="750" y="412"/>
                    </a:lnTo>
                    <a:lnTo>
                      <a:pt x="743" y="446"/>
                    </a:lnTo>
                    <a:lnTo>
                      <a:pt x="735" y="482"/>
                    </a:lnTo>
                    <a:lnTo>
                      <a:pt x="723" y="516"/>
                    </a:lnTo>
                    <a:lnTo>
                      <a:pt x="709" y="549"/>
                    </a:lnTo>
                    <a:lnTo>
                      <a:pt x="689" y="580"/>
                    </a:lnTo>
                    <a:lnTo>
                      <a:pt x="668" y="609"/>
                    </a:lnTo>
                    <a:lnTo>
                      <a:pt x="644" y="637"/>
                    </a:lnTo>
                    <a:lnTo>
                      <a:pt x="618" y="663"/>
                    </a:lnTo>
                    <a:lnTo>
                      <a:pt x="587" y="686"/>
                    </a:lnTo>
                    <a:lnTo>
                      <a:pt x="570" y="695"/>
                    </a:lnTo>
                    <a:lnTo>
                      <a:pt x="554" y="705"/>
                    </a:lnTo>
                    <a:close/>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1" name="Freeform 3524"/>
              <p:cNvSpPr>
                <a:spLocks/>
              </p:cNvSpPr>
              <p:nvPr/>
            </p:nvSpPr>
            <p:spPr bwMode="auto">
              <a:xfrm>
                <a:off x="4373562" y="3451225"/>
                <a:ext cx="596900" cy="595313"/>
              </a:xfrm>
              <a:custGeom>
                <a:avLst/>
                <a:gdLst/>
                <a:ahLst/>
                <a:cxnLst>
                  <a:cxn ang="0">
                    <a:pos x="554" y="705"/>
                  </a:cxn>
                  <a:cxn ang="0">
                    <a:pos x="520" y="721"/>
                  </a:cxn>
                  <a:cxn ang="0">
                    <a:pos x="448" y="743"/>
                  </a:cxn>
                  <a:cxn ang="0">
                    <a:pos x="375" y="751"/>
                  </a:cxn>
                  <a:cxn ang="0">
                    <a:pos x="303" y="743"/>
                  </a:cxn>
                  <a:cxn ang="0">
                    <a:pos x="235" y="723"/>
                  </a:cxn>
                  <a:cxn ang="0">
                    <a:pos x="171" y="689"/>
                  </a:cxn>
                  <a:cxn ang="0">
                    <a:pos x="114" y="643"/>
                  </a:cxn>
                  <a:cxn ang="0">
                    <a:pos x="65" y="586"/>
                  </a:cxn>
                  <a:cxn ang="0">
                    <a:pos x="46" y="554"/>
                  </a:cxn>
                  <a:cxn ang="0">
                    <a:pos x="36" y="536"/>
                  </a:cxn>
                  <a:cxn ang="0">
                    <a:pos x="17" y="484"/>
                  </a:cxn>
                  <a:cxn ang="0">
                    <a:pos x="2" y="410"/>
                  </a:cxn>
                  <a:cxn ang="0">
                    <a:pos x="2" y="339"/>
                  </a:cxn>
                  <a:cxn ang="0">
                    <a:pos x="17" y="267"/>
                  </a:cxn>
                  <a:cxn ang="0">
                    <a:pos x="43" y="202"/>
                  </a:cxn>
                  <a:cxn ang="0">
                    <a:pos x="83" y="140"/>
                  </a:cxn>
                  <a:cxn ang="0">
                    <a:pos x="134" y="88"/>
                  </a:cxn>
                  <a:cxn ang="0">
                    <a:pos x="179" y="55"/>
                  </a:cxn>
                  <a:cxn ang="0">
                    <a:pos x="197" y="46"/>
                  </a:cxn>
                  <a:cxn ang="0">
                    <a:pos x="232" y="28"/>
                  </a:cxn>
                  <a:cxn ang="0">
                    <a:pos x="303" y="7"/>
                  </a:cxn>
                  <a:cxn ang="0">
                    <a:pos x="377" y="0"/>
                  </a:cxn>
                  <a:cxn ang="0">
                    <a:pos x="448" y="7"/>
                  </a:cxn>
                  <a:cxn ang="0">
                    <a:pos x="517" y="28"/>
                  </a:cxn>
                  <a:cxn ang="0">
                    <a:pos x="580" y="60"/>
                  </a:cxn>
                  <a:cxn ang="0">
                    <a:pos x="637" y="106"/>
                  </a:cxn>
                  <a:cxn ang="0">
                    <a:pos x="686" y="163"/>
                  </a:cxn>
                  <a:cxn ang="0">
                    <a:pos x="706" y="197"/>
                  </a:cxn>
                  <a:cxn ang="0">
                    <a:pos x="714" y="213"/>
                  </a:cxn>
                  <a:cxn ang="0">
                    <a:pos x="735" y="267"/>
                  </a:cxn>
                  <a:cxn ang="0">
                    <a:pos x="750" y="339"/>
                  </a:cxn>
                  <a:cxn ang="0">
                    <a:pos x="750" y="412"/>
                  </a:cxn>
                  <a:cxn ang="0">
                    <a:pos x="735" y="482"/>
                  </a:cxn>
                  <a:cxn ang="0">
                    <a:pos x="709" y="549"/>
                  </a:cxn>
                  <a:cxn ang="0">
                    <a:pos x="668" y="609"/>
                  </a:cxn>
                  <a:cxn ang="0">
                    <a:pos x="618" y="663"/>
                  </a:cxn>
                  <a:cxn ang="0">
                    <a:pos x="570" y="695"/>
                  </a:cxn>
                </a:cxnLst>
                <a:rect l="0" t="0" r="r" b="b"/>
                <a:pathLst>
                  <a:path w="751" h="751">
                    <a:moveTo>
                      <a:pt x="554" y="705"/>
                    </a:moveTo>
                    <a:lnTo>
                      <a:pt x="554" y="705"/>
                    </a:lnTo>
                    <a:lnTo>
                      <a:pt x="536" y="713"/>
                    </a:lnTo>
                    <a:lnTo>
                      <a:pt x="520" y="721"/>
                    </a:lnTo>
                    <a:lnTo>
                      <a:pt x="484" y="734"/>
                    </a:lnTo>
                    <a:lnTo>
                      <a:pt x="448" y="743"/>
                    </a:lnTo>
                    <a:lnTo>
                      <a:pt x="412" y="749"/>
                    </a:lnTo>
                    <a:lnTo>
                      <a:pt x="375" y="751"/>
                    </a:lnTo>
                    <a:lnTo>
                      <a:pt x="339" y="748"/>
                    </a:lnTo>
                    <a:lnTo>
                      <a:pt x="303" y="743"/>
                    </a:lnTo>
                    <a:lnTo>
                      <a:pt x="269" y="734"/>
                    </a:lnTo>
                    <a:lnTo>
                      <a:pt x="235" y="723"/>
                    </a:lnTo>
                    <a:lnTo>
                      <a:pt x="202" y="707"/>
                    </a:lnTo>
                    <a:lnTo>
                      <a:pt x="171" y="689"/>
                    </a:lnTo>
                    <a:lnTo>
                      <a:pt x="140" y="668"/>
                    </a:lnTo>
                    <a:lnTo>
                      <a:pt x="114" y="643"/>
                    </a:lnTo>
                    <a:lnTo>
                      <a:pt x="88" y="616"/>
                    </a:lnTo>
                    <a:lnTo>
                      <a:pt x="65" y="586"/>
                    </a:lnTo>
                    <a:lnTo>
                      <a:pt x="56" y="570"/>
                    </a:lnTo>
                    <a:lnTo>
                      <a:pt x="46" y="554"/>
                    </a:lnTo>
                    <a:lnTo>
                      <a:pt x="46" y="554"/>
                    </a:lnTo>
                    <a:lnTo>
                      <a:pt x="36" y="536"/>
                    </a:lnTo>
                    <a:lnTo>
                      <a:pt x="30" y="520"/>
                    </a:lnTo>
                    <a:lnTo>
                      <a:pt x="17" y="484"/>
                    </a:lnTo>
                    <a:lnTo>
                      <a:pt x="7" y="448"/>
                    </a:lnTo>
                    <a:lnTo>
                      <a:pt x="2" y="410"/>
                    </a:lnTo>
                    <a:lnTo>
                      <a:pt x="0" y="375"/>
                    </a:lnTo>
                    <a:lnTo>
                      <a:pt x="2" y="339"/>
                    </a:lnTo>
                    <a:lnTo>
                      <a:pt x="7" y="303"/>
                    </a:lnTo>
                    <a:lnTo>
                      <a:pt x="17" y="267"/>
                    </a:lnTo>
                    <a:lnTo>
                      <a:pt x="28" y="235"/>
                    </a:lnTo>
                    <a:lnTo>
                      <a:pt x="43" y="202"/>
                    </a:lnTo>
                    <a:lnTo>
                      <a:pt x="61" y="169"/>
                    </a:lnTo>
                    <a:lnTo>
                      <a:pt x="83" y="140"/>
                    </a:lnTo>
                    <a:lnTo>
                      <a:pt x="106" y="112"/>
                    </a:lnTo>
                    <a:lnTo>
                      <a:pt x="134" y="88"/>
                    </a:lnTo>
                    <a:lnTo>
                      <a:pt x="165" y="65"/>
                    </a:lnTo>
                    <a:lnTo>
                      <a:pt x="179" y="55"/>
                    </a:lnTo>
                    <a:lnTo>
                      <a:pt x="197" y="46"/>
                    </a:lnTo>
                    <a:lnTo>
                      <a:pt x="197" y="46"/>
                    </a:lnTo>
                    <a:lnTo>
                      <a:pt x="214" y="36"/>
                    </a:lnTo>
                    <a:lnTo>
                      <a:pt x="232" y="28"/>
                    </a:lnTo>
                    <a:lnTo>
                      <a:pt x="267" y="16"/>
                    </a:lnTo>
                    <a:lnTo>
                      <a:pt x="303" y="7"/>
                    </a:lnTo>
                    <a:lnTo>
                      <a:pt x="339" y="2"/>
                    </a:lnTo>
                    <a:lnTo>
                      <a:pt x="377" y="0"/>
                    </a:lnTo>
                    <a:lnTo>
                      <a:pt x="412" y="2"/>
                    </a:lnTo>
                    <a:lnTo>
                      <a:pt x="448" y="7"/>
                    </a:lnTo>
                    <a:lnTo>
                      <a:pt x="482" y="15"/>
                    </a:lnTo>
                    <a:lnTo>
                      <a:pt x="517" y="28"/>
                    </a:lnTo>
                    <a:lnTo>
                      <a:pt x="549" y="42"/>
                    </a:lnTo>
                    <a:lnTo>
                      <a:pt x="580" y="60"/>
                    </a:lnTo>
                    <a:lnTo>
                      <a:pt x="609" y="81"/>
                    </a:lnTo>
                    <a:lnTo>
                      <a:pt x="637" y="106"/>
                    </a:lnTo>
                    <a:lnTo>
                      <a:pt x="663" y="134"/>
                    </a:lnTo>
                    <a:lnTo>
                      <a:pt x="686" y="163"/>
                    </a:lnTo>
                    <a:lnTo>
                      <a:pt x="696" y="179"/>
                    </a:lnTo>
                    <a:lnTo>
                      <a:pt x="706" y="197"/>
                    </a:lnTo>
                    <a:lnTo>
                      <a:pt x="706" y="197"/>
                    </a:lnTo>
                    <a:lnTo>
                      <a:pt x="714" y="213"/>
                    </a:lnTo>
                    <a:lnTo>
                      <a:pt x="722" y="231"/>
                    </a:lnTo>
                    <a:lnTo>
                      <a:pt x="735" y="267"/>
                    </a:lnTo>
                    <a:lnTo>
                      <a:pt x="743" y="303"/>
                    </a:lnTo>
                    <a:lnTo>
                      <a:pt x="750" y="339"/>
                    </a:lnTo>
                    <a:lnTo>
                      <a:pt x="751" y="375"/>
                    </a:lnTo>
                    <a:lnTo>
                      <a:pt x="750" y="412"/>
                    </a:lnTo>
                    <a:lnTo>
                      <a:pt x="743" y="446"/>
                    </a:lnTo>
                    <a:lnTo>
                      <a:pt x="735" y="482"/>
                    </a:lnTo>
                    <a:lnTo>
                      <a:pt x="723" y="516"/>
                    </a:lnTo>
                    <a:lnTo>
                      <a:pt x="709" y="549"/>
                    </a:lnTo>
                    <a:lnTo>
                      <a:pt x="689" y="580"/>
                    </a:lnTo>
                    <a:lnTo>
                      <a:pt x="668" y="609"/>
                    </a:lnTo>
                    <a:lnTo>
                      <a:pt x="644" y="637"/>
                    </a:lnTo>
                    <a:lnTo>
                      <a:pt x="618" y="663"/>
                    </a:lnTo>
                    <a:lnTo>
                      <a:pt x="587" y="686"/>
                    </a:lnTo>
                    <a:lnTo>
                      <a:pt x="570" y="695"/>
                    </a:lnTo>
                    <a:lnTo>
                      <a:pt x="554" y="70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Freeform 3525"/>
              <p:cNvSpPr>
                <a:spLocks/>
              </p:cNvSpPr>
              <p:nvPr/>
            </p:nvSpPr>
            <p:spPr bwMode="auto">
              <a:xfrm>
                <a:off x="4440237" y="3516312"/>
                <a:ext cx="463550" cy="463550"/>
              </a:xfrm>
              <a:custGeom>
                <a:avLst/>
                <a:gdLst/>
                <a:ahLst/>
                <a:cxnLst>
                  <a:cxn ang="0">
                    <a:pos x="432" y="549"/>
                  </a:cxn>
                  <a:cxn ang="0">
                    <a:pos x="377" y="572"/>
                  </a:cxn>
                  <a:cxn ang="0">
                    <a:pos x="321" y="583"/>
                  </a:cxn>
                  <a:cxn ang="0">
                    <a:pos x="264" y="583"/>
                  </a:cxn>
                  <a:cxn ang="0">
                    <a:pos x="209" y="572"/>
                  </a:cxn>
                  <a:cxn ang="0">
                    <a:pos x="157" y="551"/>
                  </a:cxn>
                  <a:cxn ang="0">
                    <a:pos x="109" y="520"/>
                  </a:cxn>
                  <a:cxn ang="0">
                    <a:pos x="69" y="480"/>
                  </a:cxn>
                  <a:cxn ang="0">
                    <a:pos x="36" y="432"/>
                  </a:cxn>
                  <a:cxn ang="0">
                    <a:pos x="23" y="404"/>
                  </a:cxn>
                  <a:cxn ang="0">
                    <a:pos x="5" y="349"/>
                  </a:cxn>
                  <a:cxn ang="0">
                    <a:pos x="0" y="292"/>
                  </a:cxn>
                  <a:cxn ang="0">
                    <a:pos x="5" y="236"/>
                  </a:cxn>
                  <a:cxn ang="0">
                    <a:pos x="22" y="182"/>
                  </a:cxn>
                  <a:cxn ang="0">
                    <a:pos x="48" y="132"/>
                  </a:cxn>
                  <a:cxn ang="0">
                    <a:pos x="83" y="88"/>
                  </a:cxn>
                  <a:cxn ang="0">
                    <a:pos x="127" y="51"/>
                  </a:cxn>
                  <a:cxn ang="0">
                    <a:pos x="153" y="34"/>
                  </a:cxn>
                  <a:cxn ang="0">
                    <a:pos x="209" y="11"/>
                  </a:cxn>
                  <a:cxn ang="0">
                    <a:pos x="264" y="2"/>
                  </a:cxn>
                  <a:cxn ang="0">
                    <a:pos x="321" y="2"/>
                  </a:cxn>
                  <a:cxn ang="0">
                    <a:pos x="377" y="11"/>
                  </a:cxn>
                  <a:cxn ang="0">
                    <a:pos x="429" y="33"/>
                  </a:cxn>
                  <a:cxn ang="0">
                    <a:pos x="476" y="64"/>
                  </a:cxn>
                  <a:cxn ang="0">
                    <a:pos x="517" y="104"/>
                  </a:cxn>
                  <a:cxn ang="0">
                    <a:pos x="549" y="153"/>
                  </a:cxn>
                  <a:cxn ang="0">
                    <a:pos x="562" y="179"/>
                  </a:cxn>
                  <a:cxn ang="0">
                    <a:pos x="580" y="236"/>
                  </a:cxn>
                  <a:cxn ang="0">
                    <a:pos x="585" y="292"/>
                  </a:cxn>
                  <a:cxn ang="0">
                    <a:pos x="580" y="349"/>
                  </a:cxn>
                  <a:cxn ang="0">
                    <a:pos x="564" y="402"/>
                  </a:cxn>
                  <a:cxn ang="0">
                    <a:pos x="538" y="451"/>
                  </a:cxn>
                  <a:cxn ang="0">
                    <a:pos x="502" y="497"/>
                  </a:cxn>
                  <a:cxn ang="0">
                    <a:pos x="458" y="533"/>
                  </a:cxn>
                </a:cxnLst>
                <a:rect l="0" t="0" r="r" b="b"/>
                <a:pathLst>
                  <a:path w="585" h="585">
                    <a:moveTo>
                      <a:pt x="432" y="549"/>
                    </a:moveTo>
                    <a:lnTo>
                      <a:pt x="432" y="549"/>
                    </a:lnTo>
                    <a:lnTo>
                      <a:pt x="404" y="562"/>
                    </a:lnTo>
                    <a:lnTo>
                      <a:pt x="377" y="572"/>
                    </a:lnTo>
                    <a:lnTo>
                      <a:pt x="349" y="578"/>
                    </a:lnTo>
                    <a:lnTo>
                      <a:pt x="321" y="583"/>
                    </a:lnTo>
                    <a:lnTo>
                      <a:pt x="292" y="585"/>
                    </a:lnTo>
                    <a:lnTo>
                      <a:pt x="264" y="583"/>
                    </a:lnTo>
                    <a:lnTo>
                      <a:pt x="237" y="578"/>
                    </a:lnTo>
                    <a:lnTo>
                      <a:pt x="209" y="572"/>
                    </a:lnTo>
                    <a:lnTo>
                      <a:pt x="183" y="564"/>
                    </a:lnTo>
                    <a:lnTo>
                      <a:pt x="157" y="551"/>
                    </a:lnTo>
                    <a:lnTo>
                      <a:pt x="132" y="537"/>
                    </a:lnTo>
                    <a:lnTo>
                      <a:pt x="109" y="520"/>
                    </a:lnTo>
                    <a:lnTo>
                      <a:pt x="88" y="502"/>
                    </a:lnTo>
                    <a:lnTo>
                      <a:pt x="69" y="480"/>
                    </a:lnTo>
                    <a:lnTo>
                      <a:pt x="51" y="456"/>
                    </a:lnTo>
                    <a:lnTo>
                      <a:pt x="36" y="432"/>
                    </a:lnTo>
                    <a:lnTo>
                      <a:pt x="36" y="432"/>
                    </a:lnTo>
                    <a:lnTo>
                      <a:pt x="23" y="404"/>
                    </a:lnTo>
                    <a:lnTo>
                      <a:pt x="13" y="376"/>
                    </a:lnTo>
                    <a:lnTo>
                      <a:pt x="5" y="349"/>
                    </a:lnTo>
                    <a:lnTo>
                      <a:pt x="2" y="319"/>
                    </a:lnTo>
                    <a:lnTo>
                      <a:pt x="0" y="292"/>
                    </a:lnTo>
                    <a:lnTo>
                      <a:pt x="2" y="264"/>
                    </a:lnTo>
                    <a:lnTo>
                      <a:pt x="5" y="236"/>
                    </a:lnTo>
                    <a:lnTo>
                      <a:pt x="12" y="209"/>
                    </a:lnTo>
                    <a:lnTo>
                      <a:pt x="22" y="182"/>
                    </a:lnTo>
                    <a:lnTo>
                      <a:pt x="33" y="156"/>
                    </a:lnTo>
                    <a:lnTo>
                      <a:pt x="48" y="132"/>
                    </a:lnTo>
                    <a:lnTo>
                      <a:pt x="64" y="109"/>
                    </a:lnTo>
                    <a:lnTo>
                      <a:pt x="83" y="88"/>
                    </a:lnTo>
                    <a:lnTo>
                      <a:pt x="105" y="68"/>
                    </a:lnTo>
                    <a:lnTo>
                      <a:pt x="127" y="51"/>
                    </a:lnTo>
                    <a:lnTo>
                      <a:pt x="153" y="34"/>
                    </a:lnTo>
                    <a:lnTo>
                      <a:pt x="153" y="34"/>
                    </a:lnTo>
                    <a:lnTo>
                      <a:pt x="181" y="21"/>
                    </a:lnTo>
                    <a:lnTo>
                      <a:pt x="209" y="11"/>
                    </a:lnTo>
                    <a:lnTo>
                      <a:pt x="237" y="5"/>
                    </a:lnTo>
                    <a:lnTo>
                      <a:pt x="264" y="2"/>
                    </a:lnTo>
                    <a:lnTo>
                      <a:pt x="294" y="0"/>
                    </a:lnTo>
                    <a:lnTo>
                      <a:pt x="321" y="2"/>
                    </a:lnTo>
                    <a:lnTo>
                      <a:pt x="349" y="5"/>
                    </a:lnTo>
                    <a:lnTo>
                      <a:pt x="377" y="11"/>
                    </a:lnTo>
                    <a:lnTo>
                      <a:pt x="403" y="21"/>
                    </a:lnTo>
                    <a:lnTo>
                      <a:pt x="429" y="33"/>
                    </a:lnTo>
                    <a:lnTo>
                      <a:pt x="452" y="47"/>
                    </a:lnTo>
                    <a:lnTo>
                      <a:pt x="476" y="64"/>
                    </a:lnTo>
                    <a:lnTo>
                      <a:pt x="497" y="83"/>
                    </a:lnTo>
                    <a:lnTo>
                      <a:pt x="517" y="104"/>
                    </a:lnTo>
                    <a:lnTo>
                      <a:pt x="535" y="127"/>
                    </a:lnTo>
                    <a:lnTo>
                      <a:pt x="549" y="153"/>
                    </a:lnTo>
                    <a:lnTo>
                      <a:pt x="549" y="153"/>
                    </a:lnTo>
                    <a:lnTo>
                      <a:pt x="562" y="179"/>
                    </a:lnTo>
                    <a:lnTo>
                      <a:pt x="572" y="207"/>
                    </a:lnTo>
                    <a:lnTo>
                      <a:pt x="580" y="236"/>
                    </a:lnTo>
                    <a:lnTo>
                      <a:pt x="583" y="264"/>
                    </a:lnTo>
                    <a:lnTo>
                      <a:pt x="585" y="292"/>
                    </a:lnTo>
                    <a:lnTo>
                      <a:pt x="583" y="321"/>
                    </a:lnTo>
                    <a:lnTo>
                      <a:pt x="580" y="349"/>
                    </a:lnTo>
                    <a:lnTo>
                      <a:pt x="572" y="375"/>
                    </a:lnTo>
                    <a:lnTo>
                      <a:pt x="564" y="402"/>
                    </a:lnTo>
                    <a:lnTo>
                      <a:pt x="551" y="427"/>
                    </a:lnTo>
                    <a:lnTo>
                      <a:pt x="538" y="451"/>
                    </a:lnTo>
                    <a:lnTo>
                      <a:pt x="522" y="474"/>
                    </a:lnTo>
                    <a:lnTo>
                      <a:pt x="502" y="497"/>
                    </a:lnTo>
                    <a:lnTo>
                      <a:pt x="481" y="516"/>
                    </a:lnTo>
                    <a:lnTo>
                      <a:pt x="458" y="533"/>
                    </a:lnTo>
                    <a:lnTo>
                      <a:pt x="432" y="549"/>
                    </a:lnTo>
                    <a:close/>
                  </a:path>
                </a:pathLst>
              </a:custGeom>
              <a:solidFill>
                <a:srgbClr val="C69C6D"/>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 name="Freeform 3526"/>
              <p:cNvSpPr>
                <a:spLocks/>
              </p:cNvSpPr>
              <p:nvPr/>
            </p:nvSpPr>
            <p:spPr bwMode="auto">
              <a:xfrm>
                <a:off x="4440237" y="3516312"/>
                <a:ext cx="463550" cy="463550"/>
              </a:xfrm>
              <a:custGeom>
                <a:avLst/>
                <a:gdLst/>
                <a:ahLst/>
                <a:cxnLst>
                  <a:cxn ang="0">
                    <a:pos x="432" y="549"/>
                  </a:cxn>
                  <a:cxn ang="0">
                    <a:pos x="377" y="572"/>
                  </a:cxn>
                  <a:cxn ang="0">
                    <a:pos x="321" y="583"/>
                  </a:cxn>
                  <a:cxn ang="0">
                    <a:pos x="264" y="583"/>
                  </a:cxn>
                  <a:cxn ang="0">
                    <a:pos x="209" y="572"/>
                  </a:cxn>
                  <a:cxn ang="0">
                    <a:pos x="157" y="551"/>
                  </a:cxn>
                  <a:cxn ang="0">
                    <a:pos x="109" y="520"/>
                  </a:cxn>
                  <a:cxn ang="0">
                    <a:pos x="69" y="480"/>
                  </a:cxn>
                  <a:cxn ang="0">
                    <a:pos x="36" y="432"/>
                  </a:cxn>
                  <a:cxn ang="0">
                    <a:pos x="23" y="404"/>
                  </a:cxn>
                  <a:cxn ang="0">
                    <a:pos x="5" y="349"/>
                  </a:cxn>
                  <a:cxn ang="0">
                    <a:pos x="0" y="292"/>
                  </a:cxn>
                  <a:cxn ang="0">
                    <a:pos x="5" y="236"/>
                  </a:cxn>
                  <a:cxn ang="0">
                    <a:pos x="22" y="182"/>
                  </a:cxn>
                  <a:cxn ang="0">
                    <a:pos x="48" y="132"/>
                  </a:cxn>
                  <a:cxn ang="0">
                    <a:pos x="83" y="88"/>
                  </a:cxn>
                  <a:cxn ang="0">
                    <a:pos x="127" y="51"/>
                  </a:cxn>
                  <a:cxn ang="0">
                    <a:pos x="153" y="34"/>
                  </a:cxn>
                  <a:cxn ang="0">
                    <a:pos x="209" y="11"/>
                  </a:cxn>
                  <a:cxn ang="0">
                    <a:pos x="264" y="2"/>
                  </a:cxn>
                  <a:cxn ang="0">
                    <a:pos x="321" y="2"/>
                  </a:cxn>
                  <a:cxn ang="0">
                    <a:pos x="377" y="11"/>
                  </a:cxn>
                  <a:cxn ang="0">
                    <a:pos x="429" y="33"/>
                  </a:cxn>
                  <a:cxn ang="0">
                    <a:pos x="476" y="64"/>
                  </a:cxn>
                  <a:cxn ang="0">
                    <a:pos x="517" y="104"/>
                  </a:cxn>
                  <a:cxn ang="0">
                    <a:pos x="549" y="153"/>
                  </a:cxn>
                  <a:cxn ang="0">
                    <a:pos x="562" y="179"/>
                  </a:cxn>
                  <a:cxn ang="0">
                    <a:pos x="580" y="236"/>
                  </a:cxn>
                  <a:cxn ang="0">
                    <a:pos x="585" y="292"/>
                  </a:cxn>
                  <a:cxn ang="0">
                    <a:pos x="580" y="349"/>
                  </a:cxn>
                  <a:cxn ang="0">
                    <a:pos x="564" y="402"/>
                  </a:cxn>
                  <a:cxn ang="0">
                    <a:pos x="538" y="451"/>
                  </a:cxn>
                  <a:cxn ang="0">
                    <a:pos x="502" y="497"/>
                  </a:cxn>
                  <a:cxn ang="0">
                    <a:pos x="458" y="533"/>
                  </a:cxn>
                </a:cxnLst>
                <a:rect l="0" t="0" r="r" b="b"/>
                <a:pathLst>
                  <a:path w="585" h="585">
                    <a:moveTo>
                      <a:pt x="432" y="549"/>
                    </a:moveTo>
                    <a:lnTo>
                      <a:pt x="432" y="549"/>
                    </a:lnTo>
                    <a:lnTo>
                      <a:pt x="404" y="562"/>
                    </a:lnTo>
                    <a:lnTo>
                      <a:pt x="377" y="572"/>
                    </a:lnTo>
                    <a:lnTo>
                      <a:pt x="349" y="578"/>
                    </a:lnTo>
                    <a:lnTo>
                      <a:pt x="321" y="583"/>
                    </a:lnTo>
                    <a:lnTo>
                      <a:pt x="292" y="585"/>
                    </a:lnTo>
                    <a:lnTo>
                      <a:pt x="264" y="583"/>
                    </a:lnTo>
                    <a:lnTo>
                      <a:pt x="237" y="578"/>
                    </a:lnTo>
                    <a:lnTo>
                      <a:pt x="209" y="572"/>
                    </a:lnTo>
                    <a:lnTo>
                      <a:pt x="183" y="564"/>
                    </a:lnTo>
                    <a:lnTo>
                      <a:pt x="157" y="551"/>
                    </a:lnTo>
                    <a:lnTo>
                      <a:pt x="132" y="537"/>
                    </a:lnTo>
                    <a:lnTo>
                      <a:pt x="109" y="520"/>
                    </a:lnTo>
                    <a:lnTo>
                      <a:pt x="88" y="502"/>
                    </a:lnTo>
                    <a:lnTo>
                      <a:pt x="69" y="480"/>
                    </a:lnTo>
                    <a:lnTo>
                      <a:pt x="51" y="456"/>
                    </a:lnTo>
                    <a:lnTo>
                      <a:pt x="36" y="432"/>
                    </a:lnTo>
                    <a:lnTo>
                      <a:pt x="36" y="432"/>
                    </a:lnTo>
                    <a:lnTo>
                      <a:pt x="23" y="404"/>
                    </a:lnTo>
                    <a:lnTo>
                      <a:pt x="13" y="376"/>
                    </a:lnTo>
                    <a:lnTo>
                      <a:pt x="5" y="349"/>
                    </a:lnTo>
                    <a:lnTo>
                      <a:pt x="2" y="319"/>
                    </a:lnTo>
                    <a:lnTo>
                      <a:pt x="0" y="292"/>
                    </a:lnTo>
                    <a:lnTo>
                      <a:pt x="2" y="264"/>
                    </a:lnTo>
                    <a:lnTo>
                      <a:pt x="5" y="236"/>
                    </a:lnTo>
                    <a:lnTo>
                      <a:pt x="12" y="209"/>
                    </a:lnTo>
                    <a:lnTo>
                      <a:pt x="22" y="182"/>
                    </a:lnTo>
                    <a:lnTo>
                      <a:pt x="33" y="156"/>
                    </a:lnTo>
                    <a:lnTo>
                      <a:pt x="48" y="132"/>
                    </a:lnTo>
                    <a:lnTo>
                      <a:pt x="64" y="109"/>
                    </a:lnTo>
                    <a:lnTo>
                      <a:pt x="83" y="88"/>
                    </a:lnTo>
                    <a:lnTo>
                      <a:pt x="105" y="68"/>
                    </a:lnTo>
                    <a:lnTo>
                      <a:pt x="127" y="51"/>
                    </a:lnTo>
                    <a:lnTo>
                      <a:pt x="153" y="34"/>
                    </a:lnTo>
                    <a:lnTo>
                      <a:pt x="153" y="34"/>
                    </a:lnTo>
                    <a:lnTo>
                      <a:pt x="181" y="21"/>
                    </a:lnTo>
                    <a:lnTo>
                      <a:pt x="209" y="11"/>
                    </a:lnTo>
                    <a:lnTo>
                      <a:pt x="237" y="5"/>
                    </a:lnTo>
                    <a:lnTo>
                      <a:pt x="264" y="2"/>
                    </a:lnTo>
                    <a:lnTo>
                      <a:pt x="294" y="0"/>
                    </a:lnTo>
                    <a:lnTo>
                      <a:pt x="321" y="2"/>
                    </a:lnTo>
                    <a:lnTo>
                      <a:pt x="349" y="5"/>
                    </a:lnTo>
                    <a:lnTo>
                      <a:pt x="377" y="11"/>
                    </a:lnTo>
                    <a:lnTo>
                      <a:pt x="403" y="21"/>
                    </a:lnTo>
                    <a:lnTo>
                      <a:pt x="429" y="33"/>
                    </a:lnTo>
                    <a:lnTo>
                      <a:pt x="452" y="47"/>
                    </a:lnTo>
                    <a:lnTo>
                      <a:pt x="476" y="64"/>
                    </a:lnTo>
                    <a:lnTo>
                      <a:pt x="497" y="83"/>
                    </a:lnTo>
                    <a:lnTo>
                      <a:pt x="517" y="104"/>
                    </a:lnTo>
                    <a:lnTo>
                      <a:pt x="535" y="127"/>
                    </a:lnTo>
                    <a:lnTo>
                      <a:pt x="549" y="153"/>
                    </a:lnTo>
                    <a:lnTo>
                      <a:pt x="549" y="153"/>
                    </a:lnTo>
                    <a:lnTo>
                      <a:pt x="562" y="179"/>
                    </a:lnTo>
                    <a:lnTo>
                      <a:pt x="572" y="207"/>
                    </a:lnTo>
                    <a:lnTo>
                      <a:pt x="580" y="236"/>
                    </a:lnTo>
                    <a:lnTo>
                      <a:pt x="583" y="264"/>
                    </a:lnTo>
                    <a:lnTo>
                      <a:pt x="585" y="292"/>
                    </a:lnTo>
                    <a:lnTo>
                      <a:pt x="583" y="321"/>
                    </a:lnTo>
                    <a:lnTo>
                      <a:pt x="580" y="349"/>
                    </a:lnTo>
                    <a:lnTo>
                      <a:pt x="572" y="375"/>
                    </a:lnTo>
                    <a:lnTo>
                      <a:pt x="564" y="402"/>
                    </a:lnTo>
                    <a:lnTo>
                      <a:pt x="551" y="427"/>
                    </a:lnTo>
                    <a:lnTo>
                      <a:pt x="538" y="451"/>
                    </a:lnTo>
                    <a:lnTo>
                      <a:pt x="522" y="474"/>
                    </a:lnTo>
                    <a:lnTo>
                      <a:pt x="502" y="497"/>
                    </a:lnTo>
                    <a:lnTo>
                      <a:pt x="481" y="516"/>
                    </a:lnTo>
                    <a:lnTo>
                      <a:pt x="458" y="533"/>
                    </a:lnTo>
                    <a:lnTo>
                      <a:pt x="432" y="549"/>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Freeform 3527"/>
              <p:cNvSpPr>
                <a:spLocks/>
              </p:cNvSpPr>
              <p:nvPr/>
            </p:nvSpPr>
            <p:spPr bwMode="auto">
              <a:xfrm>
                <a:off x="4492624" y="3570287"/>
                <a:ext cx="358775" cy="360363"/>
              </a:xfrm>
              <a:custGeom>
                <a:avLst/>
                <a:gdLst/>
                <a:ahLst/>
                <a:cxnLst>
                  <a:cxn ang="0">
                    <a:pos x="334" y="426"/>
                  </a:cxn>
                  <a:cxn ang="0">
                    <a:pos x="292" y="443"/>
                  </a:cxn>
                  <a:cxn ang="0">
                    <a:pos x="248" y="452"/>
                  </a:cxn>
                  <a:cxn ang="0">
                    <a:pos x="205" y="452"/>
                  </a:cxn>
                  <a:cxn ang="0">
                    <a:pos x="161" y="443"/>
                  </a:cxn>
                  <a:cxn ang="0">
                    <a:pos x="122" y="427"/>
                  </a:cxn>
                  <a:cxn ang="0">
                    <a:pos x="85" y="403"/>
                  </a:cxn>
                  <a:cxn ang="0">
                    <a:pos x="54" y="372"/>
                  </a:cxn>
                  <a:cxn ang="0">
                    <a:pos x="28" y="334"/>
                  </a:cxn>
                  <a:cxn ang="0">
                    <a:pos x="18" y="313"/>
                  </a:cxn>
                  <a:cxn ang="0">
                    <a:pos x="5" y="271"/>
                  </a:cxn>
                  <a:cxn ang="0">
                    <a:pos x="0" y="227"/>
                  </a:cxn>
                  <a:cxn ang="0">
                    <a:pos x="5" y="183"/>
                  </a:cxn>
                  <a:cxn ang="0">
                    <a:pos x="16" y="142"/>
                  </a:cxn>
                  <a:cxn ang="0">
                    <a:pos x="38" y="103"/>
                  </a:cxn>
                  <a:cxn ang="0">
                    <a:pos x="65" y="69"/>
                  </a:cxn>
                  <a:cxn ang="0">
                    <a:pos x="99" y="40"/>
                  </a:cxn>
                  <a:cxn ang="0">
                    <a:pos x="119" y="28"/>
                  </a:cxn>
                  <a:cxn ang="0">
                    <a:pos x="161" y="10"/>
                  </a:cxn>
                  <a:cxn ang="0">
                    <a:pos x="205" y="2"/>
                  </a:cxn>
                  <a:cxn ang="0">
                    <a:pos x="248" y="2"/>
                  </a:cxn>
                  <a:cxn ang="0">
                    <a:pos x="292" y="10"/>
                  </a:cxn>
                  <a:cxn ang="0">
                    <a:pos x="331" y="27"/>
                  </a:cxn>
                  <a:cxn ang="0">
                    <a:pos x="368" y="49"/>
                  </a:cxn>
                  <a:cxn ang="0">
                    <a:pos x="399" y="80"/>
                  </a:cxn>
                  <a:cxn ang="0">
                    <a:pos x="425" y="119"/>
                  </a:cxn>
                  <a:cxn ang="0">
                    <a:pos x="435" y="141"/>
                  </a:cxn>
                  <a:cxn ang="0">
                    <a:pos x="448" y="183"/>
                  </a:cxn>
                  <a:cxn ang="0">
                    <a:pos x="453" y="227"/>
                  </a:cxn>
                  <a:cxn ang="0">
                    <a:pos x="448" y="269"/>
                  </a:cxn>
                  <a:cxn ang="0">
                    <a:pos x="437" y="312"/>
                  </a:cxn>
                  <a:cxn ang="0">
                    <a:pos x="415" y="351"/>
                  </a:cxn>
                  <a:cxn ang="0">
                    <a:pos x="388" y="385"/>
                  </a:cxn>
                  <a:cxn ang="0">
                    <a:pos x="354" y="412"/>
                  </a:cxn>
                </a:cxnLst>
                <a:rect l="0" t="0" r="r" b="b"/>
                <a:pathLst>
                  <a:path w="453" h="453">
                    <a:moveTo>
                      <a:pt x="334" y="426"/>
                    </a:moveTo>
                    <a:lnTo>
                      <a:pt x="334" y="426"/>
                    </a:lnTo>
                    <a:lnTo>
                      <a:pt x="313" y="435"/>
                    </a:lnTo>
                    <a:lnTo>
                      <a:pt x="292" y="443"/>
                    </a:lnTo>
                    <a:lnTo>
                      <a:pt x="271" y="448"/>
                    </a:lnTo>
                    <a:lnTo>
                      <a:pt x="248" y="452"/>
                    </a:lnTo>
                    <a:lnTo>
                      <a:pt x="227" y="453"/>
                    </a:lnTo>
                    <a:lnTo>
                      <a:pt x="205" y="452"/>
                    </a:lnTo>
                    <a:lnTo>
                      <a:pt x="183" y="448"/>
                    </a:lnTo>
                    <a:lnTo>
                      <a:pt x="161" y="443"/>
                    </a:lnTo>
                    <a:lnTo>
                      <a:pt x="142" y="435"/>
                    </a:lnTo>
                    <a:lnTo>
                      <a:pt x="122" y="427"/>
                    </a:lnTo>
                    <a:lnTo>
                      <a:pt x="103" y="416"/>
                    </a:lnTo>
                    <a:lnTo>
                      <a:pt x="85" y="403"/>
                    </a:lnTo>
                    <a:lnTo>
                      <a:pt x="69" y="388"/>
                    </a:lnTo>
                    <a:lnTo>
                      <a:pt x="54" y="372"/>
                    </a:lnTo>
                    <a:lnTo>
                      <a:pt x="39" y="354"/>
                    </a:lnTo>
                    <a:lnTo>
                      <a:pt x="28" y="334"/>
                    </a:lnTo>
                    <a:lnTo>
                      <a:pt x="28" y="334"/>
                    </a:lnTo>
                    <a:lnTo>
                      <a:pt x="18" y="313"/>
                    </a:lnTo>
                    <a:lnTo>
                      <a:pt x="10" y="292"/>
                    </a:lnTo>
                    <a:lnTo>
                      <a:pt x="5" y="271"/>
                    </a:lnTo>
                    <a:lnTo>
                      <a:pt x="2" y="248"/>
                    </a:lnTo>
                    <a:lnTo>
                      <a:pt x="0" y="227"/>
                    </a:lnTo>
                    <a:lnTo>
                      <a:pt x="2" y="204"/>
                    </a:lnTo>
                    <a:lnTo>
                      <a:pt x="5" y="183"/>
                    </a:lnTo>
                    <a:lnTo>
                      <a:pt x="10" y="162"/>
                    </a:lnTo>
                    <a:lnTo>
                      <a:pt x="16" y="142"/>
                    </a:lnTo>
                    <a:lnTo>
                      <a:pt x="26" y="123"/>
                    </a:lnTo>
                    <a:lnTo>
                      <a:pt x="38" y="103"/>
                    </a:lnTo>
                    <a:lnTo>
                      <a:pt x="51" y="85"/>
                    </a:lnTo>
                    <a:lnTo>
                      <a:pt x="65" y="69"/>
                    </a:lnTo>
                    <a:lnTo>
                      <a:pt x="82" y="54"/>
                    </a:lnTo>
                    <a:lnTo>
                      <a:pt x="99" y="40"/>
                    </a:lnTo>
                    <a:lnTo>
                      <a:pt x="119" y="28"/>
                    </a:lnTo>
                    <a:lnTo>
                      <a:pt x="119" y="28"/>
                    </a:lnTo>
                    <a:lnTo>
                      <a:pt x="140" y="18"/>
                    </a:lnTo>
                    <a:lnTo>
                      <a:pt x="161" y="10"/>
                    </a:lnTo>
                    <a:lnTo>
                      <a:pt x="183" y="5"/>
                    </a:lnTo>
                    <a:lnTo>
                      <a:pt x="205" y="2"/>
                    </a:lnTo>
                    <a:lnTo>
                      <a:pt x="227" y="0"/>
                    </a:lnTo>
                    <a:lnTo>
                      <a:pt x="248" y="2"/>
                    </a:lnTo>
                    <a:lnTo>
                      <a:pt x="271" y="5"/>
                    </a:lnTo>
                    <a:lnTo>
                      <a:pt x="292" y="10"/>
                    </a:lnTo>
                    <a:lnTo>
                      <a:pt x="311" y="17"/>
                    </a:lnTo>
                    <a:lnTo>
                      <a:pt x="331" y="27"/>
                    </a:lnTo>
                    <a:lnTo>
                      <a:pt x="350" y="38"/>
                    </a:lnTo>
                    <a:lnTo>
                      <a:pt x="368" y="49"/>
                    </a:lnTo>
                    <a:lnTo>
                      <a:pt x="385" y="64"/>
                    </a:lnTo>
                    <a:lnTo>
                      <a:pt x="399" y="80"/>
                    </a:lnTo>
                    <a:lnTo>
                      <a:pt x="414" y="100"/>
                    </a:lnTo>
                    <a:lnTo>
                      <a:pt x="425" y="119"/>
                    </a:lnTo>
                    <a:lnTo>
                      <a:pt x="425" y="119"/>
                    </a:lnTo>
                    <a:lnTo>
                      <a:pt x="435" y="141"/>
                    </a:lnTo>
                    <a:lnTo>
                      <a:pt x="443" y="162"/>
                    </a:lnTo>
                    <a:lnTo>
                      <a:pt x="448" y="183"/>
                    </a:lnTo>
                    <a:lnTo>
                      <a:pt x="451" y="204"/>
                    </a:lnTo>
                    <a:lnTo>
                      <a:pt x="453" y="227"/>
                    </a:lnTo>
                    <a:lnTo>
                      <a:pt x="451" y="248"/>
                    </a:lnTo>
                    <a:lnTo>
                      <a:pt x="448" y="269"/>
                    </a:lnTo>
                    <a:lnTo>
                      <a:pt x="443" y="290"/>
                    </a:lnTo>
                    <a:lnTo>
                      <a:pt x="437" y="312"/>
                    </a:lnTo>
                    <a:lnTo>
                      <a:pt x="427" y="331"/>
                    </a:lnTo>
                    <a:lnTo>
                      <a:pt x="415" y="351"/>
                    </a:lnTo>
                    <a:lnTo>
                      <a:pt x="402" y="369"/>
                    </a:lnTo>
                    <a:lnTo>
                      <a:pt x="388" y="385"/>
                    </a:lnTo>
                    <a:lnTo>
                      <a:pt x="371" y="399"/>
                    </a:lnTo>
                    <a:lnTo>
                      <a:pt x="354" y="412"/>
                    </a:lnTo>
                    <a:lnTo>
                      <a:pt x="334" y="426"/>
                    </a:lnTo>
                    <a:close/>
                  </a:path>
                </a:pathLst>
              </a:custGeom>
              <a:solidFill>
                <a:srgbClr val="FFFF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 name="Freeform 3528"/>
              <p:cNvSpPr>
                <a:spLocks/>
              </p:cNvSpPr>
              <p:nvPr/>
            </p:nvSpPr>
            <p:spPr bwMode="auto">
              <a:xfrm>
                <a:off x="4492624" y="3570287"/>
                <a:ext cx="358775" cy="360363"/>
              </a:xfrm>
              <a:custGeom>
                <a:avLst/>
                <a:gdLst/>
                <a:ahLst/>
                <a:cxnLst>
                  <a:cxn ang="0">
                    <a:pos x="334" y="426"/>
                  </a:cxn>
                  <a:cxn ang="0">
                    <a:pos x="292" y="443"/>
                  </a:cxn>
                  <a:cxn ang="0">
                    <a:pos x="248" y="452"/>
                  </a:cxn>
                  <a:cxn ang="0">
                    <a:pos x="205" y="452"/>
                  </a:cxn>
                  <a:cxn ang="0">
                    <a:pos x="161" y="443"/>
                  </a:cxn>
                  <a:cxn ang="0">
                    <a:pos x="122" y="427"/>
                  </a:cxn>
                  <a:cxn ang="0">
                    <a:pos x="85" y="403"/>
                  </a:cxn>
                  <a:cxn ang="0">
                    <a:pos x="54" y="372"/>
                  </a:cxn>
                  <a:cxn ang="0">
                    <a:pos x="28" y="334"/>
                  </a:cxn>
                  <a:cxn ang="0">
                    <a:pos x="18" y="313"/>
                  </a:cxn>
                  <a:cxn ang="0">
                    <a:pos x="5" y="271"/>
                  </a:cxn>
                  <a:cxn ang="0">
                    <a:pos x="0" y="227"/>
                  </a:cxn>
                  <a:cxn ang="0">
                    <a:pos x="5" y="183"/>
                  </a:cxn>
                  <a:cxn ang="0">
                    <a:pos x="16" y="142"/>
                  </a:cxn>
                  <a:cxn ang="0">
                    <a:pos x="38" y="103"/>
                  </a:cxn>
                  <a:cxn ang="0">
                    <a:pos x="65" y="69"/>
                  </a:cxn>
                  <a:cxn ang="0">
                    <a:pos x="99" y="40"/>
                  </a:cxn>
                  <a:cxn ang="0">
                    <a:pos x="119" y="28"/>
                  </a:cxn>
                  <a:cxn ang="0">
                    <a:pos x="161" y="10"/>
                  </a:cxn>
                  <a:cxn ang="0">
                    <a:pos x="205" y="2"/>
                  </a:cxn>
                  <a:cxn ang="0">
                    <a:pos x="248" y="2"/>
                  </a:cxn>
                  <a:cxn ang="0">
                    <a:pos x="292" y="10"/>
                  </a:cxn>
                  <a:cxn ang="0">
                    <a:pos x="331" y="27"/>
                  </a:cxn>
                  <a:cxn ang="0">
                    <a:pos x="368" y="49"/>
                  </a:cxn>
                  <a:cxn ang="0">
                    <a:pos x="399" y="80"/>
                  </a:cxn>
                  <a:cxn ang="0">
                    <a:pos x="425" y="119"/>
                  </a:cxn>
                  <a:cxn ang="0">
                    <a:pos x="435" y="141"/>
                  </a:cxn>
                  <a:cxn ang="0">
                    <a:pos x="448" y="183"/>
                  </a:cxn>
                  <a:cxn ang="0">
                    <a:pos x="453" y="227"/>
                  </a:cxn>
                  <a:cxn ang="0">
                    <a:pos x="448" y="269"/>
                  </a:cxn>
                  <a:cxn ang="0">
                    <a:pos x="437" y="312"/>
                  </a:cxn>
                  <a:cxn ang="0">
                    <a:pos x="415" y="351"/>
                  </a:cxn>
                  <a:cxn ang="0">
                    <a:pos x="388" y="385"/>
                  </a:cxn>
                  <a:cxn ang="0">
                    <a:pos x="354" y="412"/>
                  </a:cxn>
                </a:cxnLst>
                <a:rect l="0" t="0" r="r" b="b"/>
                <a:pathLst>
                  <a:path w="453" h="453">
                    <a:moveTo>
                      <a:pt x="334" y="426"/>
                    </a:moveTo>
                    <a:lnTo>
                      <a:pt x="334" y="426"/>
                    </a:lnTo>
                    <a:lnTo>
                      <a:pt x="313" y="435"/>
                    </a:lnTo>
                    <a:lnTo>
                      <a:pt x="292" y="443"/>
                    </a:lnTo>
                    <a:lnTo>
                      <a:pt x="271" y="448"/>
                    </a:lnTo>
                    <a:lnTo>
                      <a:pt x="248" y="452"/>
                    </a:lnTo>
                    <a:lnTo>
                      <a:pt x="227" y="453"/>
                    </a:lnTo>
                    <a:lnTo>
                      <a:pt x="205" y="452"/>
                    </a:lnTo>
                    <a:lnTo>
                      <a:pt x="183" y="448"/>
                    </a:lnTo>
                    <a:lnTo>
                      <a:pt x="161" y="443"/>
                    </a:lnTo>
                    <a:lnTo>
                      <a:pt x="142" y="435"/>
                    </a:lnTo>
                    <a:lnTo>
                      <a:pt x="122" y="427"/>
                    </a:lnTo>
                    <a:lnTo>
                      <a:pt x="103" y="416"/>
                    </a:lnTo>
                    <a:lnTo>
                      <a:pt x="85" y="403"/>
                    </a:lnTo>
                    <a:lnTo>
                      <a:pt x="69" y="388"/>
                    </a:lnTo>
                    <a:lnTo>
                      <a:pt x="54" y="372"/>
                    </a:lnTo>
                    <a:lnTo>
                      <a:pt x="39" y="354"/>
                    </a:lnTo>
                    <a:lnTo>
                      <a:pt x="28" y="334"/>
                    </a:lnTo>
                    <a:lnTo>
                      <a:pt x="28" y="334"/>
                    </a:lnTo>
                    <a:lnTo>
                      <a:pt x="18" y="313"/>
                    </a:lnTo>
                    <a:lnTo>
                      <a:pt x="10" y="292"/>
                    </a:lnTo>
                    <a:lnTo>
                      <a:pt x="5" y="271"/>
                    </a:lnTo>
                    <a:lnTo>
                      <a:pt x="2" y="248"/>
                    </a:lnTo>
                    <a:lnTo>
                      <a:pt x="0" y="227"/>
                    </a:lnTo>
                    <a:lnTo>
                      <a:pt x="2" y="204"/>
                    </a:lnTo>
                    <a:lnTo>
                      <a:pt x="5" y="183"/>
                    </a:lnTo>
                    <a:lnTo>
                      <a:pt x="10" y="162"/>
                    </a:lnTo>
                    <a:lnTo>
                      <a:pt x="16" y="142"/>
                    </a:lnTo>
                    <a:lnTo>
                      <a:pt x="26" y="123"/>
                    </a:lnTo>
                    <a:lnTo>
                      <a:pt x="38" y="103"/>
                    </a:lnTo>
                    <a:lnTo>
                      <a:pt x="51" y="85"/>
                    </a:lnTo>
                    <a:lnTo>
                      <a:pt x="65" y="69"/>
                    </a:lnTo>
                    <a:lnTo>
                      <a:pt x="82" y="54"/>
                    </a:lnTo>
                    <a:lnTo>
                      <a:pt x="99" y="40"/>
                    </a:lnTo>
                    <a:lnTo>
                      <a:pt x="119" y="28"/>
                    </a:lnTo>
                    <a:lnTo>
                      <a:pt x="119" y="28"/>
                    </a:lnTo>
                    <a:lnTo>
                      <a:pt x="140" y="18"/>
                    </a:lnTo>
                    <a:lnTo>
                      <a:pt x="161" y="10"/>
                    </a:lnTo>
                    <a:lnTo>
                      <a:pt x="183" y="5"/>
                    </a:lnTo>
                    <a:lnTo>
                      <a:pt x="205" y="2"/>
                    </a:lnTo>
                    <a:lnTo>
                      <a:pt x="227" y="0"/>
                    </a:lnTo>
                    <a:lnTo>
                      <a:pt x="248" y="2"/>
                    </a:lnTo>
                    <a:lnTo>
                      <a:pt x="271" y="5"/>
                    </a:lnTo>
                    <a:lnTo>
                      <a:pt x="292" y="10"/>
                    </a:lnTo>
                    <a:lnTo>
                      <a:pt x="311" y="17"/>
                    </a:lnTo>
                    <a:lnTo>
                      <a:pt x="331" y="27"/>
                    </a:lnTo>
                    <a:lnTo>
                      <a:pt x="350" y="38"/>
                    </a:lnTo>
                    <a:lnTo>
                      <a:pt x="368" y="49"/>
                    </a:lnTo>
                    <a:lnTo>
                      <a:pt x="385" y="64"/>
                    </a:lnTo>
                    <a:lnTo>
                      <a:pt x="399" y="80"/>
                    </a:lnTo>
                    <a:lnTo>
                      <a:pt x="414" y="100"/>
                    </a:lnTo>
                    <a:lnTo>
                      <a:pt x="425" y="119"/>
                    </a:lnTo>
                    <a:lnTo>
                      <a:pt x="425" y="119"/>
                    </a:lnTo>
                    <a:lnTo>
                      <a:pt x="435" y="141"/>
                    </a:lnTo>
                    <a:lnTo>
                      <a:pt x="443" y="162"/>
                    </a:lnTo>
                    <a:lnTo>
                      <a:pt x="448" y="183"/>
                    </a:lnTo>
                    <a:lnTo>
                      <a:pt x="451" y="204"/>
                    </a:lnTo>
                    <a:lnTo>
                      <a:pt x="453" y="227"/>
                    </a:lnTo>
                    <a:lnTo>
                      <a:pt x="451" y="248"/>
                    </a:lnTo>
                    <a:lnTo>
                      <a:pt x="448" y="269"/>
                    </a:lnTo>
                    <a:lnTo>
                      <a:pt x="443" y="290"/>
                    </a:lnTo>
                    <a:lnTo>
                      <a:pt x="437" y="312"/>
                    </a:lnTo>
                    <a:lnTo>
                      <a:pt x="427" y="331"/>
                    </a:lnTo>
                    <a:lnTo>
                      <a:pt x="415" y="351"/>
                    </a:lnTo>
                    <a:lnTo>
                      <a:pt x="402" y="369"/>
                    </a:lnTo>
                    <a:lnTo>
                      <a:pt x="388" y="385"/>
                    </a:lnTo>
                    <a:lnTo>
                      <a:pt x="371" y="399"/>
                    </a:lnTo>
                    <a:lnTo>
                      <a:pt x="354" y="412"/>
                    </a:lnTo>
                    <a:lnTo>
                      <a:pt x="334" y="42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Freeform 3529"/>
              <p:cNvSpPr>
                <a:spLocks/>
              </p:cNvSpPr>
              <p:nvPr/>
            </p:nvSpPr>
            <p:spPr bwMode="auto">
              <a:xfrm>
                <a:off x="4565649" y="3656012"/>
                <a:ext cx="160338" cy="201613"/>
              </a:xfrm>
              <a:custGeom>
                <a:avLst/>
                <a:gdLst/>
                <a:ahLst/>
                <a:cxnLst>
                  <a:cxn ang="0">
                    <a:pos x="77" y="0"/>
                  </a:cxn>
                  <a:cxn ang="0">
                    <a:pos x="77" y="0"/>
                  </a:cxn>
                  <a:cxn ang="0">
                    <a:pos x="70" y="3"/>
                  </a:cxn>
                  <a:cxn ang="0">
                    <a:pos x="70" y="3"/>
                  </a:cxn>
                  <a:cxn ang="0">
                    <a:pos x="59" y="11"/>
                  </a:cxn>
                  <a:cxn ang="0">
                    <a:pos x="48" y="19"/>
                  </a:cxn>
                  <a:cxn ang="0">
                    <a:pos x="38" y="28"/>
                  </a:cxn>
                  <a:cxn ang="0">
                    <a:pos x="30" y="37"/>
                  </a:cxn>
                  <a:cxn ang="0">
                    <a:pos x="22" y="49"/>
                  </a:cxn>
                  <a:cxn ang="0">
                    <a:pos x="15" y="59"/>
                  </a:cxn>
                  <a:cxn ang="0">
                    <a:pos x="10" y="70"/>
                  </a:cxn>
                  <a:cxn ang="0">
                    <a:pos x="5" y="83"/>
                  </a:cxn>
                  <a:cxn ang="0">
                    <a:pos x="4" y="94"/>
                  </a:cxn>
                  <a:cxn ang="0">
                    <a:pos x="0" y="107"/>
                  </a:cxn>
                  <a:cxn ang="0">
                    <a:pos x="0" y="120"/>
                  </a:cxn>
                  <a:cxn ang="0">
                    <a:pos x="0" y="133"/>
                  </a:cxn>
                  <a:cxn ang="0">
                    <a:pos x="2" y="147"/>
                  </a:cxn>
                  <a:cxn ang="0">
                    <a:pos x="5" y="160"/>
                  </a:cxn>
                  <a:cxn ang="0">
                    <a:pos x="10" y="173"/>
                  </a:cxn>
                  <a:cxn ang="0">
                    <a:pos x="17" y="184"/>
                  </a:cxn>
                  <a:cxn ang="0">
                    <a:pos x="17" y="184"/>
                  </a:cxn>
                  <a:cxn ang="0">
                    <a:pos x="26" y="200"/>
                  </a:cxn>
                  <a:cxn ang="0">
                    <a:pos x="38" y="213"/>
                  </a:cxn>
                  <a:cxn ang="0">
                    <a:pos x="51" y="226"/>
                  </a:cxn>
                  <a:cxn ang="0">
                    <a:pos x="66" y="236"/>
                  </a:cxn>
                  <a:cxn ang="0">
                    <a:pos x="82" y="244"/>
                  </a:cxn>
                  <a:cxn ang="0">
                    <a:pos x="98" y="249"/>
                  </a:cxn>
                  <a:cxn ang="0">
                    <a:pos x="116" y="252"/>
                  </a:cxn>
                  <a:cxn ang="0">
                    <a:pos x="134" y="254"/>
                  </a:cxn>
                  <a:cxn ang="0">
                    <a:pos x="134" y="254"/>
                  </a:cxn>
                  <a:cxn ang="0">
                    <a:pos x="150" y="252"/>
                  </a:cxn>
                  <a:cxn ang="0">
                    <a:pos x="165" y="249"/>
                  </a:cxn>
                  <a:cxn ang="0">
                    <a:pos x="181" y="244"/>
                  </a:cxn>
                  <a:cxn ang="0">
                    <a:pos x="197" y="238"/>
                  </a:cxn>
                  <a:cxn ang="0">
                    <a:pos x="197" y="238"/>
                  </a:cxn>
                  <a:cxn ang="0">
                    <a:pos x="204" y="234"/>
                  </a:cxn>
                  <a:cxn ang="0">
                    <a:pos x="77" y="0"/>
                  </a:cxn>
                </a:cxnLst>
                <a:rect l="0" t="0" r="r" b="b"/>
                <a:pathLst>
                  <a:path w="204" h="254">
                    <a:moveTo>
                      <a:pt x="77" y="0"/>
                    </a:moveTo>
                    <a:lnTo>
                      <a:pt x="77" y="0"/>
                    </a:lnTo>
                    <a:lnTo>
                      <a:pt x="70" y="3"/>
                    </a:lnTo>
                    <a:lnTo>
                      <a:pt x="70" y="3"/>
                    </a:lnTo>
                    <a:lnTo>
                      <a:pt x="59" y="11"/>
                    </a:lnTo>
                    <a:lnTo>
                      <a:pt x="48" y="19"/>
                    </a:lnTo>
                    <a:lnTo>
                      <a:pt x="38" y="28"/>
                    </a:lnTo>
                    <a:lnTo>
                      <a:pt x="30" y="37"/>
                    </a:lnTo>
                    <a:lnTo>
                      <a:pt x="22" y="49"/>
                    </a:lnTo>
                    <a:lnTo>
                      <a:pt x="15" y="59"/>
                    </a:lnTo>
                    <a:lnTo>
                      <a:pt x="10" y="70"/>
                    </a:lnTo>
                    <a:lnTo>
                      <a:pt x="5" y="83"/>
                    </a:lnTo>
                    <a:lnTo>
                      <a:pt x="4" y="94"/>
                    </a:lnTo>
                    <a:lnTo>
                      <a:pt x="0" y="107"/>
                    </a:lnTo>
                    <a:lnTo>
                      <a:pt x="0" y="120"/>
                    </a:lnTo>
                    <a:lnTo>
                      <a:pt x="0" y="133"/>
                    </a:lnTo>
                    <a:lnTo>
                      <a:pt x="2" y="147"/>
                    </a:lnTo>
                    <a:lnTo>
                      <a:pt x="5" y="160"/>
                    </a:lnTo>
                    <a:lnTo>
                      <a:pt x="10" y="173"/>
                    </a:lnTo>
                    <a:lnTo>
                      <a:pt x="17" y="184"/>
                    </a:lnTo>
                    <a:lnTo>
                      <a:pt x="17" y="184"/>
                    </a:lnTo>
                    <a:lnTo>
                      <a:pt x="26" y="200"/>
                    </a:lnTo>
                    <a:lnTo>
                      <a:pt x="38" y="213"/>
                    </a:lnTo>
                    <a:lnTo>
                      <a:pt x="51" y="226"/>
                    </a:lnTo>
                    <a:lnTo>
                      <a:pt x="66" y="236"/>
                    </a:lnTo>
                    <a:lnTo>
                      <a:pt x="82" y="244"/>
                    </a:lnTo>
                    <a:lnTo>
                      <a:pt x="98" y="249"/>
                    </a:lnTo>
                    <a:lnTo>
                      <a:pt x="116" y="252"/>
                    </a:lnTo>
                    <a:lnTo>
                      <a:pt x="134" y="254"/>
                    </a:lnTo>
                    <a:lnTo>
                      <a:pt x="134" y="254"/>
                    </a:lnTo>
                    <a:lnTo>
                      <a:pt x="150" y="252"/>
                    </a:lnTo>
                    <a:lnTo>
                      <a:pt x="165" y="249"/>
                    </a:lnTo>
                    <a:lnTo>
                      <a:pt x="181" y="244"/>
                    </a:lnTo>
                    <a:lnTo>
                      <a:pt x="197" y="238"/>
                    </a:lnTo>
                    <a:lnTo>
                      <a:pt x="197" y="238"/>
                    </a:lnTo>
                    <a:lnTo>
                      <a:pt x="204" y="234"/>
                    </a:lnTo>
                    <a:lnTo>
                      <a:pt x="77" y="0"/>
                    </a:lnTo>
                    <a:close/>
                  </a:path>
                </a:pathLst>
              </a:custGeom>
              <a:solidFill>
                <a:srgbClr val="FFFFE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 name="Freeform 3530"/>
              <p:cNvSpPr>
                <a:spLocks/>
              </p:cNvSpPr>
              <p:nvPr/>
            </p:nvSpPr>
            <p:spPr bwMode="auto">
              <a:xfrm>
                <a:off x="4565649" y="3656012"/>
                <a:ext cx="160338" cy="201613"/>
              </a:xfrm>
              <a:custGeom>
                <a:avLst/>
                <a:gdLst/>
                <a:ahLst/>
                <a:cxnLst>
                  <a:cxn ang="0">
                    <a:pos x="77" y="0"/>
                  </a:cxn>
                  <a:cxn ang="0">
                    <a:pos x="77" y="0"/>
                  </a:cxn>
                  <a:cxn ang="0">
                    <a:pos x="70" y="3"/>
                  </a:cxn>
                  <a:cxn ang="0">
                    <a:pos x="70" y="3"/>
                  </a:cxn>
                  <a:cxn ang="0">
                    <a:pos x="59" y="11"/>
                  </a:cxn>
                  <a:cxn ang="0">
                    <a:pos x="48" y="19"/>
                  </a:cxn>
                  <a:cxn ang="0">
                    <a:pos x="38" y="28"/>
                  </a:cxn>
                  <a:cxn ang="0">
                    <a:pos x="30" y="37"/>
                  </a:cxn>
                  <a:cxn ang="0">
                    <a:pos x="22" y="49"/>
                  </a:cxn>
                  <a:cxn ang="0">
                    <a:pos x="15" y="59"/>
                  </a:cxn>
                  <a:cxn ang="0">
                    <a:pos x="10" y="70"/>
                  </a:cxn>
                  <a:cxn ang="0">
                    <a:pos x="5" y="83"/>
                  </a:cxn>
                  <a:cxn ang="0">
                    <a:pos x="4" y="94"/>
                  </a:cxn>
                  <a:cxn ang="0">
                    <a:pos x="0" y="107"/>
                  </a:cxn>
                  <a:cxn ang="0">
                    <a:pos x="0" y="120"/>
                  </a:cxn>
                  <a:cxn ang="0">
                    <a:pos x="0" y="133"/>
                  </a:cxn>
                  <a:cxn ang="0">
                    <a:pos x="2" y="147"/>
                  </a:cxn>
                  <a:cxn ang="0">
                    <a:pos x="5" y="160"/>
                  </a:cxn>
                  <a:cxn ang="0">
                    <a:pos x="10" y="173"/>
                  </a:cxn>
                  <a:cxn ang="0">
                    <a:pos x="17" y="184"/>
                  </a:cxn>
                  <a:cxn ang="0">
                    <a:pos x="17" y="184"/>
                  </a:cxn>
                  <a:cxn ang="0">
                    <a:pos x="26" y="200"/>
                  </a:cxn>
                  <a:cxn ang="0">
                    <a:pos x="38" y="213"/>
                  </a:cxn>
                  <a:cxn ang="0">
                    <a:pos x="51" y="226"/>
                  </a:cxn>
                  <a:cxn ang="0">
                    <a:pos x="66" y="236"/>
                  </a:cxn>
                  <a:cxn ang="0">
                    <a:pos x="82" y="244"/>
                  </a:cxn>
                  <a:cxn ang="0">
                    <a:pos x="98" y="249"/>
                  </a:cxn>
                  <a:cxn ang="0">
                    <a:pos x="116" y="252"/>
                  </a:cxn>
                  <a:cxn ang="0">
                    <a:pos x="134" y="254"/>
                  </a:cxn>
                  <a:cxn ang="0">
                    <a:pos x="134" y="254"/>
                  </a:cxn>
                  <a:cxn ang="0">
                    <a:pos x="150" y="252"/>
                  </a:cxn>
                  <a:cxn ang="0">
                    <a:pos x="165" y="249"/>
                  </a:cxn>
                  <a:cxn ang="0">
                    <a:pos x="181" y="244"/>
                  </a:cxn>
                  <a:cxn ang="0">
                    <a:pos x="197" y="238"/>
                  </a:cxn>
                  <a:cxn ang="0">
                    <a:pos x="197" y="238"/>
                  </a:cxn>
                  <a:cxn ang="0">
                    <a:pos x="204" y="234"/>
                  </a:cxn>
                  <a:cxn ang="0">
                    <a:pos x="77" y="0"/>
                  </a:cxn>
                </a:cxnLst>
                <a:rect l="0" t="0" r="r" b="b"/>
                <a:pathLst>
                  <a:path w="204" h="254">
                    <a:moveTo>
                      <a:pt x="77" y="0"/>
                    </a:moveTo>
                    <a:lnTo>
                      <a:pt x="77" y="0"/>
                    </a:lnTo>
                    <a:lnTo>
                      <a:pt x="70" y="3"/>
                    </a:lnTo>
                    <a:lnTo>
                      <a:pt x="70" y="3"/>
                    </a:lnTo>
                    <a:lnTo>
                      <a:pt x="59" y="11"/>
                    </a:lnTo>
                    <a:lnTo>
                      <a:pt x="48" y="19"/>
                    </a:lnTo>
                    <a:lnTo>
                      <a:pt x="38" y="28"/>
                    </a:lnTo>
                    <a:lnTo>
                      <a:pt x="30" y="37"/>
                    </a:lnTo>
                    <a:lnTo>
                      <a:pt x="22" y="49"/>
                    </a:lnTo>
                    <a:lnTo>
                      <a:pt x="15" y="59"/>
                    </a:lnTo>
                    <a:lnTo>
                      <a:pt x="10" y="70"/>
                    </a:lnTo>
                    <a:lnTo>
                      <a:pt x="5" y="83"/>
                    </a:lnTo>
                    <a:lnTo>
                      <a:pt x="4" y="94"/>
                    </a:lnTo>
                    <a:lnTo>
                      <a:pt x="0" y="107"/>
                    </a:lnTo>
                    <a:lnTo>
                      <a:pt x="0" y="120"/>
                    </a:lnTo>
                    <a:lnTo>
                      <a:pt x="0" y="133"/>
                    </a:lnTo>
                    <a:lnTo>
                      <a:pt x="2" y="147"/>
                    </a:lnTo>
                    <a:lnTo>
                      <a:pt x="5" y="160"/>
                    </a:lnTo>
                    <a:lnTo>
                      <a:pt x="10" y="173"/>
                    </a:lnTo>
                    <a:lnTo>
                      <a:pt x="17" y="184"/>
                    </a:lnTo>
                    <a:lnTo>
                      <a:pt x="17" y="184"/>
                    </a:lnTo>
                    <a:lnTo>
                      <a:pt x="26" y="200"/>
                    </a:lnTo>
                    <a:lnTo>
                      <a:pt x="38" y="213"/>
                    </a:lnTo>
                    <a:lnTo>
                      <a:pt x="51" y="226"/>
                    </a:lnTo>
                    <a:lnTo>
                      <a:pt x="66" y="236"/>
                    </a:lnTo>
                    <a:lnTo>
                      <a:pt x="82" y="244"/>
                    </a:lnTo>
                    <a:lnTo>
                      <a:pt x="98" y="249"/>
                    </a:lnTo>
                    <a:lnTo>
                      <a:pt x="116" y="252"/>
                    </a:lnTo>
                    <a:lnTo>
                      <a:pt x="134" y="254"/>
                    </a:lnTo>
                    <a:lnTo>
                      <a:pt x="134" y="254"/>
                    </a:lnTo>
                    <a:lnTo>
                      <a:pt x="150" y="252"/>
                    </a:lnTo>
                    <a:lnTo>
                      <a:pt x="165" y="249"/>
                    </a:lnTo>
                    <a:lnTo>
                      <a:pt x="181" y="244"/>
                    </a:lnTo>
                    <a:lnTo>
                      <a:pt x="197" y="238"/>
                    </a:lnTo>
                    <a:lnTo>
                      <a:pt x="197" y="238"/>
                    </a:lnTo>
                    <a:lnTo>
                      <a:pt x="204" y="234"/>
                    </a:lnTo>
                    <a:lnTo>
                      <a:pt x="7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Freeform 3531"/>
              <p:cNvSpPr>
                <a:spLocks/>
              </p:cNvSpPr>
              <p:nvPr/>
            </p:nvSpPr>
            <p:spPr bwMode="auto">
              <a:xfrm>
                <a:off x="4565649" y="3559175"/>
                <a:ext cx="19050" cy="17463"/>
              </a:xfrm>
              <a:custGeom>
                <a:avLst/>
                <a:gdLst/>
                <a:ahLst/>
                <a:cxnLst>
                  <a:cxn ang="0">
                    <a:pos x="25" y="11"/>
                  </a:cxn>
                  <a:cxn ang="0">
                    <a:pos x="25" y="11"/>
                  </a:cxn>
                  <a:cxn ang="0">
                    <a:pos x="23" y="16"/>
                  </a:cxn>
                  <a:cxn ang="0">
                    <a:pos x="22" y="19"/>
                  </a:cxn>
                  <a:cxn ang="0">
                    <a:pos x="17" y="23"/>
                  </a:cxn>
                  <a:cxn ang="0">
                    <a:pos x="13" y="23"/>
                  </a:cxn>
                  <a:cxn ang="0">
                    <a:pos x="13" y="23"/>
                  </a:cxn>
                  <a:cxn ang="0">
                    <a:pos x="8" y="23"/>
                  </a:cxn>
                  <a:cxn ang="0">
                    <a:pos x="4" y="19"/>
                  </a:cxn>
                  <a:cxn ang="0">
                    <a:pos x="2" y="16"/>
                  </a:cxn>
                  <a:cxn ang="0">
                    <a:pos x="0" y="11"/>
                  </a:cxn>
                  <a:cxn ang="0">
                    <a:pos x="0" y="11"/>
                  </a:cxn>
                  <a:cxn ang="0">
                    <a:pos x="2" y="6"/>
                  </a:cxn>
                  <a:cxn ang="0">
                    <a:pos x="4" y="3"/>
                  </a:cxn>
                  <a:cxn ang="0">
                    <a:pos x="8" y="0"/>
                  </a:cxn>
                  <a:cxn ang="0">
                    <a:pos x="13" y="0"/>
                  </a:cxn>
                  <a:cxn ang="0">
                    <a:pos x="13" y="0"/>
                  </a:cxn>
                  <a:cxn ang="0">
                    <a:pos x="17" y="0"/>
                  </a:cxn>
                  <a:cxn ang="0">
                    <a:pos x="22" y="3"/>
                  </a:cxn>
                  <a:cxn ang="0">
                    <a:pos x="23" y="6"/>
                  </a:cxn>
                  <a:cxn ang="0">
                    <a:pos x="25" y="11"/>
                  </a:cxn>
                </a:cxnLst>
                <a:rect l="0" t="0" r="r" b="b"/>
                <a:pathLst>
                  <a:path w="25" h="23">
                    <a:moveTo>
                      <a:pt x="25" y="11"/>
                    </a:moveTo>
                    <a:lnTo>
                      <a:pt x="25" y="11"/>
                    </a:lnTo>
                    <a:lnTo>
                      <a:pt x="23" y="16"/>
                    </a:lnTo>
                    <a:lnTo>
                      <a:pt x="22" y="19"/>
                    </a:lnTo>
                    <a:lnTo>
                      <a:pt x="17" y="23"/>
                    </a:lnTo>
                    <a:lnTo>
                      <a:pt x="13" y="23"/>
                    </a:lnTo>
                    <a:lnTo>
                      <a:pt x="13" y="23"/>
                    </a:lnTo>
                    <a:lnTo>
                      <a:pt x="8" y="23"/>
                    </a:lnTo>
                    <a:lnTo>
                      <a:pt x="4" y="19"/>
                    </a:lnTo>
                    <a:lnTo>
                      <a:pt x="2" y="16"/>
                    </a:lnTo>
                    <a:lnTo>
                      <a:pt x="0" y="11"/>
                    </a:lnTo>
                    <a:lnTo>
                      <a:pt x="0" y="11"/>
                    </a:lnTo>
                    <a:lnTo>
                      <a:pt x="2" y="6"/>
                    </a:lnTo>
                    <a:lnTo>
                      <a:pt x="4" y="3"/>
                    </a:lnTo>
                    <a:lnTo>
                      <a:pt x="8" y="0"/>
                    </a:lnTo>
                    <a:lnTo>
                      <a:pt x="13" y="0"/>
                    </a:lnTo>
                    <a:lnTo>
                      <a:pt x="13" y="0"/>
                    </a:lnTo>
                    <a:lnTo>
                      <a:pt x="17" y="0"/>
                    </a:lnTo>
                    <a:lnTo>
                      <a:pt x="22" y="3"/>
                    </a:lnTo>
                    <a:lnTo>
                      <a:pt x="23" y="6"/>
                    </a:lnTo>
                    <a:lnTo>
                      <a:pt x="25" y="11"/>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 name="Freeform 3532"/>
              <p:cNvSpPr>
                <a:spLocks/>
              </p:cNvSpPr>
              <p:nvPr/>
            </p:nvSpPr>
            <p:spPr bwMode="auto">
              <a:xfrm>
                <a:off x="4565649" y="3559175"/>
                <a:ext cx="19050" cy="17463"/>
              </a:xfrm>
              <a:custGeom>
                <a:avLst/>
                <a:gdLst/>
                <a:ahLst/>
                <a:cxnLst>
                  <a:cxn ang="0">
                    <a:pos x="25" y="11"/>
                  </a:cxn>
                  <a:cxn ang="0">
                    <a:pos x="25" y="11"/>
                  </a:cxn>
                  <a:cxn ang="0">
                    <a:pos x="23" y="16"/>
                  </a:cxn>
                  <a:cxn ang="0">
                    <a:pos x="22" y="19"/>
                  </a:cxn>
                  <a:cxn ang="0">
                    <a:pos x="17" y="23"/>
                  </a:cxn>
                  <a:cxn ang="0">
                    <a:pos x="13" y="23"/>
                  </a:cxn>
                  <a:cxn ang="0">
                    <a:pos x="13" y="23"/>
                  </a:cxn>
                  <a:cxn ang="0">
                    <a:pos x="8" y="23"/>
                  </a:cxn>
                  <a:cxn ang="0">
                    <a:pos x="4" y="19"/>
                  </a:cxn>
                  <a:cxn ang="0">
                    <a:pos x="2" y="16"/>
                  </a:cxn>
                  <a:cxn ang="0">
                    <a:pos x="0" y="11"/>
                  </a:cxn>
                  <a:cxn ang="0">
                    <a:pos x="0" y="11"/>
                  </a:cxn>
                  <a:cxn ang="0">
                    <a:pos x="2" y="6"/>
                  </a:cxn>
                  <a:cxn ang="0">
                    <a:pos x="4" y="3"/>
                  </a:cxn>
                  <a:cxn ang="0">
                    <a:pos x="8" y="0"/>
                  </a:cxn>
                  <a:cxn ang="0">
                    <a:pos x="13" y="0"/>
                  </a:cxn>
                  <a:cxn ang="0">
                    <a:pos x="13" y="0"/>
                  </a:cxn>
                  <a:cxn ang="0">
                    <a:pos x="17" y="0"/>
                  </a:cxn>
                  <a:cxn ang="0">
                    <a:pos x="22" y="3"/>
                  </a:cxn>
                  <a:cxn ang="0">
                    <a:pos x="23" y="6"/>
                  </a:cxn>
                  <a:cxn ang="0">
                    <a:pos x="25" y="11"/>
                  </a:cxn>
                </a:cxnLst>
                <a:rect l="0" t="0" r="r" b="b"/>
                <a:pathLst>
                  <a:path w="25" h="23">
                    <a:moveTo>
                      <a:pt x="25" y="11"/>
                    </a:moveTo>
                    <a:lnTo>
                      <a:pt x="25" y="11"/>
                    </a:lnTo>
                    <a:lnTo>
                      <a:pt x="23" y="16"/>
                    </a:lnTo>
                    <a:lnTo>
                      <a:pt x="22" y="19"/>
                    </a:lnTo>
                    <a:lnTo>
                      <a:pt x="17" y="23"/>
                    </a:lnTo>
                    <a:lnTo>
                      <a:pt x="13" y="23"/>
                    </a:lnTo>
                    <a:lnTo>
                      <a:pt x="13" y="23"/>
                    </a:lnTo>
                    <a:lnTo>
                      <a:pt x="8" y="23"/>
                    </a:lnTo>
                    <a:lnTo>
                      <a:pt x="4" y="19"/>
                    </a:lnTo>
                    <a:lnTo>
                      <a:pt x="2" y="16"/>
                    </a:lnTo>
                    <a:lnTo>
                      <a:pt x="0" y="11"/>
                    </a:lnTo>
                    <a:lnTo>
                      <a:pt x="0" y="11"/>
                    </a:lnTo>
                    <a:lnTo>
                      <a:pt x="2" y="6"/>
                    </a:lnTo>
                    <a:lnTo>
                      <a:pt x="4" y="3"/>
                    </a:lnTo>
                    <a:lnTo>
                      <a:pt x="8" y="0"/>
                    </a:lnTo>
                    <a:lnTo>
                      <a:pt x="13" y="0"/>
                    </a:lnTo>
                    <a:lnTo>
                      <a:pt x="13" y="0"/>
                    </a:lnTo>
                    <a:lnTo>
                      <a:pt x="17" y="0"/>
                    </a:lnTo>
                    <a:lnTo>
                      <a:pt x="22" y="3"/>
                    </a:lnTo>
                    <a:lnTo>
                      <a:pt x="23" y="6"/>
                    </a:lnTo>
                    <a:lnTo>
                      <a:pt x="25" y="1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Freeform 3533"/>
              <p:cNvSpPr>
                <a:spLocks/>
              </p:cNvSpPr>
              <p:nvPr/>
            </p:nvSpPr>
            <p:spPr bwMode="auto">
              <a:xfrm>
                <a:off x="4518024" y="3600450"/>
                <a:ext cx="20638" cy="19050"/>
              </a:xfrm>
              <a:custGeom>
                <a:avLst/>
                <a:gdLst/>
                <a:ahLst/>
                <a:cxnLst>
                  <a:cxn ang="0">
                    <a:pos x="24" y="13"/>
                  </a:cxn>
                  <a:cxn ang="0">
                    <a:pos x="24" y="13"/>
                  </a:cxn>
                  <a:cxn ang="0">
                    <a:pos x="23" y="16"/>
                  </a:cxn>
                  <a:cxn ang="0">
                    <a:pos x="21" y="21"/>
                  </a:cxn>
                  <a:cxn ang="0">
                    <a:pos x="16" y="23"/>
                  </a:cxn>
                  <a:cxn ang="0">
                    <a:pos x="11" y="24"/>
                  </a:cxn>
                  <a:cxn ang="0">
                    <a:pos x="11" y="24"/>
                  </a:cxn>
                  <a:cxn ang="0">
                    <a:pos x="8" y="23"/>
                  </a:cxn>
                  <a:cxn ang="0">
                    <a:pos x="3" y="21"/>
                  </a:cxn>
                  <a:cxn ang="0">
                    <a:pos x="1" y="16"/>
                  </a:cxn>
                  <a:cxn ang="0">
                    <a:pos x="0" y="13"/>
                  </a:cxn>
                  <a:cxn ang="0">
                    <a:pos x="0" y="13"/>
                  </a:cxn>
                  <a:cxn ang="0">
                    <a:pos x="1" y="8"/>
                  </a:cxn>
                  <a:cxn ang="0">
                    <a:pos x="3" y="3"/>
                  </a:cxn>
                  <a:cxn ang="0">
                    <a:pos x="8" y="2"/>
                  </a:cxn>
                  <a:cxn ang="0">
                    <a:pos x="11" y="0"/>
                  </a:cxn>
                  <a:cxn ang="0">
                    <a:pos x="11" y="0"/>
                  </a:cxn>
                  <a:cxn ang="0">
                    <a:pos x="16" y="2"/>
                  </a:cxn>
                  <a:cxn ang="0">
                    <a:pos x="21" y="3"/>
                  </a:cxn>
                  <a:cxn ang="0">
                    <a:pos x="23" y="8"/>
                  </a:cxn>
                  <a:cxn ang="0">
                    <a:pos x="24" y="13"/>
                  </a:cxn>
                  <a:cxn ang="0">
                    <a:pos x="24" y="13"/>
                  </a:cxn>
                </a:cxnLst>
                <a:rect l="0" t="0" r="r" b="b"/>
                <a:pathLst>
                  <a:path w="24" h="24">
                    <a:moveTo>
                      <a:pt x="24" y="13"/>
                    </a:moveTo>
                    <a:lnTo>
                      <a:pt x="24" y="13"/>
                    </a:lnTo>
                    <a:lnTo>
                      <a:pt x="23" y="16"/>
                    </a:lnTo>
                    <a:lnTo>
                      <a:pt x="21" y="21"/>
                    </a:lnTo>
                    <a:lnTo>
                      <a:pt x="16" y="23"/>
                    </a:lnTo>
                    <a:lnTo>
                      <a:pt x="11" y="24"/>
                    </a:lnTo>
                    <a:lnTo>
                      <a:pt x="11" y="24"/>
                    </a:lnTo>
                    <a:lnTo>
                      <a:pt x="8" y="23"/>
                    </a:lnTo>
                    <a:lnTo>
                      <a:pt x="3" y="21"/>
                    </a:lnTo>
                    <a:lnTo>
                      <a:pt x="1" y="16"/>
                    </a:lnTo>
                    <a:lnTo>
                      <a:pt x="0" y="13"/>
                    </a:lnTo>
                    <a:lnTo>
                      <a:pt x="0" y="13"/>
                    </a:lnTo>
                    <a:lnTo>
                      <a:pt x="1" y="8"/>
                    </a:lnTo>
                    <a:lnTo>
                      <a:pt x="3" y="3"/>
                    </a:lnTo>
                    <a:lnTo>
                      <a:pt x="8" y="2"/>
                    </a:lnTo>
                    <a:lnTo>
                      <a:pt x="11" y="0"/>
                    </a:lnTo>
                    <a:lnTo>
                      <a:pt x="11" y="0"/>
                    </a:lnTo>
                    <a:lnTo>
                      <a:pt x="16" y="2"/>
                    </a:lnTo>
                    <a:lnTo>
                      <a:pt x="21" y="3"/>
                    </a:lnTo>
                    <a:lnTo>
                      <a:pt x="23" y="8"/>
                    </a:lnTo>
                    <a:lnTo>
                      <a:pt x="24" y="13"/>
                    </a:lnTo>
                    <a:lnTo>
                      <a:pt x="24" y="1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 name="Freeform 3534"/>
              <p:cNvSpPr>
                <a:spLocks/>
              </p:cNvSpPr>
              <p:nvPr/>
            </p:nvSpPr>
            <p:spPr bwMode="auto">
              <a:xfrm>
                <a:off x="4591049" y="3554412"/>
                <a:ext cx="12700" cy="14288"/>
              </a:xfrm>
              <a:custGeom>
                <a:avLst/>
                <a:gdLst/>
                <a:ahLst/>
                <a:cxnLst>
                  <a:cxn ang="0">
                    <a:pos x="16" y="8"/>
                  </a:cxn>
                  <a:cxn ang="0">
                    <a:pos x="16" y="8"/>
                  </a:cxn>
                  <a:cxn ang="0">
                    <a:pos x="16" y="11"/>
                  </a:cxn>
                  <a:cxn ang="0">
                    <a:pos x="15" y="15"/>
                  </a:cxn>
                  <a:cxn ang="0">
                    <a:pos x="11" y="16"/>
                  </a:cxn>
                  <a:cxn ang="0">
                    <a:pos x="8" y="16"/>
                  </a:cxn>
                  <a:cxn ang="0">
                    <a:pos x="8" y="16"/>
                  </a:cxn>
                  <a:cxn ang="0">
                    <a:pos x="5" y="16"/>
                  </a:cxn>
                  <a:cxn ang="0">
                    <a:pos x="3" y="15"/>
                  </a:cxn>
                  <a:cxn ang="0">
                    <a:pos x="0" y="11"/>
                  </a:cxn>
                  <a:cxn ang="0">
                    <a:pos x="0" y="8"/>
                  </a:cxn>
                  <a:cxn ang="0">
                    <a:pos x="0" y="8"/>
                  </a:cxn>
                  <a:cxn ang="0">
                    <a:pos x="0" y="5"/>
                  </a:cxn>
                  <a:cxn ang="0">
                    <a:pos x="3" y="2"/>
                  </a:cxn>
                  <a:cxn ang="0">
                    <a:pos x="5" y="0"/>
                  </a:cxn>
                  <a:cxn ang="0">
                    <a:pos x="8" y="0"/>
                  </a:cxn>
                  <a:cxn ang="0">
                    <a:pos x="8" y="0"/>
                  </a:cxn>
                  <a:cxn ang="0">
                    <a:pos x="11" y="0"/>
                  </a:cxn>
                  <a:cxn ang="0">
                    <a:pos x="15" y="2"/>
                  </a:cxn>
                  <a:cxn ang="0">
                    <a:pos x="16" y="5"/>
                  </a:cxn>
                  <a:cxn ang="0">
                    <a:pos x="16" y="8"/>
                  </a:cxn>
                </a:cxnLst>
                <a:rect l="0" t="0" r="r" b="b"/>
                <a:pathLst>
                  <a:path w="16" h="16">
                    <a:moveTo>
                      <a:pt x="16" y="8"/>
                    </a:moveTo>
                    <a:lnTo>
                      <a:pt x="16" y="8"/>
                    </a:lnTo>
                    <a:lnTo>
                      <a:pt x="16" y="11"/>
                    </a:lnTo>
                    <a:lnTo>
                      <a:pt x="15" y="15"/>
                    </a:lnTo>
                    <a:lnTo>
                      <a:pt x="11" y="16"/>
                    </a:lnTo>
                    <a:lnTo>
                      <a:pt x="8" y="16"/>
                    </a:lnTo>
                    <a:lnTo>
                      <a:pt x="8" y="16"/>
                    </a:lnTo>
                    <a:lnTo>
                      <a:pt x="5" y="16"/>
                    </a:lnTo>
                    <a:lnTo>
                      <a:pt x="3" y="15"/>
                    </a:lnTo>
                    <a:lnTo>
                      <a:pt x="0" y="11"/>
                    </a:lnTo>
                    <a:lnTo>
                      <a:pt x="0" y="8"/>
                    </a:lnTo>
                    <a:lnTo>
                      <a:pt x="0" y="8"/>
                    </a:lnTo>
                    <a:lnTo>
                      <a:pt x="0" y="5"/>
                    </a:lnTo>
                    <a:lnTo>
                      <a:pt x="3" y="2"/>
                    </a:lnTo>
                    <a:lnTo>
                      <a:pt x="5" y="0"/>
                    </a:lnTo>
                    <a:lnTo>
                      <a:pt x="8" y="0"/>
                    </a:lnTo>
                    <a:lnTo>
                      <a:pt x="8" y="0"/>
                    </a:lnTo>
                    <a:lnTo>
                      <a:pt x="11" y="0"/>
                    </a:lnTo>
                    <a:lnTo>
                      <a:pt x="15" y="2"/>
                    </a:lnTo>
                    <a:lnTo>
                      <a:pt x="16" y="5"/>
                    </a:lnTo>
                    <a:lnTo>
                      <a:pt x="16"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Freeform 3535"/>
              <p:cNvSpPr>
                <a:spLocks/>
              </p:cNvSpPr>
              <p:nvPr/>
            </p:nvSpPr>
            <p:spPr bwMode="auto">
              <a:xfrm>
                <a:off x="4591049" y="3554412"/>
                <a:ext cx="12700" cy="14288"/>
              </a:xfrm>
              <a:custGeom>
                <a:avLst/>
                <a:gdLst/>
                <a:ahLst/>
                <a:cxnLst>
                  <a:cxn ang="0">
                    <a:pos x="16" y="8"/>
                  </a:cxn>
                  <a:cxn ang="0">
                    <a:pos x="16" y="8"/>
                  </a:cxn>
                  <a:cxn ang="0">
                    <a:pos x="16" y="11"/>
                  </a:cxn>
                  <a:cxn ang="0">
                    <a:pos x="15" y="15"/>
                  </a:cxn>
                  <a:cxn ang="0">
                    <a:pos x="11" y="16"/>
                  </a:cxn>
                  <a:cxn ang="0">
                    <a:pos x="8" y="16"/>
                  </a:cxn>
                  <a:cxn ang="0">
                    <a:pos x="8" y="16"/>
                  </a:cxn>
                  <a:cxn ang="0">
                    <a:pos x="5" y="16"/>
                  </a:cxn>
                  <a:cxn ang="0">
                    <a:pos x="3" y="15"/>
                  </a:cxn>
                  <a:cxn ang="0">
                    <a:pos x="0" y="11"/>
                  </a:cxn>
                  <a:cxn ang="0">
                    <a:pos x="0" y="8"/>
                  </a:cxn>
                  <a:cxn ang="0">
                    <a:pos x="0" y="8"/>
                  </a:cxn>
                  <a:cxn ang="0">
                    <a:pos x="0" y="5"/>
                  </a:cxn>
                  <a:cxn ang="0">
                    <a:pos x="3" y="2"/>
                  </a:cxn>
                  <a:cxn ang="0">
                    <a:pos x="5" y="0"/>
                  </a:cxn>
                  <a:cxn ang="0">
                    <a:pos x="8" y="0"/>
                  </a:cxn>
                  <a:cxn ang="0">
                    <a:pos x="8" y="0"/>
                  </a:cxn>
                  <a:cxn ang="0">
                    <a:pos x="11" y="0"/>
                  </a:cxn>
                  <a:cxn ang="0">
                    <a:pos x="15" y="2"/>
                  </a:cxn>
                  <a:cxn ang="0">
                    <a:pos x="16" y="5"/>
                  </a:cxn>
                  <a:cxn ang="0">
                    <a:pos x="16" y="8"/>
                  </a:cxn>
                </a:cxnLst>
                <a:rect l="0" t="0" r="r" b="b"/>
                <a:pathLst>
                  <a:path w="16" h="16">
                    <a:moveTo>
                      <a:pt x="16" y="8"/>
                    </a:moveTo>
                    <a:lnTo>
                      <a:pt x="16" y="8"/>
                    </a:lnTo>
                    <a:lnTo>
                      <a:pt x="16" y="11"/>
                    </a:lnTo>
                    <a:lnTo>
                      <a:pt x="15" y="15"/>
                    </a:lnTo>
                    <a:lnTo>
                      <a:pt x="11" y="16"/>
                    </a:lnTo>
                    <a:lnTo>
                      <a:pt x="8" y="16"/>
                    </a:lnTo>
                    <a:lnTo>
                      <a:pt x="8" y="16"/>
                    </a:lnTo>
                    <a:lnTo>
                      <a:pt x="5" y="16"/>
                    </a:lnTo>
                    <a:lnTo>
                      <a:pt x="3" y="15"/>
                    </a:lnTo>
                    <a:lnTo>
                      <a:pt x="0" y="11"/>
                    </a:lnTo>
                    <a:lnTo>
                      <a:pt x="0" y="8"/>
                    </a:lnTo>
                    <a:lnTo>
                      <a:pt x="0" y="8"/>
                    </a:lnTo>
                    <a:lnTo>
                      <a:pt x="0" y="5"/>
                    </a:lnTo>
                    <a:lnTo>
                      <a:pt x="3" y="2"/>
                    </a:lnTo>
                    <a:lnTo>
                      <a:pt x="5" y="0"/>
                    </a:lnTo>
                    <a:lnTo>
                      <a:pt x="8" y="0"/>
                    </a:lnTo>
                    <a:lnTo>
                      <a:pt x="8" y="0"/>
                    </a:lnTo>
                    <a:lnTo>
                      <a:pt x="11" y="0"/>
                    </a:lnTo>
                    <a:lnTo>
                      <a:pt x="15" y="2"/>
                    </a:lnTo>
                    <a:lnTo>
                      <a:pt x="16" y="5"/>
                    </a:lnTo>
                    <a:lnTo>
                      <a:pt x="16"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 name="Freeform 3536"/>
              <p:cNvSpPr>
                <a:spLocks/>
              </p:cNvSpPr>
              <p:nvPr/>
            </p:nvSpPr>
            <p:spPr bwMode="auto">
              <a:xfrm>
                <a:off x="4548187" y="3568700"/>
                <a:ext cx="14288" cy="14288"/>
              </a:xfrm>
              <a:custGeom>
                <a:avLst/>
                <a:gdLst/>
                <a:ahLst/>
                <a:cxnLst>
                  <a:cxn ang="0">
                    <a:pos x="18" y="8"/>
                  </a:cxn>
                  <a:cxn ang="0">
                    <a:pos x="18" y="8"/>
                  </a:cxn>
                  <a:cxn ang="0">
                    <a:pos x="18" y="11"/>
                  </a:cxn>
                  <a:cxn ang="0">
                    <a:pos x="15" y="14"/>
                  </a:cxn>
                  <a:cxn ang="0">
                    <a:pos x="13" y="16"/>
                  </a:cxn>
                  <a:cxn ang="0">
                    <a:pos x="10" y="16"/>
                  </a:cxn>
                  <a:cxn ang="0">
                    <a:pos x="10" y="16"/>
                  </a:cxn>
                  <a:cxn ang="0">
                    <a:pos x="7" y="16"/>
                  </a:cxn>
                  <a:cxn ang="0">
                    <a:pos x="3" y="14"/>
                  </a:cxn>
                  <a:cxn ang="0">
                    <a:pos x="2" y="11"/>
                  </a:cxn>
                  <a:cxn ang="0">
                    <a:pos x="0" y="8"/>
                  </a:cxn>
                  <a:cxn ang="0">
                    <a:pos x="0" y="8"/>
                  </a:cxn>
                  <a:cxn ang="0">
                    <a:pos x="2" y="5"/>
                  </a:cxn>
                  <a:cxn ang="0">
                    <a:pos x="3" y="1"/>
                  </a:cxn>
                  <a:cxn ang="0">
                    <a:pos x="7" y="0"/>
                  </a:cxn>
                  <a:cxn ang="0">
                    <a:pos x="10" y="0"/>
                  </a:cxn>
                  <a:cxn ang="0">
                    <a:pos x="10" y="0"/>
                  </a:cxn>
                  <a:cxn ang="0">
                    <a:pos x="13" y="0"/>
                  </a:cxn>
                  <a:cxn ang="0">
                    <a:pos x="15" y="1"/>
                  </a:cxn>
                  <a:cxn ang="0">
                    <a:pos x="18" y="5"/>
                  </a:cxn>
                  <a:cxn ang="0">
                    <a:pos x="18" y="8"/>
                  </a:cxn>
                  <a:cxn ang="0">
                    <a:pos x="18" y="8"/>
                  </a:cxn>
                </a:cxnLst>
                <a:rect l="0" t="0" r="r" b="b"/>
                <a:pathLst>
                  <a:path w="18" h="16">
                    <a:moveTo>
                      <a:pt x="18" y="8"/>
                    </a:moveTo>
                    <a:lnTo>
                      <a:pt x="18" y="8"/>
                    </a:lnTo>
                    <a:lnTo>
                      <a:pt x="18" y="11"/>
                    </a:lnTo>
                    <a:lnTo>
                      <a:pt x="15" y="14"/>
                    </a:lnTo>
                    <a:lnTo>
                      <a:pt x="13" y="16"/>
                    </a:lnTo>
                    <a:lnTo>
                      <a:pt x="10" y="16"/>
                    </a:lnTo>
                    <a:lnTo>
                      <a:pt x="10" y="16"/>
                    </a:lnTo>
                    <a:lnTo>
                      <a:pt x="7" y="16"/>
                    </a:lnTo>
                    <a:lnTo>
                      <a:pt x="3" y="14"/>
                    </a:lnTo>
                    <a:lnTo>
                      <a:pt x="2" y="11"/>
                    </a:lnTo>
                    <a:lnTo>
                      <a:pt x="0" y="8"/>
                    </a:lnTo>
                    <a:lnTo>
                      <a:pt x="0" y="8"/>
                    </a:lnTo>
                    <a:lnTo>
                      <a:pt x="2" y="5"/>
                    </a:lnTo>
                    <a:lnTo>
                      <a:pt x="3" y="1"/>
                    </a:lnTo>
                    <a:lnTo>
                      <a:pt x="7" y="0"/>
                    </a:lnTo>
                    <a:lnTo>
                      <a:pt x="10" y="0"/>
                    </a:lnTo>
                    <a:lnTo>
                      <a:pt x="10" y="0"/>
                    </a:lnTo>
                    <a:lnTo>
                      <a:pt x="13" y="0"/>
                    </a:lnTo>
                    <a:lnTo>
                      <a:pt x="15" y="1"/>
                    </a:lnTo>
                    <a:lnTo>
                      <a:pt x="18" y="5"/>
                    </a:lnTo>
                    <a:lnTo>
                      <a:pt x="18" y="8"/>
                    </a:lnTo>
                    <a:lnTo>
                      <a:pt x="18"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Freeform 3537"/>
              <p:cNvSpPr>
                <a:spLocks/>
              </p:cNvSpPr>
              <p:nvPr/>
            </p:nvSpPr>
            <p:spPr bwMode="auto">
              <a:xfrm>
                <a:off x="4538662" y="3587750"/>
                <a:ext cx="14288" cy="14288"/>
              </a:xfrm>
              <a:custGeom>
                <a:avLst/>
                <a:gdLst/>
                <a:ahLst/>
                <a:cxnLst>
                  <a:cxn ang="0">
                    <a:pos x="18" y="8"/>
                  </a:cxn>
                  <a:cxn ang="0">
                    <a:pos x="18" y="8"/>
                  </a:cxn>
                  <a:cxn ang="0">
                    <a:pos x="16" y="11"/>
                  </a:cxn>
                  <a:cxn ang="0">
                    <a:pos x="14" y="14"/>
                  </a:cxn>
                  <a:cxn ang="0">
                    <a:pos x="13" y="16"/>
                  </a:cxn>
                  <a:cxn ang="0">
                    <a:pos x="8" y="18"/>
                  </a:cxn>
                  <a:cxn ang="0">
                    <a:pos x="8" y="18"/>
                  </a:cxn>
                  <a:cxn ang="0">
                    <a:pos x="5" y="16"/>
                  </a:cxn>
                  <a:cxn ang="0">
                    <a:pos x="3" y="14"/>
                  </a:cxn>
                  <a:cxn ang="0">
                    <a:pos x="1" y="11"/>
                  </a:cxn>
                  <a:cxn ang="0">
                    <a:pos x="0" y="8"/>
                  </a:cxn>
                  <a:cxn ang="0">
                    <a:pos x="0" y="8"/>
                  </a:cxn>
                  <a:cxn ang="0">
                    <a:pos x="1" y="5"/>
                  </a:cxn>
                  <a:cxn ang="0">
                    <a:pos x="3" y="3"/>
                  </a:cxn>
                  <a:cxn ang="0">
                    <a:pos x="5" y="1"/>
                  </a:cxn>
                  <a:cxn ang="0">
                    <a:pos x="8" y="0"/>
                  </a:cxn>
                  <a:cxn ang="0">
                    <a:pos x="8" y="0"/>
                  </a:cxn>
                  <a:cxn ang="0">
                    <a:pos x="13" y="1"/>
                  </a:cxn>
                  <a:cxn ang="0">
                    <a:pos x="14" y="3"/>
                  </a:cxn>
                  <a:cxn ang="0">
                    <a:pos x="16" y="5"/>
                  </a:cxn>
                  <a:cxn ang="0">
                    <a:pos x="18" y="8"/>
                  </a:cxn>
                  <a:cxn ang="0">
                    <a:pos x="18" y="8"/>
                  </a:cxn>
                </a:cxnLst>
                <a:rect l="0" t="0" r="r" b="b"/>
                <a:pathLst>
                  <a:path w="18" h="18">
                    <a:moveTo>
                      <a:pt x="18" y="8"/>
                    </a:moveTo>
                    <a:lnTo>
                      <a:pt x="18" y="8"/>
                    </a:lnTo>
                    <a:lnTo>
                      <a:pt x="16" y="11"/>
                    </a:lnTo>
                    <a:lnTo>
                      <a:pt x="14" y="14"/>
                    </a:lnTo>
                    <a:lnTo>
                      <a:pt x="13" y="16"/>
                    </a:lnTo>
                    <a:lnTo>
                      <a:pt x="8" y="18"/>
                    </a:lnTo>
                    <a:lnTo>
                      <a:pt x="8" y="18"/>
                    </a:lnTo>
                    <a:lnTo>
                      <a:pt x="5" y="16"/>
                    </a:lnTo>
                    <a:lnTo>
                      <a:pt x="3" y="14"/>
                    </a:lnTo>
                    <a:lnTo>
                      <a:pt x="1" y="11"/>
                    </a:lnTo>
                    <a:lnTo>
                      <a:pt x="0" y="8"/>
                    </a:lnTo>
                    <a:lnTo>
                      <a:pt x="0" y="8"/>
                    </a:lnTo>
                    <a:lnTo>
                      <a:pt x="1" y="5"/>
                    </a:lnTo>
                    <a:lnTo>
                      <a:pt x="3" y="3"/>
                    </a:lnTo>
                    <a:lnTo>
                      <a:pt x="5" y="1"/>
                    </a:lnTo>
                    <a:lnTo>
                      <a:pt x="8" y="0"/>
                    </a:lnTo>
                    <a:lnTo>
                      <a:pt x="8" y="0"/>
                    </a:lnTo>
                    <a:lnTo>
                      <a:pt x="13" y="1"/>
                    </a:lnTo>
                    <a:lnTo>
                      <a:pt x="14" y="3"/>
                    </a:lnTo>
                    <a:lnTo>
                      <a:pt x="16" y="5"/>
                    </a:lnTo>
                    <a:lnTo>
                      <a:pt x="18" y="8"/>
                    </a:lnTo>
                    <a:lnTo>
                      <a:pt x="18"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 name="Freeform 3538"/>
              <p:cNvSpPr>
                <a:spLocks/>
              </p:cNvSpPr>
              <p:nvPr/>
            </p:nvSpPr>
            <p:spPr bwMode="auto">
              <a:xfrm>
                <a:off x="4483099" y="3638550"/>
                <a:ext cx="19050" cy="19050"/>
              </a:xfrm>
              <a:custGeom>
                <a:avLst/>
                <a:gdLst/>
                <a:ahLst/>
                <a:cxnLst>
                  <a:cxn ang="0">
                    <a:pos x="23" y="5"/>
                  </a:cxn>
                  <a:cxn ang="0">
                    <a:pos x="23" y="5"/>
                  </a:cxn>
                  <a:cxn ang="0">
                    <a:pos x="25" y="10"/>
                  </a:cxn>
                  <a:cxn ang="0">
                    <a:pos x="25" y="13"/>
                  </a:cxn>
                  <a:cxn ang="0">
                    <a:pos x="23" y="18"/>
                  </a:cxn>
                  <a:cxn ang="0">
                    <a:pos x="18" y="21"/>
                  </a:cxn>
                  <a:cxn ang="0">
                    <a:pos x="18" y="21"/>
                  </a:cxn>
                  <a:cxn ang="0">
                    <a:pos x="15" y="23"/>
                  </a:cxn>
                  <a:cxn ang="0">
                    <a:pos x="10" y="23"/>
                  </a:cxn>
                  <a:cxn ang="0">
                    <a:pos x="5" y="21"/>
                  </a:cxn>
                  <a:cxn ang="0">
                    <a:pos x="2" y="18"/>
                  </a:cxn>
                  <a:cxn ang="0">
                    <a:pos x="2" y="18"/>
                  </a:cxn>
                  <a:cxn ang="0">
                    <a:pos x="0" y="13"/>
                  </a:cxn>
                  <a:cxn ang="0">
                    <a:pos x="0" y="10"/>
                  </a:cxn>
                  <a:cxn ang="0">
                    <a:pos x="2" y="5"/>
                  </a:cxn>
                  <a:cxn ang="0">
                    <a:pos x="5" y="1"/>
                  </a:cxn>
                  <a:cxn ang="0">
                    <a:pos x="5" y="1"/>
                  </a:cxn>
                  <a:cxn ang="0">
                    <a:pos x="10" y="0"/>
                  </a:cxn>
                  <a:cxn ang="0">
                    <a:pos x="15" y="0"/>
                  </a:cxn>
                  <a:cxn ang="0">
                    <a:pos x="18" y="1"/>
                  </a:cxn>
                  <a:cxn ang="0">
                    <a:pos x="23" y="5"/>
                  </a:cxn>
                  <a:cxn ang="0">
                    <a:pos x="23" y="5"/>
                  </a:cxn>
                </a:cxnLst>
                <a:rect l="0" t="0" r="r" b="b"/>
                <a:pathLst>
                  <a:path w="25" h="23">
                    <a:moveTo>
                      <a:pt x="23" y="5"/>
                    </a:moveTo>
                    <a:lnTo>
                      <a:pt x="23" y="5"/>
                    </a:lnTo>
                    <a:lnTo>
                      <a:pt x="25" y="10"/>
                    </a:lnTo>
                    <a:lnTo>
                      <a:pt x="25" y="13"/>
                    </a:lnTo>
                    <a:lnTo>
                      <a:pt x="23" y="18"/>
                    </a:lnTo>
                    <a:lnTo>
                      <a:pt x="18" y="21"/>
                    </a:lnTo>
                    <a:lnTo>
                      <a:pt x="18" y="21"/>
                    </a:lnTo>
                    <a:lnTo>
                      <a:pt x="15" y="23"/>
                    </a:lnTo>
                    <a:lnTo>
                      <a:pt x="10" y="23"/>
                    </a:lnTo>
                    <a:lnTo>
                      <a:pt x="5" y="21"/>
                    </a:lnTo>
                    <a:lnTo>
                      <a:pt x="2" y="18"/>
                    </a:lnTo>
                    <a:lnTo>
                      <a:pt x="2" y="18"/>
                    </a:lnTo>
                    <a:lnTo>
                      <a:pt x="0" y="13"/>
                    </a:lnTo>
                    <a:lnTo>
                      <a:pt x="0" y="10"/>
                    </a:lnTo>
                    <a:lnTo>
                      <a:pt x="2" y="5"/>
                    </a:lnTo>
                    <a:lnTo>
                      <a:pt x="5" y="1"/>
                    </a:lnTo>
                    <a:lnTo>
                      <a:pt x="5" y="1"/>
                    </a:lnTo>
                    <a:lnTo>
                      <a:pt x="10" y="0"/>
                    </a:lnTo>
                    <a:lnTo>
                      <a:pt x="15" y="0"/>
                    </a:lnTo>
                    <a:lnTo>
                      <a:pt x="18" y="1"/>
                    </a:lnTo>
                    <a:lnTo>
                      <a:pt x="23" y="5"/>
                    </a:lnTo>
                    <a:lnTo>
                      <a:pt x="23" y="5"/>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 name="Freeform 3539"/>
              <p:cNvSpPr>
                <a:spLocks/>
              </p:cNvSpPr>
              <p:nvPr/>
            </p:nvSpPr>
            <p:spPr bwMode="auto">
              <a:xfrm>
                <a:off x="4467224" y="3700462"/>
                <a:ext cx="17463" cy="17463"/>
              </a:xfrm>
              <a:custGeom>
                <a:avLst/>
                <a:gdLst/>
                <a:ahLst/>
                <a:cxnLst>
                  <a:cxn ang="0">
                    <a:pos x="21" y="5"/>
                  </a:cxn>
                  <a:cxn ang="0">
                    <a:pos x="21" y="5"/>
                  </a:cxn>
                  <a:cxn ang="0">
                    <a:pos x="22" y="10"/>
                  </a:cxn>
                  <a:cxn ang="0">
                    <a:pos x="22" y="15"/>
                  </a:cxn>
                  <a:cxn ang="0">
                    <a:pos x="21" y="18"/>
                  </a:cxn>
                  <a:cxn ang="0">
                    <a:pos x="17" y="21"/>
                  </a:cxn>
                  <a:cxn ang="0">
                    <a:pos x="17" y="21"/>
                  </a:cxn>
                  <a:cxn ang="0">
                    <a:pos x="14" y="23"/>
                  </a:cxn>
                  <a:cxn ang="0">
                    <a:pos x="9" y="23"/>
                  </a:cxn>
                  <a:cxn ang="0">
                    <a:pos x="4" y="21"/>
                  </a:cxn>
                  <a:cxn ang="0">
                    <a:pos x="1" y="18"/>
                  </a:cxn>
                  <a:cxn ang="0">
                    <a:pos x="1" y="18"/>
                  </a:cxn>
                  <a:cxn ang="0">
                    <a:pos x="0" y="13"/>
                  </a:cxn>
                  <a:cxn ang="0">
                    <a:pos x="0" y="10"/>
                  </a:cxn>
                  <a:cxn ang="0">
                    <a:pos x="1" y="5"/>
                  </a:cxn>
                  <a:cxn ang="0">
                    <a:pos x="4" y="2"/>
                  </a:cxn>
                  <a:cxn ang="0">
                    <a:pos x="4" y="2"/>
                  </a:cxn>
                  <a:cxn ang="0">
                    <a:pos x="9" y="0"/>
                  </a:cxn>
                  <a:cxn ang="0">
                    <a:pos x="14" y="0"/>
                  </a:cxn>
                  <a:cxn ang="0">
                    <a:pos x="17" y="2"/>
                  </a:cxn>
                  <a:cxn ang="0">
                    <a:pos x="21" y="5"/>
                  </a:cxn>
                  <a:cxn ang="0">
                    <a:pos x="21" y="5"/>
                  </a:cxn>
                </a:cxnLst>
                <a:rect l="0" t="0" r="r" b="b"/>
                <a:pathLst>
                  <a:path w="22" h="23">
                    <a:moveTo>
                      <a:pt x="21" y="5"/>
                    </a:moveTo>
                    <a:lnTo>
                      <a:pt x="21" y="5"/>
                    </a:lnTo>
                    <a:lnTo>
                      <a:pt x="22" y="10"/>
                    </a:lnTo>
                    <a:lnTo>
                      <a:pt x="22" y="15"/>
                    </a:lnTo>
                    <a:lnTo>
                      <a:pt x="21" y="18"/>
                    </a:lnTo>
                    <a:lnTo>
                      <a:pt x="17" y="21"/>
                    </a:lnTo>
                    <a:lnTo>
                      <a:pt x="17" y="21"/>
                    </a:lnTo>
                    <a:lnTo>
                      <a:pt x="14" y="23"/>
                    </a:lnTo>
                    <a:lnTo>
                      <a:pt x="9" y="23"/>
                    </a:lnTo>
                    <a:lnTo>
                      <a:pt x="4" y="21"/>
                    </a:lnTo>
                    <a:lnTo>
                      <a:pt x="1" y="18"/>
                    </a:lnTo>
                    <a:lnTo>
                      <a:pt x="1" y="18"/>
                    </a:lnTo>
                    <a:lnTo>
                      <a:pt x="0" y="13"/>
                    </a:lnTo>
                    <a:lnTo>
                      <a:pt x="0" y="10"/>
                    </a:lnTo>
                    <a:lnTo>
                      <a:pt x="1" y="5"/>
                    </a:lnTo>
                    <a:lnTo>
                      <a:pt x="4" y="2"/>
                    </a:lnTo>
                    <a:lnTo>
                      <a:pt x="4" y="2"/>
                    </a:lnTo>
                    <a:lnTo>
                      <a:pt x="9" y="0"/>
                    </a:lnTo>
                    <a:lnTo>
                      <a:pt x="14" y="0"/>
                    </a:lnTo>
                    <a:lnTo>
                      <a:pt x="17" y="2"/>
                    </a:lnTo>
                    <a:lnTo>
                      <a:pt x="21" y="5"/>
                    </a:lnTo>
                    <a:lnTo>
                      <a:pt x="21" y="5"/>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 name="Freeform 3540"/>
              <p:cNvSpPr>
                <a:spLocks/>
              </p:cNvSpPr>
              <p:nvPr/>
            </p:nvSpPr>
            <p:spPr bwMode="auto">
              <a:xfrm>
                <a:off x="4500562" y="3624262"/>
                <a:ext cx="14288" cy="12700"/>
              </a:xfrm>
              <a:custGeom>
                <a:avLst/>
                <a:gdLst/>
                <a:ahLst/>
                <a:cxnLst>
                  <a:cxn ang="0">
                    <a:pos x="16" y="3"/>
                  </a:cxn>
                  <a:cxn ang="0">
                    <a:pos x="16" y="3"/>
                  </a:cxn>
                  <a:cxn ang="0">
                    <a:pos x="18" y="7"/>
                  </a:cxn>
                  <a:cxn ang="0">
                    <a:pos x="18" y="10"/>
                  </a:cxn>
                  <a:cxn ang="0">
                    <a:pos x="16" y="13"/>
                  </a:cxn>
                  <a:cxn ang="0">
                    <a:pos x="13" y="15"/>
                  </a:cxn>
                  <a:cxn ang="0">
                    <a:pos x="13" y="15"/>
                  </a:cxn>
                  <a:cxn ang="0">
                    <a:pos x="10" y="17"/>
                  </a:cxn>
                  <a:cxn ang="0">
                    <a:pos x="6" y="17"/>
                  </a:cxn>
                  <a:cxn ang="0">
                    <a:pos x="5" y="15"/>
                  </a:cxn>
                  <a:cxn ang="0">
                    <a:pos x="2" y="13"/>
                  </a:cxn>
                  <a:cxn ang="0">
                    <a:pos x="2" y="13"/>
                  </a:cxn>
                  <a:cxn ang="0">
                    <a:pos x="0" y="10"/>
                  </a:cxn>
                  <a:cxn ang="0">
                    <a:pos x="0" y="7"/>
                  </a:cxn>
                  <a:cxn ang="0">
                    <a:pos x="2" y="3"/>
                  </a:cxn>
                  <a:cxn ang="0">
                    <a:pos x="5" y="2"/>
                  </a:cxn>
                  <a:cxn ang="0">
                    <a:pos x="5" y="2"/>
                  </a:cxn>
                  <a:cxn ang="0">
                    <a:pos x="6" y="0"/>
                  </a:cxn>
                  <a:cxn ang="0">
                    <a:pos x="10" y="0"/>
                  </a:cxn>
                  <a:cxn ang="0">
                    <a:pos x="13" y="2"/>
                  </a:cxn>
                  <a:cxn ang="0">
                    <a:pos x="16" y="3"/>
                  </a:cxn>
                  <a:cxn ang="0">
                    <a:pos x="16" y="3"/>
                  </a:cxn>
                </a:cxnLst>
                <a:rect l="0" t="0" r="r" b="b"/>
                <a:pathLst>
                  <a:path w="18" h="17">
                    <a:moveTo>
                      <a:pt x="16" y="3"/>
                    </a:moveTo>
                    <a:lnTo>
                      <a:pt x="16" y="3"/>
                    </a:lnTo>
                    <a:lnTo>
                      <a:pt x="18" y="7"/>
                    </a:lnTo>
                    <a:lnTo>
                      <a:pt x="18" y="10"/>
                    </a:lnTo>
                    <a:lnTo>
                      <a:pt x="16" y="13"/>
                    </a:lnTo>
                    <a:lnTo>
                      <a:pt x="13" y="15"/>
                    </a:lnTo>
                    <a:lnTo>
                      <a:pt x="13" y="15"/>
                    </a:lnTo>
                    <a:lnTo>
                      <a:pt x="10" y="17"/>
                    </a:lnTo>
                    <a:lnTo>
                      <a:pt x="6" y="17"/>
                    </a:lnTo>
                    <a:lnTo>
                      <a:pt x="5" y="15"/>
                    </a:lnTo>
                    <a:lnTo>
                      <a:pt x="2" y="13"/>
                    </a:lnTo>
                    <a:lnTo>
                      <a:pt x="2" y="13"/>
                    </a:lnTo>
                    <a:lnTo>
                      <a:pt x="0" y="10"/>
                    </a:lnTo>
                    <a:lnTo>
                      <a:pt x="0" y="7"/>
                    </a:lnTo>
                    <a:lnTo>
                      <a:pt x="2" y="3"/>
                    </a:lnTo>
                    <a:lnTo>
                      <a:pt x="5" y="2"/>
                    </a:lnTo>
                    <a:lnTo>
                      <a:pt x="5" y="2"/>
                    </a:lnTo>
                    <a:lnTo>
                      <a:pt x="6" y="0"/>
                    </a:lnTo>
                    <a:lnTo>
                      <a:pt x="10" y="0"/>
                    </a:lnTo>
                    <a:lnTo>
                      <a:pt x="13" y="2"/>
                    </a:lnTo>
                    <a:lnTo>
                      <a:pt x="16" y="3"/>
                    </a:lnTo>
                    <a:lnTo>
                      <a:pt x="16"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 name="Freeform 3541"/>
              <p:cNvSpPr>
                <a:spLocks/>
              </p:cNvSpPr>
              <p:nvPr/>
            </p:nvSpPr>
            <p:spPr bwMode="auto">
              <a:xfrm>
                <a:off x="4473574" y="3659187"/>
                <a:ext cx="12700" cy="12700"/>
              </a:xfrm>
              <a:custGeom>
                <a:avLst/>
                <a:gdLst/>
                <a:ahLst/>
                <a:cxnLst>
                  <a:cxn ang="0">
                    <a:pos x="16" y="3"/>
                  </a:cxn>
                  <a:cxn ang="0">
                    <a:pos x="16" y="3"/>
                  </a:cxn>
                  <a:cxn ang="0">
                    <a:pos x="16" y="7"/>
                  </a:cxn>
                  <a:cxn ang="0">
                    <a:pos x="16" y="10"/>
                  </a:cxn>
                  <a:cxn ang="0">
                    <a:pos x="16" y="13"/>
                  </a:cxn>
                  <a:cxn ang="0">
                    <a:pos x="13" y="15"/>
                  </a:cxn>
                  <a:cxn ang="0">
                    <a:pos x="13" y="15"/>
                  </a:cxn>
                  <a:cxn ang="0">
                    <a:pos x="9" y="16"/>
                  </a:cxn>
                  <a:cxn ang="0">
                    <a:pos x="6" y="16"/>
                  </a:cxn>
                  <a:cxn ang="0">
                    <a:pos x="3" y="15"/>
                  </a:cxn>
                  <a:cxn ang="0">
                    <a:pos x="1" y="13"/>
                  </a:cxn>
                  <a:cxn ang="0">
                    <a:pos x="1" y="13"/>
                  </a:cxn>
                  <a:cxn ang="0">
                    <a:pos x="0" y="10"/>
                  </a:cxn>
                  <a:cxn ang="0">
                    <a:pos x="0" y="7"/>
                  </a:cxn>
                  <a:cxn ang="0">
                    <a:pos x="1" y="3"/>
                  </a:cxn>
                  <a:cxn ang="0">
                    <a:pos x="3" y="2"/>
                  </a:cxn>
                  <a:cxn ang="0">
                    <a:pos x="3" y="2"/>
                  </a:cxn>
                  <a:cxn ang="0">
                    <a:pos x="6" y="0"/>
                  </a:cxn>
                  <a:cxn ang="0">
                    <a:pos x="9" y="0"/>
                  </a:cxn>
                  <a:cxn ang="0">
                    <a:pos x="13" y="2"/>
                  </a:cxn>
                  <a:cxn ang="0">
                    <a:pos x="16" y="3"/>
                  </a:cxn>
                  <a:cxn ang="0">
                    <a:pos x="16" y="3"/>
                  </a:cxn>
                </a:cxnLst>
                <a:rect l="0" t="0" r="r" b="b"/>
                <a:pathLst>
                  <a:path w="16" h="16">
                    <a:moveTo>
                      <a:pt x="16" y="3"/>
                    </a:moveTo>
                    <a:lnTo>
                      <a:pt x="16" y="3"/>
                    </a:lnTo>
                    <a:lnTo>
                      <a:pt x="16" y="7"/>
                    </a:lnTo>
                    <a:lnTo>
                      <a:pt x="16" y="10"/>
                    </a:lnTo>
                    <a:lnTo>
                      <a:pt x="16" y="13"/>
                    </a:lnTo>
                    <a:lnTo>
                      <a:pt x="13" y="15"/>
                    </a:lnTo>
                    <a:lnTo>
                      <a:pt x="13" y="15"/>
                    </a:lnTo>
                    <a:lnTo>
                      <a:pt x="9" y="16"/>
                    </a:lnTo>
                    <a:lnTo>
                      <a:pt x="6" y="16"/>
                    </a:lnTo>
                    <a:lnTo>
                      <a:pt x="3" y="15"/>
                    </a:lnTo>
                    <a:lnTo>
                      <a:pt x="1" y="13"/>
                    </a:lnTo>
                    <a:lnTo>
                      <a:pt x="1" y="13"/>
                    </a:lnTo>
                    <a:lnTo>
                      <a:pt x="0" y="10"/>
                    </a:lnTo>
                    <a:lnTo>
                      <a:pt x="0" y="7"/>
                    </a:lnTo>
                    <a:lnTo>
                      <a:pt x="1" y="3"/>
                    </a:lnTo>
                    <a:lnTo>
                      <a:pt x="3" y="2"/>
                    </a:lnTo>
                    <a:lnTo>
                      <a:pt x="3" y="2"/>
                    </a:lnTo>
                    <a:lnTo>
                      <a:pt x="6" y="0"/>
                    </a:lnTo>
                    <a:lnTo>
                      <a:pt x="9" y="0"/>
                    </a:lnTo>
                    <a:lnTo>
                      <a:pt x="13" y="2"/>
                    </a:lnTo>
                    <a:lnTo>
                      <a:pt x="16" y="3"/>
                    </a:lnTo>
                    <a:lnTo>
                      <a:pt x="16"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 name="Freeform 3542"/>
              <p:cNvSpPr>
                <a:spLocks/>
              </p:cNvSpPr>
              <p:nvPr/>
            </p:nvSpPr>
            <p:spPr bwMode="auto">
              <a:xfrm>
                <a:off x="4475162" y="3679825"/>
                <a:ext cx="14288" cy="12700"/>
              </a:xfrm>
              <a:custGeom>
                <a:avLst/>
                <a:gdLst/>
                <a:ahLst/>
                <a:cxnLst>
                  <a:cxn ang="0">
                    <a:pos x="16" y="4"/>
                  </a:cxn>
                  <a:cxn ang="0">
                    <a:pos x="16" y="4"/>
                  </a:cxn>
                  <a:cxn ang="0">
                    <a:pos x="16" y="7"/>
                  </a:cxn>
                  <a:cxn ang="0">
                    <a:pos x="16" y="10"/>
                  </a:cxn>
                  <a:cxn ang="0">
                    <a:pos x="16" y="13"/>
                  </a:cxn>
                  <a:cxn ang="0">
                    <a:pos x="13" y="17"/>
                  </a:cxn>
                  <a:cxn ang="0">
                    <a:pos x="13" y="17"/>
                  </a:cxn>
                  <a:cxn ang="0">
                    <a:pos x="10" y="17"/>
                  </a:cxn>
                  <a:cxn ang="0">
                    <a:pos x="6" y="17"/>
                  </a:cxn>
                  <a:cxn ang="0">
                    <a:pos x="3" y="17"/>
                  </a:cxn>
                  <a:cxn ang="0">
                    <a:pos x="2" y="13"/>
                  </a:cxn>
                  <a:cxn ang="0">
                    <a:pos x="2" y="13"/>
                  </a:cxn>
                  <a:cxn ang="0">
                    <a:pos x="0" y="10"/>
                  </a:cxn>
                  <a:cxn ang="0">
                    <a:pos x="0" y="7"/>
                  </a:cxn>
                  <a:cxn ang="0">
                    <a:pos x="2" y="4"/>
                  </a:cxn>
                  <a:cxn ang="0">
                    <a:pos x="3" y="2"/>
                  </a:cxn>
                  <a:cxn ang="0">
                    <a:pos x="3" y="2"/>
                  </a:cxn>
                  <a:cxn ang="0">
                    <a:pos x="6" y="0"/>
                  </a:cxn>
                  <a:cxn ang="0">
                    <a:pos x="10" y="0"/>
                  </a:cxn>
                  <a:cxn ang="0">
                    <a:pos x="13" y="2"/>
                  </a:cxn>
                  <a:cxn ang="0">
                    <a:pos x="16" y="4"/>
                  </a:cxn>
                  <a:cxn ang="0">
                    <a:pos x="16" y="4"/>
                  </a:cxn>
                </a:cxnLst>
                <a:rect l="0" t="0" r="r" b="b"/>
                <a:pathLst>
                  <a:path w="16" h="17">
                    <a:moveTo>
                      <a:pt x="16" y="4"/>
                    </a:moveTo>
                    <a:lnTo>
                      <a:pt x="16" y="4"/>
                    </a:lnTo>
                    <a:lnTo>
                      <a:pt x="16" y="7"/>
                    </a:lnTo>
                    <a:lnTo>
                      <a:pt x="16" y="10"/>
                    </a:lnTo>
                    <a:lnTo>
                      <a:pt x="16" y="13"/>
                    </a:lnTo>
                    <a:lnTo>
                      <a:pt x="13" y="17"/>
                    </a:lnTo>
                    <a:lnTo>
                      <a:pt x="13" y="17"/>
                    </a:lnTo>
                    <a:lnTo>
                      <a:pt x="10" y="17"/>
                    </a:lnTo>
                    <a:lnTo>
                      <a:pt x="6" y="17"/>
                    </a:lnTo>
                    <a:lnTo>
                      <a:pt x="3" y="17"/>
                    </a:lnTo>
                    <a:lnTo>
                      <a:pt x="2" y="13"/>
                    </a:lnTo>
                    <a:lnTo>
                      <a:pt x="2" y="13"/>
                    </a:lnTo>
                    <a:lnTo>
                      <a:pt x="0" y="10"/>
                    </a:lnTo>
                    <a:lnTo>
                      <a:pt x="0" y="7"/>
                    </a:lnTo>
                    <a:lnTo>
                      <a:pt x="2" y="4"/>
                    </a:lnTo>
                    <a:lnTo>
                      <a:pt x="3" y="2"/>
                    </a:lnTo>
                    <a:lnTo>
                      <a:pt x="3" y="2"/>
                    </a:lnTo>
                    <a:lnTo>
                      <a:pt x="6" y="0"/>
                    </a:lnTo>
                    <a:lnTo>
                      <a:pt x="10" y="0"/>
                    </a:lnTo>
                    <a:lnTo>
                      <a:pt x="13" y="2"/>
                    </a:lnTo>
                    <a:lnTo>
                      <a:pt x="16" y="4"/>
                    </a:lnTo>
                    <a:lnTo>
                      <a:pt x="16" y="4"/>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 name="Freeform 3543"/>
              <p:cNvSpPr>
                <a:spLocks/>
              </p:cNvSpPr>
              <p:nvPr/>
            </p:nvSpPr>
            <p:spPr bwMode="auto">
              <a:xfrm>
                <a:off x="4465637" y="3756025"/>
                <a:ext cx="19050" cy="20638"/>
              </a:xfrm>
              <a:custGeom>
                <a:avLst/>
                <a:gdLst/>
                <a:ahLst/>
                <a:cxnLst>
                  <a:cxn ang="0">
                    <a:pos x="18" y="2"/>
                  </a:cxn>
                  <a:cxn ang="0">
                    <a:pos x="18" y="2"/>
                  </a:cxn>
                  <a:cxn ang="0">
                    <a:pos x="21" y="5"/>
                  </a:cxn>
                  <a:cxn ang="0">
                    <a:pos x="23" y="8"/>
                  </a:cxn>
                  <a:cxn ang="0">
                    <a:pos x="24" y="13"/>
                  </a:cxn>
                  <a:cxn ang="0">
                    <a:pos x="23" y="18"/>
                  </a:cxn>
                  <a:cxn ang="0">
                    <a:pos x="23" y="18"/>
                  </a:cxn>
                  <a:cxn ang="0">
                    <a:pos x="19" y="21"/>
                  </a:cxn>
                  <a:cxn ang="0">
                    <a:pos x="16" y="23"/>
                  </a:cxn>
                  <a:cxn ang="0">
                    <a:pos x="11" y="24"/>
                  </a:cxn>
                  <a:cxn ang="0">
                    <a:pos x="6" y="23"/>
                  </a:cxn>
                  <a:cxn ang="0">
                    <a:pos x="6" y="23"/>
                  </a:cxn>
                  <a:cxn ang="0">
                    <a:pos x="3" y="20"/>
                  </a:cxn>
                  <a:cxn ang="0">
                    <a:pos x="0" y="15"/>
                  </a:cxn>
                  <a:cxn ang="0">
                    <a:pos x="0" y="11"/>
                  </a:cxn>
                  <a:cxn ang="0">
                    <a:pos x="2" y="6"/>
                  </a:cxn>
                  <a:cxn ang="0">
                    <a:pos x="2" y="6"/>
                  </a:cxn>
                  <a:cxn ang="0">
                    <a:pos x="5" y="3"/>
                  </a:cxn>
                  <a:cxn ang="0">
                    <a:pos x="8" y="0"/>
                  </a:cxn>
                  <a:cxn ang="0">
                    <a:pos x="13" y="0"/>
                  </a:cxn>
                  <a:cxn ang="0">
                    <a:pos x="18" y="2"/>
                  </a:cxn>
                  <a:cxn ang="0">
                    <a:pos x="18" y="2"/>
                  </a:cxn>
                </a:cxnLst>
                <a:rect l="0" t="0" r="r" b="b"/>
                <a:pathLst>
                  <a:path w="24" h="24">
                    <a:moveTo>
                      <a:pt x="18" y="2"/>
                    </a:moveTo>
                    <a:lnTo>
                      <a:pt x="18" y="2"/>
                    </a:lnTo>
                    <a:lnTo>
                      <a:pt x="21" y="5"/>
                    </a:lnTo>
                    <a:lnTo>
                      <a:pt x="23" y="8"/>
                    </a:lnTo>
                    <a:lnTo>
                      <a:pt x="24" y="13"/>
                    </a:lnTo>
                    <a:lnTo>
                      <a:pt x="23" y="18"/>
                    </a:lnTo>
                    <a:lnTo>
                      <a:pt x="23" y="18"/>
                    </a:lnTo>
                    <a:lnTo>
                      <a:pt x="19" y="21"/>
                    </a:lnTo>
                    <a:lnTo>
                      <a:pt x="16" y="23"/>
                    </a:lnTo>
                    <a:lnTo>
                      <a:pt x="11" y="24"/>
                    </a:lnTo>
                    <a:lnTo>
                      <a:pt x="6" y="23"/>
                    </a:lnTo>
                    <a:lnTo>
                      <a:pt x="6" y="23"/>
                    </a:lnTo>
                    <a:lnTo>
                      <a:pt x="3" y="20"/>
                    </a:lnTo>
                    <a:lnTo>
                      <a:pt x="0" y="15"/>
                    </a:lnTo>
                    <a:lnTo>
                      <a:pt x="0" y="11"/>
                    </a:lnTo>
                    <a:lnTo>
                      <a:pt x="2" y="6"/>
                    </a:lnTo>
                    <a:lnTo>
                      <a:pt x="2" y="6"/>
                    </a:lnTo>
                    <a:lnTo>
                      <a:pt x="5" y="3"/>
                    </a:lnTo>
                    <a:lnTo>
                      <a:pt x="8" y="0"/>
                    </a:lnTo>
                    <a:lnTo>
                      <a:pt x="13" y="0"/>
                    </a:lnTo>
                    <a:lnTo>
                      <a:pt x="18" y="2"/>
                    </a:lnTo>
                    <a:lnTo>
                      <a:pt x="18"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 name="Freeform 3544"/>
              <p:cNvSpPr>
                <a:spLocks/>
              </p:cNvSpPr>
              <p:nvPr/>
            </p:nvSpPr>
            <p:spPr bwMode="auto">
              <a:xfrm>
                <a:off x="4481512" y="3817937"/>
                <a:ext cx="17463" cy="19050"/>
              </a:xfrm>
              <a:custGeom>
                <a:avLst/>
                <a:gdLst/>
                <a:ahLst/>
                <a:cxnLst>
                  <a:cxn ang="0">
                    <a:pos x="17" y="1"/>
                  </a:cxn>
                  <a:cxn ang="0">
                    <a:pos x="17" y="1"/>
                  </a:cxn>
                  <a:cxn ang="0">
                    <a:pos x="22" y="4"/>
                  </a:cxn>
                  <a:cxn ang="0">
                    <a:pos x="23" y="9"/>
                  </a:cxn>
                  <a:cxn ang="0">
                    <a:pos x="23" y="13"/>
                  </a:cxn>
                  <a:cxn ang="0">
                    <a:pos x="22" y="17"/>
                  </a:cxn>
                  <a:cxn ang="0">
                    <a:pos x="22" y="17"/>
                  </a:cxn>
                  <a:cxn ang="0">
                    <a:pos x="18" y="21"/>
                  </a:cxn>
                  <a:cxn ang="0">
                    <a:pos x="15" y="24"/>
                  </a:cxn>
                  <a:cxn ang="0">
                    <a:pos x="10" y="24"/>
                  </a:cxn>
                  <a:cxn ang="0">
                    <a:pos x="5" y="22"/>
                  </a:cxn>
                  <a:cxn ang="0">
                    <a:pos x="5" y="22"/>
                  </a:cxn>
                  <a:cxn ang="0">
                    <a:pos x="2" y="19"/>
                  </a:cxn>
                  <a:cxn ang="0">
                    <a:pos x="0" y="16"/>
                  </a:cxn>
                  <a:cxn ang="0">
                    <a:pos x="0" y="11"/>
                  </a:cxn>
                  <a:cxn ang="0">
                    <a:pos x="0" y="6"/>
                  </a:cxn>
                  <a:cxn ang="0">
                    <a:pos x="0" y="6"/>
                  </a:cxn>
                  <a:cxn ang="0">
                    <a:pos x="4" y="3"/>
                  </a:cxn>
                  <a:cxn ang="0">
                    <a:pos x="9" y="1"/>
                  </a:cxn>
                  <a:cxn ang="0">
                    <a:pos x="14" y="0"/>
                  </a:cxn>
                  <a:cxn ang="0">
                    <a:pos x="17" y="1"/>
                  </a:cxn>
                  <a:cxn ang="0">
                    <a:pos x="17" y="1"/>
                  </a:cxn>
                </a:cxnLst>
                <a:rect l="0" t="0" r="r" b="b"/>
                <a:pathLst>
                  <a:path w="23" h="24">
                    <a:moveTo>
                      <a:pt x="17" y="1"/>
                    </a:moveTo>
                    <a:lnTo>
                      <a:pt x="17" y="1"/>
                    </a:lnTo>
                    <a:lnTo>
                      <a:pt x="22" y="4"/>
                    </a:lnTo>
                    <a:lnTo>
                      <a:pt x="23" y="9"/>
                    </a:lnTo>
                    <a:lnTo>
                      <a:pt x="23" y="13"/>
                    </a:lnTo>
                    <a:lnTo>
                      <a:pt x="22" y="17"/>
                    </a:lnTo>
                    <a:lnTo>
                      <a:pt x="22" y="17"/>
                    </a:lnTo>
                    <a:lnTo>
                      <a:pt x="18" y="21"/>
                    </a:lnTo>
                    <a:lnTo>
                      <a:pt x="15" y="24"/>
                    </a:lnTo>
                    <a:lnTo>
                      <a:pt x="10" y="24"/>
                    </a:lnTo>
                    <a:lnTo>
                      <a:pt x="5" y="22"/>
                    </a:lnTo>
                    <a:lnTo>
                      <a:pt x="5" y="22"/>
                    </a:lnTo>
                    <a:lnTo>
                      <a:pt x="2" y="19"/>
                    </a:lnTo>
                    <a:lnTo>
                      <a:pt x="0" y="16"/>
                    </a:lnTo>
                    <a:lnTo>
                      <a:pt x="0" y="11"/>
                    </a:lnTo>
                    <a:lnTo>
                      <a:pt x="0" y="6"/>
                    </a:lnTo>
                    <a:lnTo>
                      <a:pt x="0" y="6"/>
                    </a:lnTo>
                    <a:lnTo>
                      <a:pt x="4" y="3"/>
                    </a:lnTo>
                    <a:lnTo>
                      <a:pt x="9" y="1"/>
                    </a:lnTo>
                    <a:lnTo>
                      <a:pt x="14" y="0"/>
                    </a:lnTo>
                    <a:lnTo>
                      <a:pt x="17" y="1"/>
                    </a:lnTo>
                    <a:lnTo>
                      <a:pt x="17" y="1"/>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 name="Freeform 3545"/>
              <p:cNvSpPr>
                <a:spLocks/>
              </p:cNvSpPr>
              <p:nvPr/>
            </p:nvSpPr>
            <p:spPr bwMode="auto">
              <a:xfrm>
                <a:off x="4473574" y="3735387"/>
                <a:ext cx="14288" cy="14288"/>
              </a:xfrm>
              <a:custGeom>
                <a:avLst/>
                <a:gdLst/>
                <a:ahLst/>
                <a:cxnLst>
                  <a:cxn ang="0">
                    <a:pos x="13" y="2"/>
                  </a:cxn>
                  <a:cxn ang="0">
                    <a:pos x="13" y="2"/>
                  </a:cxn>
                  <a:cxn ang="0">
                    <a:pos x="16" y="3"/>
                  </a:cxn>
                  <a:cxn ang="0">
                    <a:pos x="16" y="6"/>
                  </a:cxn>
                  <a:cxn ang="0">
                    <a:pos x="18" y="10"/>
                  </a:cxn>
                  <a:cxn ang="0">
                    <a:pos x="16" y="13"/>
                  </a:cxn>
                  <a:cxn ang="0">
                    <a:pos x="16" y="13"/>
                  </a:cxn>
                  <a:cxn ang="0">
                    <a:pos x="14" y="15"/>
                  </a:cxn>
                  <a:cxn ang="0">
                    <a:pos x="11" y="16"/>
                  </a:cxn>
                  <a:cxn ang="0">
                    <a:pos x="8" y="18"/>
                  </a:cxn>
                  <a:cxn ang="0">
                    <a:pos x="5" y="16"/>
                  </a:cxn>
                  <a:cxn ang="0">
                    <a:pos x="5" y="16"/>
                  </a:cxn>
                  <a:cxn ang="0">
                    <a:pos x="1" y="15"/>
                  </a:cxn>
                  <a:cxn ang="0">
                    <a:pos x="0" y="11"/>
                  </a:cxn>
                  <a:cxn ang="0">
                    <a:pos x="0" y="8"/>
                  </a:cxn>
                  <a:cxn ang="0">
                    <a:pos x="1" y="5"/>
                  </a:cxn>
                  <a:cxn ang="0">
                    <a:pos x="1" y="5"/>
                  </a:cxn>
                  <a:cxn ang="0">
                    <a:pos x="3" y="2"/>
                  </a:cxn>
                  <a:cxn ang="0">
                    <a:pos x="6" y="0"/>
                  </a:cxn>
                  <a:cxn ang="0">
                    <a:pos x="9" y="0"/>
                  </a:cxn>
                  <a:cxn ang="0">
                    <a:pos x="13" y="2"/>
                  </a:cxn>
                  <a:cxn ang="0">
                    <a:pos x="13" y="2"/>
                  </a:cxn>
                </a:cxnLst>
                <a:rect l="0" t="0" r="r" b="b"/>
                <a:pathLst>
                  <a:path w="18" h="18">
                    <a:moveTo>
                      <a:pt x="13" y="2"/>
                    </a:moveTo>
                    <a:lnTo>
                      <a:pt x="13" y="2"/>
                    </a:lnTo>
                    <a:lnTo>
                      <a:pt x="16" y="3"/>
                    </a:lnTo>
                    <a:lnTo>
                      <a:pt x="16" y="6"/>
                    </a:lnTo>
                    <a:lnTo>
                      <a:pt x="18" y="10"/>
                    </a:lnTo>
                    <a:lnTo>
                      <a:pt x="16" y="13"/>
                    </a:lnTo>
                    <a:lnTo>
                      <a:pt x="16" y="13"/>
                    </a:lnTo>
                    <a:lnTo>
                      <a:pt x="14" y="15"/>
                    </a:lnTo>
                    <a:lnTo>
                      <a:pt x="11" y="16"/>
                    </a:lnTo>
                    <a:lnTo>
                      <a:pt x="8" y="18"/>
                    </a:lnTo>
                    <a:lnTo>
                      <a:pt x="5" y="16"/>
                    </a:lnTo>
                    <a:lnTo>
                      <a:pt x="5" y="16"/>
                    </a:lnTo>
                    <a:lnTo>
                      <a:pt x="1" y="15"/>
                    </a:lnTo>
                    <a:lnTo>
                      <a:pt x="0" y="11"/>
                    </a:lnTo>
                    <a:lnTo>
                      <a:pt x="0" y="8"/>
                    </a:lnTo>
                    <a:lnTo>
                      <a:pt x="1" y="5"/>
                    </a:lnTo>
                    <a:lnTo>
                      <a:pt x="1" y="5"/>
                    </a:lnTo>
                    <a:lnTo>
                      <a:pt x="3" y="2"/>
                    </a:lnTo>
                    <a:lnTo>
                      <a:pt x="6" y="0"/>
                    </a:lnTo>
                    <a:lnTo>
                      <a:pt x="9" y="0"/>
                    </a:lnTo>
                    <a:lnTo>
                      <a:pt x="13" y="2"/>
                    </a:lnTo>
                    <a:lnTo>
                      <a:pt x="13"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 name="Freeform 3546"/>
              <p:cNvSpPr>
                <a:spLocks/>
              </p:cNvSpPr>
              <p:nvPr/>
            </p:nvSpPr>
            <p:spPr bwMode="auto">
              <a:xfrm>
                <a:off x="4465637" y="3779837"/>
                <a:ext cx="14288" cy="12700"/>
              </a:xfrm>
              <a:custGeom>
                <a:avLst/>
                <a:gdLst/>
                <a:ahLst/>
                <a:cxnLst>
                  <a:cxn ang="0">
                    <a:pos x="13" y="2"/>
                  </a:cxn>
                  <a:cxn ang="0">
                    <a:pos x="13" y="2"/>
                  </a:cxn>
                  <a:cxn ang="0">
                    <a:pos x="16" y="4"/>
                  </a:cxn>
                  <a:cxn ang="0">
                    <a:pos x="18" y="7"/>
                  </a:cxn>
                  <a:cxn ang="0">
                    <a:pos x="18" y="10"/>
                  </a:cxn>
                  <a:cxn ang="0">
                    <a:pos x="16" y="13"/>
                  </a:cxn>
                  <a:cxn ang="0">
                    <a:pos x="16" y="13"/>
                  </a:cxn>
                  <a:cxn ang="0">
                    <a:pos x="15" y="15"/>
                  </a:cxn>
                  <a:cxn ang="0">
                    <a:pos x="11" y="17"/>
                  </a:cxn>
                  <a:cxn ang="0">
                    <a:pos x="8" y="17"/>
                  </a:cxn>
                  <a:cxn ang="0">
                    <a:pos x="5" y="17"/>
                  </a:cxn>
                  <a:cxn ang="0">
                    <a:pos x="5" y="17"/>
                  </a:cxn>
                  <a:cxn ang="0">
                    <a:pos x="2" y="13"/>
                  </a:cxn>
                  <a:cxn ang="0">
                    <a:pos x="2" y="12"/>
                  </a:cxn>
                  <a:cxn ang="0">
                    <a:pos x="0" y="8"/>
                  </a:cxn>
                  <a:cxn ang="0">
                    <a:pos x="2" y="5"/>
                  </a:cxn>
                  <a:cxn ang="0">
                    <a:pos x="2" y="5"/>
                  </a:cxn>
                  <a:cxn ang="0">
                    <a:pos x="3" y="2"/>
                  </a:cxn>
                  <a:cxn ang="0">
                    <a:pos x="6" y="0"/>
                  </a:cxn>
                  <a:cxn ang="0">
                    <a:pos x="10" y="0"/>
                  </a:cxn>
                  <a:cxn ang="0">
                    <a:pos x="13" y="2"/>
                  </a:cxn>
                  <a:cxn ang="0">
                    <a:pos x="13" y="2"/>
                  </a:cxn>
                </a:cxnLst>
                <a:rect l="0" t="0" r="r" b="b"/>
                <a:pathLst>
                  <a:path w="18" h="17">
                    <a:moveTo>
                      <a:pt x="13" y="2"/>
                    </a:moveTo>
                    <a:lnTo>
                      <a:pt x="13" y="2"/>
                    </a:lnTo>
                    <a:lnTo>
                      <a:pt x="16" y="4"/>
                    </a:lnTo>
                    <a:lnTo>
                      <a:pt x="18" y="7"/>
                    </a:lnTo>
                    <a:lnTo>
                      <a:pt x="18" y="10"/>
                    </a:lnTo>
                    <a:lnTo>
                      <a:pt x="16" y="13"/>
                    </a:lnTo>
                    <a:lnTo>
                      <a:pt x="16" y="13"/>
                    </a:lnTo>
                    <a:lnTo>
                      <a:pt x="15" y="15"/>
                    </a:lnTo>
                    <a:lnTo>
                      <a:pt x="11" y="17"/>
                    </a:lnTo>
                    <a:lnTo>
                      <a:pt x="8" y="17"/>
                    </a:lnTo>
                    <a:lnTo>
                      <a:pt x="5" y="17"/>
                    </a:lnTo>
                    <a:lnTo>
                      <a:pt x="5" y="17"/>
                    </a:lnTo>
                    <a:lnTo>
                      <a:pt x="2" y="13"/>
                    </a:lnTo>
                    <a:lnTo>
                      <a:pt x="2" y="12"/>
                    </a:lnTo>
                    <a:lnTo>
                      <a:pt x="0" y="8"/>
                    </a:lnTo>
                    <a:lnTo>
                      <a:pt x="2" y="5"/>
                    </a:lnTo>
                    <a:lnTo>
                      <a:pt x="2" y="5"/>
                    </a:lnTo>
                    <a:lnTo>
                      <a:pt x="3" y="2"/>
                    </a:lnTo>
                    <a:lnTo>
                      <a:pt x="6" y="0"/>
                    </a:lnTo>
                    <a:lnTo>
                      <a:pt x="10" y="0"/>
                    </a:lnTo>
                    <a:lnTo>
                      <a:pt x="13" y="2"/>
                    </a:lnTo>
                    <a:lnTo>
                      <a:pt x="13"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 name="Freeform 3547"/>
              <p:cNvSpPr>
                <a:spLocks/>
              </p:cNvSpPr>
              <p:nvPr/>
            </p:nvSpPr>
            <p:spPr bwMode="auto">
              <a:xfrm>
                <a:off x="4478337" y="3797300"/>
                <a:ext cx="12700" cy="14288"/>
              </a:xfrm>
              <a:custGeom>
                <a:avLst/>
                <a:gdLst/>
                <a:ahLst/>
                <a:cxnLst>
                  <a:cxn ang="0">
                    <a:pos x="12" y="2"/>
                  </a:cxn>
                  <a:cxn ang="0">
                    <a:pos x="12" y="2"/>
                  </a:cxn>
                  <a:cxn ang="0">
                    <a:pos x="15" y="4"/>
                  </a:cxn>
                  <a:cxn ang="0">
                    <a:pos x="17" y="7"/>
                  </a:cxn>
                  <a:cxn ang="0">
                    <a:pos x="17" y="10"/>
                  </a:cxn>
                  <a:cxn ang="0">
                    <a:pos x="15" y="13"/>
                  </a:cxn>
                  <a:cxn ang="0">
                    <a:pos x="15" y="13"/>
                  </a:cxn>
                  <a:cxn ang="0">
                    <a:pos x="13" y="17"/>
                  </a:cxn>
                  <a:cxn ang="0">
                    <a:pos x="10" y="17"/>
                  </a:cxn>
                  <a:cxn ang="0">
                    <a:pos x="7" y="18"/>
                  </a:cxn>
                  <a:cxn ang="0">
                    <a:pos x="3" y="17"/>
                  </a:cxn>
                  <a:cxn ang="0">
                    <a:pos x="3" y="17"/>
                  </a:cxn>
                  <a:cxn ang="0">
                    <a:pos x="2" y="15"/>
                  </a:cxn>
                  <a:cxn ang="0">
                    <a:pos x="0" y="12"/>
                  </a:cxn>
                  <a:cxn ang="0">
                    <a:pos x="0" y="9"/>
                  </a:cxn>
                  <a:cxn ang="0">
                    <a:pos x="0" y="5"/>
                  </a:cxn>
                  <a:cxn ang="0">
                    <a:pos x="0" y="5"/>
                  </a:cxn>
                  <a:cxn ang="0">
                    <a:pos x="3" y="2"/>
                  </a:cxn>
                  <a:cxn ang="0">
                    <a:pos x="5" y="0"/>
                  </a:cxn>
                  <a:cxn ang="0">
                    <a:pos x="8" y="0"/>
                  </a:cxn>
                  <a:cxn ang="0">
                    <a:pos x="12" y="2"/>
                  </a:cxn>
                  <a:cxn ang="0">
                    <a:pos x="12" y="2"/>
                  </a:cxn>
                </a:cxnLst>
                <a:rect l="0" t="0" r="r" b="b"/>
                <a:pathLst>
                  <a:path w="17" h="18">
                    <a:moveTo>
                      <a:pt x="12" y="2"/>
                    </a:moveTo>
                    <a:lnTo>
                      <a:pt x="12" y="2"/>
                    </a:lnTo>
                    <a:lnTo>
                      <a:pt x="15" y="4"/>
                    </a:lnTo>
                    <a:lnTo>
                      <a:pt x="17" y="7"/>
                    </a:lnTo>
                    <a:lnTo>
                      <a:pt x="17" y="10"/>
                    </a:lnTo>
                    <a:lnTo>
                      <a:pt x="15" y="13"/>
                    </a:lnTo>
                    <a:lnTo>
                      <a:pt x="15" y="13"/>
                    </a:lnTo>
                    <a:lnTo>
                      <a:pt x="13" y="17"/>
                    </a:lnTo>
                    <a:lnTo>
                      <a:pt x="10" y="17"/>
                    </a:lnTo>
                    <a:lnTo>
                      <a:pt x="7" y="18"/>
                    </a:lnTo>
                    <a:lnTo>
                      <a:pt x="3" y="17"/>
                    </a:lnTo>
                    <a:lnTo>
                      <a:pt x="3" y="17"/>
                    </a:lnTo>
                    <a:lnTo>
                      <a:pt x="2" y="15"/>
                    </a:lnTo>
                    <a:lnTo>
                      <a:pt x="0" y="12"/>
                    </a:lnTo>
                    <a:lnTo>
                      <a:pt x="0" y="9"/>
                    </a:lnTo>
                    <a:lnTo>
                      <a:pt x="0" y="5"/>
                    </a:lnTo>
                    <a:lnTo>
                      <a:pt x="0" y="5"/>
                    </a:lnTo>
                    <a:lnTo>
                      <a:pt x="3" y="2"/>
                    </a:lnTo>
                    <a:lnTo>
                      <a:pt x="5" y="0"/>
                    </a:lnTo>
                    <a:lnTo>
                      <a:pt x="8" y="0"/>
                    </a:lnTo>
                    <a:lnTo>
                      <a:pt x="12" y="2"/>
                    </a:lnTo>
                    <a:lnTo>
                      <a:pt x="12"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Freeform 3548"/>
              <p:cNvSpPr>
                <a:spLocks/>
              </p:cNvSpPr>
              <p:nvPr/>
            </p:nvSpPr>
            <p:spPr bwMode="auto">
              <a:xfrm>
                <a:off x="4497387" y="3868737"/>
                <a:ext cx="19050" cy="17463"/>
              </a:xfrm>
              <a:custGeom>
                <a:avLst/>
                <a:gdLst/>
                <a:ahLst/>
                <a:cxnLst>
                  <a:cxn ang="0">
                    <a:pos x="11" y="0"/>
                  </a:cxn>
                  <a:cxn ang="0">
                    <a:pos x="11" y="0"/>
                  </a:cxn>
                  <a:cxn ang="0">
                    <a:pos x="16" y="0"/>
                  </a:cxn>
                  <a:cxn ang="0">
                    <a:pos x="20" y="3"/>
                  </a:cxn>
                  <a:cxn ang="0">
                    <a:pos x="23" y="7"/>
                  </a:cxn>
                  <a:cxn ang="0">
                    <a:pos x="24" y="11"/>
                  </a:cxn>
                  <a:cxn ang="0">
                    <a:pos x="24" y="11"/>
                  </a:cxn>
                  <a:cxn ang="0">
                    <a:pos x="23" y="15"/>
                  </a:cxn>
                  <a:cxn ang="0">
                    <a:pos x="21" y="20"/>
                  </a:cxn>
                  <a:cxn ang="0">
                    <a:pos x="18" y="23"/>
                  </a:cxn>
                  <a:cxn ang="0">
                    <a:pos x="13" y="23"/>
                  </a:cxn>
                  <a:cxn ang="0">
                    <a:pos x="13" y="23"/>
                  </a:cxn>
                  <a:cxn ang="0">
                    <a:pos x="8" y="23"/>
                  </a:cxn>
                  <a:cxn ang="0">
                    <a:pos x="5" y="21"/>
                  </a:cxn>
                  <a:cxn ang="0">
                    <a:pos x="2" y="18"/>
                  </a:cxn>
                  <a:cxn ang="0">
                    <a:pos x="0" y="13"/>
                  </a:cxn>
                  <a:cxn ang="0">
                    <a:pos x="0" y="13"/>
                  </a:cxn>
                  <a:cxn ang="0">
                    <a:pos x="0" y="8"/>
                  </a:cxn>
                  <a:cxn ang="0">
                    <a:pos x="3" y="3"/>
                  </a:cxn>
                  <a:cxn ang="0">
                    <a:pos x="7" y="2"/>
                  </a:cxn>
                  <a:cxn ang="0">
                    <a:pos x="11" y="0"/>
                  </a:cxn>
                  <a:cxn ang="0">
                    <a:pos x="11" y="0"/>
                  </a:cxn>
                </a:cxnLst>
                <a:rect l="0" t="0" r="r" b="b"/>
                <a:pathLst>
                  <a:path w="24" h="23">
                    <a:moveTo>
                      <a:pt x="11" y="0"/>
                    </a:moveTo>
                    <a:lnTo>
                      <a:pt x="11" y="0"/>
                    </a:lnTo>
                    <a:lnTo>
                      <a:pt x="16" y="0"/>
                    </a:lnTo>
                    <a:lnTo>
                      <a:pt x="20" y="3"/>
                    </a:lnTo>
                    <a:lnTo>
                      <a:pt x="23" y="7"/>
                    </a:lnTo>
                    <a:lnTo>
                      <a:pt x="24" y="11"/>
                    </a:lnTo>
                    <a:lnTo>
                      <a:pt x="24" y="11"/>
                    </a:lnTo>
                    <a:lnTo>
                      <a:pt x="23" y="15"/>
                    </a:lnTo>
                    <a:lnTo>
                      <a:pt x="21" y="20"/>
                    </a:lnTo>
                    <a:lnTo>
                      <a:pt x="18" y="23"/>
                    </a:lnTo>
                    <a:lnTo>
                      <a:pt x="13" y="23"/>
                    </a:lnTo>
                    <a:lnTo>
                      <a:pt x="13" y="23"/>
                    </a:lnTo>
                    <a:lnTo>
                      <a:pt x="8" y="23"/>
                    </a:lnTo>
                    <a:lnTo>
                      <a:pt x="5" y="21"/>
                    </a:lnTo>
                    <a:lnTo>
                      <a:pt x="2" y="18"/>
                    </a:lnTo>
                    <a:lnTo>
                      <a:pt x="0" y="13"/>
                    </a:lnTo>
                    <a:lnTo>
                      <a:pt x="0" y="13"/>
                    </a:lnTo>
                    <a:lnTo>
                      <a:pt x="0" y="8"/>
                    </a:lnTo>
                    <a:lnTo>
                      <a:pt x="3" y="3"/>
                    </a:lnTo>
                    <a:lnTo>
                      <a:pt x="7" y="2"/>
                    </a:lnTo>
                    <a:lnTo>
                      <a:pt x="11" y="0"/>
                    </a:lnTo>
                    <a:lnTo>
                      <a:pt x="11"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 name="Freeform 3549"/>
              <p:cNvSpPr>
                <a:spLocks/>
              </p:cNvSpPr>
              <p:nvPr/>
            </p:nvSpPr>
            <p:spPr bwMode="auto">
              <a:xfrm>
                <a:off x="4543424" y="3910012"/>
                <a:ext cx="17463" cy="20638"/>
              </a:xfrm>
              <a:custGeom>
                <a:avLst/>
                <a:gdLst/>
                <a:ahLst/>
                <a:cxnLst>
                  <a:cxn ang="0">
                    <a:pos x="9" y="0"/>
                  </a:cxn>
                  <a:cxn ang="0">
                    <a:pos x="9" y="0"/>
                  </a:cxn>
                  <a:cxn ang="0">
                    <a:pos x="14" y="0"/>
                  </a:cxn>
                  <a:cxn ang="0">
                    <a:pos x="19" y="3"/>
                  </a:cxn>
                  <a:cxn ang="0">
                    <a:pos x="22" y="6"/>
                  </a:cxn>
                  <a:cxn ang="0">
                    <a:pos x="22" y="11"/>
                  </a:cxn>
                  <a:cxn ang="0">
                    <a:pos x="22" y="11"/>
                  </a:cxn>
                  <a:cxn ang="0">
                    <a:pos x="22" y="14"/>
                  </a:cxn>
                  <a:cxn ang="0">
                    <a:pos x="21" y="19"/>
                  </a:cxn>
                  <a:cxn ang="0">
                    <a:pos x="18" y="23"/>
                  </a:cxn>
                  <a:cxn ang="0">
                    <a:pos x="13" y="24"/>
                  </a:cxn>
                  <a:cxn ang="0">
                    <a:pos x="13" y="24"/>
                  </a:cxn>
                  <a:cxn ang="0">
                    <a:pos x="8" y="23"/>
                  </a:cxn>
                  <a:cxn ang="0">
                    <a:pos x="3" y="21"/>
                  </a:cxn>
                  <a:cxn ang="0">
                    <a:pos x="1" y="18"/>
                  </a:cxn>
                  <a:cxn ang="0">
                    <a:pos x="0" y="13"/>
                  </a:cxn>
                  <a:cxn ang="0">
                    <a:pos x="0" y="13"/>
                  </a:cxn>
                  <a:cxn ang="0">
                    <a:pos x="0" y="8"/>
                  </a:cxn>
                  <a:cxn ang="0">
                    <a:pos x="3" y="5"/>
                  </a:cxn>
                  <a:cxn ang="0">
                    <a:pos x="6" y="1"/>
                  </a:cxn>
                  <a:cxn ang="0">
                    <a:pos x="9" y="0"/>
                  </a:cxn>
                  <a:cxn ang="0">
                    <a:pos x="9" y="0"/>
                  </a:cxn>
                </a:cxnLst>
                <a:rect l="0" t="0" r="r" b="b"/>
                <a:pathLst>
                  <a:path w="22" h="24">
                    <a:moveTo>
                      <a:pt x="9" y="0"/>
                    </a:moveTo>
                    <a:lnTo>
                      <a:pt x="9" y="0"/>
                    </a:lnTo>
                    <a:lnTo>
                      <a:pt x="14" y="0"/>
                    </a:lnTo>
                    <a:lnTo>
                      <a:pt x="19" y="3"/>
                    </a:lnTo>
                    <a:lnTo>
                      <a:pt x="22" y="6"/>
                    </a:lnTo>
                    <a:lnTo>
                      <a:pt x="22" y="11"/>
                    </a:lnTo>
                    <a:lnTo>
                      <a:pt x="22" y="11"/>
                    </a:lnTo>
                    <a:lnTo>
                      <a:pt x="22" y="14"/>
                    </a:lnTo>
                    <a:lnTo>
                      <a:pt x="21" y="19"/>
                    </a:lnTo>
                    <a:lnTo>
                      <a:pt x="18" y="23"/>
                    </a:lnTo>
                    <a:lnTo>
                      <a:pt x="13" y="24"/>
                    </a:lnTo>
                    <a:lnTo>
                      <a:pt x="13" y="24"/>
                    </a:lnTo>
                    <a:lnTo>
                      <a:pt x="8" y="23"/>
                    </a:lnTo>
                    <a:lnTo>
                      <a:pt x="3" y="21"/>
                    </a:lnTo>
                    <a:lnTo>
                      <a:pt x="1" y="18"/>
                    </a:lnTo>
                    <a:lnTo>
                      <a:pt x="0" y="13"/>
                    </a:lnTo>
                    <a:lnTo>
                      <a:pt x="0" y="13"/>
                    </a:lnTo>
                    <a:lnTo>
                      <a:pt x="0" y="8"/>
                    </a:lnTo>
                    <a:lnTo>
                      <a:pt x="3" y="5"/>
                    </a:lnTo>
                    <a:lnTo>
                      <a:pt x="6" y="1"/>
                    </a:lnTo>
                    <a:lnTo>
                      <a:pt x="9" y="0"/>
                    </a:lnTo>
                    <a:lnTo>
                      <a:pt x="9"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Freeform 3550"/>
              <p:cNvSpPr>
                <a:spLocks/>
              </p:cNvSpPr>
              <p:nvPr/>
            </p:nvSpPr>
            <p:spPr bwMode="auto">
              <a:xfrm>
                <a:off x="4491037" y="3848100"/>
                <a:ext cx="12700" cy="12700"/>
              </a:xfrm>
              <a:custGeom>
                <a:avLst/>
                <a:gdLst/>
                <a:ahLst/>
                <a:cxnLst>
                  <a:cxn ang="0">
                    <a:pos x="6" y="0"/>
                  </a:cxn>
                  <a:cxn ang="0">
                    <a:pos x="6" y="0"/>
                  </a:cxn>
                  <a:cxn ang="0">
                    <a:pos x="9" y="0"/>
                  </a:cxn>
                  <a:cxn ang="0">
                    <a:pos x="13" y="1"/>
                  </a:cxn>
                  <a:cxn ang="0">
                    <a:pos x="16" y="4"/>
                  </a:cxn>
                  <a:cxn ang="0">
                    <a:pos x="16" y="8"/>
                  </a:cxn>
                  <a:cxn ang="0">
                    <a:pos x="16" y="8"/>
                  </a:cxn>
                  <a:cxn ang="0">
                    <a:pos x="16" y="11"/>
                  </a:cxn>
                  <a:cxn ang="0">
                    <a:pos x="14" y="13"/>
                  </a:cxn>
                  <a:cxn ang="0">
                    <a:pos x="11" y="16"/>
                  </a:cxn>
                  <a:cxn ang="0">
                    <a:pos x="8" y="16"/>
                  </a:cxn>
                  <a:cxn ang="0">
                    <a:pos x="8" y="16"/>
                  </a:cxn>
                  <a:cxn ang="0">
                    <a:pos x="4" y="16"/>
                  </a:cxn>
                  <a:cxn ang="0">
                    <a:pos x="3" y="14"/>
                  </a:cxn>
                  <a:cxn ang="0">
                    <a:pos x="0" y="11"/>
                  </a:cxn>
                  <a:cxn ang="0">
                    <a:pos x="0" y="8"/>
                  </a:cxn>
                  <a:cxn ang="0">
                    <a:pos x="0" y="8"/>
                  </a:cxn>
                  <a:cxn ang="0">
                    <a:pos x="0" y="4"/>
                  </a:cxn>
                  <a:cxn ang="0">
                    <a:pos x="1" y="3"/>
                  </a:cxn>
                  <a:cxn ang="0">
                    <a:pos x="3" y="0"/>
                  </a:cxn>
                  <a:cxn ang="0">
                    <a:pos x="6" y="0"/>
                  </a:cxn>
                  <a:cxn ang="0">
                    <a:pos x="6" y="0"/>
                  </a:cxn>
                </a:cxnLst>
                <a:rect l="0" t="0" r="r" b="b"/>
                <a:pathLst>
                  <a:path w="16" h="16">
                    <a:moveTo>
                      <a:pt x="6" y="0"/>
                    </a:moveTo>
                    <a:lnTo>
                      <a:pt x="6" y="0"/>
                    </a:lnTo>
                    <a:lnTo>
                      <a:pt x="9" y="0"/>
                    </a:lnTo>
                    <a:lnTo>
                      <a:pt x="13" y="1"/>
                    </a:lnTo>
                    <a:lnTo>
                      <a:pt x="16" y="4"/>
                    </a:lnTo>
                    <a:lnTo>
                      <a:pt x="16" y="8"/>
                    </a:lnTo>
                    <a:lnTo>
                      <a:pt x="16" y="8"/>
                    </a:lnTo>
                    <a:lnTo>
                      <a:pt x="16" y="11"/>
                    </a:lnTo>
                    <a:lnTo>
                      <a:pt x="14" y="13"/>
                    </a:lnTo>
                    <a:lnTo>
                      <a:pt x="11" y="16"/>
                    </a:lnTo>
                    <a:lnTo>
                      <a:pt x="8" y="16"/>
                    </a:lnTo>
                    <a:lnTo>
                      <a:pt x="8" y="16"/>
                    </a:lnTo>
                    <a:lnTo>
                      <a:pt x="4" y="16"/>
                    </a:lnTo>
                    <a:lnTo>
                      <a:pt x="3" y="14"/>
                    </a:lnTo>
                    <a:lnTo>
                      <a:pt x="0" y="11"/>
                    </a:lnTo>
                    <a:lnTo>
                      <a:pt x="0" y="8"/>
                    </a:lnTo>
                    <a:lnTo>
                      <a:pt x="0" y="8"/>
                    </a:lnTo>
                    <a:lnTo>
                      <a:pt x="0" y="4"/>
                    </a:lnTo>
                    <a:lnTo>
                      <a:pt x="1" y="3"/>
                    </a:lnTo>
                    <a:lnTo>
                      <a:pt x="3" y="0"/>
                    </a:lnTo>
                    <a:lnTo>
                      <a:pt x="6" y="0"/>
                    </a:lnTo>
                    <a:lnTo>
                      <a:pt x="6"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 name="Freeform 3551"/>
              <p:cNvSpPr>
                <a:spLocks/>
              </p:cNvSpPr>
              <p:nvPr/>
            </p:nvSpPr>
            <p:spPr bwMode="auto">
              <a:xfrm>
                <a:off x="4508499" y="3889375"/>
                <a:ext cx="14288" cy="12700"/>
              </a:xfrm>
              <a:custGeom>
                <a:avLst/>
                <a:gdLst/>
                <a:ahLst/>
                <a:cxnLst>
                  <a:cxn ang="0">
                    <a:pos x="8" y="0"/>
                  </a:cxn>
                  <a:cxn ang="0">
                    <a:pos x="8" y="0"/>
                  </a:cxn>
                  <a:cxn ang="0">
                    <a:pos x="11" y="0"/>
                  </a:cxn>
                  <a:cxn ang="0">
                    <a:pos x="14" y="2"/>
                  </a:cxn>
                  <a:cxn ang="0">
                    <a:pos x="16" y="5"/>
                  </a:cxn>
                  <a:cxn ang="0">
                    <a:pos x="18" y="8"/>
                  </a:cxn>
                  <a:cxn ang="0">
                    <a:pos x="18" y="8"/>
                  </a:cxn>
                  <a:cxn ang="0">
                    <a:pos x="18" y="11"/>
                  </a:cxn>
                  <a:cxn ang="0">
                    <a:pos x="16" y="15"/>
                  </a:cxn>
                  <a:cxn ang="0">
                    <a:pos x="13" y="16"/>
                  </a:cxn>
                  <a:cxn ang="0">
                    <a:pos x="9" y="18"/>
                  </a:cxn>
                  <a:cxn ang="0">
                    <a:pos x="9" y="18"/>
                  </a:cxn>
                  <a:cxn ang="0">
                    <a:pos x="6" y="16"/>
                  </a:cxn>
                  <a:cxn ang="0">
                    <a:pos x="3" y="15"/>
                  </a:cxn>
                  <a:cxn ang="0">
                    <a:pos x="1" y="13"/>
                  </a:cxn>
                  <a:cxn ang="0">
                    <a:pos x="0" y="10"/>
                  </a:cxn>
                  <a:cxn ang="0">
                    <a:pos x="0" y="10"/>
                  </a:cxn>
                  <a:cxn ang="0">
                    <a:pos x="1" y="7"/>
                  </a:cxn>
                  <a:cxn ang="0">
                    <a:pos x="3" y="3"/>
                  </a:cxn>
                  <a:cxn ang="0">
                    <a:pos x="5" y="2"/>
                  </a:cxn>
                  <a:cxn ang="0">
                    <a:pos x="8" y="0"/>
                  </a:cxn>
                  <a:cxn ang="0">
                    <a:pos x="8" y="0"/>
                  </a:cxn>
                </a:cxnLst>
                <a:rect l="0" t="0" r="r" b="b"/>
                <a:pathLst>
                  <a:path w="18" h="18">
                    <a:moveTo>
                      <a:pt x="8" y="0"/>
                    </a:moveTo>
                    <a:lnTo>
                      <a:pt x="8" y="0"/>
                    </a:lnTo>
                    <a:lnTo>
                      <a:pt x="11" y="0"/>
                    </a:lnTo>
                    <a:lnTo>
                      <a:pt x="14" y="2"/>
                    </a:lnTo>
                    <a:lnTo>
                      <a:pt x="16" y="5"/>
                    </a:lnTo>
                    <a:lnTo>
                      <a:pt x="18" y="8"/>
                    </a:lnTo>
                    <a:lnTo>
                      <a:pt x="18" y="8"/>
                    </a:lnTo>
                    <a:lnTo>
                      <a:pt x="18" y="11"/>
                    </a:lnTo>
                    <a:lnTo>
                      <a:pt x="16" y="15"/>
                    </a:lnTo>
                    <a:lnTo>
                      <a:pt x="13" y="16"/>
                    </a:lnTo>
                    <a:lnTo>
                      <a:pt x="9" y="18"/>
                    </a:lnTo>
                    <a:lnTo>
                      <a:pt x="9" y="18"/>
                    </a:lnTo>
                    <a:lnTo>
                      <a:pt x="6" y="16"/>
                    </a:lnTo>
                    <a:lnTo>
                      <a:pt x="3" y="15"/>
                    </a:lnTo>
                    <a:lnTo>
                      <a:pt x="1" y="13"/>
                    </a:lnTo>
                    <a:lnTo>
                      <a:pt x="0" y="10"/>
                    </a:lnTo>
                    <a:lnTo>
                      <a:pt x="0" y="10"/>
                    </a:lnTo>
                    <a:lnTo>
                      <a:pt x="1" y="7"/>
                    </a:lnTo>
                    <a:lnTo>
                      <a:pt x="3" y="3"/>
                    </a:lnTo>
                    <a:lnTo>
                      <a:pt x="5" y="2"/>
                    </a:lnTo>
                    <a:lnTo>
                      <a:pt x="8" y="0"/>
                    </a:lnTo>
                    <a:lnTo>
                      <a:pt x="8"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Freeform 3552"/>
              <p:cNvSpPr>
                <a:spLocks/>
              </p:cNvSpPr>
              <p:nvPr/>
            </p:nvSpPr>
            <p:spPr bwMode="auto">
              <a:xfrm>
                <a:off x="4529137" y="3895725"/>
                <a:ext cx="12700" cy="14288"/>
              </a:xfrm>
              <a:custGeom>
                <a:avLst/>
                <a:gdLst/>
                <a:ahLst/>
                <a:cxnLst>
                  <a:cxn ang="0">
                    <a:pos x="6" y="0"/>
                  </a:cxn>
                  <a:cxn ang="0">
                    <a:pos x="6" y="0"/>
                  </a:cxn>
                  <a:cxn ang="0">
                    <a:pos x="10" y="0"/>
                  </a:cxn>
                  <a:cxn ang="0">
                    <a:pos x="13" y="1"/>
                  </a:cxn>
                  <a:cxn ang="0">
                    <a:pos x="14" y="5"/>
                  </a:cxn>
                  <a:cxn ang="0">
                    <a:pos x="16" y="8"/>
                  </a:cxn>
                  <a:cxn ang="0">
                    <a:pos x="16" y="8"/>
                  </a:cxn>
                  <a:cxn ang="0">
                    <a:pos x="16" y="11"/>
                  </a:cxn>
                  <a:cxn ang="0">
                    <a:pos x="14" y="15"/>
                  </a:cxn>
                  <a:cxn ang="0">
                    <a:pos x="11" y="16"/>
                  </a:cxn>
                  <a:cxn ang="0">
                    <a:pos x="8" y="18"/>
                  </a:cxn>
                  <a:cxn ang="0">
                    <a:pos x="8" y="18"/>
                  </a:cxn>
                  <a:cxn ang="0">
                    <a:pos x="5" y="16"/>
                  </a:cxn>
                  <a:cxn ang="0">
                    <a:pos x="1" y="15"/>
                  </a:cxn>
                  <a:cxn ang="0">
                    <a:pos x="0" y="13"/>
                  </a:cxn>
                  <a:cxn ang="0">
                    <a:pos x="0" y="10"/>
                  </a:cxn>
                  <a:cxn ang="0">
                    <a:pos x="0" y="10"/>
                  </a:cxn>
                  <a:cxn ang="0">
                    <a:pos x="0" y="6"/>
                  </a:cxn>
                  <a:cxn ang="0">
                    <a:pos x="1" y="3"/>
                  </a:cxn>
                  <a:cxn ang="0">
                    <a:pos x="3" y="1"/>
                  </a:cxn>
                  <a:cxn ang="0">
                    <a:pos x="6" y="0"/>
                  </a:cxn>
                  <a:cxn ang="0">
                    <a:pos x="6" y="0"/>
                  </a:cxn>
                </a:cxnLst>
                <a:rect l="0" t="0" r="r" b="b"/>
                <a:pathLst>
                  <a:path w="16" h="18">
                    <a:moveTo>
                      <a:pt x="6" y="0"/>
                    </a:moveTo>
                    <a:lnTo>
                      <a:pt x="6" y="0"/>
                    </a:lnTo>
                    <a:lnTo>
                      <a:pt x="10" y="0"/>
                    </a:lnTo>
                    <a:lnTo>
                      <a:pt x="13" y="1"/>
                    </a:lnTo>
                    <a:lnTo>
                      <a:pt x="14" y="5"/>
                    </a:lnTo>
                    <a:lnTo>
                      <a:pt x="16" y="8"/>
                    </a:lnTo>
                    <a:lnTo>
                      <a:pt x="16" y="8"/>
                    </a:lnTo>
                    <a:lnTo>
                      <a:pt x="16" y="11"/>
                    </a:lnTo>
                    <a:lnTo>
                      <a:pt x="14" y="15"/>
                    </a:lnTo>
                    <a:lnTo>
                      <a:pt x="11" y="16"/>
                    </a:lnTo>
                    <a:lnTo>
                      <a:pt x="8" y="18"/>
                    </a:lnTo>
                    <a:lnTo>
                      <a:pt x="8" y="18"/>
                    </a:lnTo>
                    <a:lnTo>
                      <a:pt x="5" y="16"/>
                    </a:lnTo>
                    <a:lnTo>
                      <a:pt x="1" y="15"/>
                    </a:lnTo>
                    <a:lnTo>
                      <a:pt x="0" y="13"/>
                    </a:lnTo>
                    <a:lnTo>
                      <a:pt x="0" y="10"/>
                    </a:lnTo>
                    <a:lnTo>
                      <a:pt x="0" y="10"/>
                    </a:lnTo>
                    <a:lnTo>
                      <a:pt x="0" y="6"/>
                    </a:lnTo>
                    <a:lnTo>
                      <a:pt x="1" y="3"/>
                    </a:lnTo>
                    <a:lnTo>
                      <a:pt x="3" y="1"/>
                    </a:lnTo>
                    <a:lnTo>
                      <a:pt x="6" y="0"/>
                    </a:lnTo>
                    <a:lnTo>
                      <a:pt x="6"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 name="Freeform 3553"/>
              <p:cNvSpPr>
                <a:spLocks/>
              </p:cNvSpPr>
              <p:nvPr/>
            </p:nvSpPr>
            <p:spPr bwMode="auto">
              <a:xfrm>
                <a:off x="4760912" y="3559175"/>
                <a:ext cx="20638" cy="17463"/>
              </a:xfrm>
              <a:custGeom>
                <a:avLst/>
                <a:gdLst/>
                <a:ahLst/>
                <a:cxnLst>
                  <a:cxn ang="0">
                    <a:pos x="0" y="11"/>
                  </a:cxn>
                  <a:cxn ang="0">
                    <a:pos x="0" y="11"/>
                  </a:cxn>
                  <a:cxn ang="0">
                    <a:pos x="2" y="16"/>
                  </a:cxn>
                  <a:cxn ang="0">
                    <a:pos x="3" y="19"/>
                  </a:cxn>
                  <a:cxn ang="0">
                    <a:pos x="8" y="23"/>
                  </a:cxn>
                  <a:cxn ang="0">
                    <a:pos x="11" y="23"/>
                  </a:cxn>
                  <a:cxn ang="0">
                    <a:pos x="11" y="23"/>
                  </a:cxn>
                  <a:cxn ang="0">
                    <a:pos x="16" y="23"/>
                  </a:cxn>
                  <a:cxn ang="0">
                    <a:pos x="21" y="19"/>
                  </a:cxn>
                  <a:cxn ang="0">
                    <a:pos x="23" y="16"/>
                  </a:cxn>
                  <a:cxn ang="0">
                    <a:pos x="24" y="11"/>
                  </a:cxn>
                  <a:cxn ang="0">
                    <a:pos x="24" y="11"/>
                  </a:cxn>
                  <a:cxn ang="0">
                    <a:pos x="23" y="6"/>
                  </a:cxn>
                  <a:cxn ang="0">
                    <a:pos x="21" y="3"/>
                  </a:cxn>
                  <a:cxn ang="0">
                    <a:pos x="16" y="0"/>
                  </a:cxn>
                  <a:cxn ang="0">
                    <a:pos x="11" y="0"/>
                  </a:cxn>
                  <a:cxn ang="0">
                    <a:pos x="11" y="0"/>
                  </a:cxn>
                  <a:cxn ang="0">
                    <a:pos x="8" y="0"/>
                  </a:cxn>
                  <a:cxn ang="0">
                    <a:pos x="3" y="3"/>
                  </a:cxn>
                  <a:cxn ang="0">
                    <a:pos x="2" y="6"/>
                  </a:cxn>
                  <a:cxn ang="0">
                    <a:pos x="0" y="11"/>
                  </a:cxn>
                </a:cxnLst>
                <a:rect l="0" t="0" r="r" b="b"/>
                <a:pathLst>
                  <a:path w="24" h="23">
                    <a:moveTo>
                      <a:pt x="0" y="11"/>
                    </a:moveTo>
                    <a:lnTo>
                      <a:pt x="0" y="11"/>
                    </a:lnTo>
                    <a:lnTo>
                      <a:pt x="2" y="16"/>
                    </a:lnTo>
                    <a:lnTo>
                      <a:pt x="3" y="19"/>
                    </a:lnTo>
                    <a:lnTo>
                      <a:pt x="8" y="23"/>
                    </a:lnTo>
                    <a:lnTo>
                      <a:pt x="11" y="23"/>
                    </a:lnTo>
                    <a:lnTo>
                      <a:pt x="11" y="23"/>
                    </a:lnTo>
                    <a:lnTo>
                      <a:pt x="16" y="23"/>
                    </a:lnTo>
                    <a:lnTo>
                      <a:pt x="21" y="19"/>
                    </a:lnTo>
                    <a:lnTo>
                      <a:pt x="23" y="16"/>
                    </a:lnTo>
                    <a:lnTo>
                      <a:pt x="24" y="11"/>
                    </a:lnTo>
                    <a:lnTo>
                      <a:pt x="24" y="11"/>
                    </a:lnTo>
                    <a:lnTo>
                      <a:pt x="23" y="6"/>
                    </a:lnTo>
                    <a:lnTo>
                      <a:pt x="21" y="3"/>
                    </a:lnTo>
                    <a:lnTo>
                      <a:pt x="16" y="0"/>
                    </a:lnTo>
                    <a:lnTo>
                      <a:pt x="11" y="0"/>
                    </a:lnTo>
                    <a:lnTo>
                      <a:pt x="11" y="0"/>
                    </a:lnTo>
                    <a:lnTo>
                      <a:pt x="8" y="0"/>
                    </a:lnTo>
                    <a:lnTo>
                      <a:pt x="3" y="3"/>
                    </a:lnTo>
                    <a:lnTo>
                      <a:pt x="2" y="6"/>
                    </a:lnTo>
                    <a:lnTo>
                      <a:pt x="0" y="11"/>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Freeform 3554"/>
              <p:cNvSpPr>
                <a:spLocks/>
              </p:cNvSpPr>
              <p:nvPr/>
            </p:nvSpPr>
            <p:spPr bwMode="auto">
              <a:xfrm>
                <a:off x="4760912" y="3559175"/>
                <a:ext cx="20638" cy="17463"/>
              </a:xfrm>
              <a:custGeom>
                <a:avLst/>
                <a:gdLst/>
                <a:ahLst/>
                <a:cxnLst>
                  <a:cxn ang="0">
                    <a:pos x="0" y="11"/>
                  </a:cxn>
                  <a:cxn ang="0">
                    <a:pos x="0" y="11"/>
                  </a:cxn>
                  <a:cxn ang="0">
                    <a:pos x="2" y="16"/>
                  </a:cxn>
                  <a:cxn ang="0">
                    <a:pos x="3" y="19"/>
                  </a:cxn>
                  <a:cxn ang="0">
                    <a:pos x="8" y="23"/>
                  </a:cxn>
                  <a:cxn ang="0">
                    <a:pos x="11" y="23"/>
                  </a:cxn>
                  <a:cxn ang="0">
                    <a:pos x="11" y="23"/>
                  </a:cxn>
                  <a:cxn ang="0">
                    <a:pos x="16" y="23"/>
                  </a:cxn>
                  <a:cxn ang="0">
                    <a:pos x="21" y="19"/>
                  </a:cxn>
                  <a:cxn ang="0">
                    <a:pos x="23" y="16"/>
                  </a:cxn>
                  <a:cxn ang="0">
                    <a:pos x="24" y="11"/>
                  </a:cxn>
                  <a:cxn ang="0">
                    <a:pos x="24" y="11"/>
                  </a:cxn>
                  <a:cxn ang="0">
                    <a:pos x="23" y="6"/>
                  </a:cxn>
                  <a:cxn ang="0">
                    <a:pos x="21" y="3"/>
                  </a:cxn>
                  <a:cxn ang="0">
                    <a:pos x="16" y="0"/>
                  </a:cxn>
                  <a:cxn ang="0">
                    <a:pos x="11" y="0"/>
                  </a:cxn>
                  <a:cxn ang="0">
                    <a:pos x="11" y="0"/>
                  </a:cxn>
                  <a:cxn ang="0">
                    <a:pos x="8" y="0"/>
                  </a:cxn>
                  <a:cxn ang="0">
                    <a:pos x="3" y="3"/>
                  </a:cxn>
                  <a:cxn ang="0">
                    <a:pos x="2" y="6"/>
                  </a:cxn>
                  <a:cxn ang="0">
                    <a:pos x="0" y="11"/>
                  </a:cxn>
                </a:cxnLst>
                <a:rect l="0" t="0" r="r" b="b"/>
                <a:pathLst>
                  <a:path w="24" h="23">
                    <a:moveTo>
                      <a:pt x="0" y="11"/>
                    </a:moveTo>
                    <a:lnTo>
                      <a:pt x="0" y="11"/>
                    </a:lnTo>
                    <a:lnTo>
                      <a:pt x="2" y="16"/>
                    </a:lnTo>
                    <a:lnTo>
                      <a:pt x="3" y="19"/>
                    </a:lnTo>
                    <a:lnTo>
                      <a:pt x="8" y="23"/>
                    </a:lnTo>
                    <a:lnTo>
                      <a:pt x="11" y="23"/>
                    </a:lnTo>
                    <a:lnTo>
                      <a:pt x="11" y="23"/>
                    </a:lnTo>
                    <a:lnTo>
                      <a:pt x="16" y="23"/>
                    </a:lnTo>
                    <a:lnTo>
                      <a:pt x="21" y="19"/>
                    </a:lnTo>
                    <a:lnTo>
                      <a:pt x="23" y="16"/>
                    </a:lnTo>
                    <a:lnTo>
                      <a:pt x="24" y="11"/>
                    </a:lnTo>
                    <a:lnTo>
                      <a:pt x="24" y="11"/>
                    </a:lnTo>
                    <a:lnTo>
                      <a:pt x="23" y="6"/>
                    </a:lnTo>
                    <a:lnTo>
                      <a:pt x="21" y="3"/>
                    </a:lnTo>
                    <a:lnTo>
                      <a:pt x="16" y="0"/>
                    </a:lnTo>
                    <a:lnTo>
                      <a:pt x="11" y="0"/>
                    </a:lnTo>
                    <a:lnTo>
                      <a:pt x="11" y="0"/>
                    </a:lnTo>
                    <a:lnTo>
                      <a:pt x="8" y="0"/>
                    </a:lnTo>
                    <a:lnTo>
                      <a:pt x="3" y="3"/>
                    </a:lnTo>
                    <a:lnTo>
                      <a:pt x="2" y="6"/>
                    </a:lnTo>
                    <a:lnTo>
                      <a:pt x="0" y="1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 name="Freeform 3555"/>
              <p:cNvSpPr>
                <a:spLocks/>
              </p:cNvSpPr>
              <p:nvPr/>
            </p:nvSpPr>
            <p:spPr bwMode="auto">
              <a:xfrm>
                <a:off x="4808537" y="3600450"/>
                <a:ext cx="19050" cy="19050"/>
              </a:xfrm>
              <a:custGeom>
                <a:avLst/>
                <a:gdLst/>
                <a:ahLst/>
                <a:cxnLst>
                  <a:cxn ang="0">
                    <a:pos x="0" y="13"/>
                  </a:cxn>
                  <a:cxn ang="0">
                    <a:pos x="0" y="13"/>
                  </a:cxn>
                  <a:cxn ang="0">
                    <a:pos x="1" y="16"/>
                  </a:cxn>
                  <a:cxn ang="0">
                    <a:pos x="3" y="21"/>
                  </a:cxn>
                  <a:cxn ang="0">
                    <a:pos x="8" y="23"/>
                  </a:cxn>
                  <a:cxn ang="0">
                    <a:pos x="13" y="24"/>
                  </a:cxn>
                  <a:cxn ang="0">
                    <a:pos x="13" y="24"/>
                  </a:cxn>
                  <a:cxn ang="0">
                    <a:pos x="16" y="23"/>
                  </a:cxn>
                  <a:cxn ang="0">
                    <a:pos x="21" y="21"/>
                  </a:cxn>
                  <a:cxn ang="0">
                    <a:pos x="22" y="16"/>
                  </a:cxn>
                  <a:cxn ang="0">
                    <a:pos x="24" y="13"/>
                  </a:cxn>
                  <a:cxn ang="0">
                    <a:pos x="24" y="13"/>
                  </a:cxn>
                  <a:cxn ang="0">
                    <a:pos x="22" y="8"/>
                  </a:cxn>
                  <a:cxn ang="0">
                    <a:pos x="21" y="3"/>
                  </a:cxn>
                  <a:cxn ang="0">
                    <a:pos x="16" y="2"/>
                  </a:cxn>
                  <a:cxn ang="0">
                    <a:pos x="13" y="0"/>
                  </a:cxn>
                  <a:cxn ang="0">
                    <a:pos x="13" y="0"/>
                  </a:cxn>
                  <a:cxn ang="0">
                    <a:pos x="8" y="2"/>
                  </a:cxn>
                  <a:cxn ang="0">
                    <a:pos x="3" y="3"/>
                  </a:cxn>
                  <a:cxn ang="0">
                    <a:pos x="1" y="8"/>
                  </a:cxn>
                  <a:cxn ang="0">
                    <a:pos x="0" y="13"/>
                  </a:cxn>
                </a:cxnLst>
                <a:rect l="0" t="0" r="r" b="b"/>
                <a:pathLst>
                  <a:path w="24" h="24">
                    <a:moveTo>
                      <a:pt x="0" y="13"/>
                    </a:moveTo>
                    <a:lnTo>
                      <a:pt x="0" y="13"/>
                    </a:lnTo>
                    <a:lnTo>
                      <a:pt x="1" y="16"/>
                    </a:lnTo>
                    <a:lnTo>
                      <a:pt x="3" y="21"/>
                    </a:lnTo>
                    <a:lnTo>
                      <a:pt x="8" y="23"/>
                    </a:lnTo>
                    <a:lnTo>
                      <a:pt x="13" y="24"/>
                    </a:lnTo>
                    <a:lnTo>
                      <a:pt x="13" y="24"/>
                    </a:lnTo>
                    <a:lnTo>
                      <a:pt x="16" y="23"/>
                    </a:lnTo>
                    <a:lnTo>
                      <a:pt x="21" y="21"/>
                    </a:lnTo>
                    <a:lnTo>
                      <a:pt x="22" y="16"/>
                    </a:lnTo>
                    <a:lnTo>
                      <a:pt x="24" y="13"/>
                    </a:lnTo>
                    <a:lnTo>
                      <a:pt x="24" y="13"/>
                    </a:lnTo>
                    <a:lnTo>
                      <a:pt x="22" y="8"/>
                    </a:lnTo>
                    <a:lnTo>
                      <a:pt x="21" y="3"/>
                    </a:lnTo>
                    <a:lnTo>
                      <a:pt x="16" y="2"/>
                    </a:lnTo>
                    <a:lnTo>
                      <a:pt x="13" y="0"/>
                    </a:lnTo>
                    <a:lnTo>
                      <a:pt x="13" y="0"/>
                    </a:lnTo>
                    <a:lnTo>
                      <a:pt x="8" y="2"/>
                    </a:lnTo>
                    <a:lnTo>
                      <a:pt x="3" y="3"/>
                    </a:lnTo>
                    <a:lnTo>
                      <a:pt x="1" y="8"/>
                    </a:lnTo>
                    <a:lnTo>
                      <a:pt x="0" y="1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Freeform 3556"/>
              <p:cNvSpPr>
                <a:spLocks/>
              </p:cNvSpPr>
              <p:nvPr/>
            </p:nvSpPr>
            <p:spPr bwMode="auto">
              <a:xfrm>
                <a:off x="4808537" y="3600450"/>
                <a:ext cx="19050" cy="19050"/>
              </a:xfrm>
              <a:custGeom>
                <a:avLst/>
                <a:gdLst/>
                <a:ahLst/>
                <a:cxnLst>
                  <a:cxn ang="0">
                    <a:pos x="0" y="13"/>
                  </a:cxn>
                  <a:cxn ang="0">
                    <a:pos x="0" y="13"/>
                  </a:cxn>
                  <a:cxn ang="0">
                    <a:pos x="1" y="16"/>
                  </a:cxn>
                  <a:cxn ang="0">
                    <a:pos x="3" y="21"/>
                  </a:cxn>
                  <a:cxn ang="0">
                    <a:pos x="8" y="23"/>
                  </a:cxn>
                  <a:cxn ang="0">
                    <a:pos x="13" y="24"/>
                  </a:cxn>
                  <a:cxn ang="0">
                    <a:pos x="13" y="24"/>
                  </a:cxn>
                  <a:cxn ang="0">
                    <a:pos x="16" y="23"/>
                  </a:cxn>
                  <a:cxn ang="0">
                    <a:pos x="21" y="21"/>
                  </a:cxn>
                  <a:cxn ang="0">
                    <a:pos x="22" y="16"/>
                  </a:cxn>
                  <a:cxn ang="0">
                    <a:pos x="24" y="13"/>
                  </a:cxn>
                  <a:cxn ang="0">
                    <a:pos x="24" y="13"/>
                  </a:cxn>
                  <a:cxn ang="0">
                    <a:pos x="22" y="8"/>
                  </a:cxn>
                  <a:cxn ang="0">
                    <a:pos x="21" y="3"/>
                  </a:cxn>
                  <a:cxn ang="0">
                    <a:pos x="16" y="2"/>
                  </a:cxn>
                  <a:cxn ang="0">
                    <a:pos x="13" y="0"/>
                  </a:cxn>
                  <a:cxn ang="0">
                    <a:pos x="13" y="0"/>
                  </a:cxn>
                  <a:cxn ang="0">
                    <a:pos x="8" y="2"/>
                  </a:cxn>
                  <a:cxn ang="0">
                    <a:pos x="3" y="3"/>
                  </a:cxn>
                  <a:cxn ang="0">
                    <a:pos x="1" y="8"/>
                  </a:cxn>
                  <a:cxn ang="0">
                    <a:pos x="0" y="13"/>
                  </a:cxn>
                </a:cxnLst>
                <a:rect l="0" t="0" r="r" b="b"/>
                <a:pathLst>
                  <a:path w="24" h="24">
                    <a:moveTo>
                      <a:pt x="0" y="13"/>
                    </a:moveTo>
                    <a:lnTo>
                      <a:pt x="0" y="13"/>
                    </a:lnTo>
                    <a:lnTo>
                      <a:pt x="1" y="16"/>
                    </a:lnTo>
                    <a:lnTo>
                      <a:pt x="3" y="21"/>
                    </a:lnTo>
                    <a:lnTo>
                      <a:pt x="8" y="23"/>
                    </a:lnTo>
                    <a:lnTo>
                      <a:pt x="13" y="24"/>
                    </a:lnTo>
                    <a:lnTo>
                      <a:pt x="13" y="24"/>
                    </a:lnTo>
                    <a:lnTo>
                      <a:pt x="16" y="23"/>
                    </a:lnTo>
                    <a:lnTo>
                      <a:pt x="21" y="21"/>
                    </a:lnTo>
                    <a:lnTo>
                      <a:pt x="22" y="16"/>
                    </a:lnTo>
                    <a:lnTo>
                      <a:pt x="24" y="13"/>
                    </a:lnTo>
                    <a:lnTo>
                      <a:pt x="24" y="13"/>
                    </a:lnTo>
                    <a:lnTo>
                      <a:pt x="22" y="8"/>
                    </a:lnTo>
                    <a:lnTo>
                      <a:pt x="21" y="3"/>
                    </a:lnTo>
                    <a:lnTo>
                      <a:pt x="16" y="2"/>
                    </a:lnTo>
                    <a:lnTo>
                      <a:pt x="13" y="0"/>
                    </a:lnTo>
                    <a:lnTo>
                      <a:pt x="13" y="0"/>
                    </a:lnTo>
                    <a:lnTo>
                      <a:pt x="8" y="2"/>
                    </a:lnTo>
                    <a:lnTo>
                      <a:pt x="3" y="3"/>
                    </a:lnTo>
                    <a:lnTo>
                      <a:pt x="1" y="8"/>
                    </a:lnTo>
                    <a:lnTo>
                      <a:pt x="0" y="1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 name="Freeform 3557"/>
              <p:cNvSpPr>
                <a:spLocks/>
              </p:cNvSpPr>
              <p:nvPr/>
            </p:nvSpPr>
            <p:spPr bwMode="auto">
              <a:xfrm>
                <a:off x="4741862" y="3554412"/>
                <a:ext cx="12700" cy="14288"/>
              </a:xfrm>
              <a:custGeom>
                <a:avLst/>
                <a:gdLst/>
                <a:ahLst/>
                <a:cxnLst>
                  <a:cxn ang="0">
                    <a:pos x="0" y="8"/>
                  </a:cxn>
                  <a:cxn ang="0">
                    <a:pos x="0" y="8"/>
                  </a:cxn>
                  <a:cxn ang="0">
                    <a:pos x="0" y="11"/>
                  </a:cxn>
                  <a:cxn ang="0">
                    <a:pos x="2" y="15"/>
                  </a:cxn>
                  <a:cxn ang="0">
                    <a:pos x="5" y="16"/>
                  </a:cxn>
                  <a:cxn ang="0">
                    <a:pos x="9" y="16"/>
                  </a:cxn>
                  <a:cxn ang="0">
                    <a:pos x="9" y="16"/>
                  </a:cxn>
                  <a:cxn ang="0">
                    <a:pos x="12" y="16"/>
                  </a:cxn>
                  <a:cxn ang="0">
                    <a:pos x="14" y="15"/>
                  </a:cxn>
                  <a:cxn ang="0">
                    <a:pos x="17" y="11"/>
                  </a:cxn>
                  <a:cxn ang="0">
                    <a:pos x="17" y="8"/>
                  </a:cxn>
                  <a:cxn ang="0">
                    <a:pos x="17" y="8"/>
                  </a:cxn>
                  <a:cxn ang="0">
                    <a:pos x="17" y="5"/>
                  </a:cxn>
                  <a:cxn ang="0">
                    <a:pos x="14" y="2"/>
                  </a:cxn>
                  <a:cxn ang="0">
                    <a:pos x="12" y="0"/>
                  </a:cxn>
                  <a:cxn ang="0">
                    <a:pos x="9" y="0"/>
                  </a:cxn>
                  <a:cxn ang="0">
                    <a:pos x="9" y="0"/>
                  </a:cxn>
                  <a:cxn ang="0">
                    <a:pos x="5" y="0"/>
                  </a:cxn>
                  <a:cxn ang="0">
                    <a:pos x="2" y="2"/>
                  </a:cxn>
                  <a:cxn ang="0">
                    <a:pos x="0" y="5"/>
                  </a:cxn>
                  <a:cxn ang="0">
                    <a:pos x="0" y="8"/>
                  </a:cxn>
                </a:cxnLst>
                <a:rect l="0" t="0" r="r" b="b"/>
                <a:pathLst>
                  <a:path w="17" h="16">
                    <a:moveTo>
                      <a:pt x="0" y="8"/>
                    </a:moveTo>
                    <a:lnTo>
                      <a:pt x="0" y="8"/>
                    </a:lnTo>
                    <a:lnTo>
                      <a:pt x="0" y="11"/>
                    </a:lnTo>
                    <a:lnTo>
                      <a:pt x="2" y="15"/>
                    </a:lnTo>
                    <a:lnTo>
                      <a:pt x="5" y="16"/>
                    </a:lnTo>
                    <a:lnTo>
                      <a:pt x="9" y="16"/>
                    </a:lnTo>
                    <a:lnTo>
                      <a:pt x="9" y="16"/>
                    </a:lnTo>
                    <a:lnTo>
                      <a:pt x="12" y="16"/>
                    </a:lnTo>
                    <a:lnTo>
                      <a:pt x="14" y="15"/>
                    </a:lnTo>
                    <a:lnTo>
                      <a:pt x="17" y="11"/>
                    </a:lnTo>
                    <a:lnTo>
                      <a:pt x="17" y="8"/>
                    </a:lnTo>
                    <a:lnTo>
                      <a:pt x="17" y="8"/>
                    </a:lnTo>
                    <a:lnTo>
                      <a:pt x="17" y="5"/>
                    </a:lnTo>
                    <a:lnTo>
                      <a:pt x="14" y="2"/>
                    </a:lnTo>
                    <a:lnTo>
                      <a:pt x="12" y="0"/>
                    </a:lnTo>
                    <a:lnTo>
                      <a:pt x="9" y="0"/>
                    </a:lnTo>
                    <a:lnTo>
                      <a:pt x="9" y="0"/>
                    </a:lnTo>
                    <a:lnTo>
                      <a:pt x="5" y="0"/>
                    </a:lnTo>
                    <a:lnTo>
                      <a:pt x="2" y="2"/>
                    </a:lnTo>
                    <a:lnTo>
                      <a:pt x="0" y="5"/>
                    </a:lnTo>
                    <a:lnTo>
                      <a:pt x="0"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Freeform 3558"/>
              <p:cNvSpPr>
                <a:spLocks/>
              </p:cNvSpPr>
              <p:nvPr/>
            </p:nvSpPr>
            <p:spPr bwMode="auto">
              <a:xfrm>
                <a:off x="4741862" y="3554412"/>
                <a:ext cx="12700" cy="14288"/>
              </a:xfrm>
              <a:custGeom>
                <a:avLst/>
                <a:gdLst/>
                <a:ahLst/>
                <a:cxnLst>
                  <a:cxn ang="0">
                    <a:pos x="0" y="8"/>
                  </a:cxn>
                  <a:cxn ang="0">
                    <a:pos x="0" y="8"/>
                  </a:cxn>
                  <a:cxn ang="0">
                    <a:pos x="0" y="11"/>
                  </a:cxn>
                  <a:cxn ang="0">
                    <a:pos x="2" y="15"/>
                  </a:cxn>
                  <a:cxn ang="0">
                    <a:pos x="5" y="16"/>
                  </a:cxn>
                  <a:cxn ang="0">
                    <a:pos x="9" y="16"/>
                  </a:cxn>
                  <a:cxn ang="0">
                    <a:pos x="9" y="16"/>
                  </a:cxn>
                  <a:cxn ang="0">
                    <a:pos x="12" y="16"/>
                  </a:cxn>
                  <a:cxn ang="0">
                    <a:pos x="14" y="15"/>
                  </a:cxn>
                  <a:cxn ang="0">
                    <a:pos x="17" y="11"/>
                  </a:cxn>
                  <a:cxn ang="0">
                    <a:pos x="17" y="8"/>
                  </a:cxn>
                  <a:cxn ang="0">
                    <a:pos x="17" y="8"/>
                  </a:cxn>
                  <a:cxn ang="0">
                    <a:pos x="17" y="5"/>
                  </a:cxn>
                  <a:cxn ang="0">
                    <a:pos x="14" y="2"/>
                  </a:cxn>
                  <a:cxn ang="0">
                    <a:pos x="12" y="0"/>
                  </a:cxn>
                  <a:cxn ang="0">
                    <a:pos x="9" y="0"/>
                  </a:cxn>
                  <a:cxn ang="0">
                    <a:pos x="9" y="0"/>
                  </a:cxn>
                  <a:cxn ang="0">
                    <a:pos x="5" y="0"/>
                  </a:cxn>
                  <a:cxn ang="0">
                    <a:pos x="2" y="2"/>
                  </a:cxn>
                  <a:cxn ang="0">
                    <a:pos x="0" y="5"/>
                  </a:cxn>
                  <a:cxn ang="0">
                    <a:pos x="0" y="8"/>
                  </a:cxn>
                </a:cxnLst>
                <a:rect l="0" t="0" r="r" b="b"/>
                <a:pathLst>
                  <a:path w="17" h="16">
                    <a:moveTo>
                      <a:pt x="0" y="8"/>
                    </a:moveTo>
                    <a:lnTo>
                      <a:pt x="0" y="8"/>
                    </a:lnTo>
                    <a:lnTo>
                      <a:pt x="0" y="11"/>
                    </a:lnTo>
                    <a:lnTo>
                      <a:pt x="2" y="15"/>
                    </a:lnTo>
                    <a:lnTo>
                      <a:pt x="5" y="16"/>
                    </a:lnTo>
                    <a:lnTo>
                      <a:pt x="9" y="16"/>
                    </a:lnTo>
                    <a:lnTo>
                      <a:pt x="9" y="16"/>
                    </a:lnTo>
                    <a:lnTo>
                      <a:pt x="12" y="16"/>
                    </a:lnTo>
                    <a:lnTo>
                      <a:pt x="14" y="15"/>
                    </a:lnTo>
                    <a:lnTo>
                      <a:pt x="17" y="11"/>
                    </a:lnTo>
                    <a:lnTo>
                      <a:pt x="17" y="8"/>
                    </a:lnTo>
                    <a:lnTo>
                      <a:pt x="17" y="8"/>
                    </a:lnTo>
                    <a:lnTo>
                      <a:pt x="17" y="5"/>
                    </a:lnTo>
                    <a:lnTo>
                      <a:pt x="14" y="2"/>
                    </a:lnTo>
                    <a:lnTo>
                      <a:pt x="12" y="0"/>
                    </a:lnTo>
                    <a:lnTo>
                      <a:pt x="9" y="0"/>
                    </a:lnTo>
                    <a:lnTo>
                      <a:pt x="9" y="0"/>
                    </a:lnTo>
                    <a:lnTo>
                      <a:pt x="5" y="0"/>
                    </a:lnTo>
                    <a:lnTo>
                      <a:pt x="2" y="2"/>
                    </a:lnTo>
                    <a:lnTo>
                      <a:pt x="0" y="5"/>
                    </a:lnTo>
                    <a:lnTo>
                      <a:pt x="0"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 name="Freeform 3559"/>
              <p:cNvSpPr>
                <a:spLocks/>
              </p:cNvSpPr>
              <p:nvPr/>
            </p:nvSpPr>
            <p:spPr bwMode="auto">
              <a:xfrm>
                <a:off x="4783137" y="3568700"/>
                <a:ext cx="14288" cy="14288"/>
              </a:xfrm>
              <a:custGeom>
                <a:avLst/>
                <a:gdLst/>
                <a:ahLst/>
                <a:cxnLst>
                  <a:cxn ang="0">
                    <a:pos x="0" y="8"/>
                  </a:cxn>
                  <a:cxn ang="0">
                    <a:pos x="0" y="8"/>
                  </a:cxn>
                  <a:cxn ang="0">
                    <a:pos x="0" y="11"/>
                  </a:cxn>
                  <a:cxn ang="0">
                    <a:pos x="3" y="14"/>
                  </a:cxn>
                  <a:cxn ang="0">
                    <a:pos x="4" y="16"/>
                  </a:cxn>
                  <a:cxn ang="0">
                    <a:pos x="8" y="16"/>
                  </a:cxn>
                  <a:cxn ang="0">
                    <a:pos x="8" y="16"/>
                  </a:cxn>
                  <a:cxn ang="0">
                    <a:pos x="11" y="16"/>
                  </a:cxn>
                  <a:cxn ang="0">
                    <a:pos x="14" y="14"/>
                  </a:cxn>
                  <a:cxn ang="0">
                    <a:pos x="16" y="11"/>
                  </a:cxn>
                  <a:cxn ang="0">
                    <a:pos x="18" y="8"/>
                  </a:cxn>
                  <a:cxn ang="0">
                    <a:pos x="18" y="8"/>
                  </a:cxn>
                  <a:cxn ang="0">
                    <a:pos x="16" y="5"/>
                  </a:cxn>
                  <a:cxn ang="0">
                    <a:pos x="14" y="1"/>
                  </a:cxn>
                  <a:cxn ang="0">
                    <a:pos x="11" y="0"/>
                  </a:cxn>
                  <a:cxn ang="0">
                    <a:pos x="8" y="0"/>
                  </a:cxn>
                  <a:cxn ang="0">
                    <a:pos x="8" y="0"/>
                  </a:cxn>
                  <a:cxn ang="0">
                    <a:pos x="4" y="0"/>
                  </a:cxn>
                  <a:cxn ang="0">
                    <a:pos x="3" y="1"/>
                  </a:cxn>
                  <a:cxn ang="0">
                    <a:pos x="0" y="5"/>
                  </a:cxn>
                  <a:cxn ang="0">
                    <a:pos x="0" y="8"/>
                  </a:cxn>
                </a:cxnLst>
                <a:rect l="0" t="0" r="r" b="b"/>
                <a:pathLst>
                  <a:path w="18" h="16">
                    <a:moveTo>
                      <a:pt x="0" y="8"/>
                    </a:moveTo>
                    <a:lnTo>
                      <a:pt x="0" y="8"/>
                    </a:lnTo>
                    <a:lnTo>
                      <a:pt x="0" y="11"/>
                    </a:lnTo>
                    <a:lnTo>
                      <a:pt x="3" y="14"/>
                    </a:lnTo>
                    <a:lnTo>
                      <a:pt x="4" y="16"/>
                    </a:lnTo>
                    <a:lnTo>
                      <a:pt x="8" y="16"/>
                    </a:lnTo>
                    <a:lnTo>
                      <a:pt x="8" y="16"/>
                    </a:lnTo>
                    <a:lnTo>
                      <a:pt x="11" y="16"/>
                    </a:lnTo>
                    <a:lnTo>
                      <a:pt x="14" y="14"/>
                    </a:lnTo>
                    <a:lnTo>
                      <a:pt x="16" y="11"/>
                    </a:lnTo>
                    <a:lnTo>
                      <a:pt x="18" y="8"/>
                    </a:lnTo>
                    <a:lnTo>
                      <a:pt x="18" y="8"/>
                    </a:lnTo>
                    <a:lnTo>
                      <a:pt x="16" y="5"/>
                    </a:lnTo>
                    <a:lnTo>
                      <a:pt x="14" y="1"/>
                    </a:lnTo>
                    <a:lnTo>
                      <a:pt x="11" y="0"/>
                    </a:lnTo>
                    <a:lnTo>
                      <a:pt x="8" y="0"/>
                    </a:lnTo>
                    <a:lnTo>
                      <a:pt x="8" y="0"/>
                    </a:lnTo>
                    <a:lnTo>
                      <a:pt x="4" y="0"/>
                    </a:lnTo>
                    <a:lnTo>
                      <a:pt x="3" y="1"/>
                    </a:lnTo>
                    <a:lnTo>
                      <a:pt x="0" y="5"/>
                    </a:lnTo>
                    <a:lnTo>
                      <a:pt x="0"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 name="Freeform 3560"/>
              <p:cNvSpPr>
                <a:spLocks/>
              </p:cNvSpPr>
              <p:nvPr/>
            </p:nvSpPr>
            <p:spPr bwMode="auto">
              <a:xfrm>
                <a:off x="4783137" y="3568700"/>
                <a:ext cx="14288" cy="14288"/>
              </a:xfrm>
              <a:custGeom>
                <a:avLst/>
                <a:gdLst/>
                <a:ahLst/>
                <a:cxnLst>
                  <a:cxn ang="0">
                    <a:pos x="0" y="8"/>
                  </a:cxn>
                  <a:cxn ang="0">
                    <a:pos x="0" y="8"/>
                  </a:cxn>
                  <a:cxn ang="0">
                    <a:pos x="0" y="11"/>
                  </a:cxn>
                  <a:cxn ang="0">
                    <a:pos x="3" y="14"/>
                  </a:cxn>
                  <a:cxn ang="0">
                    <a:pos x="4" y="16"/>
                  </a:cxn>
                  <a:cxn ang="0">
                    <a:pos x="8" y="16"/>
                  </a:cxn>
                  <a:cxn ang="0">
                    <a:pos x="8" y="16"/>
                  </a:cxn>
                  <a:cxn ang="0">
                    <a:pos x="11" y="16"/>
                  </a:cxn>
                  <a:cxn ang="0">
                    <a:pos x="14" y="14"/>
                  </a:cxn>
                  <a:cxn ang="0">
                    <a:pos x="16" y="11"/>
                  </a:cxn>
                  <a:cxn ang="0">
                    <a:pos x="18" y="8"/>
                  </a:cxn>
                  <a:cxn ang="0">
                    <a:pos x="18" y="8"/>
                  </a:cxn>
                  <a:cxn ang="0">
                    <a:pos x="16" y="5"/>
                  </a:cxn>
                  <a:cxn ang="0">
                    <a:pos x="14" y="1"/>
                  </a:cxn>
                  <a:cxn ang="0">
                    <a:pos x="11" y="0"/>
                  </a:cxn>
                  <a:cxn ang="0">
                    <a:pos x="8" y="0"/>
                  </a:cxn>
                  <a:cxn ang="0">
                    <a:pos x="8" y="0"/>
                  </a:cxn>
                  <a:cxn ang="0">
                    <a:pos x="4" y="0"/>
                  </a:cxn>
                  <a:cxn ang="0">
                    <a:pos x="3" y="1"/>
                  </a:cxn>
                  <a:cxn ang="0">
                    <a:pos x="0" y="5"/>
                  </a:cxn>
                  <a:cxn ang="0">
                    <a:pos x="0" y="8"/>
                  </a:cxn>
                </a:cxnLst>
                <a:rect l="0" t="0" r="r" b="b"/>
                <a:pathLst>
                  <a:path w="18" h="16">
                    <a:moveTo>
                      <a:pt x="0" y="8"/>
                    </a:moveTo>
                    <a:lnTo>
                      <a:pt x="0" y="8"/>
                    </a:lnTo>
                    <a:lnTo>
                      <a:pt x="0" y="11"/>
                    </a:lnTo>
                    <a:lnTo>
                      <a:pt x="3" y="14"/>
                    </a:lnTo>
                    <a:lnTo>
                      <a:pt x="4" y="16"/>
                    </a:lnTo>
                    <a:lnTo>
                      <a:pt x="8" y="16"/>
                    </a:lnTo>
                    <a:lnTo>
                      <a:pt x="8" y="16"/>
                    </a:lnTo>
                    <a:lnTo>
                      <a:pt x="11" y="16"/>
                    </a:lnTo>
                    <a:lnTo>
                      <a:pt x="14" y="14"/>
                    </a:lnTo>
                    <a:lnTo>
                      <a:pt x="16" y="11"/>
                    </a:lnTo>
                    <a:lnTo>
                      <a:pt x="18" y="8"/>
                    </a:lnTo>
                    <a:lnTo>
                      <a:pt x="18" y="8"/>
                    </a:lnTo>
                    <a:lnTo>
                      <a:pt x="16" y="5"/>
                    </a:lnTo>
                    <a:lnTo>
                      <a:pt x="14" y="1"/>
                    </a:lnTo>
                    <a:lnTo>
                      <a:pt x="11" y="0"/>
                    </a:lnTo>
                    <a:lnTo>
                      <a:pt x="8" y="0"/>
                    </a:lnTo>
                    <a:lnTo>
                      <a:pt x="8" y="0"/>
                    </a:lnTo>
                    <a:lnTo>
                      <a:pt x="4" y="0"/>
                    </a:lnTo>
                    <a:lnTo>
                      <a:pt x="3" y="1"/>
                    </a:lnTo>
                    <a:lnTo>
                      <a:pt x="0" y="5"/>
                    </a:lnTo>
                    <a:lnTo>
                      <a:pt x="0"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 name="Freeform 3561"/>
              <p:cNvSpPr>
                <a:spLocks/>
              </p:cNvSpPr>
              <p:nvPr/>
            </p:nvSpPr>
            <p:spPr bwMode="auto">
              <a:xfrm>
                <a:off x="4792662" y="3587750"/>
                <a:ext cx="14288" cy="14288"/>
              </a:xfrm>
              <a:custGeom>
                <a:avLst/>
                <a:gdLst/>
                <a:ahLst/>
                <a:cxnLst>
                  <a:cxn ang="0">
                    <a:pos x="0" y="8"/>
                  </a:cxn>
                  <a:cxn ang="0">
                    <a:pos x="0" y="8"/>
                  </a:cxn>
                  <a:cxn ang="0">
                    <a:pos x="2" y="11"/>
                  </a:cxn>
                  <a:cxn ang="0">
                    <a:pos x="3" y="14"/>
                  </a:cxn>
                  <a:cxn ang="0">
                    <a:pos x="5" y="16"/>
                  </a:cxn>
                  <a:cxn ang="0">
                    <a:pos x="10" y="18"/>
                  </a:cxn>
                  <a:cxn ang="0">
                    <a:pos x="10" y="18"/>
                  </a:cxn>
                  <a:cxn ang="0">
                    <a:pos x="13" y="16"/>
                  </a:cxn>
                  <a:cxn ang="0">
                    <a:pos x="15" y="14"/>
                  </a:cxn>
                  <a:cxn ang="0">
                    <a:pos x="16" y="11"/>
                  </a:cxn>
                  <a:cxn ang="0">
                    <a:pos x="18" y="8"/>
                  </a:cxn>
                  <a:cxn ang="0">
                    <a:pos x="18" y="8"/>
                  </a:cxn>
                  <a:cxn ang="0">
                    <a:pos x="16" y="5"/>
                  </a:cxn>
                  <a:cxn ang="0">
                    <a:pos x="15" y="3"/>
                  </a:cxn>
                  <a:cxn ang="0">
                    <a:pos x="13" y="1"/>
                  </a:cxn>
                  <a:cxn ang="0">
                    <a:pos x="10" y="0"/>
                  </a:cxn>
                  <a:cxn ang="0">
                    <a:pos x="10" y="0"/>
                  </a:cxn>
                  <a:cxn ang="0">
                    <a:pos x="5" y="1"/>
                  </a:cxn>
                  <a:cxn ang="0">
                    <a:pos x="3" y="3"/>
                  </a:cxn>
                  <a:cxn ang="0">
                    <a:pos x="2" y="5"/>
                  </a:cxn>
                  <a:cxn ang="0">
                    <a:pos x="0" y="8"/>
                  </a:cxn>
                </a:cxnLst>
                <a:rect l="0" t="0" r="r" b="b"/>
                <a:pathLst>
                  <a:path w="18" h="18">
                    <a:moveTo>
                      <a:pt x="0" y="8"/>
                    </a:moveTo>
                    <a:lnTo>
                      <a:pt x="0" y="8"/>
                    </a:lnTo>
                    <a:lnTo>
                      <a:pt x="2" y="11"/>
                    </a:lnTo>
                    <a:lnTo>
                      <a:pt x="3" y="14"/>
                    </a:lnTo>
                    <a:lnTo>
                      <a:pt x="5" y="16"/>
                    </a:lnTo>
                    <a:lnTo>
                      <a:pt x="10" y="18"/>
                    </a:lnTo>
                    <a:lnTo>
                      <a:pt x="10" y="18"/>
                    </a:lnTo>
                    <a:lnTo>
                      <a:pt x="13" y="16"/>
                    </a:lnTo>
                    <a:lnTo>
                      <a:pt x="15" y="14"/>
                    </a:lnTo>
                    <a:lnTo>
                      <a:pt x="16" y="11"/>
                    </a:lnTo>
                    <a:lnTo>
                      <a:pt x="18" y="8"/>
                    </a:lnTo>
                    <a:lnTo>
                      <a:pt x="18" y="8"/>
                    </a:lnTo>
                    <a:lnTo>
                      <a:pt x="16" y="5"/>
                    </a:lnTo>
                    <a:lnTo>
                      <a:pt x="15" y="3"/>
                    </a:lnTo>
                    <a:lnTo>
                      <a:pt x="13" y="1"/>
                    </a:lnTo>
                    <a:lnTo>
                      <a:pt x="10" y="0"/>
                    </a:lnTo>
                    <a:lnTo>
                      <a:pt x="10" y="0"/>
                    </a:lnTo>
                    <a:lnTo>
                      <a:pt x="5" y="1"/>
                    </a:lnTo>
                    <a:lnTo>
                      <a:pt x="3" y="3"/>
                    </a:lnTo>
                    <a:lnTo>
                      <a:pt x="2" y="5"/>
                    </a:lnTo>
                    <a:lnTo>
                      <a:pt x="0"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 name="Freeform 3562"/>
              <p:cNvSpPr>
                <a:spLocks/>
              </p:cNvSpPr>
              <p:nvPr/>
            </p:nvSpPr>
            <p:spPr bwMode="auto">
              <a:xfrm>
                <a:off x="4792662" y="3587750"/>
                <a:ext cx="14288" cy="14288"/>
              </a:xfrm>
              <a:custGeom>
                <a:avLst/>
                <a:gdLst/>
                <a:ahLst/>
                <a:cxnLst>
                  <a:cxn ang="0">
                    <a:pos x="0" y="8"/>
                  </a:cxn>
                  <a:cxn ang="0">
                    <a:pos x="0" y="8"/>
                  </a:cxn>
                  <a:cxn ang="0">
                    <a:pos x="2" y="11"/>
                  </a:cxn>
                  <a:cxn ang="0">
                    <a:pos x="3" y="14"/>
                  </a:cxn>
                  <a:cxn ang="0">
                    <a:pos x="5" y="16"/>
                  </a:cxn>
                  <a:cxn ang="0">
                    <a:pos x="10" y="18"/>
                  </a:cxn>
                  <a:cxn ang="0">
                    <a:pos x="10" y="18"/>
                  </a:cxn>
                  <a:cxn ang="0">
                    <a:pos x="13" y="16"/>
                  </a:cxn>
                  <a:cxn ang="0">
                    <a:pos x="15" y="14"/>
                  </a:cxn>
                  <a:cxn ang="0">
                    <a:pos x="16" y="11"/>
                  </a:cxn>
                  <a:cxn ang="0">
                    <a:pos x="18" y="8"/>
                  </a:cxn>
                  <a:cxn ang="0">
                    <a:pos x="18" y="8"/>
                  </a:cxn>
                  <a:cxn ang="0">
                    <a:pos x="16" y="5"/>
                  </a:cxn>
                  <a:cxn ang="0">
                    <a:pos x="15" y="3"/>
                  </a:cxn>
                  <a:cxn ang="0">
                    <a:pos x="13" y="1"/>
                  </a:cxn>
                  <a:cxn ang="0">
                    <a:pos x="10" y="0"/>
                  </a:cxn>
                  <a:cxn ang="0">
                    <a:pos x="10" y="0"/>
                  </a:cxn>
                  <a:cxn ang="0">
                    <a:pos x="5" y="1"/>
                  </a:cxn>
                  <a:cxn ang="0">
                    <a:pos x="3" y="3"/>
                  </a:cxn>
                  <a:cxn ang="0">
                    <a:pos x="2" y="5"/>
                  </a:cxn>
                  <a:cxn ang="0">
                    <a:pos x="0" y="8"/>
                  </a:cxn>
                </a:cxnLst>
                <a:rect l="0" t="0" r="r" b="b"/>
                <a:pathLst>
                  <a:path w="18" h="18">
                    <a:moveTo>
                      <a:pt x="0" y="8"/>
                    </a:moveTo>
                    <a:lnTo>
                      <a:pt x="0" y="8"/>
                    </a:lnTo>
                    <a:lnTo>
                      <a:pt x="2" y="11"/>
                    </a:lnTo>
                    <a:lnTo>
                      <a:pt x="3" y="14"/>
                    </a:lnTo>
                    <a:lnTo>
                      <a:pt x="5" y="16"/>
                    </a:lnTo>
                    <a:lnTo>
                      <a:pt x="10" y="18"/>
                    </a:lnTo>
                    <a:lnTo>
                      <a:pt x="10" y="18"/>
                    </a:lnTo>
                    <a:lnTo>
                      <a:pt x="13" y="16"/>
                    </a:lnTo>
                    <a:lnTo>
                      <a:pt x="15" y="14"/>
                    </a:lnTo>
                    <a:lnTo>
                      <a:pt x="16" y="11"/>
                    </a:lnTo>
                    <a:lnTo>
                      <a:pt x="18" y="8"/>
                    </a:lnTo>
                    <a:lnTo>
                      <a:pt x="18" y="8"/>
                    </a:lnTo>
                    <a:lnTo>
                      <a:pt x="16" y="5"/>
                    </a:lnTo>
                    <a:lnTo>
                      <a:pt x="15" y="3"/>
                    </a:lnTo>
                    <a:lnTo>
                      <a:pt x="13" y="1"/>
                    </a:lnTo>
                    <a:lnTo>
                      <a:pt x="10" y="0"/>
                    </a:lnTo>
                    <a:lnTo>
                      <a:pt x="10" y="0"/>
                    </a:lnTo>
                    <a:lnTo>
                      <a:pt x="5" y="1"/>
                    </a:lnTo>
                    <a:lnTo>
                      <a:pt x="3" y="3"/>
                    </a:lnTo>
                    <a:lnTo>
                      <a:pt x="2" y="5"/>
                    </a:lnTo>
                    <a:lnTo>
                      <a:pt x="0"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 name="Freeform 3563"/>
              <p:cNvSpPr>
                <a:spLocks/>
              </p:cNvSpPr>
              <p:nvPr/>
            </p:nvSpPr>
            <p:spPr bwMode="auto">
              <a:xfrm>
                <a:off x="4845049" y="3638550"/>
                <a:ext cx="19050" cy="19050"/>
              </a:xfrm>
              <a:custGeom>
                <a:avLst/>
                <a:gdLst/>
                <a:ahLst/>
                <a:cxnLst>
                  <a:cxn ang="0">
                    <a:pos x="2" y="5"/>
                  </a:cxn>
                  <a:cxn ang="0">
                    <a:pos x="2" y="5"/>
                  </a:cxn>
                  <a:cxn ang="0">
                    <a:pos x="0" y="10"/>
                  </a:cxn>
                  <a:cxn ang="0">
                    <a:pos x="0" y="13"/>
                  </a:cxn>
                  <a:cxn ang="0">
                    <a:pos x="2" y="18"/>
                  </a:cxn>
                  <a:cxn ang="0">
                    <a:pos x="7" y="21"/>
                  </a:cxn>
                  <a:cxn ang="0">
                    <a:pos x="7" y="21"/>
                  </a:cxn>
                  <a:cxn ang="0">
                    <a:pos x="10" y="23"/>
                  </a:cxn>
                  <a:cxn ang="0">
                    <a:pos x="15" y="23"/>
                  </a:cxn>
                  <a:cxn ang="0">
                    <a:pos x="20" y="21"/>
                  </a:cxn>
                  <a:cxn ang="0">
                    <a:pos x="23" y="18"/>
                  </a:cxn>
                  <a:cxn ang="0">
                    <a:pos x="23" y="18"/>
                  </a:cxn>
                  <a:cxn ang="0">
                    <a:pos x="25" y="13"/>
                  </a:cxn>
                  <a:cxn ang="0">
                    <a:pos x="25" y="10"/>
                  </a:cxn>
                  <a:cxn ang="0">
                    <a:pos x="23" y="5"/>
                  </a:cxn>
                  <a:cxn ang="0">
                    <a:pos x="20" y="1"/>
                  </a:cxn>
                  <a:cxn ang="0">
                    <a:pos x="20" y="1"/>
                  </a:cxn>
                  <a:cxn ang="0">
                    <a:pos x="15" y="0"/>
                  </a:cxn>
                  <a:cxn ang="0">
                    <a:pos x="10" y="0"/>
                  </a:cxn>
                  <a:cxn ang="0">
                    <a:pos x="7" y="1"/>
                  </a:cxn>
                  <a:cxn ang="0">
                    <a:pos x="2" y="5"/>
                  </a:cxn>
                </a:cxnLst>
                <a:rect l="0" t="0" r="r" b="b"/>
                <a:pathLst>
                  <a:path w="25" h="23">
                    <a:moveTo>
                      <a:pt x="2" y="5"/>
                    </a:moveTo>
                    <a:lnTo>
                      <a:pt x="2" y="5"/>
                    </a:lnTo>
                    <a:lnTo>
                      <a:pt x="0" y="10"/>
                    </a:lnTo>
                    <a:lnTo>
                      <a:pt x="0" y="13"/>
                    </a:lnTo>
                    <a:lnTo>
                      <a:pt x="2" y="18"/>
                    </a:lnTo>
                    <a:lnTo>
                      <a:pt x="7" y="21"/>
                    </a:lnTo>
                    <a:lnTo>
                      <a:pt x="7" y="21"/>
                    </a:lnTo>
                    <a:lnTo>
                      <a:pt x="10" y="23"/>
                    </a:lnTo>
                    <a:lnTo>
                      <a:pt x="15" y="23"/>
                    </a:lnTo>
                    <a:lnTo>
                      <a:pt x="20" y="21"/>
                    </a:lnTo>
                    <a:lnTo>
                      <a:pt x="23" y="18"/>
                    </a:lnTo>
                    <a:lnTo>
                      <a:pt x="23" y="18"/>
                    </a:lnTo>
                    <a:lnTo>
                      <a:pt x="25" y="13"/>
                    </a:lnTo>
                    <a:lnTo>
                      <a:pt x="25" y="10"/>
                    </a:lnTo>
                    <a:lnTo>
                      <a:pt x="23" y="5"/>
                    </a:lnTo>
                    <a:lnTo>
                      <a:pt x="20" y="1"/>
                    </a:lnTo>
                    <a:lnTo>
                      <a:pt x="20" y="1"/>
                    </a:lnTo>
                    <a:lnTo>
                      <a:pt x="15" y="0"/>
                    </a:lnTo>
                    <a:lnTo>
                      <a:pt x="10" y="0"/>
                    </a:lnTo>
                    <a:lnTo>
                      <a:pt x="7" y="1"/>
                    </a:lnTo>
                    <a:lnTo>
                      <a:pt x="2" y="5"/>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 name="Freeform 3564"/>
              <p:cNvSpPr>
                <a:spLocks/>
              </p:cNvSpPr>
              <p:nvPr/>
            </p:nvSpPr>
            <p:spPr bwMode="auto">
              <a:xfrm>
                <a:off x="4845049" y="3638550"/>
                <a:ext cx="19050" cy="19050"/>
              </a:xfrm>
              <a:custGeom>
                <a:avLst/>
                <a:gdLst/>
                <a:ahLst/>
                <a:cxnLst>
                  <a:cxn ang="0">
                    <a:pos x="2" y="5"/>
                  </a:cxn>
                  <a:cxn ang="0">
                    <a:pos x="2" y="5"/>
                  </a:cxn>
                  <a:cxn ang="0">
                    <a:pos x="0" y="10"/>
                  </a:cxn>
                  <a:cxn ang="0">
                    <a:pos x="0" y="13"/>
                  </a:cxn>
                  <a:cxn ang="0">
                    <a:pos x="2" y="18"/>
                  </a:cxn>
                  <a:cxn ang="0">
                    <a:pos x="7" y="21"/>
                  </a:cxn>
                  <a:cxn ang="0">
                    <a:pos x="7" y="21"/>
                  </a:cxn>
                  <a:cxn ang="0">
                    <a:pos x="10" y="23"/>
                  </a:cxn>
                  <a:cxn ang="0">
                    <a:pos x="15" y="23"/>
                  </a:cxn>
                  <a:cxn ang="0">
                    <a:pos x="20" y="21"/>
                  </a:cxn>
                  <a:cxn ang="0">
                    <a:pos x="23" y="18"/>
                  </a:cxn>
                  <a:cxn ang="0">
                    <a:pos x="23" y="18"/>
                  </a:cxn>
                  <a:cxn ang="0">
                    <a:pos x="25" y="13"/>
                  </a:cxn>
                  <a:cxn ang="0">
                    <a:pos x="25" y="10"/>
                  </a:cxn>
                  <a:cxn ang="0">
                    <a:pos x="23" y="5"/>
                  </a:cxn>
                  <a:cxn ang="0">
                    <a:pos x="20" y="1"/>
                  </a:cxn>
                  <a:cxn ang="0">
                    <a:pos x="20" y="1"/>
                  </a:cxn>
                  <a:cxn ang="0">
                    <a:pos x="15" y="0"/>
                  </a:cxn>
                  <a:cxn ang="0">
                    <a:pos x="10" y="0"/>
                  </a:cxn>
                  <a:cxn ang="0">
                    <a:pos x="7" y="1"/>
                  </a:cxn>
                  <a:cxn ang="0">
                    <a:pos x="2" y="5"/>
                  </a:cxn>
                </a:cxnLst>
                <a:rect l="0" t="0" r="r" b="b"/>
                <a:pathLst>
                  <a:path w="25" h="23">
                    <a:moveTo>
                      <a:pt x="2" y="5"/>
                    </a:moveTo>
                    <a:lnTo>
                      <a:pt x="2" y="5"/>
                    </a:lnTo>
                    <a:lnTo>
                      <a:pt x="0" y="10"/>
                    </a:lnTo>
                    <a:lnTo>
                      <a:pt x="0" y="13"/>
                    </a:lnTo>
                    <a:lnTo>
                      <a:pt x="2" y="18"/>
                    </a:lnTo>
                    <a:lnTo>
                      <a:pt x="7" y="21"/>
                    </a:lnTo>
                    <a:lnTo>
                      <a:pt x="7" y="21"/>
                    </a:lnTo>
                    <a:lnTo>
                      <a:pt x="10" y="23"/>
                    </a:lnTo>
                    <a:lnTo>
                      <a:pt x="15" y="23"/>
                    </a:lnTo>
                    <a:lnTo>
                      <a:pt x="20" y="21"/>
                    </a:lnTo>
                    <a:lnTo>
                      <a:pt x="23" y="18"/>
                    </a:lnTo>
                    <a:lnTo>
                      <a:pt x="23" y="18"/>
                    </a:lnTo>
                    <a:lnTo>
                      <a:pt x="25" y="13"/>
                    </a:lnTo>
                    <a:lnTo>
                      <a:pt x="25" y="10"/>
                    </a:lnTo>
                    <a:lnTo>
                      <a:pt x="23" y="5"/>
                    </a:lnTo>
                    <a:lnTo>
                      <a:pt x="20" y="1"/>
                    </a:lnTo>
                    <a:lnTo>
                      <a:pt x="20" y="1"/>
                    </a:lnTo>
                    <a:lnTo>
                      <a:pt x="15" y="0"/>
                    </a:lnTo>
                    <a:lnTo>
                      <a:pt x="10" y="0"/>
                    </a:lnTo>
                    <a:lnTo>
                      <a:pt x="7" y="1"/>
                    </a:lnTo>
                    <a:lnTo>
                      <a:pt x="2" y="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 name="Freeform 3565"/>
              <p:cNvSpPr>
                <a:spLocks/>
              </p:cNvSpPr>
              <p:nvPr/>
            </p:nvSpPr>
            <p:spPr bwMode="auto">
              <a:xfrm>
                <a:off x="4860924" y="3700462"/>
                <a:ext cx="19050" cy="17463"/>
              </a:xfrm>
              <a:custGeom>
                <a:avLst/>
                <a:gdLst/>
                <a:ahLst/>
                <a:cxnLst>
                  <a:cxn ang="0">
                    <a:pos x="2" y="5"/>
                  </a:cxn>
                  <a:cxn ang="0">
                    <a:pos x="2" y="5"/>
                  </a:cxn>
                  <a:cxn ang="0">
                    <a:pos x="0" y="10"/>
                  </a:cxn>
                  <a:cxn ang="0">
                    <a:pos x="0" y="15"/>
                  </a:cxn>
                  <a:cxn ang="0">
                    <a:pos x="2" y="18"/>
                  </a:cxn>
                  <a:cxn ang="0">
                    <a:pos x="5" y="21"/>
                  </a:cxn>
                  <a:cxn ang="0">
                    <a:pos x="5" y="21"/>
                  </a:cxn>
                  <a:cxn ang="0">
                    <a:pos x="8" y="23"/>
                  </a:cxn>
                  <a:cxn ang="0">
                    <a:pos x="13" y="23"/>
                  </a:cxn>
                  <a:cxn ang="0">
                    <a:pos x="18" y="21"/>
                  </a:cxn>
                  <a:cxn ang="0">
                    <a:pos x="22" y="18"/>
                  </a:cxn>
                  <a:cxn ang="0">
                    <a:pos x="22" y="18"/>
                  </a:cxn>
                  <a:cxn ang="0">
                    <a:pos x="23" y="13"/>
                  </a:cxn>
                  <a:cxn ang="0">
                    <a:pos x="23" y="10"/>
                  </a:cxn>
                  <a:cxn ang="0">
                    <a:pos x="22" y="5"/>
                  </a:cxn>
                  <a:cxn ang="0">
                    <a:pos x="18" y="2"/>
                  </a:cxn>
                  <a:cxn ang="0">
                    <a:pos x="18" y="2"/>
                  </a:cxn>
                  <a:cxn ang="0">
                    <a:pos x="13" y="0"/>
                  </a:cxn>
                  <a:cxn ang="0">
                    <a:pos x="8" y="0"/>
                  </a:cxn>
                  <a:cxn ang="0">
                    <a:pos x="5" y="2"/>
                  </a:cxn>
                  <a:cxn ang="0">
                    <a:pos x="2" y="5"/>
                  </a:cxn>
                </a:cxnLst>
                <a:rect l="0" t="0" r="r" b="b"/>
                <a:pathLst>
                  <a:path w="23" h="23">
                    <a:moveTo>
                      <a:pt x="2" y="5"/>
                    </a:moveTo>
                    <a:lnTo>
                      <a:pt x="2" y="5"/>
                    </a:lnTo>
                    <a:lnTo>
                      <a:pt x="0" y="10"/>
                    </a:lnTo>
                    <a:lnTo>
                      <a:pt x="0" y="15"/>
                    </a:lnTo>
                    <a:lnTo>
                      <a:pt x="2" y="18"/>
                    </a:lnTo>
                    <a:lnTo>
                      <a:pt x="5" y="21"/>
                    </a:lnTo>
                    <a:lnTo>
                      <a:pt x="5" y="21"/>
                    </a:lnTo>
                    <a:lnTo>
                      <a:pt x="8" y="23"/>
                    </a:lnTo>
                    <a:lnTo>
                      <a:pt x="13" y="23"/>
                    </a:lnTo>
                    <a:lnTo>
                      <a:pt x="18" y="21"/>
                    </a:lnTo>
                    <a:lnTo>
                      <a:pt x="22" y="18"/>
                    </a:lnTo>
                    <a:lnTo>
                      <a:pt x="22" y="18"/>
                    </a:lnTo>
                    <a:lnTo>
                      <a:pt x="23" y="13"/>
                    </a:lnTo>
                    <a:lnTo>
                      <a:pt x="23" y="10"/>
                    </a:lnTo>
                    <a:lnTo>
                      <a:pt x="22" y="5"/>
                    </a:lnTo>
                    <a:lnTo>
                      <a:pt x="18" y="2"/>
                    </a:lnTo>
                    <a:lnTo>
                      <a:pt x="18" y="2"/>
                    </a:lnTo>
                    <a:lnTo>
                      <a:pt x="13" y="0"/>
                    </a:lnTo>
                    <a:lnTo>
                      <a:pt x="8" y="0"/>
                    </a:lnTo>
                    <a:lnTo>
                      <a:pt x="5" y="2"/>
                    </a:lnTo>
                    <a:lnTo>
                      <a:pt x="2" y="5"/>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 name="Freeform 3566"/>
              <p:cNvSpPr>
                <a:spLocks/>
              </p:cNvSpPr>
              <p:nvPr/>
            </p:nvSpPr>
            <p:spPr bwMode="auto">
              <a:xfrm>
                <a:off x="4860924" y="3700462"/>
                <a:ext cx="19050" cy="17463"/>
              </a:xfrm>
              <a:custGeom>
                <a:avLst/>
                <a:gdLst/>
                <a:ahLst/>
                <a:cxnLst>
                  <a:cxn ang="0">
                    <a:pos x="2" y="5"/>
                  </a:cxn>
                  <a:cxn ang="0">
                    <a:pos x="2" y="5"/>
                  </a:cxn>
                  <a:cxn ang="0">
                    <a:pos x="0" y="10"/>
                  </a:cxn>
                  <a:cxn ang="0">
                    <a:pos x="0" y="15"/>
                  </a:cxn>
                  <a:cxn ang="0">
                    <a:pos x="2" y="18"/>
                  </a:cxn>
                  <a:cxn ang="0">
                    <a:pos x="5" y="21"/>
                  </a:cxn>
                  <a:cxn ang="0">
                    <a:pos x="5" y="21"/>
                  </a:cxn>
                  <a:cxn ang="0">
                    <a:pos x="8" y="23"/>
                  </a:cxn>
                  <a:cxn ang="0">
                    <a:pos x="13" y="23"/>
                  </a:cxn>
                  <a:cxn ang="0">
                    <a:pos x="18" y="21"/>
                  </a:cxn>
                  <a:cxn ang="0">
                    <a:pos x="22" y="18"/>
                  </a:cxn>
                  <a:cxn ang="0">
                    <a:pos x="22" y="18"/>
                  </a:cxn>
                  <a:cxn ang="0">
                    <a:pos x="23" y="13"/>
                  </a:cxn>
                  <a:cxn ang="0">
                    <a:pos x="23" y="10"/>
                  </a:cxn>
                  <a:cxn ang="0">
                    <a:pos x="22" y="5"/>
                  </a:cxn>
                  <a:cxn ang="0">
                    <a:pos x="18" y="2"/>
                  </a:cxn>
                  <a:cxn ang="0">
                    <a:pos x="18" y="2"/>
                  </a:cxn>
                  <a:cxn ang="0">
                    <a:pos x="13" y="0"/>
                  </a:cxn>
                  <a:cxn ang="0">
                    <a:pos x="8" y="0"/>
                  </a:cxn>
                  <a:cxn ang="0">
                    <a:pos x="5" y="2"/>
                  </a:cxn>
                  <a:cxn ang="0">
                    <a:pos x="2" y="5"/>
                  </a:cxn>
                </a:cxnLst>
                <a:rect l="0" t="0" r="r" b="b"/>
                <a:pathLst>
                  <a:path w="23" h="23">
                    <a:moveTo>
                      <a:pt x="2" y="5"/>
                    </a:moveTo>
                    <a:lnTo>
                      <a:pt x="2" y="5"/>
                    </a:lnTo>
                    <a:lnTo>
                      <a:pt x="0" y="10"/>
                    </a:lnTo>
                    <a:lnTo>
                      <a:pt x="0" y="15"/>
                    </a:lnTo>
                    <a:lnTo>
                      <a:pt x="2" y="18"/>
                    </a:lnTo>
                    <a:lnTo>
                      <a:pt x="5" y="21"/>
                    </a:lnTo>
                    <a:lnTo>
                      <a:pt x="5" y="21"/>
                    </a:lnTo>
                    <a:lnTo>
                      <a:pt x="8" y="23"/>
                    </a:lnTo>
                    <a:lnTo>
                      <a:pt x="13" y="23"/>
                    </a:lnTo>
                    <a:lnTo>
                      <a:pt x="18" y="21"/>
                    </a:lnTo>
                    <a:lnTo>
                      <a:pt x="22" y="18"/>
                    </a:lnTo>
                    <a:lnTo>
                      <a:pt x="22" y="18"/>
                    </a:lnTo>
                    <a:lnTo>
                      <a:pt x="23" y="13"/>
                    </a:lnTo>
                    <a:lnTo>
                      <a:pt x="23" y="10"/>
                    </a:lnTo>
                    <a:lnTo>
                      <a:pt x="22" y="5"/>
                    </a:lnTo>
                    <a:lnTo>
                      <a:pt x="18" y="2"/>
                    </a:lnTo>
                    <a:lnTo>
                      <a:pt x="18" y="2"/>
                    </a:lnTo>
                    <a:lnTo>
                      <a:pt x="13" y="0"/>
                    </a:lnTo>
                    <a:lnTo>
                      <a:pt x="8" y="0"/>
                    </a:lnTo>
                    <a:lnTo>
                      <a:pt x="5" y="2"/>
                    </a:lnTo>
                    <a:lnTo>
                      <a:pt x="2" y="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 name="Freeform 3567"/>
              <p:cNvSpPr>
                <a:spLocks/>
              </p:cNvSpPr>
              <p:nvPr/>
            </p:nvSpPr>
            <p:spPr bwMode="auto">
              <a:xfrm>
                <a:off x="4830762" y="3624262"/>
                <a:ext cx="14288" cy="12700"/>
              </a:xfrm>
              <a:custGeom>
                <a:avLst/>
                <a:gdLst/>
                <a:ahLst/>
                <a:cxnLst>
                  <a:cxn ang="0">
                    <a:pos x="2" y="3"/>
                  </a:cxn>
                  <a:cxn ang="0">
                    <a:pos x="2" y="3"/>
                  </a:cxn>
                  <a:cxn ang="0">
                    <a:pos x="0" y="7"/>
                  </a:cxn>
                  <a:cxn ang="0">
                    <a:pos x="0" y="10"/>
                  </a:cxn>
                  <a:cxn ang="0">
                    <a:pos x="2" y="13"/>
                  </a:cxn>
                  <a:cxn ang="0">
                    <a:pos x="5" y="15"/>
                  </a:cxn>
                  <a:cxn ang="0">
                    <a:pos x="5" y="15"/>
                  </a:cxn>
                  <a:cxn ang="0">
                    <a:pos x="8" y="17"/>
                  </a:cxn>
                  <a:cxn ang="0">
                    <a:pos x="11" y="17"/>
                  </a:cxn>
                  <a:cxn ang="0">
                    <a:pos x="13" y="15"/>
                  </a:cxn>
                  <a:cxn ang="0">
                    <a:pos x="16" y="13"/>
                  </a:cxn>
                  <a:cxn ang="0">
                    <a:pos x="16" y="13"/>
                  </a:cxn>
                  <a:cxn ang="0">
                    <a:pos x="18" y="10"/>
                  </a:cxn>
                  <a:cxn ang="0">
                    <a:pos x="18" y="7"/>
                  </a:cxn>
                  <a:cxn ang="0">
                    <a:pos x="16" y="3"/>
                  </a:cxn>
                  <a:cxn ang="0">
                    <a:pos x="13" y="2"/>
                  </a:cxn>
                  <a:cxn ang="0">
                    <a:pos x="13" y="2"/>
                  </a:cxn>
                  <a:cxn ang="0">
                    <a:pos x="11" y="0"/>
                  </a:cxn>
                  <a:cxn ang="0">
                    <a:pos x="8" y="0"/>
                  </a:cxn>
                  <a:cxn ang="0">
                    <a:pos x="5" y="2"/>
                  </a:cxn>
                  <a:cxn ang="0">
                    <a:pos x="2" y="3"/>
                  </a:cxn>
                </a:cxnLst>
                <a:rect l="0" t="0" r="r" b="b"/>
                <a:pathLst>
                  <a:path w="18" h="17">
                    <a:moveTo>
                      <a:pt x="2" y="3"/>
                    </a:moveTo>
                    <a:lnTo>
                      <a:pt x="2" y="3"/>
                    </a:lnTo>
                    <a:lnTo>
                      <a:pt x="0" y="7"/>
                    </a:lnTo>
                    <a:lnTo>
                      <a:pt x="0" y="10"/>
                    </a:lnTo>
                    <a:lnTo>
                      <a:pt x="2" y="13"/>
                    </a:lnTo>
                    <a:lnTo>
                      <a:pt x="5" y="15"/>
                    </a:lnTo>
                    <a:lnTo>
                      <a:pt x="5" y="15"/>
                    </a:lnTo>
                    <a:lnTo>
                      <a:pt x="8" y="17"/>
                    </a:lnTo>
                    <a:lnTo>
                      <a:pt x="11" y="17"/>
                    </a:lnTo>
                    <a:lnTo>
                      <a:pt x="13" y="15"/>
                    </a:lnTo>
                    <a:lnTo>
                      <a:pt x="16" y="13"/>
                    </a:lnTo>
                    <a:lnTo>
                      <a:pt x="16" y="13"/>
                    </a:lnTo>
                    <a:lnTo>
                      <a:pt x="18" y="10"/>
                    </a:lnTo>
                    <a:lnTo>
                      <a:pt x="18" y="7"/>
                    </a:lnTo>
                    <a:lnTo>
                      <a:pt x="16" y="3"/>
                    </a:lnTo>
                    <a:lnTo>
                      <a:pt x="13" y="2"/>
                    </a:lnTo>
                    <a:lnTo>
                      <a:pt x="13" y="2"/>
                    </a:lnTo>
                    <a:lnTo>
                      <a:pt x="11" y="0"/>
                    </a:lnTo>
                    <a:lnTo>
                      <a:pt x="8" y="0"/>
                    </a:lnTo>
                    <a:lnTo>
                      <a:pt x="5" y="2"/>
                    </a:lnTo>
                    <a:lnTo>
                      <a:pt x="2"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 name="Freeform 3568"/>
              <p:cNvSpPr>
                <a:spLocks/>
              </p:cNvSpPr>
              <p:nvPr/>
            </p:nvSpPr>
            <p:spPr bwMode="auto">
              <a:xfrm>
                <a:off x="4830762" y="3624262"/>
                <a:ext cx="14288" cy="12700"/>
              </a:xfrm>
              <a:custGeom>
                <a:avLst/>
                <a:gdLst/>
                <a:ahLst/>
                <a:cxnLst>
                  <a:cxn ang="0">
                    <a:pos x="2" y="3"/>
                  </a:cxn>
                  <a:cxn ang="0">
                    <a:pos x="2" y="3"/>
                  </a:cxn>
                  <a:cxn ang="0">
                    <a:pos x="0" y="7"/>
                  </a:cxn>
                  <a:cxn ang="0">
                    <a:pos x="0" y="10"/>
                  </a:cxn>
                  <a:cxn ang="0">
                    <a:pos x="2" y="13"/>
                  </a:cxn>
                  <a:cxn ang="0">
                    <a:pos x="5" y="15"/>
                  </a:cxn>
                  <a:cxn ang="0">
                    <a:pos x="5" y="15"/>
                  </a:cxn>
                  <a:cxn ang="0">
                    <a:pos x="8" y="17"/>
                  </a:cxn>
                  <a:cxn ang="0">
                    <a:pos x="11" y="17"/>
                  </a:cxn>
                  <a:cxn ang="0">
                    <a:pos x="13" y="15"/>
                  </a:cxn>
                  <a:cxn ang="0">
                    <a:pos x="16" y="13"/>
                  </a:cxn>
                  <a:cxn ang="0">
                    <a:pos x="16" y="13"/>
                  </a:cxn>
                  <a:cxn ang="0">
                    <a:pos x="18" y="10"/>
                  </a:cxn>
                  <a:cxn ang="0">
                    <a:pos x="18" y="7"/>
                  </a:cxn>
                  <a:cxn ang="0">
                    <a:pos x="16" y="3"/>
                  </a:cxn>
                  <a:cxn ang="0">
                    <a:pos x="13" y="2"/>
                  </a:cxn>
                  <a:cxn ang="0">
                    <a:pos x="13" y="2"/>
                  </a:cxn>
                  <a:cxn ang="0">
                    <a:pos x="11" y="0"/>
                  </a:cxn>
                  <a:cxn ang="0">
                    <a:pos x="8" y="0"/>
                  </a:cxn>
                  <a:cxn ang="0">
                    <a:pos x="5" y="2"/>
                  </a:cxn>
                  <a:cxn ang="0">
                    <a:pos x="2" y="3"/>
                  </a:cxn>
                </a:cxnLst>
                <a:rect l="0" t="0" r="r" b="b"/>
                <a:pathLst>
                  <a:path w="18" h="17">
                    <a:moveTo>
                      <a:pt x="2" y="3"/>
                    </a:moveTo>
                    <a:lnTo>
                      <a:pt x="2" y="3"/>
                    </a:lnTo>
                    <a:lnTo>
                      <a:pt x="0" y="7"/>
                    </a:lnTo>
                    <a:lnTo>
                      <a:pt x="0" y="10"/>
                    </a:lnTo>
                    <a:lnTo>
                      <a:pt x="2" y="13"/>
                    </a:lnTo>
                    <a:lnTo>
                      <a:pt x="5" y="15"/>
                    </a:lnTo>
                    <a:lnTo>
                      <a:pt x="5" y="15"/>
                    </a:lnTo>
                    <a:lnTo>
                      <a:pt x="8" y="17"/>
                    </a:lnTo>
                    <a:lnTo>
                      <a:pt x="11" y="17"/>
                    </a:lnTo>
                    <a:lnTo>
                      <a:pt x="13" y="15"/>
                    </a:lnTo>
                    <a:lnTo>
                      <a:pt x="16" y="13"/>
                    </a:lnTo>
                    <a:lnTo>
                      <a:pt x="16" y="13"/>
                    </a:lnTo>
                    <a:lnTo>
                      <a:pt x="18" y="10"/>
                    </a:lnTo>
                    <a:lnTo>
                      <a:pt x="18" y="7"/>
                    </a:lnTo>
                    <a:lnTo>
                      <a:pt x="16" y="3"/>
                    </a:lnTo>
                    <a:lnTo>
                      <a:pt x="13" y="2"/>
                    </a:lnTo>
                    <a:lnTo>
                      <a:pt x="13" y="2"/>
                    </a:lnTo>
                    <a:lnTo>
                      <a:pt x="11" y="0"/>
                    </a:lnTo>
                    <a:lnTo>
                      <a:pt x="8" y="0"/>
                    </a:lnTo>
                    <a:lnTo>
                      <a:pt x="5" y="2"/>
                    </a:lnTo>
                    <a:lnTo>
                      <a:pt x="2" y="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 name="Freeform 3569"/>
              <p:cNvSpPr>
                <a:spLocks/>
              </p:cNvSpPr>
              <p:nvPr/>
            </p:nvSpPr>
            <p:spPr bwMode="auto">
              <a:xfrm>
                <a:off x="4859337" y="3659187"/>
                <a:ext cx="12700" cy="12700"/>
              </a:xfrm>
              <a:custGeom>
                <a:avLst/>
                <a:gdLst/>
                <a:ahLst/>
                <a:cxnLst>
                  <a:cxn ang="0">
                    <a:pos x="0" y="3"/>
                  </a:cxn>
                  <a:cxn ang="0">
                    <a:pos x="0" y="3"/>
                  </a:cxn>
                  <a:cxn ang="0">
                    <a:pos x="0" y="7"/>
                  </a:cxn>
                  <a:cxn ang="0">
                    <a:pos x="0" y="10"/>
                  </a:cxn>
                  <a:cxn ang="0">
                    <a:pos x="0" y="13"/>
                  </a:cxn>
                  <a:cxn ang="0">
                    <a:pos x="3" y="15"/>
                  </a:cxn>
                  <a:cxn ang="0">
                    <a:pos x="3" y="15"/>
                  </a:cxn>
                  <a:cxn ang="0">
                    <a:pos x="6" y="16"/>
                  </a:cxn>
                  <a:cxn ang="0">
                    <a:pos x="9" y="16"/>
                  </a:cxn>
                  <a:cxn ang="0">
                    <a:pos x="13" y="15"/>
                  </a:cxn>
                  <a:cxn ang="0">
                    <a:pos x="14" y="13"/>
                  </a:cxn>
                  <a:cxn ang="0">
                    <a:pos x="14" y="13"/>
                  </a:cxn>
                  <a:cxn ang="0">
                    <a:pos x="16" y="10"/>
                  </a:cxn>
                  <a:cxn ang="0">
                    <a:pos x="16" y="7"/>
                  </a:cxn>
                  <a:cxn ang="0">
                    <a:pos x="14" y="3"/>
                  </a:cxn>
                  <a:cxn ang="0">
                    <a:pos x="13" y="2"/>
                  </a:cxn>
                  <a:cxn ang="0">
                    <a:pos x="13" y="2"/>
                  </a:cxn>
                  <a:cxn ang="0">
                    <a:pos x="9" y="0"/>
                  </a:cxn>
                  <a:cxn ang="0">
                    <a:pos x="6" y="0"/>
                  </a:cxn>
                  <a:cxn ang="0">
                    <a:pos x="3" y="2"/>
                  </a:cxn>
                  <a:cxn ang="0">
                    <a:pos x="0" y="3"/>
                  </a:cxn>
                </a:cxnLst>
                <a:rect l="0" t="0" r="r" b="b"/>
                <a:pathLst>
                  <a:path w="16" h="16">
                    <a:moveTo>
                      <a:pt x="0" y="3"/>
                    </a:moveTo>
                    <a:lnTo>
                      <a:pt x="0" y="3"/>
                    </a:lnTo>
                    <a:lnTo>
                      <a:pt x="0" y="7"/>
                    </a:lnTo>
                    <a:lnTo>
                      <a:pt x="0" y="10"/>
                    </a:lnTo>
                    <a:lnTo>
                      <a:pt x="0" y="13"/>
                    </a:lnTo>
                    <a:lnTo>
                      <a:pt x="3" y="15"/>
                    </a:lnTo>
                    <a:lnTo>
                      <a:pt x="3" y="15"/>
                    </a:lnTo>
                    <a:lnTo>
                      <a:pt x="6" y="16"/>
                    </a:lnTo>
                    <a:lnTo>
                      <a:pt x="9" y="16"/>
                    </a:lnTo>
                    <a:lnTo>
                      <a:pt x="13" y="15"/>
                    </a:lnTo>
                    <a:lnTo>
                      <a:pt x="14" y="13"/>
                    </a:lnTo>
                    <a:lnTo>
                      <a:pt x="14" y="13"/>
                    </a:lnTo>
                    <a:lnTo>
                      <a:pt x="16" y="10"/>
                    </a:lnTo>
                    <a:lnTo>
                      <a:pt x="16" y="7"/>
                    </a:lnTo>
                    <a:lnTo>
                      <a:pt x="14" y="3"/>
                    </a:lnTo>
                    <a:lnTo>
                      <a:pt x="13" y="2"/>
                    </a:lnTo>
                    <a:lnTo>
                      <a:pt x="13" y="2"/>
                    </a:lnTo>
                    <a:lnTo>
                      <a:pt x="9" y="0"/>
                    </a:lnTo>
                    <a:lnTo>
                      <a:pt x="6" y="0"/>
                    </a:lnTo>
                    <a:lnTo>
                      <a:pt x="3" y="2"/>
                    </a:lnTo>
                    <a:lnTo>
                      <a:pt x="0"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 name="Freeform 3570"/>
              <p:cNvSpPr>
                <a:spLocks/>
              </p:cNvSpPr>
              <p:nvPr/>
            </p:nvSpPr>
            <p:spPr bwMode="auto">
              <a:xfrm>
                <a:off x="4859337" y="3659187"/>
                <a:ext cx="12700" cy="12700"/>
              </a:xfrm>
              <a:custGeom>
                <a:avLst/>
                <a:gdLst/>
                <a:ahLst/>
                <a:cxnLst>
                  <a:cxn ang="0">
                    <a:pos x="0" y="3"/>
                  </a:cxn>
                  <a:cxn ang="0">
                    <a:pos x="0" y="3"/>
                  </a:cxn>
                  <a:cxn ang="0">
                    <a:pos x="0" y="7"/>
                  </a:cxn>
                  <a:cxn ang="0">
                    <a:pos x="0" y="10"/>
                  </a:cxn>
                  <a:cxn ang="0">
                    <a:pos x="0" y="13"/>
                  </a:cxn>
                  <a:cxn ang="0">
                    <a:pos x="3" y="15"/>
                  </a:cxn>
                  <a:cxn ang="0">
                    <a:pos x="3" y="15"/>
                  </a:cxn>
                  <a:cxn ang="0">
                    <a:pos x="6" y="16"/>
                  </a:cxn>
                  <a:cxn ang="0">
                    <a:pos x="9" y="16"/>
                  </a:cxn>
                  <a:cxn ang="0">
                    <a:pos x="13" y="15"/>
                  </a:cxn>
                  <a:cxn ang="0">
                    <a:pos x="14" y="13"/>
                  </a:cxn>
                  <a:cxn ang="0">
                    <a:pos x="14" y="13"/>
                  </a:cxn>
                  <a:cxn ang="0">
                    <a:pos x="16" y="10"/>
                  </a:cxn>
                  <a:cxn ang="0">
                    <a:pos x="16" y="7"/>
                  </a:cxn>
                  <a:cxn ang="0">
                    <a:pos x="14" y="3"/>
                  </a:cxn>
                  <a:cxn ang="0">
                    <a:pos x="13" y="2"/>
                  </a:cxn>
                  <a:cxn ang="0">
                    <a:pos x="13" y="2"/>
                  </a:cxn>
                  <a:cxn ang="0">
                    <a:pos x="9" y="0"/>
                  </a:cxn>
                  <a:cxn ang="0">
                    <a:pos x="6" y="0"/>
                  </a:cxn>
                  <a:cxn ang="0">
                    <a:pos x="3" y="2"/>
                  </a:cxn>
                  <a:cxn ang="0">
                    <a:pos x="0" y="3"/>
                  </a:cxn>
                </a:cxnLst>
                <a:rect l="0" t="0" r="r" b="b"/>
                <a:pathLst>
                  <a:path w="16" h="16">
                    <a:moveTo>
                      <a:pt x="0" y="3"/>
                    </a:moveTo>
                    <a:lnTo>
                      <a:pt x="0" y="3"/>
                    </a:lnTo>
                    <a:lnTo>
                      <a:pt x="0" y="7"/>
                    </a:lnTo>
                    <a:lnTo>
                      <a:pt x="0" y="10"/>
                    </a:lnTo>
                    <a:lnTo>
                      <a:pt x="0" y="13"/>
                    </a:lnTo>
                    <a:lnTo>
                      <a:pt x="3" y="15"/>
                    </a:lnTo>
                    <a:lnTo>
                      <a:pt x="3" y="15"/>
                    </a:lnTo>
                    <a:lnTo>
                      <a:pt x="6" y="16"/>
                    </a:lnTo>
                    <a:lnTo>
                      <a:pt x="9" y="16"/>
                    </a:lnTo>
                    <a:lnTo>
                      <a:pt x="13" y="15"/>
                    </a:lnTo>
                    <a:lnTo>
                      <a:pt x="14" y="13"/>
                    </a:lnTo>
                    <a:lnTo>
                      <a:pt x="14" y="13"/>
                    </a:lnTo>
                    <a:lnTo>
                      <a:pt x="16" y="10"/>
                    </a:lnTo>
                    <a:lnTo>
                      <a:pt x="16" y="7"/>
                    </a:lnTo>
                    <a:lnTo>
                      <a:pt x="14" y="3"/>
                    </a:lnTo>
                    <a:lnTo>
                      <a:pt x="13" y="2"/>
                    </a:lnTo>
                    <a:lnTo>
                      <a:pt x="13" y="2"/>
                    </a:lnTo>
                    <a:lnTo>
                      <a:pt x="9" y="0"/>
                    </a:lnTo>
                    <a:lnTo>
                      <a:pt x="6" y="0"/>
                    </a:lnTo>
                    <a:lnTo>
                      <a:pt x="3" y="2"/>
                    </a:lnTo>
                    <a:lnTo>
                      <a:pt x="0" y="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 name="Freeform 3571"/>
              <p:cNvSpPr>
                <a:spLocks/>
              </p:cNvSpPr>
              <p:nvPr/>
            </p:nvSpPr>
            <p:spPr bwMode="auto">
              <a:xfrm>
                <a:off x="4857749" y="3679825"/>
                <a:ext cx="12700" cy="12700"/>
              </a:xfrm>
              <a:custGeom>
                <a:avLst/>
                <a:gdLst/>
                <a:ahLst/>
                <a:cxnLst>
                  <a:cxn ang="0">
                    <a:pos x="0" y="4"/>
                  </a:cxn>
                  <a:cxn ang="0">
                    <a:pos x="0" y="4"/>
                  </a:cxn>
                  <a:cxn ang="0">
                    <a:pos x="0" y="7"/>
                  </a:cxn>
                  <a:cxn ang="0">
                    <a:pos x="0" y="10"/>
                  </a:cxn>
                  <a:cxn ang="0">
                    <a:pos x="0" y="13"/>
                  </a:cxn>
                  <a:cxn ang="0">
                    <a:pos x="4" y="17"/>
                  </a:cxn>
                  <a:cxn ang="0">
                    <a:pos x="4" y="17"/>
                  </a:cxn>
                  <a:cxn ang="0">
                    <a:pos x="7" y="17"/>
                  </a:cxn>
                  <a:cxn ang="0">
                    <a:pos x="10" y="17"/>
                  </a:cxn>
                  <a:cxn ang="0">
                    <a:pos x="13" y="17"/>
                  </a:cxn>
                  <a:cxn ang="0">
                    <a:pos x="15" y="13"/>
                  </a:cxn>
                  <a:cxn ang="0">
                    <a:pos x="15" y="13"/>
                  </a:cxn>
                  <a:cxn ang="0">
                    <a:pos x="17" y="10"/>
                  </a:cxn>
                  <a:cxn ang="0">
                    <a:pos x="17" y="7"/>
                  </a:cxn>
                  <a:cxn ang="0">
                    <a:pos x="15" y="4"/>
                  </a:cxn>
                  <a:cxn ang="0">
                    <a:pos x="13" y="2"/>
                  </a:cxn>
                  <a:cxn ang="0">
                    <a:pos x="13" y="2"/>
                  </a:cxn>
                  <a:cxn ang="0">
                    <a:pos x="10" y="0"/>
                  </a:cxn>
                  <a:cxn ang="0">
                    <a:pos x="7" y="0"/>
                  </a:cxn>
                  <a:cxn ang="0">
                    <a:pos x="4" y="2"/>
                  </a:cxn>
                  <a:cxn ang="0">
                    <a:pos x="0" y="4"/>
                  </a:cxn>
                </a:cxnLst>
                <a:rect l="0" t="0" r="r" b="b"/>
                <a:pathLst>
                  <a:path w="17" h="17">
                    <a:moveTo>
                      <a:pt x="0" y="4"/>
                    </a:moveTo>
                    <a:lnTo>
                      <a:pt x="0" y="4"/>
                    </a:lnTo>
                    <a:lnTo>
                      <a:pt x="0" y="7"/>
                    </a:lnTo>
                    <a:lnTo>
                      <a:pt x="0" y="10"/>
                    </a:lnTo>
                    <a:lnTo>
                      <a:pt x="0" y="13"/>
                    </a:lnTo>
                    <a:lnTo>
                      <a:pt x="4" y="17"/>
                    </a:lnTo>
                    <a:lnTo>
                      <a:pt x="4" y="17"/>
                    </a:lnTo>
                    <a:lnTo>
                      <a:pt x="7" y="17"/>
                    </a:lnTo>
                    <a:lnTo>
                      <a:pt x="10" y="17"/>
                    </a:lnTo>
                    <a:lnTo>
                      <a:pt x="13" y="17"/>
                    </a:lnTo>
                    <a:lnTo>
                      <a:pt x="15" y="13"/>
                    </a:lnTo>
                    <a:lnTo>
                      <a:pt x="15" y="13"/>
                    </a:lnTo>
                    <a:lnTo>
                      <a:pt x="17" y="10"/>
                    </a:lnTo>
                    <a:lnTo>
                      <a:pt x="17" y="7"/>
                    </a:lnTo>
                    <a:lnTo>
                      <a:pt x="15" y="4"/>
                    </a:lnTo>
                    <a:lnTo>
                      <a:pt x="13" y="2"/>
                    </a:lnTo>
                    <a:lnTo>
                      <a:pt x="13" y="2"/>
                    </a:lnTo>
                    <a:lnTo>
                      <a:pt x="10" y="0"/>
                    </a:lnTo>
                    <a:lnTo>
                      <a:pt x="7" y="0"/>
                    </a:lnTo>
                    <a:lnTo>
                      <a:pt x="4" y="2"/>
                    </a:lnTo>
                    <a:lnTo>
                      <a:pt x="0" y="4"/>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 name="Freeform 3572"/>
              <p:cNvSpPr>
                <a:spLocks/>
              </p:cNvSpPr>
              <p:nvPr/>
            </p:nvSpPr>
            <p:spPr bwMode="auto">
              <a:xfrm>
                <a:off x="4857749" y="3679825"/>
                <a:ext cx="12700" cy="12700"/>
              </a:xfrm>
              <a:custGeom>
                <a:avLst/>
                <a:gdLst/>
                <a:ahLst/>
                <a:cxnLst>
                  <a:cxn ang="0">
                    <a:pos x="0" y="4"/>
                  </a:cxn>
                  <a:cxn ang="0">
                    <a:pos x="0" y="4"/>
                  </a:cxn>
                  <a:cxn ang="0">
                    <a:pos x="0" y="7"/>
                  </a:cxn>
                  <a:cxn ang="0">
                    <a:pos x="0" y="10"/>
                  </a:cxn>
                  <a:cxn ang="0">
                    <a:pos x="0" y="13"/>
                  </a:cxn>
                  <a:cxn ang="0">
                    <a:pos x="4" y="17"/>
                  </a:cxn>
                  <a:cxn ang="0">
                    <a:pos x="4" y="17"/>
                  </a:cxn>
                  <a:cxn ang="0">
                    <a:pos x="7" y="17"/>
                  </a:cxn>
                  <a:cxn ang="0">
                    <a:pos x="10" y="17"/>
                  </a:cxn>
                  <a:cxn ang="0">
                    <a:pos x="13" y="17"/>
                  </a:cxn>
                  <a:cxn ang="0">
                    <a:pos x="15" y="13"/>
                  </a:cxn>
                  <a:cxn ang="0">
                    <a:pos x="15" y="13"/>
                  </a:cxn>
                  <a:cxn ang="0">
                    <a:pos x="17" y="10"/>
                  </a:cxn>
                  <a:cxn ang="0">
                    <a:pos x="17" y="7"/>
                  </a:cxn>
                  <a:cxn ang="0">
                    <a:pos x="15" y="4"/>
                  </a:cxn>
                  <a:cxn ang="0">
                    <a:pos x="13" y="2"/>
                  </a:cxn>
                  <a:cxn ang="0">
                    <a:pos x="13" y="2"/>
                  </a:cxn>
                  <a:cxn ang="0">
                    <a:pos x="10" y="0"/>
                  </a:cxn>
                  <a:cxn ang="0">
                    <a:pos x="7" y="0"/>
                  </a:cxn>
                  <a:cxn ang="0">
                    <a:pos x="4" y="2"/>
                  </a:cxn>
                  <a:cxn ang="0">
                    <a:pos x="0" y="4"/>
                  </a:cxn>
                </a:cxnLst>
                <a:rect l="0" t="0" r="r" b="b"/>
                <a:pathLst>
                  <a:path w="17" h="17">
                    <a:moveTo>
                      <a:pt x="0" y="4"/>
                    </a:moveTo>
                    <a:lnTo>
                      <a:pt x="0" y="4"/>
                    </a:lnTo>
                    <a:lnTo>
                      <a:pt x="0" y="7"/>
                    </a:lnTo>
                    <a:lnTo>
                      <a:pt x="0" y="10"/>
                    </a:lnTo>
                    <a:lnTo>
                      <a:pt x="0" y="13"/>
                    </a:lnTo>
                    <a:lnTo>
                      <a:pt x="4" y="17"/>
                    </a:lnTo>
                    <a:lnTo>
                      <a:pt x="4" y="17"/>
                    </a:lnTo>
                    <a:lnTo>
                      <a:pt x="7" y="17"/>
                    </a:lnTo>
                    <a:lnTo>
                      <a:pt x="10" y="17"/>
                    </a:lnTo>
                    <a:lnTo>
                      <a:pt x="13" y="17"/>
                    </a:lnTo>
                    <a:lnTo>
                      <a:pt x="15" y="13"/>
                    </a:lnTo>
                    <a:lnTo>
                      <a:pt x="15" y="13"/>
                    </a:lnTo>
                    <a:lnTo>
                      <a:pt x="17" y="10"/>
                    </a:lnTo>
                    <a:lnTo>
                      <a:pt x="17" y="7"/>
                    </a:lnTo>
                    <a:lnTo>
                      <a:pt x="15" y="4"/>
                    </a:lnTo>
                    <a:lnTo>
                      <a:pt x="13" y="2"/>
                    </a:lnTo>
                    <a:lnTo>
                      <a:pt x="13" y="2"/>
                    </a:lnTo>
                    <a:lnTo>
                      <a:pt x="10" y="0"/>
                    </a:lnTo>
                    <a:lnTo>
                      <a:pt x="7" y="0"/>
                    </a:lnTo>
                    <a:lnTo>
                      <a:pt x="4" y="2"/>
                    </a:lnTo>
                    <a:lnTo>
                      <a:pt x="0" y="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 name="Freeform 3573"/>
              <p:cNvSpPr>
                <a:spLocks/>
              </p:cNvSpPr>
              <p:nvPr/>
            </p:nvSpPr>
            <p:spPr bwMode="auto">
              <a:xfrm>
                <a:off x="4659312" y="3533775"/>
                <a:ext cx="19050" cy="19050"/>
              </a:xfrm>
              <a:custGeom>
                <a:avLst/>
                <a:gdLst/>
                <a:ahLst/>
                <a:cxnLst>
                  <a:cxn ang="0">
                    <a:pos x="2" y="18"/>
                  </a:cxn>
                  <a:cxn ang="0">
                    <a:pos x="2" y="18"/>
                  </a:cxn>
                  <a:cxn ang="0">
                    <a:pos x="5" y="21"/>
                  </a:cxn>
                  <a:cxn ang="0">
                    <a:pos x="8" y="23"/>
                  </a:cxn>
                  <a:cxn ang="0">
                    <a:pos x="13" y="25"/>
                  </a:cxn>
                  <a:cxn ang="0">
                    <a:pos x="18" y="23"/>
                  </a:cxn>
                  <a:cxn ang="0">
                    <a:pos x="18" y="23"/>
                  </a:cxn>
                  <a:cxn ang="0">
                    <a:pos x="21" y="20"/>
                  </a:cxn>
                  <a:cxn ang="0">
                    <a:pos x="23" y="15"/>
                  </a:cxn>
                  <a:cxn ang="0">
                    <a:pos x="23" y="12"/>
                  </a:cxn>
                  <a:cxn ang="0">
                    <a:pos x="21" y="7"/>
                  </a:cxn>
                  <a:cxn ang="0">
                    <a:pos x="21" y="7"/>
                  </a:cxn>
                  <a:cxn ang="0">
                    <a:pos x="20" y="3"/>
                  </a:cxn>
                  <a:cxn ang="0">
                    <a:pos x="15" y="0"/>
                  </a:cxn>
                  <a:cxn ang="0">
                    <a:pos x="10" y="0"/>
                  </a:cxn>
                  <a:cxn ang="0">
                    <a:pos x="7" y="2"/>
                  </a:cxn>
                  <a:cxn ang="0">
                    <a:pos x="7" y="2"/>
                  </a:cxn>
                  <a:cxn ang="0">
                    <a:pos x="2" y="5"/>
                  </a:cxn>
                  <a:cxn ang="0">
                    <a:pos x="0" y="8"/>
                  </a:cxn>
                  <a:cxn ang="0">
                    <a:pos x="0" y="13"/>
                  </a:cxn>
                  <a:cxn ang="0">
                    <a:pos x="2" y="18"/>
                  </a:cxn>
                </a:cxnLst>
                <a:rect l="0" t="0" r="r" b="b"/>
                <a:pathLst>
                  <a:path w="23" h="25">
                    <a:moveTo>
                      <a:pt x="2" y="18"/>
                    </a:moveTo>
                    <a:lnTo>
                      <a:pt x="2" y="18"/>
                    </a:lnTo>
                    <a:lnTo>
                      <a:pt x="5" y="21"/>
                    </a:lnTo>
                    <a:lnTo>
                      <a:pt x="8" y="23"/>
                    </a:lnTo>
                    <a:lnTo>
                      <a:pt x="13" y="25"/>
                    </a:lnTo>
                    <a:lnTo>
                      <a:pt x="18" y="23"/>
                    </a:lnTo>
                    <a:lnTo>
                      <a:pt x="18" y="23"/>
                    </a:lnTo>
                    <a:lnTo>
                      <a:pt x="21" y="20"/>
                    </a:lnTo>
                    <a:lnTo>
                      <a:pt x="23" y="15"/>
                    </a:lnTo>
                    <a:lnTo>
                      <a:pt x="23" y="12"/>
                    </a:lnTo>
                    <a:lnTo>
                      <a:pt x="21" y="7"/>
                    </a:lnTo>
                    <a:lnTo>
                      <a:pt x="21" y="7"/>
                    </a:lnTo>
                    <a:lnTo>
                      <a:pt x="20" y="3"/>
                    </a:lnTo>
                    <a:lnTo>
                      <a:pt x="15" y="0"/>
                    </a:lnTo>
                    <a:lnTo>
                      <a:pt x="10" y="0"/>
                    </a:lnTo>
                    <a:lnTo>
                      <a:pt x="7" y="2"/>
                    </a:lnTo>
                    <a:lnTo>
                      <a:pt x="7" y="2"/>
                    </a:lnTo>
                    <a:lnTo>
                      <a:pt x="2" y="5"/>
                    </a:lnTo>
                    <a:lnTo>
                      <a:pt x="0" y="8"/>
                    </a:lnTo>
                    <a:lnTo>
                      <a:pt x="0" y="13"/>
                    </a:lnTo>
                    <a:lnTo>
                      <a:pt x="2" y="1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 name="Freeform 3574"/>
              <p:cNvSpPr>
                <a:spLocks/>
              </p:cNvSpPr>
              <p:nvPr/>
            </p:nvSpPr>
            <p:spPr bwMode="auto">
              <a:xfrm>
                <a:off x="4659312" y="3533775"/>
                <a:ext cx="19050" cy="19050"/>
              </a:xfrm>
              <a:custGeom>
                <a:avLst/>
                <a:gdLst/>
                <a:ahLst/>
                <a:cxnLst>
                  <a:cxn ang="0">
                    <a:pos x="2" y="18"/>
                  </a:cxn>
                  <a:cxn ang="0">
                    <a:pos x="2" y="18"/>
                  </a:cxn>
                  <a:cxn ang="0">
                    <a:pos x="5" y="21"/>
                  </a:cxn>
                  <a:cxn ang="0">
                    <a:pos x="8" y="23"/>
                  </a:cxn>
                  <a:cxn ang="0">
                    <a:pos x="13" y="25"/>
                  </a:cxn>
                  <a:cxn ang="0">
                    <a:pos x="18" y="23"/>
                  </a:cxn>
                  <a:cxn ang="0">
                    <a:pos x="18" y="23"/>
                  </a:cxn>
                  <a:cxn ang="0">
                    <a:pos x="21" y="20"/>
                  </a:cxn>
                  <a:cxn ang="0">
                    <a:pos x="23" y="15"/>
                  </a:cxn>
                  <a:cxn ang="0">
                    <a:pos x="23" y="12"/>
                  </a:cxn>
                  <a:cxn ang="0">
                    <a:pos x="21" y="7"/>
                  </a:cxn>
                  <a:cxn ang="0">
                    <a:pos x="21" y="7"/>
                  </a:cxn>
                  <a:cxn ang="0">
                    <a:pos x="20" y="3"/>
                  </a:cxn>
                  <a:cxn ang="0">
                    <a:pos x="15" y="0"/>
                  </a:cxn>
                  <a:cxn ang="0">
                    <a:pos x="10" y="0"/>
                  </a:cxn>
                  <a:cxn ang="0">
                    <a:pos x="7" y="2"/>
                  </a:cxn>
                  <a:cxn ang="0">
                    <a:pos x="7" y="2"/>
                  </a:cxn>
                  <a:cxn ang="0">
                    <a:pos x="2" y="5"/>
                  </a:cxn>
                  <a:cxn ang="0">
                    <a:pos x="0" y="8"/>
                  </a:cxn>
                  <a:cxn ang="0">
                    <a:pos x="0" y="13"/>
                  </a:cxn>
                  <a:cxn ang="0">
                    <a:pos x="2" y="18"/>
                  </a:cxn>
                </a:cxnLst>
                <a:rect l="0" t="0" r="r" b="b"/>
                <a:pathLst>
                  <a:path w="23" h="25">
                    <a:moveTo>
                      <a:pt x="2" y="18"/>
                    </a:moveTo>
                    <a:lnTo>
                      <a:pt x="2" y="18"/>
                    </a:lnTo>
                    <a:lnTo>
                      <a:pt x="5" y="21"/>
                    </a:lnTo>
                    <a:lnTo>
                      <a:pt x="8" y="23"/>
                    </a:lnTo>
                    <a:lnTo>
                      <a:pt x="13" y="25"/>
                    </a:lnTo>
                    <a:lnTo>
                      <a:pt x="18" y="23"/>
                    </a:lnTo>
                    <a:lnTo>
                      <a:pt x="18" y="23"/>
                    </a:lnTo>
                    <a:lnTo>
                      <a:pt x="21" y="20"/>
                    </a:lnTo>
                    <a:lnTo>
                      <a:pt x="23" y="15"/>
                    </a:lnTo>
                    <a:lnTo>
                      <a:pt x="23" y="12"/>
                    </a:lnTo>
                    <a:lnTo>
                      <a:pt x="21" y="7"/>
                    </a:lnTo>
                    <a:lnTo>
                      <a:pt x="21" y="7"/>
                    </a:lnTo>
                    <a:lnTo>
                      <a:pt x="20" y="3"/>
                    </a:lnTo>
                    <a:lnTo>
                      <a:pt x="15" y="0"/>
                    </a:lnTo>
                    <a:lnTo>
                      <a:pt x="10" y="0"/>
                    </a:lnTo>
                    <a:lnTo>
                      <a:pt x="7" y="2"/>
                    </a:lnTo>
                    <a:lnTo>
                      <a:pt x="7" y="2"/>
                    </a:lnTo>
                    <a:lnTo>
                      <a:pt x="2" y="5"/>
                    </a:lnTo>
                    <a:lnTo>
                      <a:pt x="0" y="8"/>
                    </a:lnTo>
                    <a:lnTo>
                      <a:pt x="0" y="13"/>
                    </a:lnTo>
                    <a:lnTo>
                      <a:pt x="2"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 name="Freeform 3575"/>
              <p:cNvSpPr>
                <a:spLocks/>
              </p:cNvSpPr>
              <p:nvPr/>
            </p:nvSpPr>
            <p:spPr bwMode="auto">
              <a:xfrm>
                <a:off x="4638674" y="3540125"/>
                <a:ext cx="12700" cy="14288"/>
              </a:xfrm>
              <a:custGeom>
                <a:avLst/>
                <a:gdLst/>
                <a:ahLst/>
                <a:cxnLst>
                  <a:cxn ang="0">
                    <a:pos x="2" y="13"/>
                  </a:cxn>
                  <a:cxn ang="0">
                    <a:pos x="2" y="13"/>
                  </a:cxn>
                  <a:cxn ang="0">
                    <a:pos x="3" y="16"/>
                  </a:cxn>
                  <a:cxn ang="0">
                    <a:pos x="7" y="18"/>
                  </a:cxn>
                  <a:cxn ang="0">
                    <a:pos x="10" y="18"/>
                  </a:cxn>
                  <a:cxn ang="0">
                    <a:pos x="13" y="16"/>
                  </a:cxn>
                  <a:cxn ang="0">
                    <a:pos x="13" y="16"/>
                  </a:cxn>
                  <a:cxn ang="0">
                    <a:pos x="15" y="15"/>
                  </a:cxn>
                  <a:cxn ang="0">
                    <a:pos x="16" y="11"/>
                  </a:cxn>
                  <a:cxn ang="0">
                    <a:pos x="16" y="8"/>
                  </a:cxn>
                  <a:cxn ang="0">
                    <a:pos x="16" y="5"/>
                  </a:cxn>
                  <a:cxn ang="0">
                    <a:pos x="16" y="5"/>
                  </a:cxn>
                  <a:cxn ang="0">
                    <a:pos x="13" y="2"/>
                  </a:cxn>
                  <a:cxn ang="0">
                    <a:pos x="12" y="2"/>
                  </a:cxn>
                  <a:cxn ang="0">
                    <a:pos x="8" y="0"/>
                  </a:cxn>
                  <a:cxn ang="0">
                    <a:pos x="5" y="2"/>
                  </a:cxn>
                  <a:cxn ang="0">
                    <a:pos x="5" y="2"/>
                  </a:cxn>
                  <a:cxn ang="0">
                    <a:pos x="2" y="3"/>
                  </a:cxn>
                  <a:cxn ang="0">
                    <a:pos x="0" y="7"/>
                  </a:cxn>
                  <a:cxn ang="0">
                    <a:pos x="0" y="10"/>
                  </a:cxn>
                  <a:cxn ang="0">
                    <a:pos x="2" y="13"/>
                  </a:cxn>
                </a:cxnLst>
                <a:rect l="0" t="0" r="r" b="b"/>
                <a:pathLst>
                  <a:path w="16" h="18">
                    <a:moveTo>
                      <a:pt x="2" y="13"/>
                    </a:moveTo>
                    <a:lnTo>
                      <a:pt x="2" y="13"/>
                    </a:lnTo>
                    <a:lnTo>
                      <a:pt x="3" y="16"/>
                    </a:lnTo>
                    <a:lnTo>
                      <a:pt x="7" y="18"/>
                    </a:lnTo>
                    <a:lnTo>
                      <a:pt x="10" y="18"/>
                    </a:lnTo>
                    <a:lnTo>
                      <a:pt x="13" y="16"/>
                    </a:lnTo>
                    <a:lnTo>
                      <a:pt x="13" y="16"/>
                    </a:lnTo>
                    <a:lnTo>
                      <a:pt x="15" y="15"/>
                    </a:lnTo>
                    <a:lnTo>
                      <a:pt x="16" y="11"/>
                    </a:lnTo>
                    <a:lnTo>
                      <a:pt x="16" y="8"/>
                    </a:lnTo>
                    <a:lnTo>
                      <a:pt x="16" y="5"/>
                    </a:lnTo>
                    <a:lnTo>
                      <a:pt x="16" y="5"/>
                    </a:lnTo>
                    <a:lnTo>
                      <a:pt x="13" y="2"/>
                    </a:lnTo>
                    <a:lnTo>
                      <a:pt x="12" y="2"/>
                    </a:lnTo>
                    <a:lnTo>
                      <a:pt x="8" y="0"/>
                    </a:lnTo>
                    <a:lnTo>
                      <a:pt x="5" y="2"/>
                    </a:lnTo>
                    <a:lnTo>
                      <a:pt x="5" y="2"/>
                    </a:lnTo>
                    <a:lnTo>
                      <a:pt x="2" y="3"/>
                    </a:lnTo>
                    <a:lnTo>
                      <a:pt x="0" y="7"/>
                    </a:lnTo>
                    <a:lnTo>
                      <a:pt x="0" y="10"/>
                    </a:lnTo>
                    <a:lnTo>
                      <a:pt x="2" y="1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Freeform 3576"/>
              <p:cNvSpPr>
                <a:spLocks/>
              </p:cNvSpPr>
              <p:nvPr/>
            </p:nvSpPr>
            <p:spPr bwMode="auto">
              <a:xfrm>
                <a:off x="4638674" y="3540125"/>
                <a:ext cx="12700" cy="14288"/>
              </a:xfrm>
              <a:custGeom>
                <a:avLst/>
                <a:gdLst/>
                <a:ahLst/>
                <a:cxnLst>
                  <a:cxn ang="0">
                    <a:pos x="2" y="13"/>
                  </a:cxn>
                  <a:cxn ang="0">
                    <a:pos x="2" y="13"/>
                  </a:cxn>
                  <a:cxn ang="0">
                    <a:pos x="3" y="16"/>
                  </a:cxn>
                  <a:cxn ang="0">
                    <a:pos x="7" y="18"/>
                  </a:cxn>
                  <a:cxn ang="0">
                    <a:pos x="10" y="18"/>
                  </a:cxn>
                  <a:cxn ang="0">
                    <a:pos x="13" y="16"/>
                  </a:cxn>
                  <a:cxn ang="0">
                    <a:pos x="13" y="16"/>
                  </a:cxn>
                  <a:cxn ang="0">
                    <a:pos x="15" y="15"/>
                  </a:cxn>
                  <a:cxn ang="0">
                    <a:pos x="16" y="11"/>
                  </a:cxn>
                  <a:cxn ang="0">
                    <a:pos x="16" y="8"/>
                  </a:cxn>
                  <a:cxn ang="0">
                    <a:pos x="16" y="5"/>
                  </a:cxn>
                  <a:cxn ang="0">
                    <a:pos x="16" y="5"/>
                  </a:cxn>
                  <a:cxn ang="0">
                    <a:pos x="13" y="2"/>
                  </a:cxn>
                  <a:cxn ang="0">
                    <a:pos x="12" y="2"/>
                  </a:cxn>
                  <a:cxn ang="0">
                    <a:pos x="8" y="0"/>
                  </a:cxn>
                  <a:cxn ang="0">
                    <a:pos x="5" y="2"/>
                  </a:cxn>
                  <a:cxn ang="0">
                    <a:pos x="5" y="2"/>
                  </a:cxn>
                  <a:cxn ang="0">
                    <a:pos x="2" y="3"/>
                  </a:cxn>
                  <a:cxn ang="0">
                    <a:pos x="0" y="7"/>
                  </a:cxn>
                  <a:cxn ang="0">
                    <a:pos x="0" y="10"/>
                  </a:cxn>
                  <a:cxn ang="0">
                    <a:pos x="2" y="13"/>
                  </a:cxn>
                </a:cxnLst>
                <a:rect l="0" t="0" r="r" b="b"/>
                <a:pathLst>
                  <a:path w="16" h="18">
                    <a:moveTo>
                      <a:pt x="2" y="13"/>
                    </a:moveTo>
                    <a:lnTo>
                      <a:pt x="2" y="13"/>
                    </a:lnTo>
                    <a:lnTo>
                      <a:pt x="3" y="16"/>
                    </a:lnTo>
                    <a:lnTo>
                      <a:pt x="7" y="18"/>
                    </a:lnTo>
                    <a:lnTo>
                      <a:pt x="10" y="18"/>
                    </a:lnTo>
                    <a:lnTo>
                      <a:pt x="13" y="16"/>
                    </a:lnTo>
                    <a:lnTo>
                      <a:pt x="13" y="16"/>
                    </a:lnTo>
                    <a:lnTo>
                      <a:pt x="15" y="15"/>
                    </a:lnTo>
                    <a:lnTo>
                      <a:pt x="16" y="11"/>
                    </a:lnTo>
                    <a:lnTo>
                      <a:pt x="16" y="8"/>
                    </a:lnTo>
                    <a:lnTo>
                      <a:pt x="16" y="5"/>
                    </a:lnTo>
                    <a:lnTo>
                      <a:pt x="16" y="5"/>
                    </a:lnTo>
                    <a:lnTo>
                      <a:pt x="13" y="2"/>
                    </a:lnTo>
                    <a:lnTo>
                      <a:pt x="12" y="2"/>
                    </a:lnTo>
                    <a:lnTo>
                      <a:pt x="8" y="0"/>
                    </a:lnTo>
                    <a:lnTo>
                      <a:pt x="5" y="2"/>
                    </a:lnTo>
                    <a:lnTo>
                      <a:pt x="5" y="2"/>
                    </a:lnTo>
                    <a:lnTo>
                      <a:pt x="2" y="3"/>
                    </a:lnTo>
                    <a:lnTo>
                      <a:pt x="0" y="7"/>
                    </a:lnTo>
                    <a:lnTo>
                      <a:pt x="0" y="10"/>
                    </a:lnTo>
                    <a:lnTo>
                      <a:pt x="2" y="1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Freeform 3577"/>
              <p:cNvSpPr>
                <a:spLocks/>
              </p:cNvSpPr>
              <p:nvPr/>
            </p:nvSpPr>
            <p:spPr bwMode="auto">
              <a:xfrm>
                <a:off x="4683124" y="3533775"/>
                <a:ext cx="12700" cy="14288"/>
              </a:xfrm>
              <a:custGeom>
                <a:avLst/>
                <a:gdLst/>
                <a:ahLst/>
                <a:cxnLst>
                  <a:cxn ang="0">
                    <a:pos x="0" y="13"/>
                  </a:cxn>
                  <a:cxn ang="0">
                    <a:pos x="0" y="13"/>
                  </a:cxn>
                  <a:cxn ang="0">
                    <a:pos x="3" y="17"/>
                  </a:cxn>
                  <a:cxn ang="0">
                    <a:pos x="4" y="17"/>
                  </a:cxn>
                  <a:cxn ang="0">
                    <a:pos x="8" y="18"/>
                  </a:cxn>
                  <a:cxn ang="0">
                    <a:pos x="11" y="17"/>
                  </a:cxn>
                  <a:cxn ang="0">
                    <a:pos x="11" y="17"/>
                  </a:cxn>
                  <a:cxn ang="0">
                    <a:pos x="14" y="15"/>
                  </a:cxn>
                  <a:cxn ang="0">
                    <a:pos x="16" y="12"/>
                  </a:cxn>
                  <a:cxn ang="0">
                    <a:pos x="16" y="8"/>
                  </a:cxn>
                  <a:cxn ang="0">
                    <a:pos x="14" y="5"/>
                  </a:cxn>
                  <a:cxn ang="0">
                    <a:pos x="14" y="5"/>
                  </a:cxn>
                  <a:cxn ang="0">
                    <a:pos x="13" y="2"/>
                  </a:cxn>
                  <a:cxn ang="0">
                    <a:pos x="9" y="0"/>
                  </a:cxn>
                  <a:cxn ang="0">
                    <a:pos x="6" y="0"/>
                  </a:cxn>
                  <a:cxn ang="0">
                    <a:pos x="3" y="2"/>
                  </a:cxn>
                  <a:cxn ang="0">
                    <a:pos x="3" y="2"/>
                  </a:cxn>
                  <a:cxn ang="0">
                    <a:pos x="1" y="3"/>
                  </a:cxn>
                  <a:cxn ang="0">
                    <a:pos x="0" y="7"/>
                  </a:cxn>
                  <a:cxn ang="0">
                    <a:pos x="0" y="10"/>
                  </a:cxn>
                  <a:cxn ang="0">
                    <a:pos x="0" y="13"/>
                  </a:cxn>
                </a:cxnLst>
                <a:rect l="0" t="0" r="r" b="b"/>
                <a:pathLst>
                  <a:path w="16" h="18">
                    <a:moveTo>
                      <a:pt x="0" y="13"/>
                    </a:moveTo>
                    <a:lnTo>
                      <a:pt x="0" y="13"/>
                    </a:lnTo>
                    <a:lnTo>
                      <a:pt x="3" y="17"/>
                    </a:lnTo>
                    <a:lnTo>
                      <a:pt x="4" y="17"/>
                    </a:lnTo>
                    <a:lnTo>
                      <a:pt x="8" y="18"/>
                    </a:lnTo>
                    <a:lnTo>
                      <a:pt x="11" y="17"/>
                    </a:lnTo>
                    <a:lnTo>
                      <a:pt x="11" y="17"/>
                    </a:lnTo>
                    <a:lnTo>
                      <a:pt x="14" y="15"/>
                    </a:lnTo>
                    <a:lnTo>
                      <a:pt x="16" y="12"/>
                    </a:lnTo>
                    <a:lnTo>
                      <a:pt x="16" y="8"/>
                    </a:lnTo>
                    <a:lnTo>
                      <a:pt x="14" y="5"/>
                    </a:lnTo>
                    <a:lnTo>
                      <a:pt x="14" y="5"/>
                    </a:lnTo>
                    <a:lnTo>
                      <a:pt x="13" y="2"/>
                    </a:lnTo>
                    <a:lnTo>
                      <a:pt x="9" y="0"/>
                    </a:lnTo>
                    <a:lnTo>
                      <a:pt x="6" y="0"/>
                    </a:lnTo>
                    <a:lnTo>
                      <a:pt x="3" y="2"/>
                    </a:lnTo>
                    <a:lnTo>
                      <a:pt x="3" y="2"/>
                    </a:lnTo>
                    <a:lnTo>
                      <a:pt x="1" y="3"/>
                    </a:lnTo>
                    <a:lnTo>
                      <a:pt x="0" y="7"/>
                    </a:lnTo>
                    <a:lnTo>
                      <a:pt x="0" y="10"/>
                    </a:lnTo>
                    <a:lnTo>
                      <a:pt x="0" y="1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Freeform 3578"/>
              <p:cNvSpPr>
                <a:spLocks/>
              </p:cNvSpPr>
              <p:nvPr/>
            </p:nvSpPr>
            <p:spPr bwMode="auto">
              <a:xfrm>
                <a:off x="4683124" y="3533775"/>
                <a:ext cx="12700" cy="14288"/>
              </a:xfrm>
              <a:custGeom>
                <a:avLst/>
                <a:gdLst/>
                <a:ahLst/>
                <a:cxnLst>
                  <a:cxn ang="0">
                    <a:pos x="0" y="13"/>
                  </a:cxn>
                  <a:cxn ang="0">
                    <a:pos x="0" y="13"/>
                  </a:cxn>
                  <a:cxn ang="0">
                    <a:pos x="3" y="17"/>
                  </a:cxn>
                  <a:cxn ang="0">
                    <a:pos x="4" y="17"/>
                  </a:cxn>
                  <a:cxn ang="0">
                    <a:pos x="8" y="18"/>
                  </a:cxn>
                  <a:cxn ang="0">
                    <a:pos x="11" y="17"/>
                  </a:cxn>
                  <a:cxn ang="0">
                    <a:pos x="11" y="17"/>
                  </a:cxn>
                  <a:cxn ang="0">
                    <a:pos x="14" y="15"/>
                  </a:cxn>
                  <a:cxn ang="0">
                    <a:pos x="16" y="12"/>
                  </a:cxn>
                  <a:cxn ang="0">
                    <a:pos x="16" y="8"/>
                  </a:cxn>
                  <a:cxn ang="0">
                    <a:pos x="14" y="5"/>
                  </a:cxn>
                  <a:cxn ang="0">
                    <a:pos x="14" y="5"/>
                  </a:cxn>
                  <a:cxn ang="0">
                    <a:pos x="13" y="2"/>
                  </a:cxn>
                  <a:cxn ang="0">
                    <a:pos x="9" y="0"/>
                  </a:cxn>
                  <a:cxn ang="0">
                    <a:pos x="6" y="0"/>
                  </a:cxn>
                  <a:cxn ang="0">
                    <a:pos x="3" y="2"/>
                  </a:cxn>
                  <a:cxn ang="0">
                    <a:pos x="3" y="2"/>
                  </a:cxn>
                  <a:cxn ang="0">
                    <a:pos x="1" y="3"/>
                  </a:cxn>
                  <a:cxn ang="0">
                    <a:pos x="0" y="7"/>
                  </a:cxn>
                  <a:cxn ang="0">
                    <a:pos x="0" y="10"/>
                  </a:cxn>
                  <a:cxn ang="0">
                    <a:pos x="0" y="13"/>
                  </a:cxn>
                </a:cxnLst>
                <a:rect l="0" t="0" r="r" b="b"/>
                <a:pathLst>
                  <a:path w="16" h="18">
                    <a:moveTo>
                      <a:pt x="0" y="13"/>
                    </a:moveTo>
                    <a:lnTo>
                      <a:pt x="0" y="13"/>
                    </a:lnTo>
                    <a:lnTo>
                      <a:pt x="3" y="17"/>
                    </a:lnTo>
                    <a:lnTo>
                      <a:pt x="4" y="17"/>
                    </a:lnTo>
                    <a:lnTo>
                      <a:pt x="8" y="18"/>
                    </a:lnTo>
                    <a:lnTo>
                      <a:pt x="11" y="17"/>
                    </a:lnTo>
                    <a:lnTo>
                      <a:pt x="11" y="17"/>
                    </a:lnTo>
                    <a:lnTo>
                      <a:pt x="14" y="15"/>
                    </a:lnTo>
                    <a:lnTo>
                      <a:pt x="16" y="12"/>
                    </a:lnTo>
                    <a:lnTo>
                      <a:pt x="16" y="8"/>
                    </a:lnTo>
                    <a:lnTo>
                      <a:pt x="14" y="5"/>
                    </a:lnTo>
                    <a:lnTo>
                      <a:pt x="14" y="5"/>
                    </a:lnTo>
                    <a:lnTo>
                      <a:pt x="13" y="2"/>
                    </a:lnTo>
                    <a:lnTo>
                      <a:pt x="9" y="0"/>
                    </a:lnTo>
                    <a:lnTo>
                      <a:pt x="6" y="0"/>
                    </a:lnTo>
                    <a:lnTo>
                      <a:pt x="3" y="2"/>
                    </a:lnTo>
                    <a:lnTo>
                      <a:pt x="3" y="2"/>
                    </a:lnTo>
                    <a:lnTo>
                      <a:pt x="1" y="3"/>
                    </a:lnTo>
                    <a:lnTo>
                      <a:pt x="0" y="7"/>
                    </a:lnTo>
                    <a:lnTo>
                      <a:pt x="0" y="10"/>
                    </a:lnTo>
                    <a:lnTo>
                      <a:pt x="0" y="1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Freeform 3579"/>
              <p:cNvSpPr>
                <a:spLocks/>
              </p:cNvSpPr>
              <p:nvPr/>
            </p:nvSpPr>
            <p:spPr bwMode="auto">
              <a:xfrm>
                <a:off x="4698999" y="3544887"/>
                <a:ext cx="14288" cy="14288"/>
              </a:xfrm>
              <a:custGeom>
                <a:avLst/>
                <a:gdLst/>
                <a:ahLst/>
                <a:cxnLst>
                  <a:cxn ang="0">
                    <a:pos x="1" y="13"/>
                  </a:cxn>
                  <a:cxn ang="0">
                    <a:pos x="1" y="13"/>
                  </a:cxn>
                  <a:cxn ang="0">
                    <a:pos x="3" y="16"/>
                  </a:cxn>
                  <a:cxn ang="0">
                    <a:pos x="6" y="18"/>
                  </a:cxn>
                  <a:cxn ang="0">
                    <a:pos x="10" y="18"/>
                  </a:cxn>
                  <a:cxn ang="0">
                    <a:pos x="13" y="16"/>
                  </a:cxn>
                  <a:cxn ang="0">
                    <a:pos x="13" y="16"/>
                  </a:cxn>
                  <a:cxn ang="0">
                    <a:pos x="14" y="15"/>
                  </a:cxn>
                  <a:cxn ang="0">
                    <a:pos x="16" y="11"/>
                  </a:cxn>
                  <a:cxn ang="0">
                    <a:pos x="16" y="8"/>
                  </a:cxn>
                  <a:cxn ang="0">
                    <a:pos x="16" y="5"/>
                  </a:cxn>
                  <a:cxn ang="0">
                    <a:pos x="16" y="5"/>
                  </a:cxn>
                  <a:cxn ang="0">
                    <a:pos x="13" y="2"/>
                  </a:cxn>
                  <a:cxn ang="0">
                    <a:pos x="11" y="2"/>
                  </a:cxn>
                  <a:cxn ang="0">
                    <a:pos x="8" y="0"/>
                  </a:cxn>
                  <a:cxn ang="0">
                    <a:pos x="5" y="2"/>
                  </a:cxn>
                  <a:cxn ang="0">
                    <a:pos x="5" y="2"/>
                  </a:cxn>
                  <a:cxn ang="0">
                    <a:pos x="1" y="3"/>
                  </a:cxn>
                  <a:cxn ang="0">
                    <a:pos x="0" y="6"/>
                  </a:cxn>
                  <a:cxn ang="0">
                    <a:pos x="0" y="10"/>
                  </a:cxn>
                  <a:cxn ang="0">
                    <a:pos x="1" y="13"/>
                  </a:cxn>
                </a:cxnLst>
                <a:rect l="0" t="0" r="r" b="b"/>
                <a:pathLst>
                  <a:path w="16" h="18">
                    <a:moveTo>
                      <a:pt x="1" y="13"/>
                    </a:moveTo>
                    <a:lnTo>
                      <a:pt x="1" y="13"/>
                    </a:lnTo>
                    <a:lnTo>
                      <a:pt x="3" y="16"/>
                    </a:lnTo>
                    <a:lnTo>
                      <a:pt x="6" y="18"/>
                    </a:lnTo>
                    <a:lnTo>
                      <a:pt x="10" y="18"/>
                    </a:lnTo>
                    <a:lnTo>
                      <a:pt x="13" y="16"/>
                    </a:lnTo>
                    <a:lnTo>
                      <a:pt x="13" y="16"/>
                    </a:lnTo>
                    <a:lnTo>
                      <a:pt x="14" y="15"/>
                    </a:lnTo>
                    <a:lnTo>
                      <a:pt x="16" y="11"/>
                    </a:lnTo>
                    <a:lnTo>
                      <a:pt x="16" y="8"/>
                    </a:lnTo>
                    <a:lnTo>
                      <a:pt x="16" y="5"/>
                    </a:lnTo>
                    <a:lnTo>
                      <a:pt x="16" y="5"/>
                    </a:lnTo>
                    <a:lnTo>
                      <a:pt x="13" y="2"/>
                    </a:lnTo>
                    <a:lnTo>
                      <a:pt x="11" y="2"/>
                    </a:lnTo>
                    <a:lnTo>
                      <a:pt x="8" y="0"/>
                    </a:lnTo>
                    <a:lnTo>
                      <a:pt x="5" y="2"/>
                    </a:lnTo>
                    <a:lnTo>
                      <a:pt x="5" y="2"/>
                    </a:lnTo>
                    <a:lnTo>
                      <a:pt x="1" y="3"/>
                    </a:lnTo>
                    <a:lnTo>
                      <a:pt x="0" y="6"/>
                    </a:lnTo>
                    <a:lnTo>
                      <a:pt x="0" y="10"/>
                    </a:lnTo>
                    <a:lnTo>
                      <a:pt x="1" y="1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Freeform 3580"/>
              <p:cNvSpPr>
                <a:spLocks/>
              </p:cNvSpPr>
              <p:nvPr/>
            </p:nvSpPr>
            <p:spPr bwMode="auto">
              <a:xfrm>
                <a:off x="4698999" y="3544887"/>
                <a:ext cx="14288" cy="14288"/>
              </a:xfrm>
              <a:custGeom>
                <a:avLst/>
                <a:gdLst/>
                <a:ahLst/>
                <a:cxnLst>
                  <a:cxn ang="0">
                    <a:pos x="1" y="13"/>
                  </a:cxn>
                  <a:cxn ang="0">
                    <a:pos x="1" y="13"/>
                  </a:cxn>
                  <a:cxn ang="0">
                    <a:pos x="3" y="16"/>
                  </a:cxn>
                  <a:cxn ang="0">
                    <a:pos x="6" y="18"/>
                  </a:cxn>
                  <a:cxn ang="0">
                    <a:pos x="10" y="18"/>
                  </a:cxn>
                  <a:cxn ang="0">
                    <a:pos x="13" y="16"/>
                  </a:cxn>
                  <a:cxn ang="0">
                    <a:pos x="13" y="16"/>
                  </a:cxn>
                  <a:cxn ang="0">
                    <a:pos x="14" y="15"/>
                  </a:cxn>
                  <a:cxn ang="0">
                    <a:pos x="16" y="11"/>
                  </a:cxn>
                  <a:cxn ang="0">
                    <a:pos x="16" y="8"/>
                  </a:cxn>
                  <a:cxn ang="0">
                    <a:pos x="16" y="5"/>
                  </a:cxn>
                  <a:cxn ang="0">
                    <a:pos x="16" y="5"/>
                  </a:cxn>
                  <a:cxn ang="0">
                    <a:pos x="13" y="2"/>
                  </a:cxn>
                  <a:cxn ang="0">
                    <a:pos x="11" y="2"/>
                  </a:cxn>
                  <a:cxn ang="0">
                    <a:pos x="8" y="0"/>
                  </a:cxn>
                  <a:cxn ang="0">
                    <a:pos x="5" y="2"/>
                  </a:cxn>
                  <a:cxn ang="0">
                    <a:pos x="5" y="2"/>
                  </a:cxn>
                  <a:cxn ang="0">
                    <a:pos x="1" y="3"/>
                  </a:cxn>
                  <a:cxn ang="0">
                    <a:pos x="0" y="6"/>
                  </a:cxn>
                  <a:cxn ang="0">
                    <a:pos x="0" y="10"/>
                  </a:cxn>
                  <a:cxn ang="0">
                    <a:pos x="1" y="13"/>
                  </a:cxn>
                </a:cxnLst>
                <a:rect l="0" t="0" r="r" b="b"/>
                <a:pathLst>
                  <a:path w="16" h="18">
                    <a:moveTo>
                      <a:pt x="1" y="13"/>
                    </a:moveTo>
                    <a:lnTo>
                      <a:pt x="1" y="13"/>
                    </a:lnTo>
                    <a:lnTo>
                      <a:pt x="3" y="16"/>
                    </a:lnTo>
                    <a:lnTo>
                      <a:pt x="6" y="18"/>
                    </a:lnTo>
                    <a:lnTo>
                      <a:pt x="10" y="18"/>
                    </a:lnTo>
                    <a:lnTo>
                      <a:pt x="13" y="16"/>
                    </a:lnTo>
                    <a:lnTo>
                      <a:pt x="13" y="16"/>
                    </a:lnTo>
                    <a:lnTo>
                      <a:pt x="14" y="15"/>
                    </a:lnTo>
                    <a:lnTo>
                      <a:pt x="16" y="11"/>
                    </a:lnTo>
                    <a:lnTo>
                      <a:pt x="16" y="8"/>
                    </a:lnTo>
                    <a:lnTo>
                      <a:pt x="16" y="5"/>
                    </a:lnTo>
                    <a:lnTo>
                      <a:pt x="16" y="5"/>
                    </a:lnTo>
                    <a:lnTo>
                      <a:pt x="13" y="2"/>
                    </a:lnTo>
                    <a:lnTo>
                      <a:pt x="11" y="2"/>
                    </a:lnTo>
                    <a:lnTo>
                      <a:pt x="8" y="0"/>
                    </a:lnTo>
                    <a:lnTo>
                      <a:pt x="5" y="2"/>
                    </a:lnTo>
                    <a:lnTo>
                      <a:pt x="5" y="2"/>
                    </a:lnTo>
                    <a:lnTo>
                      <a:pt x="1" y="3"/>
                    </a:lnTo>
                    <a:lnTo>
                      <a:pt x="0" y="6"/>
                    </a:lnTo>
                    <a:lnTo>
                      <a:pt x="0" y="10"/>
                    </a:lnTo>
                    <a:lnTo>
                      <a:pt x="1" y="1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Freeform 3581"/>
              <p:cNvSpPr>
                <a:spLocks/>
              </p:cNvSpPr>
              <p:nvPr/>
            </p:nvSpPr>
            <p:spPr bwMode="auto">
              <a:xfrm>
                <a:off x="4603749" y="3943350"/>
                <a:ext cx="19050" cy="19050"/>
              </a:xfrm>
              <a:custGeom>
                <a:avLst/>
                <a:gdLst/>
                <a:ahLst/>
                <a:cxnLst>
                  <a:cxn ang="0">
                    <a:pos x="25" y="12"/>
                  </a:cxn>
                  <a:cxn ang="0">
                    <a:pos x="25" y="12"/>
                  </a:cxn>
                  <a:cxn ang="0">
                    <a:pos x="23" y="9"/>
                  </a:cxn>
                  <a:cxn ang="0">
                    <a:pos x="20" y="4"/>
                  </a:cxn>
                  <a:cxn ang="0">
                    <a:pos x="17" y="2"/>
                  </a:cxn>
                  <a:cxn ang="0">
                    <a:pos x="12" y="0"/>
                  </a:cxn>
                  <a:cxn ang="0">
                    <a:pos x="12" y="0"/>
                  </a:cxn>
                  <a:cxn ang="0">
                    <a:pos x="7" y="2"/>
                  </a:cxn>
                  <a:cxn ang="0">
                    <a:pos x="3" y="4"/>
                  </a:cxn>
                  <a:cxn ang="0">
                    <a:pos x="2" y="9"/>
                  </a:cxn>
                  <a:cxn ang="0">
                    <a:pos x="0" y="14"/>
                  </a:cxn>
                  <a:cxn ang="0">
                    <a:pos x="0" y="14"/>
                  </a:cxn>
                  <a:cxn ang="0">
                    <a:pos x="2" y="18"/>
                  </a:cxn>
                  <a:cxn ang="0">
                    <a:pos x="3" y="22"/>
                  </a:cxn>
                  <a:cxn ang="0">
                    <a:pos x="8" y="23"/>
                  </a:cxn>
                  <a:cxn ang="0">
                    <a:pos x="13" y="25"/>
                  </a:cxn>
                  <a:cxn ang="0">
                    <a:pos x="13" y="25"/>
                  </a:cxn>
                  <a:cxn ang="0">
                    <a:pos x="17" y="23"/>
                  </a:cxn>
                  <a:cxn ang="0">
                    <a:pos x="21" y="22"/>
                  </a:cxn>
                  <a:cxn ang="0">
                    <a:pos x="23" y="17"/>
                  </a:cxn>
                  <a:cxn ang="0">
                    <a:pos x="25" y="12"/>
                  </a:cxn>
                  <a:cxn ang="0">
                    <a:pos x="25" y="12"/>
                  </a:cxn>
                </a:cxnLst>
                <a:rect l="0" t="0" r="r" b="b"/>
                <a:pathLst>
                  <a:path w="25" h="25">
                    <a:moveTo>
                      <a:pt x="25" y="12"/>
                    </a:moveTo>
                    <a:lnTo>
                      <a:pt x="25" y="12"/>
                    </a:lnTo>
                    <a:lnTo>
                      <a:pt x="23" y="9"/>
                    </a:lnTo>
                    <a:lnTo>
                      <a:pt x="20" y="4"/>
                    </a:lnTo>
                    <a:lnTo>
                      <a:pt x="17" y="2"/>
                    </a:lnTo>
                    <a:lnTo>
                      <a:pt x="12" y="0"/>
                    </a:lnTo>
                    <a:lnTo>
                      <a:pt x="12" y="0"/>
                    </a:lnTo>
                    <a:lnTo>
                      <a:pt x="7" y="2"/>
                    </a:lnTo>
                    <a:lnTo>
                      <a:pt x="3" y="4"/>
                    </a:lnTo>
                    <a:lnTo>
                      <a:pt x="2" y="9"/>
                    </a:lnTo>
                    <a:lnTo>
                      <a:pt x="0" y="14"/>
                    </a:lnTo>
                    <a:lnTo>
                      <a:pt x="0" y="14"/>
                    </a:lnTo>
                    <a:lnTo>
                      <a:pt x="2" y="18"/>
                    </a:lnTo>
                    <a:lnTo>
                      <a:pt x="3" y="22"/>
                    </a:lnTo>
                    <a:lnTo>
                      <a:pt x="8" y="23"/>
                    </a:lnTo>
                    <a:lnTo>
                      <a:pt x="13" y="25"/>
                    </a:lnTo>
                    <a:lnTo>
                      <a:pt x="13" y="25"/>
                    </a:lnTo>
                    <a:lnTo>
                      <a:pt x="17" y="23"/>
                    </a:lnTo>
                    <a:lnTo>
                      <a:pt x="21" y="22"/>
                    </a:lnTo>
                    <a:lnTo>
                      <a:pt x="23" y="17"/>
                    </a:lnTo>
                    <a:lnTo>
                      <a:pt x="25" y="12"/>
                    </a:lnTo>
                    <a:lnTo>
                      <a:pt x="25" y="1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Freeform 3582"/>
              <p:cNvSpPr>
                <a:spLocks/>
              </p:cNvSpPr>
              <p:nvPr/>
            </p:nvSpPr>
            <p:spPr bwMode="auto">
              <a:xfrm>
                <a:off x="4629149" y="3951287"/>
                <a:ext cx="14288" cy="14288"/>
              </a:xfrm>
              <a:custGeom>
                <a:avLst/>
                <a:gdLst/>
                <a:ahLst/>
                <a:cxnLst>
                  <a:cxn ang="0">
                    <a:pos x="16" y="8"/>
                  </a:cxn>
                  <a:cxn ang="0">
                    <a:pos x="16" y="8"/>
                  </a:cxn>
                  <a:cxn ang="0">
                    <a:pos x="16" y="5"/>
                  </a:cxn>
                  <a:cxn ang="0">
                    <a:pos x="14" y="2"/>
                  </a:cxn>
                  <a:cxn ang="0">
                    <a:pos x="11" y="0"/>
                  </a:cxn>
                  <a:cxn ang="0">
                    <a:pos x="8" y="0"/>
                  </a:cxn>
                  <a:cxn ang="0">
                    <a:pos x="8" y="0"/>
                  </a:cxn>
                  <a:cxn ang="0">
                    <a:pos x="5" y="0"/>
                  </a:cxn>
                  <a:cxn ang="0">
                    <a:pos x="1" y="2"/>
                  </a:cxn>
                  <a:cxn ang="0">
                    <a:pos x="0" y="5"/>
                  </a:cxn>
                  <a:cxn ang="0">
                    <a:pos x="0" y="8"/>
                  </a:cxn>
                  <a:cxn ang="0">
                    <a:pos x="0" y="8"/>
                  </a:cxn>
                  <a:cxn ang="0">
                    <a:pos x="0" y="11"/>
                  </a:cxn>
                  <a:cxn ang="0">
                    <a:pos x="3" y="15"/>
                  </a:cxn>
                  <a:cxn ang="0">
                    <a:pos x="5" y="16"/>
                  </a:cxn>
                  <a:cxn ang="0">
                    <a:pos x="8" y="16"/>
                  </a:cxn>
                  <a:cxn ang="0">
                    <a:pos x="8" y="16"/>
                  </a:cxn>
                  <a:cxn ang="0">
                    <a:pos x="11" y="16"/>
                  </a:cxn>
                  <a:cxn ang="0">
                    <a:pos x="14" y="15"/>
                  </a:cxn>
                  <a:cxn ang="0">
                    <a:pos x="16" y="11"/>
                  </a:cxn>
                  <a:cxn ang="0">
                    <a:pos x="16" y="8"/>
                  </a:cxn>
                  <a:cxn ang="0">
                    <a:pos x="16" y="8"/>
                  </a:cxn>
                </a:cxnLst>
                <a:rect l="0" t="0" r="r" b="b"/>
                <a:pathLst>
                  <a:path w="16" h="16">
                    <a:moveTo>
                      <a:pt x="16" y="8"/>
                    </a:moveTo>
                    <a:lnTo>
                      <a:pt x="16" y="8"/>
                    </a:lnTo>
                    <a:lnTo>
                      <a:pt x="16" y="5"/>
                    </a:lnTo>
                    <a:lnTo>
                      <a:pt x="14" y="2"/>
                    </a:lnTo>
                    <a:lnTo>
                      <a:pt x="11" y="0"/>
                    </a:lnTo>
                    <a:lnTo>
                      <a:pt x="8" y="0"/>
                    </a:lnTo>
                    <a:lnTo>
                      <a:pt x="8" y="0"/>
                    </a:lnTo>
                    <a:lnTo>
                      <a:pt x="5" y="0"/>
                    </a:lnTo>
                    <a:lnTo>
                      <a:pt x="1" y="2"/>
                    </a:lnTo>
                    <a:lnTo>
                      <a:pt x="0" y="5"/>
                    </a:lnTo>
                    <a:lnTo>
                      <a:pt x="0" y="8"/>
                    </a:lnTo>
                    <a:lnTo>
                      <a:pt x="0" y="8"/>
                    </a:lnTo>
                    <a:lnTo>
                      <a:pt x="0" y="11"/>
                    </a:lnTo>
                    <a:lnTo>
                      <a:pt x="3" y="15"/>
                    </a:lnTo>
                    <a:lnTo>
                      <a:pt x="5" y="16"/>
                    </a:lnTo>
                    <a:lnTo>
                      <a:pt x="8" y="16"/>
                    </a:lnTo>
                    <a:lnTo>
                      <a:pt x="8" y="16"/>
                    </a:lnTo>
                    <a:lnTo>
                      <a:pt x="11" y="16"/>
                    </a:lnTo>
                    <a:lnTo>
                      <a:pt x="14" y="15"/>
                    </a:lnTo>
                    <a:lnTo>
                      <a:pt x="16" y="11"/>
                    </a:lnTo>
                    <a:lnTo>
                      <a:pt x="16" y="8"/>
                    </a:lnTo>
                    <a:lnTo>
                      <a:pt x="16"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Freeform 3583"/>
              <p:cNvSpPr>
                <a:spLocks/>
              </p:cNvSpPr>
              <p:nvPr/>
            </p:nvSpPr>
            <p:spPr bwMode="auto">
              <a:xfrm>
                <a:off x="4587874" y="3938587"/>
                <a:ext cx="12700" cy="12700"/>
              </a:xfrm>
              <a:custGeom>
                <a:avLst/>
                <a:gdLst/>
                <a:ahLst/>
                <a:cxnLst>
                  <a:cxn ang="0">
                    <a:pos x="18" y="8"/>
                  </a:cxn>
                  <a:cxn ang="0">
                    <a:pos x="18" y="8"/>
                  </a:cxn>
                  <a:cxn ang="0">
                    <a:pos x="16" y="4"/>
                  </a:cxn>
                  <a:cxn ang="0">
                    <a:pos x="15" y="1"/>
                  </a:cxn>
                  <a:cxn ang="0">
                    <a:pos x="11" y="0"/>
                  </a:cxn>
                  <a:cxn ang="0">
                    <a:pos x="8" y="0"/>
                  </a:cxn>
                  <a:cxn ang="0">
                    <a:pos x="8" y="0"/>
                  </a:cxn>
                  <a:cxn ang="0">
                    <a:pos x="5" y="0"/>
                  </a:cxn>
                  <a:cxn ang="0">
                    <a:pos x="3" y="1"/>
                  </a:cxn>
                  <a:cxn ang="0">
                    <a:pos x="2" y="4"/>
                  </a:cxn>
                  <a:cxn ang="0">
                    <a:pos x="0" y="8"/>
                  </a:cxn>
                  <a:cxn ang="0">
                    <a:pos x="0" y="8"/>
                  </a:cxn>
                  <a:cxn ang="0">
                    <a:pos x="2" y="11"/>
                  </a:cxn>
                  <a:cxn ang="0">
                    <a:pos x="3" y="14"/>
                  </a:cxn>
                  <a:cxn ang="0">
                    <a:pos x="7" y="16"/>
                  </a:cxn>
                  <a:cxn ang="0">
                    <a:pos x="10" y="16"/>
                  </a:cxn>
                  <a:cxn ang="0">
                    <a:pos x="10" y="16"/>
                  </a:cxn>
                  <a:cxn ang="0">
                    <a:pos x="13" y="16"/>
                  </a:cxn>
                  <a:cxn ang="0">
                    <a:pos x="15" y="14"/>
                  </a:cxn>
                  <a:cxn ang="0">
                    <a:pos x="16" y="11"/>
                  </a:cxn>
                  <a:cxn ang="0">
                    <a:pos x="18" y="8"/>
                  </a:cxn>
                  <a:cxn ang="0">
                    <a:pos x="18" y="8"/>
                  </a:cxn>
                </a:cxnLst>
                <a:rect l="0" t="0" r="r" b="b"/>
                <a:pathLst>
                  <a:path w="18" h="16">
                    <a:moveTo>
                      <a:pt x="18" y="8"/>
                    </a:moveTo>
                    <a:lnTo>
                      <a:pt x="18" y="8"/>
                    </a:lnTo>
                    <a:lnTo>
                      <a:pt x="16" y="4"/>
                    </a:lnTo>
                    <a:lnTo>
                      <a:pt x="15" y="1"/>
                    </a:lnTo>
                    <a:lnTo>
                      <a:pt x="11" y="0"/>
                    </a:lnTo>
                    <a:lnTo>
                      <a:pt x="8" y="0"/>
                    </a:lnTo>
                    <a:lnTo>
                      <a:pt x="8" y="0"/>
                    </a:lnTo>
                    <a:lnTo>
                      <a:pt x="5" y="0"/>
                    </a:lnTo>
                    <a:lnTo>
                      <a:pt x="3" y="1"/>
                    </a:lnTo>
                    <a:lnTo>
                      <a:pt x="2" y="4"/>
                    </a:lnTo>
                    <a:lnTo>
                      <a:pt x="0" y="8"/>
                    </a:lnTo>
                    <a:lnTo>
                      <a:pt x="0" y="8"/>
                    </a:lnTo>
                    <a:lnTo>
                      <a:pt x="2" y="11"/>
                    </a:lnTo>
                    <a:lnTo>
                      <a:pt x="3" y="14"/>
                    </a:lnTo>
                    <a:lnTo>
                      <a:pt x="7" y="16"/>
                    </a:lnTo>
                    <a:lnTo>
                      <a:pt x="10" y="16"/>
                    </a:lnTo>
                    <a:lnTo>
                      <a:pt x="10" y="16"/>
                    </a:lnTo>
                    <a:lnTo>
                      <a:pt x="13" y="16"/>
                    </a:lnTo>
                    <a:lnTo>
                      <a:pt x="15" y="14"/>
                    </a:lnTo>
                    <a:lnTo>
                      <a:pt x="16" y="11"/>
                    </a:lnTo>
                    <a:lnTo>
                      <a:pt x="18" y="8"/>
                    </a:lnTo>
                    <a:lnTo>
                      <a:pt x="18" y="8"/>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Freeform 3584"/>
              <p:cNvSpPr>
                <a:spLocks/>
              </p:cNvSpPr>
              <p:nvPr/>
            </p:nvSpPr>
            <p:spPr bwMode="auto">
              <a:xfrm>
                <a:off x="4578349" y="3919537"/>
                <a:ext cx="12700" cy="14288"/>
              </a:xfrm>
              <a:custGeom>
                <a:avLst/>
                <a:gdLst/>
                <a:ahLst/>
                <a:cxnLst>
                  <a:cxn ang="0">
                    <a:pos x="16" y="10"/>
                  </a:cxn>
                  <a:cxn ang="0">
                    <a:pos x="16" y="10"/>
                  </a:cxn>
                  <a:cxn ang="0">
                    <a:pos x="16" y="7"/>
                  </a:cxn>
                  <a:cxn ang="0">
                    <a:pos x="13" y="3"/>
                  </a:cxn>
                  <a:cxn ang="0">
                    <a:pos x="11" y="2"/>
                  </a:cxn>
                  <a:cxn ang="0">
                    <a:pos x="8" y="0"/>
                  </a:cxn>
                  <a:cxn ang="0">
                    <a:pos x="8" y="0"/>
                  </a:cxn>
                  <a:cxn ang="0">
                    <a:pos x="5" y="2"/>
                  </a:cxn>
                  <a:cxn ang="0">
                    <a:pos x="1" y="3"/>
                  </a:cxn>
                  <a:cxn ang="0">
                    <a:pos x="0" y="7"/>
                  </a:cxn>
                  <a:cxn ang="0">
                    <a:pos x="0" y="10"/>
                  </a:cxn>
                  <a:cxn ang="0">
                    <a:pos x="0" y="10"/>
                  </a:cxn>
                  <a:cxn ang="0">
                    <a:pos x="0" y="13"/>
                  </a:cxn>
                  <a:cxn ang="0">
                    <a:pos x="1" y="15"/>
                  </a:cxn>
                  <a:cxn ang="0">
                    <a:pos x="5" y="18"/>
                  </a:cxn>
                  <a:cxn ang="0">
                    <a:pos x="8" y="18"/>
                  </a:cxn>
                  <a:cxn ang="0">
                    <a:pos x="8" y="18"/>
                  </a:cxn>
                  <a:cxn ang="0">
                    <a:pos x="11" y="16"/>
                  </a:cxn>
                  <a:cxn ang="0">
                    <a:pos x="14" y="15"/>
                  </a:cxn>
                  <a:cxn ang="0">
                    <a:pos x="16" y="13"/>
                  </a:cxn>
                  <a:cxn ang="0">
                    <a:pos x="16" y="10"/>
                  </a:cxn>
                  <a:cxn ang="0">
                    <a:pos x="16" y="10"/>
                  </a:cxn>
                </a:cxnLst>
                <a:rect l="0" t="0" r="r" b="b"/>
                <a:pathLst>
                  <a:path w="16" h="18">
                    <a:moveTo>
                      <a:pt x="16" y="10"/>
                    </a:moveTo>
                    <a:lnTo>
                      <a:pt x="16" y="10"/>
                    </a:lnTo>
                    <a:lnTo>
                      <a:pt x="16" y="7"/>
                    </a:lnTo>
                    <a:lnTo>
                      <a:pt x="13" y="3"/>
                    </a:lnTo>
                    <a:lnTo>
                      <a:pt x="11" y="2"/>
                    </a:lnTo>
                    <a:lnTo>
                      <a:pt x="8" y="0"/>
                    </a:lnTo>
                    <a:lnTo>
                      <a:pt x="8" y="0"/>
                    </a:lnTo>
                    <a:lnTo>
                      <a:pt x="5" y="2"/>
                    </a:lnTo>
                    <a:lnTo>
                      <a:pt x="1" y="3"/>
                    </a:lnTo>
                    <a:lnTo>
                      <a:pt x="0" y="7"/>
                    </a:lnTo>
                    <a:lnTo>
                      <a:pt x="0" y="10"/>
                    </a:lnTo>
                    <a:lnTo>
                      <a:pt x="0" y="10"/>
                    </a:lnTo>
                    <a:lnTo>
                      <a:pt x="0" y="13"/>
                    </a:lnTo>
                    <a:lnTo>
                      <a:pt x="1" y="15"/>
                    </a:lnTo>
                    <a:lnTo>
                      <a:pt x="5" y="18"/>
                    </a:lnTo>
                    <a:lnTo>
                      <a:pt x="8" y="18"/>
                    </a:lnTo>
                    <a:lnTo>
                      <a:pt x="8" y="18"/>
                    </a:lnTo>
                    <a:lnTo>
                      <a:pt x="11" y="16"/>
                    </a:lnTo>
                    <a:lnTo>
                      <a:pt x="14" y="15"/>
                    </a:lnTo>
                    <a:lnTo>
                      <a:pt x="16" y="13"/>
                    </a:lnTo>
                    <a:lnTo>
                      <a:pt x="16" y="10"/>
                    </a:lnTo>
                    <a:lnTo>
                      <a:pt x="16" y="1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Freeform 3585"/>
              <p:cNvSpPr>
                <a:spLocks/>
              </p:cNvSpPr>
              <p:nvPr/>
            </p:nvSpPr>
            <p:spPr bwMode="auto">
              <a:xfrm>
                <a:off x="4713287" y="3944937"/>
                <a:ext cx="17463" cy="17463"/>
              </a:xfrm>
              <a:custGeom>
                <a:avLst/>
                <a:gdLst/>
                <a:ahLst/>
                <a:cxnLst>
                  <a:cxn ang="0">
                    <a:pos x="21" y="3"/>
                  </a:cxn>
                  <a:cxn ang="0">
                    <a:pos x="21" y="3"/>
                  </a:cxn>
                  <a:cxn ang="0">
                    <a:pos x="18" y="2"/>
                  </a:cxn>
                  <a:cxn ang="0">
                    <a:pos x="13" y="0"/>
                  </a:cxn>
                  <a:cxn ang="0">
                    <a:pos x="8" y="0"/>
                  </a:cxn>
                  <a:cxn ang="0">
                    <a:pos x="5" y="2"/>
                  </a:cxn>
                  <a:cxn ang="0">
                    <a:pos x="5" y="2"/>
                  </a:cxn>
                  <a:cxn ang="0">
                    <a:pos x="2" y="7"/>
                  </a:cxn>
                  <a:cxn ang="0">
                    <a:pos x="0" y="10"/>
                  </a:cxn>
                  <a:cxn ang="0">
                    <a:pos x="0" y="15"/>
                  </a:cxn>
                  <a:cxn ang="0">
                    <a:pos x="3" y="20"/>
                  </a:cxn>
                  <a:cxn ang="0">
                    <a:pos x="3" y="20"/>
                  </a:cxn>
                  <a:cxn ang="0">
                    <a:pos x="7" y="23"/>
                  </a:cxn>
                  <a:cxn ang="0">
                    <a:pos x="11" y="23"/>
                  </a:cxn>
                  <a:cxn ang="0">
                    <a:pos x="15" y="23"/>
                  </a:cxn>
                  <a:cxn ang="0">
                    <a:pos x="20" y="21"/>
                  </a:cxn>
                  <a:cxn ang="0">
                    <a:pos x="20" y="21"/>
                  </a:cxn>
                  <a:cxn ang="0">
                    <a:pos x="23" y="16"/>
                  </a:cxn>
                  <a:cxn ang="0">
                    <a:pos x="23" y="13"/>
                  </a:cxn>
                  <a:cxn ang="0">
                    <a:pos x="23" y="8"/>
                  </a:cxn>
                  <a:cxn ang="0">
                    <a:pos x="21" y="3"/>
                  </a:cxn>
                  <a:cxn ang="0">
                    <a:pos x="21" y="3"/>
                  </a:cxn>
                </a:cxnLst>
                <a:rect l="0" t="0" r="r" b="b"/>
                <a:pathLst>
                  <a:path w="23" h="23">
                    <a:moveTo>
                      <a:pt x="21" y="3"/>
                    </a:moveTo>
                    <a:lnTo>
                      <a:pt x="21" y="3"/>
                    </a:lnTo>
                    <a:lnTo>
                      <a:pt x="18" y="2"/>
                    </a:lnTo>
                    <a:lnTo>
                      <a:pt x="13" y="0"/>
                    </a:lnTo>
                    <a:lnTo>
                      <a:pt x="8" y="0"/>
                    </a:lnTo>
                    <a:lnTo>
                      <a:pt x="5" y="2"/>
                    </a:lnTo>
                    <a:lnTo>
                      <a:pt x="5" y="2"/>
                    </a:lnTo>
                    <a:lnTo>
                      <a:pt x="2" y="7"/>
                    </a:lnTo>
                    <a:lnTo>
                      <a:pt x="0" y="10"/>
                    </a:lnTo>
                    <a:lnTo>
                      <a:pt x="0" y="15"/>
                    </a:lnTo>
                    <a:lnTo>
                      <a:pt x="3" y="20"/>
                    </a:lnTo>
                    <a:lnTo>
                      <a:pt x="3" y="20"/>
                    </a:lnTo>
                    <a:lnTo>
                      <a:pt x="7" y="23"/>
                    </a:lnTo>
                    <a:lnTo>
                      <a:pt x="11" y="23"/>
                    </a:lnTo>
                    <a:lnTo>
                      <a:pt x="15" y="23"/>
                    </a:lnTo>
                    <a:lnTo>
                      <a:pt x="20" y="21"/>
                    </a:lnTo>
                    <a:lnTo>
                      <a:pt x="20" y="21"/>
                    </a:lnTo>
                    <a:lnTo>
                      <a:pt x="23" y="16"/>
                    </a:lnTo>
                    <a:lnTo>
                      <a:pt x="23" y="13"/>
                    </a:lnTo>
                    <a:lnTo>
                      <a:pt x="23" y="8"/>
                    </a:lnTo>
                    <a:lnTo>
                      <a:pt x="21" y="3"/>
                    </a:lnTo>
                    <a:lnTo>
                      <a:pt x="21"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Freeform 3586"/>
              <p:cNvSpPr>
                <a:spLocks/>
              </p:cNvSpPr>
              <p:nvPr/>
            </p:nvSpPr>
            <p:spPr bwMode="auto">
              <a:xfrm>
                <a:off x="4737099" y="3937000"/>
                <a:ext cx="12700" cy="14288"/>
              </a:xfrm>
              <a:custGeom>
                <a:avLst/>
                <a:gdLst/>
                <a:ahLst/>
                <a:cxnLst>
                  <a:cxn ang="0">
                    <a:pos x="15" y="4"/>
                  </a:cxn>
                  <a:cxn ang="0">
                    <a:pos x="15" y="4"/>
                  </a:cxn>
                  <a:cxn ang="0">
                    <a:pos x="11" y="2"/>
                  </a:cxn>
                  <a:cxn ang="0">
                    <a:pos x="8" y="0"/>
                  </a:cxn>
                  <a:cxn ang="0">
                    <a:pos x="5" y="2"/>
                  </a:cxn>
                  <a:cxn ang="0">
                    <a:pos x="3" y="2"/>
                  </a:cxn>
                  <a:cxn ang="0">
                    <a:pos x="3" y="2"/>
                  </a:cxn>
                  <a:cxn ang="0">
                    <a:pos x="0" y="5"/>
                  </a:cxn>
                  <a:cxn ang="0">
                    <a:pos x="0" y="8"/>
                  </a:cxn>
                  <a:cxn ang="0">
                    <a:pos x="0" y="12"/>
                  </a:cxn>
                  <a:cxn ang="0">
                    <a:pos x="2" y="15"/>
                  </a:cxn>
                  <a:cxn ang="0">
                    <a:pos x="2" y="15"/>
                  </a:cxn>
                  <a:cxn ang="0">
                    <a:pos x="5" y="17"/>
                  </a:cxn>
                  <a:cxn ang="0">
                    <a:pos x="8" y="18"/>
                  </a:cxn>
                  <a:cxn ang="0">
                    <a:pos x="11" y="18"/>
                  </a:cxn>
                  <a:cxn ang="0">
                    <a:pos x="13" y="17"/>
                  </a:cxn>
                  <a:cxn ang="0">
                    <a:pos x="13" y="17"/>
                  </a:cxn>
                  <a:cxn ang="0">
                    <a:pos x="16" y="13"/>
                  </a:cxn>
                  <a:cxn ang="0">
                    <a:pos x="16" y="10"/>
                  </a:cxn>
                  <a:cxn ang="0">
                    <a:pos x="16" y="7"/>
                  </a:cxn>
                  <a:cxn ang="0">
                    <a:pos x="15" y="4"/>
                  </a:cxn>
                  <a:cxn ang="0">
                    <a:pos x="15" y="4"/>
                  </a:cxn>
                </a:cxnLst>
                <a:rect l="0" t="0" r="r" b="b"/>
                <a:pathLst>
                  <a:path w="16" h="18">
                    <a:moveTo>
                      <a:pt x="15" y="4"/>
                    </a:moveTo>
                    <a:lnTo>
                      <a:pt x="15" y="4"/>
                    </a:lnTo>
                    <a:lnTo>
                      <a:pt x="11" y="2"/>
                    </a:lnTo>
                    <a:lnTo>
                      <a:pt x="8" y="0"/>
                    </a:lnTo>
                    <a:lnTo>
                      <a:pt x="5" y="2"/>
                    </a:lnTo>
                    <a:lnTo>
                      <a:pt x="3" y="2"/>
                    </a:lnTo>
                    <a:lnTo>
                      <a:pt x="3" y="2"/>
                    </a:lnTo>
                    <a:lnTo>
                      <a:pt x="0" y="5"/>
                    </a:lnTo>
                    <a:lnTo>
                      <a:pt x="0" y="8"/>
                    </a:lnTo>
                    <a:lnTo>
                      <a:pt x="0" y="12"/>
                    </a:lnTo>
                    <a:lnTo>
                      <a:pt x="2" y="15"/>
                    </a:lnTo>
                    <a:lnTo>
                      <a:pt x="2" y="15"/>
                    </a:lnTo>
                    <a:lnTo>
                      <a:pt x="5" y="17"/>
                    </a:lnTo>
                    <a:lnTo>
                      <a:pt x="8" y="18"/>
                    </a:lnTo>
                    <a:lnTo>
                      <a:pt x="11" y="18"/>
                    </a:lnTo>
                    <a:lnTo>
                      <a:pt x="13" y="17"/>
                    </a:lnTo>
                    <a:lnTo>
                      <a:pt x="13" y="17"/>
                    </a:lnTo>
                    <a:lnTo>
                      <a:pt x="16" y="13"/>
                    </a:lnTo>
                    <a:lnTo>
                      <a:pt x="16" y="10"/>
                    </a:lnTo>
                    <a:lnTo>
                      <a:pt x="16" y="7"/>
                    </a:lnTo>
                    <a:lnTo>
                      <a:pt x="15" y="4"/>
                    </a:lnTo>
                    <a:lnTo>
                      <a:pt x="15" y="4"/>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3587"/>
              <p:cNvSpPr>
                <a:spLocks/>
              </p:cNvSpPr>
              <p:nvPr/>
            </p:nvSpPr>
            <p:spPr bwMode="auto">
              <a:xfrm>
                <a:off x="4695824" y="3952875"/>
                <a:ext cx="12700" cy="12700"/>
              </a:xfrm>
              <a:custGeom>
                <a:avLst/>
                <a:gdLst/>
                <a:ahLst/>
                <a:cxnLst>
                  <a:cxn ang="0">
                    <a:pos x="15" y="3"/>
                  </a:cxn>
                  <a:cxn ang="0">
                    <a:pos x="15" y="3"/>
                  </a:cxn>
                  <a:cxn ang="0">
                    <a:pos x="11" y="0"/>
                  </a:cxn>
                  <a:cxn ang="0">
                    <a:pos x="10" y="0"/>
                  </a:cxn>
                  <a:cxn ang="0">
                    <a:pos x="6" y="0"/>
                  </a:cxn>
                  <a:cxn ang="0">
                    <a:pos x="3" y="1"/>
                  </a:cxn>
                  <a:cxn ang="0">
                    <a:pos x="3" y="1"/>
                  </a:cxn>
                  <a:cxn ang="0">
                    <a:pos x="0" y="4"/>
                  </a:cxn>
                  <a:cxn ang="0">
                    <a:pos x="0" y="8"/>
                  </a:cxn>
                  <a:cxn ang="0">
                    <a:pos x="0" y="11"/>
                  </a:cxn>
                  <a:cxn ang="0">
                    <a:pos x="1" y="13"/>
                  </a:cxn>
                  <a:cxn ang="0">
                    <a:pos x="1" y="13"/>
                  </a:cxn>
                  <a:cxn ang="0">
                    <a:pos x="5" y="16"/>
                  </a:cxn>
                  <a:cxn ang="0">
                    <a:pos x="8" y="16"/>
                  </a:cxn>
                  <a:cxn ang="0">
                    <a:pos x="11" y="16"/>
                  </a:cxn>
                  <a:cxn ang="0">
                    <a:pos x="13" y="14"/>
                  </a:cxn>
                  <a:cxn ang="0">
                    <a:pos x="13" y="14"/>
                  </a:cxn>
                  <a:cxn ang="0">
                    <a:pos x="16" y="11"/>
                  </a:cxn>
                  <a:cxn ang="0">
                    <a:pos x="16" y="8"/>
                  </a:cxn>
                  <a:cxn ang="0">
                    <a:pos x="16" y="4"/>
                  </a:cxn>
                  <a:cxn ang="0">
                    <a:pos x="15" y="3"/>
                  </a:cxn>
                  <a:cxn ang="0">
                    <a:pos x="15" y="3"/>
                  </a:cxn>
                </a:cxnLst>
                <a:rect l="0" t="0" r="r" b="b"/>
                <a:pathLst>
                  <a:path w="16" h="16">
                    <a:moveTo>
                      <a:pt x="15" y="3"/>
                    </a:moveTo>
                    <a:lnTo>
                      <a:pt x="15" y="3"/>
                    </a:lnTo>
                    <a:lnTo>
                      <a:pt x="11" y="0"/>
                    </a:lnTo>
                    <a:lnTo>
                      <a:pt x="10" y="0"/>
                    </a:lnTo>
                    <a:lnTo>
                      <a:pt x="6" y="0"/>
                    </a:lnTo>
                    <a:lnTo>
                      <a:pt x="3" y="1"/>
                    </a:lnTo>
                    <a:lnTo>
                      <a:pt x="3" y="1"/>
                    </a:lnTo>
                    <a:lnTo>
                      <a:pt x="0" y="4"/>
                    </a:lnTo>
                    <a:lnTo>
                      <a:pt x="0" y="8"/>
                    </a:lnTo>
                    <a:lnTo>
                      <a:pt x="0" y="11"/>
                    </a:lnTo>
                    <a:lnTo>
                      <a:pt x="1" y="13"/>
                    </a:lnTo>
                    <a:lnTo>
                      <a:pt x="1" y="13"/>
                    </a:lnTo>
                    <a:lnTo>
                      <a:pt x="5" y="16"/>
                    </a:lnTo>
                    <a:lnTo>
                      <a:pt x="8" y="16"/>
                    </a:lnTo>
                    <a:lnTo>
                      <a:pt x="11" y="16"/>
                    </a:lnTo>
                    <a:lnTo>
                      <a:pt x="13" y="14"/>
                    </a:lnTo>
                    <a:lnTo>
                      <a:pt x="13" y="14"/>
                    </a:lnTo>
                    <a:lnTo>
                      <a:pt x="16" y="11"/>
                    </a:lnTo>
                    <a:lnTo>
                      <a:pt x="16" y="8"/>
                    </a:lnTo>
                    <a:lnTo>
                      <a:pt x="16" y="4"/>
                    </a:lnTo>
                    <a:lnTo>
                      <a:pt x="15" y="3"/>
                    </a:lnTo>
                    <a:lnTo>
                      <a:pt x="15"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3588"/>
              <p:cNvSpPr>
                <a:spLocks/>
              </p:cNvSpPr>
              <p:nvPr/>
            </p:nvSpPr>
            <p:spPr bwMode="auto">
              <a:xfrm>
                <a:off x="4676774" y="3944937"/>
                <a:ext cx="12700" cy="14288"/>
              </a:xfrm>
              <a:custGeom>
                <a:avLst/>
                <a:gdLst/>
                <a:ahLst/>
                <a:cxnLst>
                  <a:cxn ang="0">
                    <a:pos x="15" y="3"/>
                  </a:cxn>
                  <a:cxn ang="0">
                    <a:pos x="15" y="3"/>
                  </a:cxn>
                  <a:cxn ang="0">
                    <a:pos x="13" y="2"/>
                  </a:cxn>
                  <a:cxn ang="0">
                    <a:pos x="10" y="0"/>
                  </a:cxn>
                  <a:cxn ang="0">
                    <a:pos x="7" y="2"/>
                  </a:cxn>
                  <a:cxn ang="0">
                    <a:pos x="4" y="3"/>
                  </a:cxn>
                  <a:cxn ang="0">
                    <a:pos x="4" y="3"/>
                  </a:cxn>
                  <a:cxn ang="0">
                    <a:pos x="2" y="5"/>
                  </a:cxn>
                  <a:cxn ang="0">
                    <a:pos x="0" y="8"/>
                  </a:cxn>
                  <a:cxn ang="0">
                    <a:pos x="0" y="12"/>
                  </a:cxn>
                  <a:cxn ang="0">
                    <a:pos x="2" y="15"/>
                  </a:cxn>
                  <a:cxn ang="0">
                    <a:pos x="2" y="15"/>
                  </a:cxn>
                  <a:cxn ang="0">
                    <a:pos x="5" y="16"/>
                  </a:cxn>
                  <a:cxn ang="0">
                    <a:pos x="9" y="18"/>
                  </a:cxn>
                  <a:cxn ang="0">
                    <a:pos x="12" y="18"/>
                  </a:cxn>
                  <a:cxn ang="0">
                    <a:pos x="15" y="16"/>
                  </a:cxn>
                  <a:cxn ang="0">
                    <a:pos x="15" y="16"/>
                  </a:cxn>
                  <a:cxn ang="0">
                    <a:pos x="17" y="13"/>
                  </a:cxn>
                  <a:cxn ang="0">
                    <a:pos x="17" y="10"/>
                  </a:cxn>
                  <a:cxn ang="0">
                    <a:pos x="17" y="7"/>
                  </a:cxn>
                  <a:cxn ang="0">
                    <a:pos x="15" y="3"/>
                  </a:cxn>
                  <a:cxn ang="0">
                    <a:pos x="15" y="3"/>
                  </a:cxn>
                </a:cxnLst>
                <a:rect l="0" t="0" r="r" b="b"/>
                <a:pathLst>
                  <a:path w="17" h="18">
                    <a:moveTo>
                      <a:pt x="15" y="3"/>
                    </a:moveTo>
                    <a:lnTo>
                      <a:pt x="15" y="3"/>
                    </a:lnTo>
                    <a:lnTo>
                      <a:pt x="13" y="2"/>
                    </a:lnTo>
                    <a:lnTo>
                      <a:pt x="10" y="0"/>
                    </a:lnTo>
                    <a:lnTo>
                      <a:pt x="7" y="2"/>
                    </a:lnTo>
                    <a:lnTo>
                      <a:pt x="4" y="3"/>
                    </a:lnTo>
                    <a:lnTo>
                      <a:pt x="4" y="3"/>
                    </a:lnTo>
                    <a:lnTo>
                      <a:pt x="2" y="5"/>
                    </a:lnTo>
                    <a:lnTo>
                      <a:pt x="0" y="8"/>
                    </a:lnTo>
                    <a:lnTo>
                      <a:pt x="0" y="12"/>
                    </a:lnTo>
                    <a:lnTo>
                      <a:pt x="2" y="15"/>
                    </a:lnTo>
                    <a:lnTo>
                      <a:pt x="2" y="15"/>
                    </a:lnTo>
                    <a:lnTo>
                      <a:pt x="5" y="16"/>
                    </a:lnTo>
                    <a:lnTo>
                      <a:pt x="9" y="18"/>
                    </a:lnTo>
                    <a:lnTo>
                      <a:pt x="12" y="18"/>
                    </a:lnTo>
                    <a:lnTo>
                      <a:pt x="15" y="16"/>
                    </a:lnTo>
                    <a:lnTo>
                      <a:pt x="15" y="16"/>
                    </a:lnTo>
                    <a:lnTo>
                      <a:pt x="17" y="13"/>
                    </a:lnTo>
                    <a:lnTo>
                      <a:pt x="17" y="10"/>
                    </a:lnTo>
                    <a:lnTo>
                      <a:pt x="17" y="7"/>
                    </a:lnTo>
                    <a:lnTo>
                      <a:pt x="15" y="3"/>
                    </a:lnTo>
                    <a:lnTo>
                      <a:pt x="15" y="3"/>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3589"/>
              <p:cNvSpPr>
                <a:spLocks/>
              </p:cNvSpPr>
              <p:nvPr/>
            </p:nvSpPr>
            <p:spPr bwMode="auto">
              <a:xfrm>
                <a:off x="4860924" y="3756025"/>
                <a:ext cx="19050" cy="20638"/>
              </a:xfrm>
              <a:custGeom>
                <a:avLst/>
                <a:gdLst/>
                <a:ahLst/>
                <a:cxnLst>
                  <a:cxn ang="0">
                    <a:pos x="7" y="2"/>
                  </a:cxn>
                  <a:cxn ang="0">
                    <a:pos x="7" y="2"/>
                  </a:cxn>
                  <a:cxn ang="0">
                    <a:pos x="4" y="5"/>
                  </a:cxn>
                  <a:cxn ang="0">
                    <a:pos x="2" y="8"/>
                  </a:cxn>
                  <a:cxn ang="0">
                    <a:pos x="0" y="13"/>
                  </a:cxn>
                  <a:cxn ang="0">
                    <a:pos x="2" y="18"/>
                  </a:cxn>
                  <a:cxn ang="0">
                    <a:pos x="2" y="18"/>
                  </a:cxn>
                  <a:cxn ang="0">
                    <a:pos x="5" y="21"/>
                  </a:cxn>
                  <a:cxn ang="0">
                    <a:pos x="8" y="23"/>
                  </a:cxn>
                  <a:cxn ang="0">
                    <a:pos x="13" y="24"/>
                  </a:cxn>
                  <a:cxn ang="0">
                    <a:pos x="18" y="23"/>
                  </a:cxn>
                  <a:cxn ang="0">
                    <a:pos x="18" y="23"/>
                  </a:cxn>
                  <a:cxn ang="0">
                    <a:pos x="22" y="20"/>
                  </a:cxn>
                  <a:cxn ang="0">
                    <a:pos x="25" y="15"/>
                  </a:cxn>
                  <a:cxn ang="0">
                    <a:pos x="25" y="11"/>
                  </a:cxn>
                  <a:cxn ang="0">
                    <a:pos x="23" y="6"/>
                  </a:cxn>
                  <a:cxn ang="0">
                    <a:pos x="23" y="6"/>
                  </a:cxn>
                  <a:cxn ang="0">
                    <a:pos x="20" y="3"/>
                  </a:cxn>
                  <a:cxn ang="0">
                    <a:pos x="17" y="0"/>
                  </a:cxn>
                  <a:cxn ang="0">
                    <a:pos x="12" y="0"/>
                  </a:cxn>
                  <a:cxn ang="0">
                    <a:pos x="7" y="2"/>
                  </a:cxn>
                </a:cxnLst>
                <a:rect l="0" t="0" r="r" b="b"/>
                <a:pathLst>
                  <a:path w="25" h="24">
                    <a:moveTo>
                      <a:pt x="7" y="2"/>
                    </a:moveTo>
                    <a:lnTo>
                      <a:pt x="7" y="2"/>
                    </a:lnTo>
                    <a:lnTo>
                      <a:pt x="4" y="5"/>
                    </a:lnTo>
                    <a:lnTo>
                      <a:pt x="2" y="8"/>
                    </a:lnTo>
                    <a:lnTo>
                      <a:pt x="0" y="13"/>
                    </a:lnTo>
                    <a:lnTo>
                      <a:pt x="2" y="18"/>
                    </a:lnTo>
                    <a:lnTo>
                      <a:pt x="2" y="18"/>
                    </a:lnTo>
                    <a:lnTo>
                      <a:pt x="5" y="21"/>
                    </a:lnTo>
                    <a:lnTo>
                      <a:pt x="8" y="23"/>
                    </a:lnTo>
                    <a:lnTo>
                      <a:pt x="13" y="24"/>
                    </a:lnTo>
                    <a:lnTo>
                      <a:pt x="18" y="23"/>
                    </a:lnTo>
                    <a:lnTo>
                      <a:pt x="18" y="23"/>
                    </a:lnTo>
                    <a:lnTo>
                      <a:pt x="22" y="20"/>
                    </a:lnTo>
                    <a:lnTo>
                      <a:pt x="25" y="15"/>
                    </a:lnTo>
                    <a:lnTo>
                      <a:pt x="25" y="11"/>
                    </a:lnTo>
                    <a:lnTo>
                      <a:pt x="23" y="6"/>
                    </a:lnTo>
                    <a:lnTo>
                      <a:pt x="23" y="6"/>
                    </a:lnTo>
                    <a:lnTo>
                      <a:pt x="20" y="3"/>
                    </a:lnTo>
                    <a:lnTo>
                      <a:pt x="17" y="0"/>
                    </a:lnTo>
                    <a:lnTo>
                      <a:pt x="12" y="0"/>
                    </a:lnTo>
                    <a:lnTo>
                      <a:pt x="7"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Freeform 3590"/>
              <p:cNvSpPr>
                <a:spLocks/>
              </p:cNvSpPr>
              <p:nvPr/>
            </p:nvSpPr>
            <p:spPr bwMode="auto">
              <a:xfrm>
                <a:off x="4860924" y="3756025"/>
                <a:ext cx="19050" cy="20638"/>
              </a:xfrm>
              <a:custGeom>
                <a:avLst/>
                <a:gdLst/>
                <a:ahLst/>
                <a:cxnLst>
                  <a:cxn ang="0">
                    <a:pos x="7" y="2"/>
                  </a:cxn>
                  <a:cxn ang="0">
                    <a:pos x="7" y="2"/>
                  </a:cxn>
                  <a:cxn ang="0">
                    <a:pos x="4" y="5"/>
                  </a:cxn>
                  <a:cxn ang="0">
                    <a:pos x="2" y="8"/>
                  </a:cxn>
                  <a:cxn ang="0">
                    <a:pos x="0" y="13"/>
                  </a:cxn>
                  <a:cxn ang="0">
                    <a:pos x="2" y="18"/>
                  </a:cxn>
                  <a:cxn ang="0">
                    <a:pos x="2" y="18"/>
                  </a:cxn>
                  <a:cxn ang="0">
                    <a:pos x="5" y="21"/>
                  </a:cxn>
                  <a:cxn ang="0">
                    <a:pos x="8" y="23"/>
                  </a:cxn>
                  <a:cxn ang="0">
                    <a:pos x="13" y="24"/>
                  </a:cxn>
                  <a:cxn ang="0">
                    <a:pos x="18" y="23"/>
                  </a:cxn>
                  <a:cxn ang="0">
                    <a:pos x="18" y="23"/>
                  </a:cxn>
                  <a:cxn ang="0">
                    <a:pos x="22" y="20"/>
                  </a:cxn>
                  <a:cxn ang="0">
                    <a:pos x="25" y="15"/>
                  </a:cxn>
                  <a:cxn ang="0">
                    <a:pos x="25" y="11"/>
                  </a:cxn>
                  <a:cxn ang="0">
                    <a:pos x="23" y="6"/>
                  </a:cxn>
                  <a:cxn ang="0">
                    <a:pos x="23" y="6"/>
                  </a:cxn>
                  <a:cxn ang="0">
                    <a:pos x="20" y="3"/>
                  </a:cxn>
                  <a:cxn ang="0">
                    <a:pos x="17" y="0"/>
                  </a:cxn>
                  <a:cxn ang="0">
                    <a:pos x="12" y="0"/>
                  </a:cxn>
                  <a:cxn ang="0">
                    <a:pos x="7" y="2"/>
                  </a:cxn>
                </a:cxnLst>
                <a:rect l="0" t="0" r="r" b="b"/>
                <a:pathLst>
                  <a:path w="25" h="24">
                    <a:moveTo>
                      <a:pt x="7" y="2"/>
                    </a:moveTo>
                    <a:lnTo>
                      <a:pt x="7" y="2"/>
                    </a:lnTo>
                    <a:lnTo>
                      <a:pt x="4" y="5"/>
                    </a:lnTo>
                    <a:lnTo>
                      <a:pt x="2" y="8"/>
                    </a:lnTo>
                    <a:lnTo>
                      <a:pt x="0" y="13"/>
                    </a:lnTo>
                    <a:lnTo>
                      <a:pt x="2" y="18"/>
                    </a:lnTo>
                    <a:lnTo>
                      <a:pt x="2" y="18"/>
                    </a:lnTo>
                    <a:lnTo>
                      <a:pt x="5" y="21"/>
                    </a:lnTo>
                    <a:lnTo>
                      <a:pt x="8" y="23"/>
                    </a:lnTo>
                    <a:lnTo>
                      <a:pt x="13" y="24"/>
                    </a:lnTo>
                    <a:lnTo>
                      <a:pt x="18" y="23"/>
                    </a:lnTo>
                    <a:lnTo>
                      <a:pt x="18" y="23"/>
                    </a:lnTo>
                    <a:lnTo>
                      <a:pt x="22" y="20"/>
                    </a:lnTo>
                    <a:lnTo>
                      <a:pt x="25" y="15"/>
                    </a:lnTo>
                    <a:lnTo>
                      <a:pt x="25" y="11"/>
                    </a:lnTo>
                    <a:lnTo>
                      <a:pt x="23" y="6"/>
                    </a:lnTo>
                    <a:lnTo>
                      <a:pt x="23" y="6"/>
                    </a:lnTo>
                    <a:lnTo>
                      <a:pt x="20" y="3"/>
                    </a:lnTo>
                    <a:lnTo>
                      <a:pt x="17" y="0"/>
                    </a:lnTo>
                    <a:lnTo>
                      <a:pt x="12" y="0"/>
                    </a:lnTo>
                    <a:lnTo>
                      <a:pt x="7" y="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3591"/>
              <p:cNvSpPr>
                <a:spLocks/>
              </p:cNvSpPr>
              <p:nvPr/>
            </p:nvSpPr>
            <p:spPr bwMode="auto">
              <a:xfrm>
                <a:off x="4846637" y="3817937"/>
                <a:ext cx="19050" cy="19050"/>
              </a:xfrm>
              <a:custGeom>
                <a:avLst/>
                <a:gdLst/>
                <a:ahLst/>
                <a:cxnLst>
                  <a:cxn ang="0">
                    <a:pos x="7" y="1"/>
                  </a:cxn>
                  <a:cxn ang="0">
                    <a:pos x="7" y="1"/>
                  </a:cxn>
                  <a:cxn ang="0">
                    <a:pos x="2" y="4"/>
                  </a:cxn>
                  <a:cxn ang="0">
                    <a:pos x="0" y="9"/>
                  </a:cxn>
                  <a:cxn ang="0">
                    <a:pos x="0" y="13"/>
                  </a:cxn>
                  <a:cxn ang="0">
                    <a:pos x="2" y="17"/>
                  </a:cxn>
                  <a:cxn ang="0">
                    <a:pos x="2" y="17"/>
                  </a:cxn>
                  <a:cxn ang="0">
                    <a:pos x="5" y="21"/>
                  </a:cxn>
                  <a:cxn ang="0">
                    <a:pos x="9" y="24"/>
                  </a:cxn>
                  <a:cxn ang="0">
                    <a:pos x="13" y="24"/>
                  </a:cxn>
                  <a:cxn ang="0">
                    <a:pos x="18" y="22"/>
                  </a:cxn>
                  <a:cxn ang="0">
                    <a:pos x="18" y="22"/>
                  </a:cxn>
                  <a:cxn ang="0">
                    <a:pos x="22" y="19"/>
                  </a:cxn>
                  <a:cxn ang="0">
                    <a:pos x="23" y="16"/>
                  </a:cxn>
                  <a:cxn ang="0">
                    <a:pos x="23" y="11"/>
                  </a:cxn>
                  <a:cxn ang="0">
                    <a:pos x="23" y="6"/>
                  </a:cxn>
                  <a:cxn ang="0">
                    <a:pos x="23" y="6"/>
                  </a:cxn>
                  <a:cxn ang="0">
                    <a:pos x="20" y="3"/>
                  </a:cxn>
                  <a:cxn ang="0">
                    <a:pos x="15" y="1"/>
                  </a:cxn>
                  <a:cxn ang="0">
                    <a:pos x="10" y="0"/>
                  </a:cxn>
                  <a:cxn ang="0">
                    <a:pos x="7" y="1"/>
                  </a:cxn>
                </a:cxnLst>
                <a:rect l="0" t="0" r="r" b="b"/>
                <a:pathLst>
                  <a:path w="23" h="24">
                    <a:moveTo>
                      <a:pt x="7" y="1"/>
                    </a:moveTo>
                    <a:lnTo>
                      <a:pt x="7" y="1"/>
                    </a:lnTo>
                    <a:lnTo>
                      <a:pt x="2" y="4"/>
                    </a:lnTo>
                    <a:lnTo>
                      <a:pt x="0" y="9"/>
                    </a:lnTo>
                    <a:lnTo>
                      <a:pt x="0" y="13"/>
                    </a:lnTo>
                    <a:lnTo>
                      <a:pt x="2" y="17"/>
                    </a:lnTo>
                    <a:lnTo>
                      <a:pt x="2" y="17"/>
                    </a:lnTo>
                    <a:lnTo>
                      <a:pt x="5" y="21"/>
                    </a:lnTo>
                    <a:lnTo>
                      <a:pt x="9" y="24"/>
                    </a:lnTo>
                    <a:lnTo>
                      <a:pt x="13" y="24"/>
                    </a:lnTo>
                    <a:lnTo>
                      <a:pt x="18" y="22"/>
                    </a:lnTo>
                    <a:lnTo>
                      <a:pt x="18" y="22"/>
                    </a:lnTo>
                    <a:lnTo>
                      <a:pt x="22" y="19"/>
                    </a:lnTo>
                    <a:lnTo>
                      <a:pt x="23" y="16"/>
                    </a:lnTo>
                    <a:lnTo>
                      <a:pt x="23" y="11"/>
                    </a:lnTo>
                    <a:lnTo>
                      <a:pt x="23" y="6"/>
                    </a:lnTo>
                    <a:lnTo>
                      <a:pt x="23" y="6"/>
                    </a:lnTo>
                    <a:lnTo>
                      <a:pt x="20" y="3"/>
                    </a:lnTo>
                    <a:lnTo>
                      <a:pt x="15" y="1"/>
                    </a:lnTo>
                    <a:lnTo>
                      <a:pt x="10" y="0"/>
                    </a:lnTo>
                    <a:lnTo>
                      <a:pt x="7" y="1"/>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3592"/>
              <p:cNvSpPr>
                <a:spLocks/>
              </p:cNvSpPr>
              <p:nvPr/>
            </p:nvSpPr>
            <p:spPr bwMode="auto">
              <a:xfrm>
                <a:off x="4846637" y="3817937"/>
                <a:ext cx="19050" cy="19050"/>
              </a:xfrm>
              <a:custGeom>
                <a:avLst/>
                <a:gdLst/>
                <a:ahLst/>
                <a:cxnLst>
                  <a:cxn ang="0">
                    <a:pos x="7" y="1"/>
                  </a:cxn>
                  <a:cxn ang="0">
                    <a:pos x="7" y="1"/>
                  </a:cxn>
                  <a:cxn ang="0">
                    <a:pos x="2" y="4"/>
                  </a:cxn>
                  <a:cxn ang="0">
                    <a:pos x="0" y="9"/>
                  </a:cxn>
                  <a:cxn ang="0">
                    <a:pos x="0" y="13"/>
                  </a:cxn>
                  <a:cxn ang="0">
                    <a:pos x="2" y="17"/>
                  </a:cxn>
                  <a:cxn ang="0">
                    <a:pos x="2" y="17"/>
                  </a:cxn>
                  <a:cxn ang="0">
                    <a:pos x="5" y="21"/>
                  </a:cxn>
                  <a:cxn ang="0">
                    <a:pos x="9" y="24"/>
                  </a:cxn>
                  <a:cxn ang="0">
                    <a:pos x="13" y="24"/>
                  </a:cxn>
                  <a:cxn ang="0">
                    <a:pos x="18" y="22"/>
                  </a:cxn>
                  <a:cxn ang="0">
                    <a:pos x="18" y="22"/>
                  </a:cxn>
                  <a:cxn ang="0">
                    <a:pos x="22" y="19"/>
                  </a:cxn>
                  <a:cxn ang="0">
                    <a:pos x="23" y="16"/>
                  </a:cxn>
                  <a:cxn ang="0">
                    <a:pos x="23" y="11"/>
                  </a:cxn>
                  <a:cxn ang="0">
                    <a:pos x="23" y="6"/>
                  </a:cxn>
                  <a:cxn ang="0">
                    <a:pos x="23" y="6"/>
                  </a:cxn>
                  <a:cxn ang="0">
                    <a:pos x="20" y="3"/>
                  </a:cxn>
                  <a:cxn ang="0">
                    <a:pos x="15" y="1"/>
                  </a:cxn>
                  <a:cxn ang="0">
                    <a:pos x="10" y="0"/>
                  </a:cxn>
                  <a:cxn ang="0">
                    <a:pos x="7" y="1"/>
                  </a:cxn>
                </a:cxnLst>
                <a:rect l="0" t="0" r="r" b="b"/>
                <a:pathLst>
                  <a:path w="23" h="24">
                    <a:moveTo>
                      <a:pt x="7" y="1"/>
                    </a:moveTo>
                    <a:lnTo>
                      <a:pt x="7" y="1"/>
                    </a:lnTo>
                    <a:lnTo>
                      <a:pt x="2" y="4"/>
                    </a:lnTo>
                    <a:lnTo>
                      <a:pt x="0" y="9"/>
                    </a:lnTo>
                    <a:lnTo>
                      <a:pt x="0" y="13"/>
                    </a:lnTo>
                    <a:lnTo>
                      <a:pt x="2" y="17"/>
                    </a:lnTo>
                    <a:lnTo>
                      <a:pt x="2" y="17"/>
                    </a:lnTo>
                    <a:lnTo>
                      <a:pt x="5" y="21"/>
                    </a:lnTo>
                    <a:lnTo>
                      <a:pt x="9" y="24"/>
                    </a:lnTo>
                    <a:lnTo>
                      <a:pt x="13" y="24"/>
                    </a:lnTo>
                    <a:lnTo>
                      <a:pt x="18" y="22"/>
                    </a:lnTo>
                    <a:lnTo>
                      <a:pt x="18" y="22"/>
                    </a:lnTo>
                    <a:lnTo>
                      <a:pt x="22" y="19"/>
                    </a:lnTo>
                    <a:lnTo>
                      <a:pt x="23" y="16"/>
                    </a:lnTo>
                    <a:lnTo>
                      <a:pt x="23" y="11"/>
                    </a:lnTo>
                    <a:lnTo>
                      <a:pt x="23" y="6"/>
                    </a:lnTo>
                    <a:lnTo>
                      <a:pt x="23" y="6"/>
                    </a:lnTo>
                    <a:lnTo>
                      <a:pt x="20" y="3"/>
                    </a:lnTo>
                    <a:lnTo>
                      <a:pt x="15" y="1"/>
                    </a:lnTo>
                    <a:lnTo>
                      <a:pt x="10" y="0"/>
                    </a:lnTo>
                    <a:lnTo>
                      <a:pt x="7" y="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3593"/>
              <p:cNvSpPr>
                <a:spLocks/>
              </p:cNvSpPr>
              <p:nvPr/>
            </p:nvSpPr>
            <p:spPr bwMode="auto">
              <a:xfrm>
                <a:off x="4859337" y="3735387"/>
                <a:ext cx="12700" cy="14288"/>
              </a:xfrm>
              <a:custGeom>
                <a:avLst/>
                <a:gdLst/>
                <a:ahLst/>
                <a:cxnLst>
                  <a:cxn ang="0">
                    <a:pos x="5" y="2"/>
                  </a:cxn>
                  <a:cxn ang="0">
                    <a:pos x="5" y="2"/>
                  </a:cxn>
                  <a:cxn ang="0">
                    <a:pos x="2" y="3"/>
                  </a:cxn>
                  <a:cxn ang="0">
                    <a:pos x="2" y="6"/>
                  </a:cxn>
                  <a:cxn ang="0">
                    <a:pos x="0" y="10"/>
                  </a:cxn>
                  <a:cxn ang="0">
                    <a:pos x="2" y="13"/>
                  </a:cxn>
                  <a:cxn ang="0">
                    <a:pos x="2" y="13"/>
                  </a:cxn>
                  <a:cxn ang="0">
                    <a:pos x="3" y="15"/>
                  </a:cxn>
                  <a:cxn ang="0">
                    <a:pos x="7" y="16"/>
                  </a:cxn>
                  <a:cxn ang="0">
                    <a:pos x="10" y="18"/>
                  </a:cxn>
                  <a:cxn ang="0">
                    <a:pos x="13" y="16"/>
                  </a:cxn>
                  <a:cxn ang="0">
                    <a:pos x="13" y="16"/>
                  </a:cxn>
                  <a:cxn ang="0">
                    <a:pos x="16" y="15"/>
                  </a:cxn>
                  <a:cxn ang="0">
                    <a:pos x="18" y="11"/>
                  </a:cxn>
                  <a:cxn ang="0">
                    <a:pos x="18" y="8"/>
                  </a:cxn>
                  <a:cxn ang="0">
                    <a:pos x="16" y="5"/>
                  </a:cxn>
                  <a:cxn ang="0">
                    <a:pos x="16" y="5"/>
                  </a:cxn>
                  <a:cxn ang="0">
                    <a:pos x="15" y="2"/>
                  </a:cxn>
                  <a:cxn ang="0">
                    <a:pos x="11" y="0"/>
                  </a:cxn>
                  <a:cxn ang="0">
                    <a:pos x="8" y="0"/>
                  </a:cxn>
                  <a:cxn ang="0">
                    <a:pos x="5" y="2"/>
                  </a:cxn>
                </a:cxnLst>
                <a:rect l="0" t="0" r="r" b="b"/>
                <a:pathLst>
                  <a:path w="18" h="18">
                    <a:moveTo>
                      <a:pt x="5" y="2"/>
                    </a:moveTo>
                    <a:lnTo>
                      <a:pt x="5" y="2"/>
                    </a:lnTo>
                    <a:lnTo>
                      <a:pt x="2" y="3"/>
                    </a:lnTo>
                    <a:lnTo>
                      <a:pt x="2" y="6"/>
                    </a:lnTo>
                    <a:lnTo>
                      <a:pt x="0" y="10"/>
                    </a:lnTo>
                    <a:lnTo>
                      <a:pt x="2" y="13"/>
                    </a:lnTo>
                    <a:lnTo>
                      <a:pt x="2" y="13"/>
                    </a:lnTo>
                    <a:lnTo>
                      <a:pt x="3" y="15"/>
                    </a:lnTo>
                    <a:lnTo>
                      <a:pt x="7" y="16"/>
                    </a:lnTo>
                    <a:lnTo>
                      <a:pt x="10" y="18"/>
                    </a:lnTo>
                    <a:lnTo>
                      <a:pt x="13" y="16"/>
                    </a:lnTo>
                    <a:lnTo>
                      <a:pt x="13" y="16"/>
                    </a:lnTo>
                    <a:lnTo>
                      <a:pt x="16" y="15"/>
                    </a:lnTo>
                    <a:lnTo>
                      <a:pt x="18" y="11"/>
                    </a:lnTo>
                    <a:lnTo>
                      <a:pt x="18" y="8"/>
                    </a:lnTo>
                    <a:lnTo>
                      <a:pt x="16" y="5"/>
                    </a:lnTo>
                    <a:lnTo>
                      <a:pt x="16" y="5"/>
                    </a:lnTo>
                    <a:lnTo>
                      <a:pt x="15" y="2"/>
                    </a:lnTo>
                    <a:lnTo>
                      <a:pt x="11" y="0"/>
                    </a:lnTo>
                    <a:lnTo>
                      <a:pt x="8" y="0"/>
                    </a:lnTo>
                    <a:lnTo>
                      <a:pt x="5"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 name="Freeform 3594"/>
              <p:cNvSpPr>
                <a:spLocks/>
              </p:cNvSpPr>
              <p:nvPr/>
            </p:nvSpPr>
            <p:spPr bwMode="auto">
              <a:xfrm>
                <a:off x="4859337" y="3735387"/>
                <a:ext cx="12700" cy="14288"/>
              </a:xfrm>
              <a:custGeom>
                <a:avLst/>
                <a:gdLst/>
                <a:ahLst/>
                <a:cxnLst>
                  <a:cxn ang="0">
                    <a:pos x="5" y="2"/>
                  </a:cxn>
                  <a:cxn ang="0">
                    <a:pos x="5" y="2"/>
                  </a:cxn>
                  <a:cxn ang="0">
                    <a:pos x="2" y="3"/>
                  </a:cxn>
                  <a:cxn ang="0">
                    <a:pos x="2" y="6"/>
                  </a:cxn>
                  <a:cxn ang="0">
                    <a:pos x="0" y="10"/>
                  </a:cxn>
                  <a:cxn ang="0">
                    <a:pos x="2" y="13"/>
                  </a:cxn>
                  <a:cxn ang="0">
                    <a:pos x="2" y="13"/>
                  </a:cxn>
                  <a:cxn ang="0">
                    <a:pos x="3" y="15"/>
                  </a:cxn>
                  <a:cxn ang="0">
                    <a:pos x="7" y="16"/>
                  </a:cxn>
                  <a:cxn ang="0">
                    <a:pos x="10" y="18"/>
                  </a:cxn>
                  <a:cxn ang="0">
                    <a:pos x="13" y="16"/>
                  </a:cxn>
                  <a:cxn ang="0">
                    <a:pos x="13" y="16"/>
                  </a:cxn>
                  <a:cxn ang="0">
                    <a:pos x="16" y="15"/>
                  </a:cxn>
                  <a:cxn ang="0">
                    <a:pos x="18" y="11"/>
                  </a:cxn>
                  <a:cxn ang="0">
                    <a:pos x="18" y="8"/>
                  </a:cxn>
                  <a:cxn ang="0">
                    <a:pos x="16" y="5"/>
                  </a:cxn>
                  <a:cxn ang="0">
                    <a:pos x="16" y="5"/>
                  </a:cxn>
                  <a:cxn ang="0">
                    <a:pos x="15" y="2"/>
                  </a:cxn>
                  <a:cxn ang="0">
                    <a:pos x="11" y="0"/>
                  </a:cxn>
                  <a:cxn ang="0">
                    <a:pos x="8" y="0"/>
                  </a:cxn>
                  <a:cxn ang="0">
                    <a:pos x="5" y="2"/>
                  </a:cxn>
                </a:cxnLst>
                <a:rect l="0" t="0" r="r" b="b"/>
                <a:pathLst>
                  <a:path w="18" h="18">
                    <a:moveTo>
                      <a:pt x="5" y="2"/>
                    </a:moveTo>
                    <a:lnTo>
                      <a:pt x="5" y="2"/>
                    </a:lnTo>
                    <a:lnTo>
                      <a:pt x="2" y="3"/>
                    </a:lnTo>
                    <a:lnTo>
                      <a:pt x="2" y="6"/>
                    </a:lnTo>
                    <a:lnTo>
                      <a:pt x="0" y="10"/>
                    </a:lnTo>
                    <a:lnTo>
                      <a:pt x="2" y="13"/>
                    </a:lnTo>
                    <a:lnTo>
                      <a:pt x="2" y="13"/>
                    </a:lnTo>
                    <a:lnTo>
                      <a:pt x="3" y="15"/>
                    </a:lnTo>
                    <a:lnTo>
                      <a:pt x="7" y="16"/>
                    </a:lnTo>
                    <a:lnTo>
                      <a:pt x="10" y="18"/>
                    </a:lnTo>
                    <a:lnTo>
                      <a:pt x="13" y="16"/>
                    </a:lnTo>
                    <a:lnTo>
                      <a:pt x="13" y="16"/>
                    </a:lnTo>
                    <a:lnTo>
                      <a:pt x="16" y="15"/>
                    </a:lnTo>
                    <a:lnTo>
                      <a:pt x="18" y="11"/>
                    </a:lnTo>
                    <a:lnTo>
                      <a:pt x="18" y="8"/>
                    </a:lnTo>
                    <a:lnTo>
                      <a:pt x="16" y="5"/>
                    </a:lnTo>
                    <a:lnTo>
                      <a:pt x="16" y="5"/>
                    </a:lnTo>
                    <a:lnTo>
                      <a:pt x="15" y="2"/>
                    </a:lnTo>
                    <a:lnTo>
                      <a:pt x="11" y="0"/>
                    </a:lnTo>
                    <a:lnTo>
                      <a:pt x="8" y="0"/>
                    </a:lnTo>
                    <a:lnTo>
                      <a:pt x="5" y="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 name="Freeform 3595"/>
              <p:cNvSpPr>
                <a:spLocks/>
              </p:cNvSpPr>
              <p:nvPr/>
            </p:nvSpPr>
            <p:spPr bwMode="auto">
              <a:xfrm>
                <a:off x="4865687" y="3779837"/>
                <a:ext cx="14288" cy="12700"/>
              </a:xfrm>
              <a:custGeom>
                <a:avLst/>
                <a:gdLst/>
                <a:ahLst/>
                <a:cxnLst>
                  <a:cxn ang="0">
                    <a:pos x="5" y="2"/>
                  </a:cxn>
                  <a:cxn ang="0">
                    <a:pos x="5" y="2"/>
                  </a:cxn>
                  <a:cxn ang="0">
                    <a:pos x="1" y="4"/>
                  </a:cxn>
                  <a:cxn ang="0">
                    <a:pos x="0" y="7"/>
                  </a:cxn>
                  <a:cxn ang="0">
                    <a:pos x="0" y="10"/>
                  </a:cxn>
                  <a:cxn ang="0">
                    <a:pos x="1" y="13"/>
                  </a:cxn>
                  <a:cxn ang="0">
                    <a:pos x="1" y="13"/>
                  </a:cxn>
                  <a:cxn ang="0">
                    <a:pos x="3" y="15"/>
                  </a:cxn>
                  <a:cxn ang="0">
                    <a:pos x="6" y="17"/>
                  </a:cxn>
                  <a:cxn ang="0">
                    <a:pos x="10" y="17"/>
                  </a:cxn>
                  <a:cxn ang="0">
                    <a:pos x="13" y="17"/>
                  </a:cxn>
                  <a:cxn ang="0">
                    <a:pos x="13" y="17"/>
                  </a:cxn>
                  <a:cxn ang="0">
                    <a:pos x="16" y="13"/>
                  </a:cxn>
                  <a:cxn ang="0">
                    <a:pos x="16" y="12"/>
                  </a:cxn>
                  <a:cxn ang="0">
                    <a:pos x="18" y="8"/>
                  </a:cxn>
                  <a:cxn ang="0">
                    <a:pos x="16" y="5"/>
                  </a:cxn>
                  <a:cxn ang="0">
                    <a:pos x="16" y="5"/>
                  </a:cxn>
                  <a:cxn ang="0">
                    <a:pos x="15" y="2"/>
                  </a:cxn>
                  <a:cxn ang="0">
                    <a:pos x="11" y="0"/>
                  </a:cxn>
                  <a:cxn ang="0">
                    <a:pos x="8" y="0"/>
                  </a:cxn>
                  <a:cxn ang="0">
                    <a:pos x="5" y="2"/>
                  </a:cxn>
                </a:cxnLst>
                <a:rect l="0" t="0" r="r" b="b"/>
                <a:pathLst>
                  <a:path w="18" h="17">
                    <a:moveTo>
                      <a:pt x="5" y="2"/>
                    </a:moveTo>
                    <a:lnTo>
                      <a:pt x="5" y="2"/>
                    </a:lnTo>
                    <a:lnTo>
                      <a:pt x="1" y="4"/>
                    </a:lnTo>
                    <a:lnTo>
                      <a:pt x="0" y="7"/>
                    </a:lnTo>
                    <a:lnTo>
                      <a:pt x="0" y="10"/>
                    </a:lnTo>
                    <a:lnTo>
                      <a:pt x="1" y="13"/>
                    </a:lnTo>
                    <a:lnTo>
                      <a:pt x="1" y="13"/>
                    </a:lnTo>
                    <a:lnTo>
                      <a:pt x="3" y="15"/>
                    </a:lnTo>
                    <a:lnTo>
                      <a:pt x="6" y="17"/>
                    </a:lnTo>
                    <a:lnTo>
                      <a:pt x="10" y="17"/>
                    </a:lnTo>
                    <a:lnTo>
                      <a:pt x="13" y="17"/>
                    </a:lnTo>
                    <a:lnTo>
                      <a:pt x="13" y="17"/>
                    </a:lnTo>
                    <a:lnTo>
                      <a:pt x="16" y="13"/>
                    </a:lnTo>
                    <a:lnTo>
                      <a:pt x="16" y="12"/>
                    </a:lnTo>
                    <a:lnTo>
                      <a:pt x="18" y="8"/>
                    </a:lnTo>
                    <a:lnTo>
                      <a:pt x="16" y="5"/>
                    </a:lnTo>
                    <a:lnTo>
                      <a:pt x="16" y="5"/>
                    </a:lnTo>
                    <a:lnTo>
                      <a:pt x="15" y="2"/>
                    </a:lnTo>
                    <a:lnTo>
                      <a:pt x="11" y="0"/>
                    </a:lnTo>
                    <a:lnTo>
                      <a:pt x="8" y="0"/>
                    </a:lnTo>
                    <a:lnTo>
                      <a:pt x="5"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 name="Freeform 3596"/>
              <p:cNvSpPr>
                <a:spLocks/>
              </p:cNvSpPr>
              <p:nvPr/>
            </p:nvSpPr>
            <p:spPr bwMode="auto">
              <a:xfrm>
                <a:off x="4865687" y="3779837"/>
                <a:ext cx="14288" cy="12700"/>
              </a:xfrm>
              <a:custGeom>
                <a:avLst/>
                <a:gdLst/>
                <a:ahLst/>
                <a:cxnLst>
                  <a:cxn ang="0">
                    <a:pos x="5" y="2"/>
                  </a:cxn>
                  <a:cxn ang="0">
                    <a:pos x="5" y="2"/>
                  </a:cxn>
                  <a:cxn ang="0">
                    <a:pos x="1" y="4"/>
                  </a:cxn>
                  <a:cxn ang="0">
                    <a:pos x="0" y="7"/>
                  </a:cxn>
                  <a:cxn ang="0">
                    <a:pos x="0" y="10"/>
                  </a:cxn>
                  <a:cxn ang="0">
                    <a:pos x="1" y="13"/>
                  </a:cxn>
                  <a:cxn ang="0">
                    <a:pos x="1" y="13"/>
                  </a:cxn>
                  <a:cxn ang="0">
                    <a:pos x="3" y="15"/>
                  </a:cxn>
                  <a:cxn ang="0">
                    <a:pos x="6" y="17"/>
                  </a:cxn>
                  <a:cxn ang="0">
                    <a:pos x="10" y="17"/>
                  </a:cxn>
                  <a:cxn ang="0">
                    <a:pos x="13" y="17"/>
                  </a:cxn>
                  <a:cxn ang="0">
                    <a:pos x="13" y="17"/>
                  </a:cxn>
                  <a:cxn ang="0">
                    <a:pos x="16" y="13"/>
                  </a:cxn>
                  <a:cxn ang="0">
                    <a:pos x="16" y="12"/>
                  </a:cxn>
                  <a:cxn ang="0">
                    <a:pos x="18" y="8"/>
                  </a:cxn>
                  <a:cxn ang="0">
                    <a:pos x="16" y="5"/>
                  </a:cxn>
                  <a:cxn ang="0">
                    <a:pos x="16" y="5"/>
                  </a:cxn>
                  <a:cxn ang="0">
                    <a:pos x="15" y="2"/>
                  </a:cxn>
                  <a:cxn ang="0">
                    <a:pos x="11" y="0"/>
                  </a:cxn>
                  <a:cxn ang="0">
                    <a:pos x="8" y="0"/>
                  </a:cxn>
                  <a:cxn ang="0">
                    <a:pos x="5" y="2"/>
                  </a:cxn>
                </a:cxnLst>
                <a:rect l="0" t="0" r="r" b="b"/>
                <a:pathLst>
                  <a:path w="18" h="17">
                    <a:moveTo>
                      <a:pt x="5" y="2"/>
                    </a:moveTo>
                    <a:lnTo>
                      <a:pt x="5" y="2"/>
                    </a:lnTo>
                    <a:lnTo>
                      <a:pt x="1" y="4"/>
                    </a:lnTo>
                    <a:lnTo>
                      <a:pt x="0" y="7"/>
                    </a:lnTo>
                    <a:lnTo>
                      <a:pt x="0" y="10"/>
                    </a:lnTo>
                    <a:lnTo>
                      <a:pt x="1" y="13"/>
                    </a:lnTo>
                    <a:lnTo>
                      <a:pt x="1" y="13"/>
                    </a:lnTo>
                    <a:lnTo>
                      <a:pt x="3" y="15"/>
                    </a:lnTo>
                    <a:lnTo>
                      <a:pt x="6" y="17"/>
                    </a:lnTo>
                    <a:lnTo>
                      <a:pt x="10" y="17"/>
                    </a:lnTo>
                    <a:lnTo>
                      <a:pt x="13" y="17"/>
                    </a:lnTo>
                    <a:lnTo>
                      <a:pt x="13" y="17"/>
                    </a:lnTo>
                    <a:lnTo>
                      <a:pt x="16" y="13"/>
                    </a:lnTo>
                    <a:lnTo>
                      <a:pt x="16" y="12"/>
                    </a:lnTo>
                    <a:lnTo>
                      <a:pt x="18" y="8"/>
                    </a:lnTo>
                    <a:lnTo>
                      <a:pt x="16" y="5"/>
                    </a:lnTo>
                    <a:lnTo>
                      <a:pt x="16" y="5"/>
                    </a:lnTo>
                    <a:lnTo>
                      <a:pt x="15" y="2"/>
                    </a:lnTo>
                    <a:lnTo>
                      <a:pt x="11" y="0"/>
                    </a:lnTo>
                    <a:lnTo>
                      <a:pt x="8" y="0"/>
                    </a:lnTo>
                    <a:lnTo>
                      <a:pt x="5" y="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3597"/>
              <p:cNvSpPr>
                <a:spLocks/>
              </p:cNvSpPr>
              <p:nvPr/>
            </p:nvSpPr>
            <p:spPr bwMode="auto">
              <a:xfrm>
                <a:off x="4854574" y="3797300"/>
                <a:ext cx="12700" cy="14288"/>
              </a:xfrm>
              <a:custGeom>
                <a:avLst/>
                <a:gdLst/>
                <a:ahLst/>
                <a:cxnLst>
                  <a:cxn ang="0">
                    <a:pos x="5" y="2"/>
                  </a:cxn>
                  <a:cxn ang="0">
                    <a:pos x="5" y="2"/>
                  </a:cxn>
                  <a:cxn ang="0">
                    <a:pos x="2" y="4"/>
                  </a:cxn>
                  <a:cxn ang="0">
                    <a:pos x="0" y="7"/>
                  </a:cxn>
                  <a:cxn ang="0">
                    <a:pos x="0" y="10"/>
                  </a:cxn>
                  <a:cxn ang="0">
                    <a:pos x="2" y="13"/>
                  </a:cxn>
                  <a:cxn ang="0">
                    <a:pos x="2" y="13"/>
                  </a:cxn>
                  <a:cxn ang="0">
                    <a:pos x="3" y="17"/>
                  </a:cxn>
                  <a:cxn ang="0">
                    <a:pos x="7" y="17"/>
                  </a:cxn>
                  <a:cxn ang="0">
                    <a:pos x="10" y="18"/>
                  </a:cxn>
                  <a:cxn ang="0">
                    <a:pos x="13" y="17"/>
                  </a:cxn>
                  <a:cxn ang="0">
                    <a:pos x="13" y="17"/>
                  </a:cxn>
                  <a:cxn ang="0">
                    <a:pos x="15" y="15"/>
                  </a:cxn>
                  <a:cxn ang="0">
                    <a:pos x="16" y="12"/>
                  </a:cxn>
                  <a:cxn ang="0">
                    <a:pos x="16" y="9"/>
                  </a:cxn>
                  <a:cxn ang="0">
                    <a:pos x="16" y="5"/>
                  </a:cxn>
                  <a:cxn ang="0">
                    <a:pos x="16" y="5"/>
                  </a:cxn>
                  <a:cxn ang="0">
                    <a:pos x="13" y="2"/>
                  </a:cxn>
                  <a:cxn ang="0">
                    <a:pos x="12" y="0"/>
                  </a:cxn>
                  <a:cxn ang="0">
                    <a:pos x="8" y="0"/>
                  </a:cxn>
                  <a:cxn ang="0">
                    <a:pos x="5" y="2"/>
                  </a:cxn>
                </a:cxnLst>
                <a:rect l="0" t="0" r="r" b="b"/>
                <a:pathLst>
                  <a:path w="16" h="18">
                    <a:moveTo>
                      <a:pt x="5" y="2"/>
                    </a:moveTo>
                    <a:lnTo>
                      <a:pt x="5" y="2"/>
                    </a:lnTo>
                    <a:lnTo>
                      <a:pt x="2" y="4"/>
                    </a:lnTo>
                    <a:lnTo>
                      <a:pt x="0" y="7"/>
                    </a:lnTo>
                    <a:lnTo>
                      <a:pt x="0" y="10"/>
                    </a:lnTo>
                    <a:lnTo>
                      <a:pt x="2" y="13"/>
                    </a:lnTo>
                    <a:lnTo>
                      <a:pt x="2" y="13"/>
                    </a:lnTo>
                    <a:lnTo>
                      <a:pt x="3" y="17"/>
                    </a:lnTo>
                    <a:lnTo>
                      <a:pt x="7" y="17"/>
                    </a:lnTo>
                    <a:lnTo>
                      <a:pt x="10" y="18"/>
                    </a:lnTo>
                    <a:lnTo>
                      <a:pt x="13" y="17"/>
                    </a:lnTo>
                    <a:lnTo>
                      <a:pt x="13" y="17"/>
                    </a:lnTo>
                    <a:lnTo>
                      <a:pt x="15" y="15"/>
                    </a:lnTo>
                    <a:lnTo>
                      <a:pt x="16" y="12"/>
                    </a:lnTo>
                    <a:lnTo>
                      <a:pt x="16" y="9"/>
                    </a:lnTo>
                    <a:lnTo>
                      <a:pt x="16" y="5"/>
                    </a:lnTo>
                    <a:lnTo>
                      <a:pt x="16" y="5"/>
                    </a:lnTo>
                    <a:lnTo>
                      <a:pt x="13" y="2"/>
                    </a:lnTo>
                    <a:lnTo>
                      <a:pt x="12" y="0"/>
                    </a:lnTo>
                    <a:lnTo>
                      <a:pt x="8" y="0"/>
                    </a:lnTo>
                    <a:lnTo>
                      <a:pt x="5" y="2"/>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 name="Freeform 3598"/>
              <p:cNvSpPr>
                <a:spLocks/>
              </p:cNvSpPr>
              <p:nvPr/>
            </p:nvSpPr>
            <p:spPr bwMode="auto">
              <a:xfrm>
                <a:off x="4854574" y="3797300"/>
                <a:ext cx="12700" cy="14288"/>
              </a:xfrm>
              <a:custGeom>
                <a:avLst/>
                <a:gdLst/>
                <a:ahLst/>
                <a:cxnLst>
                  <a:cxn ang="0">
                    <a:pos x="5" y="2"/>
                  </a:cxn>
                  <a:cxn ang="0">
                    <a:pos x="5" y="2"/>
                  </a:cxn>
                  <a:cxn ang="0">
                    <a:pos x="2" y="4"/>
                  </a:cxn>
                  <a:cxn ang="0">
                    <a:pos x="0" y="7"/>
                  </a:cxn>
                  <a:cxn ang="0">
                    <a:pos x="0" y="10"/>
                  </a:cxn>
                  <a:cxn ang="0">
                    <a:pos x="2" y="13"/>
                  </a:cxn>
                  <a:cxn ang="0">
                    <a:pos x="2" y="13"/>
                  </a:cxn>
                  <a:cxn ang="0">
                    <a:pos x="3" y="17"/>
                  </a:cxn>
                  <a:cxn ang="0">
                    <a:pos x="7" y="17"/>
                  </a:cxn>
                  <a:cxn ang="0">
                    <a:pos x="10" y="18"/>
                  </a:cxn>
                  <a:cxn ang="0">
                    <a:pos x="13" y="17"/>
                  </a:cxn>
                  <a:cxn ang="0">
                    <a:pos x="13" y="17"/>
                  </a:cxn>
                  <a:cxn ang="0">
                    <a:pos x="15" y="15"/>
                  </a:cxn>
                  <a:cxn ang="0">
                    <a:pos x="16" y="12"/>
                  </a:cxn>
                  <a:cxn ang="0">
                    <a:pos x="16" y="9"/>
                  </a:cxn>
                  <a:cxn ang="0">
                    <a:pos x="16" y="5"/>
                  </a:cxn>
                  <a:cxn ang="0">
                    <a:pos x="16" y="5"/>
                  </a:cxn>
                  <a:cxn ang="0">
                    <a:pos x="13" y="2"/>
                  </a:cxn>
                  <a:cxn ang="0">
                    <a:pos x="12" y="0"/>
                  </a:cxn>
                  <a:cxn ang="0">
                    <a:pos x="8" y="0"/>
                  </a:cxn>
                  <a:cxn ang="0">
                    <a:pos x="5" y="2"/>
                  </a:cxn>
                </a:cxnLst>
                <a:rect l="0" t="0" r="r" b="b"/>
                <a:pathLst>
                  <a:path w="16" h="18">
                    <a:moveTo>
                      <a:pt x="5" y="2"/>
                    </a:moveTo>
                    <a:lnTo>
                      <a:pt x="5" y="2"/>
                    </a:lnTo>
                    <a:lnTo>
                      <a:pt x="2" y="4"/>
                    </a:lnTo>
                    <a:lnTo>
                      <a:pt x="0" y="7"/>
                    </a:lnTo>
                    <a:lnTo>
                      <a:pt x="0" y="10"/>
                    </a:lnTo>
                    <a:lnTo>
                      <a:pt x="2" y="13"/>
                    </a:lnTo>
                    <a:lnTo>
                      <a:pt x="2" y="13"/>
                    </a:lnTo>
                    <a:lnTo>
                      <a:pt x="3" y="17"/>
                    </a:lnTo>
                    <a:lnTo>
                      <a:pt x="7" y="17"/>
                    </a:lnTo>
                    <a:lnTo>
                      <a:pt x="10" y="18"/>
                    </a:lnTo>
                    <a:lnTo>
                      <a:pt x="13" y="17"/>
                    </a:lnTo>
                    <a:lnTo>
                      <a:pt x="13" y="17"/>
                    </a:lnTo>
                    <a:lnTo>
                      <a:pt x="15" y="15"/>
                    </a:lnTo>
                    <a:lnTo>
                      <a:pt x="16" y="12"/>
                    </a:lnTo>
                    <a:lnTo>
                      <a:pt x="16" y="9"/>
                    </a:lnTo>
                    <a:lnTo>
                      <a:pt x="16" y="5"/>
                    </a:lnTo>
                    <a:lnTo>
                      <a:pt x="16" y="5"/>
                    </a:lnTo>
                    <a:lnTo>
                      <a:pt x="13" y="2"/>
                    </a:lnTo>
                    <a:lnTo>
                      <a:pt x="12" y="0"/>
                    </a:lnTo>
                    <a:lnTo>
                      <a:pt x="8" y="0"/>
                    </a:lnTo>
                    <a:lnTo>
                      <a:pt x="5" y="2"/>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3599"/>
              <p:cNvSpPr>
                <a:spLocks/>
              </p:cNvSpPr>
              <p:nvPr/>
            </p:nvSpPr>
            <p:spPr bwMode="auto">
              <a:xfrm>
                <a:off x="4830762" y="3868737"/>
                <a:ext cx="19050" cy="17463"/>
              </a:xfrm>
              <a:custGeom>
                <a:avLst/>
                <a:gdLst/>
                <a:ahLst/>
                <a:cxnLst>
                  <a:cxn ang="0">
                    <a:pos x="13" y="0"/>
                  </a:cxn>
                  <a:cxn ang="0">
                    <a:pos x="13" y="0"/>
                  </a:cxn>
                  <a:cxn ang="0">
                    <a:pos x="8" y="0"/>
                  </a:cxn>
                  <a:cxn ang="0">
                    <a:pos x="5" y="3"/>
                  </a:cxn>
                  <a:cxn ang="0">
                    <a:pos x="2" y="7"/>
                  </a:cxn>
                  <a:cxn ang="0">
                    <a:pos x="0" y="11"/>
                  </a:cxn>
                  <a:cxn ang="0">
                    <a:pos x="0" y="11"/>
                  </a:cxn>
                  <a:cxn ang="0">
                    <a:pos x="2" y="15"/>
                  </a:cxn>
                  <a:cxn ang="0">
                    <a:pos x="4" y="20"/>
                  </a:cxn>
                  <a:cxn ang="0">
                    <a:pos x="7" y="23"/>
                  </a:cxn>
                  <a:cxn ang="0">
                    <a:pos x="12" y="23"/>
                  </a:cxn>
                  <a:cxn ang="0">
                    <a:pos x="12" y="23"/>
                  </a:cxn>
                  <a:cxn ang="0">
                    <a:pos x="17" y="23"/>
                  </a:cxn>
                  <a:cxn ang="0">
                    <a:pos x="20" y="21"/>
                  </a:cxn>
                  <a:cxn ang="0">
                    <a:pos x="23" y="18"/>
                  </a:cxn>
                  <a:cxn ang="0">
                    <a:pos x="25" y="13"/>
                  </a:cxn>
                  <a:cxn ang="0">
                    <a:pos x="25" y="13"/>
                  </a:cxn>
                  <a:cxn ang="0">
                    <a:pos x="25" y="8"/>
                  </a:cxn>
                  <a:cxn ang="0">
                    <a:pos x="21" y="3"/>
                  </a:cxn>
                  <a:cxn ang="0">
                    <a:pos x="18" y="2"/>
                  </a:cxn>
                  <a:cxn ang="0">
                    <a:pos x="13" y="0"/>
                  </a:cxn>
                </a:cxnLst>
                <a:rect l="0" t="0" r="r" b="b"/>
                <a:pathLst>
                  <a:path w="25" h="23">
                    <a:moveTo>
                      <a:pt x="13" y="0"/>
                    </a:moveTo>
                    <a:lnTo>
                      <a:pt x="13" y="0"/>
                    </a:lnTo>
                    <a:lnTo>
                      <a:pt x="8" y="0"/>
                    </a:lnTo>
                    <a:lnTo>
                      <a:pt x="5" y="3"/>
                    </a:lnTo>
                    <a:lnTo>
                      <a:pt x="2" y="7"/>
                    </a:lnTo>
                    <a:lnTo>
                      <a:pt x="0" y="11"/>
                    </a:lnTo>
                    <a:lnTo>
                      <a:pt x="0" y="11"/>
                    </a:lnTo>
                    <a:lnTo>
                      <a:pt x="2" y="15"/>
                    </a:lnTo>
                    <a:lnTo>
                      <a:pt x="4" y="20"/>
                    </a:lnTo>
                    <a:lnTo>
                      <a:pt x="7" y="23"/>
                    </a:lnTo>
                    <a:lnTo>
                      <a:pt x="12" y="23"/>
                    </a:lnTo>
                    <a:lnTo>
                      <a:pt x="12" y="23"/>
                    </a:lnTo>
                    <a:lnTo>
                      <a:pt x="17" y="23"/>
                    </a:lnTo>
                    <a:lnTo>
                      <a:pt x="20" y="21"/>
                    </a:lnTo>
                    <a:lnTo>
                      <a:pt x="23" y="18"/>
                    </a:lnTo>
                    <a:lnTo>
                      <a:pt x="25" y="13"/>
                    </a:lnTo>
                    <a:lnTo>
                      <a:pt x="25" y="13"/>
                    </a:lnTo>
                    <a:lnTo>
                      <a:pt x="25" y="8"/>
                    </a:lnTo>
                    <a:lnTo>
                      <a:pt x="21" y="3"/>
                    </a:lnTo>
                    <a:lnTo>
                      <a:pt x="18" y="2"/>
                    </a:lnTo>
                    <a:lnTo>
                      <a:pt x="13"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3600"/>
              <p:cNvSpPr>
                <a:spLocks/>
              </p:cNvSpPr>
              <p:nvPr/>
            </p:nvSpPr>
            <p:spPr bwMode="auto">
              <a:xfrm>
                <a:off x="4830762" y="3868737"/>
                <a:ext cx="19050" cy="17463"/>
              </a:xfrm>
              <a:custGeom>
                <a:avLst/>
                <a:gdLst/>
                <a:ahLst/>
                <a:cxnLst>
                  <a:cxn ang="0">
                    <a:pos x="13" y="0"/>
                  </a:cxn>
                  <a:cxn ang="0">
                    <a:pos x="13" y="0"/>
                  </a:cxn>
                  <a:cxn ang="0">
                    <a:pos x="8" y="0"/>
                  </a:cxn>
                  <a:cxn ang="0">
                    <a:pos x="5" y="3"/>
                  </a:cxn>
                  <a:cxn ang="0">
                    <a:pos x="2" y="7"/>
                  </a:cxn>
                  <a:cxn ang="0">
                    <a:pos x="0" y="11"/>
                  </a:cxn>
                  <a:cxn ang="0">
                    <a:pos x="0" y="11"/>
                  </a:cxn>
                  <a:cxn ang="0">
                    <a:pos x="2" y="15"/>
                  </a:cxn>
                  <a:cxn ang="0">
                    <a:pos x="4" y="20"/>
                  </a:cxn>
                  <a:cxn ang="0">
                    <a:pos x="7" y="23"/>
                  </a:cxn>
                  <a:cxn ang="0">
                    <a:pos x="12" y="23"/>
                  </a:cxn>
                  <a:cxn ang="0">
                    <a:pos x="12" y="23"/>
                  </a:cxn>
                  <a:cxn ang="0">
                    <a:pos x="17" y="23"/>
                  </a:cxn>
                  <a:cxn ang="0">
                    <a:pos x="20" y="21"/>
                  </a:cxn>
                  <a:cxn ang="0">
                    <a:pos x="23" y="18"/>
                  </a:cxn>
                  <a:cxn ang="0">
                    <a:pos x="25" y="13"/>
                  </a:cxn>
                  <a:cxn ang="0">
                    <a:pos x="25" y="13"/>
                  </a:cxn>
                  <a:cxn ang="0">
                    <a:pos x="25" y="8"/>
                  </a:cxn>
                  <a:cxn ang="0">
                    <a:pos x="21" y="3"/>
                  </a:cxn>
                  <a:cxn ang="0">
                    <a:pos x="18" y="2"/>
                  </a:cxn>
                  <a:cxn ang="0">
                    <a:pos x="13" y="0"/>
                  </a:cxn>
                </a:cxnLst>
                <a:rect l="0" t="0" r="r" b="b"/>
                <a:pathLst>
                  <a:path w="25" h="23">
                    <a:moveTo>
                      <a:pt x="13" y="0"/>
                    </a:moveTo>
                    <a:lnTo>
                      <a:pt x="13" y="0"/>
                    </a:lnTo>
                    <a:lnTo>
                      <a:pt x="8" y="0"/>
                    </a:lnTo>
                    <a:lnTo>
                      <a:pt x="5" y="3"/>
                    </a:lnTo>
                    <a:lnTo>
                      <a:pt x="2" y="7"/>
                    </a:lnTo>
                    <a:lnTo>
                      <a:pt x="0" y="11"/>
                    </a:lnTo>
                    <a:lnTo>
                      <a:pt x="0" y="11"/>
                    </a:lnTo>
                    <a:lnTo>
                      <a:pt x="2" y="15"/>
                    </a:lnTo>
                    <a:lnTo>
                      <a:pt x="4" y="20"/>
                    </a:lnTo>
                    <a:lnTo>
                      <a:pt x="7" y="23"/>
                    </a:lnTo>
                    <a:lnTo>
                      <a:pt x="12" y="23"/>
                    </a:lnTo>
                    <a:lnTo>
                      <a:pt x="12" y="23"/>
                    </a:lnTo>
                    <a:lnTo>
                      <a:pt x="17" y="23"/>
                    </a:lnTo>
                    <a:lnTo>
                      <a:pt x="20" y="21"/>
                    </a:lnTo>
                    <a:lnTo>
                      <a:pt x="23" y="18"/>
                    </a:lnTo>
                    <a:lnTo>
                      <a:pt x="25" y="13"/>
                    </a:lnTo>
                    <a:lnTo>
                      <a:pt x="25" y="13"/>
                    </a:lnTo>
                    <a:lnTo>
                      <a:pt x="25" y="8"/>
                    </a:lnTo>
                    <a:lnTo>
                      <a:pt x="21" y="3"/>
                    </a:lnTo>
                    <a:lnTo>
                      <a:pt x="18" y="2"/>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3601"/>
              <p:cNvSpPr>
                <a:spLocks/>
              </p:cNvSpPr>
              <p:nvPr/>
            </p:nvSpPr>
            <p:spPr bwMode="auto">
              <a:xfrm>
                <a:off x="4784724" y="3910012"/>
                <a:ext cx="19050" cy="20638"/>
              </a:xfrm>
              <a:custGeom>
                <a:avLst/>
                <a:gdLst/>
                <a:ahLst/>
                <a:cxnLst>
                  <a:cxn ang="0">
                    <a:pos x="13" y="0"/>
                  </a:cxn>
                  <a:cxn ang="0">
                    <a:pos x="13" y="0"/>
                  </a:cxn>
                  <a:cxn ang="0">
                    <a:pos x="8" y="0"/>
                  </a:cxn>
                  <a:cxn ang="0">
                    <a:pos x="3" y="3"/>
                  </a:cxn>
                  <a:cxn ang="0">
                    <a:pos x="0" y="6"/>
                  </a:cxn>
                  <a:cxn ang="0">
                    <a:pos x="0" y="11"/>
                  </a:cxn>
                  <a:cxn ang="0">
                    <a:pos x="0" y="11"/>
                  </a:cxn>
                  <a:cxn ang="0">
                    <a:pos x="0" y="14"/>
                  </a:cxn>
                  <a:cxn ang="0">
                    <a:pos x="2" y="19"/>
                  </a:cxn>
                  <a:cxn ang="0">
                    <a:pos x="5" y="23"/>
                  </a:cxn>
                  <a:cxn ang="0">
                    <a:pos x="10" y="24"/>
                  </a:cxn>
                  <a:cxn ang="0">
                    <a:pos x="10" y="24"/>
                  </a:cxn>
                  <a:cxn ang="0">
                    <a:pos x="15" y="23"/>
                  </a:cxn>
                  <a:cxn ang="0">
                    <a:pos x="20" y="21"/>
                  </a:cxn>
                  <a:cxn ang="0">
                    <a:pos x="21" y="18"/>
                  </a:cxn>
                  <a:cxn ang="0">
                    <a:pos x="23" y="13"/>
                  </a:cxn>
                  <a:cxn ang="0">
                    <a:pos x="23" y="13"/>
                  </a:cxn>
                  <a:cxn ang="0">
                    <a:pos x="23" y="8"/>
                  </a:cxn>
                  <a:cxn ang="0">
                    <a:pos x="20" y="5"/>
                  </a:cxn>
                  <a:cxn ang="0">
                    <a:pos x="17" y="1"/>
                  </a:cxn>
                  <a:cxn ang="0">
                    <a:pos x="13" y="0"/>
                  </a:cxn>
                </a:cxnLst>
                <a:rect l="0" t="0" r="r" b="b"/>
                <a:pathLst>
                  <a:path w="23" h="24">
                    <a:moveTo>
                      <a:pt x="13" y="0"/>
                    </a:moveTo>
                    <a:lnTo>
                      <a:pt x="13" y="0"/>
                    </a:lnTo>
                    <a:lnTo>
                      <a:pt x="8" y="0"/>
                    </a:lnTo>
                    <a:lnTo>
                      <a:pt x="3" y="3"/>
                    </a:lnTo>
                    <a:lnTo>
                      <a:pt x="0" y="6"/>
                    </a:lnTo>
                    <a:lnTo>
                      <a:pt x="0" y="11"/>
                    </a:lnTo>
                    <a:lnTo>
                      <a:pt x="0" y="11"/>
                    </a:lnTo>
                    <a:lnTo>
                      <a:pt x="0" y="14"/>
                    </a:lnTo>
                    <a:lnTo>
                      <a:pt x="2" y="19"/>
                    </a:lnTo>
                    <a:lnTo>
                      <a:pt x="5" y="23"/>
                    </a:lnTo>
                    <a:lnTo>
                      <a:pt x="10" y="24"/>
                    </a:lnTo>
                    <a:lnTo>
                      <a:pt x="10" y="24"/>
                    </a:lnTo>
                    <a:lnTo>
                      <a:pt x="15" y="23"/>
                    </a:lnTo>
                    <a:lnTo>
                      <a:pt x="20" y="21"/>
                    </a:lnTo>
                    <a:lnTo>
                      <a:pt x="21" y="18"/>
                    </a:lnTo>
                    <a:lnTo>
                      <a:pt x="23" y="13"/>
                    </a:lnTo>
                    <a:lnTo>
                      <a:pt x="23" y="13"/>
                    </a:lnTo>
                    <a:lnTo>
                      <a:pt x="23" y="8"/>
                    </a:lnTo>
                    <a:lnTo>
                      <a:pt x="20" y="5"/>
                    </a:lnTo>
                    <a:lnTo>
                      <a:pt x="17" y="1"/>
                    </a:lnTo>
                    <a:lnTo>
                      <a:pt x="13"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 name="Freeform 3602"/>
              <p:cNvSpPr>
                <a:spLocks/>
              </p:cNvSpPr>
              <p:nvPr/>
            </p:nvSpPr>
            <p:spPr bwMode="auto">
              <a:xfrm>
                <a:off x="4784724" y="3910012"/>
                <a:ext cx="19050" cy="20638"/>
              </a:xfrm>
              <a:custGeom>
                <a:avLst/>
                <a:gdLst/>
                <a:ahLst/>
                <a:cxnLst>
                  <a:cxn ang="0">
                    <a:pos x="13" y="0"/>
                  </a:cxn>
                  <a:cxn ang="0">
                    <a:pos x="13" y="0"/>
                  </a:cxn>
                  <a:cxn ang="0">
                    <a:pos x="8" y="0"/>
                  </a:cxn>
                  <a:cxn ang="0">
                    <a:pos x="3" y="3"/>
                  </a:cxn>
                  <a:cxn ang="0">
                    <a:pos x="0" y="6"/>
                  </a:cxn>
                  <a:cxn ang="0">
                    <a:pos x="0" y="11"/>
                  </a:cxn>
                  <a:cxn ang="0">
                    <a:pos x="0" y="11"/>
                  </a:cxn>
                  <a:cxn ang="0">
                    <a:pos x="0" y="14"/>
                  </a:cxn>
                  <a:cxn ang="0">
                    <a:pos x="2" y="19"/>
                  </a:cxn>
                  <a:cxn ang="0">
                    <a:pos x="5" y="23"/>
                  </a:cxn>
                  <a:cxn ang="0">
                    <a:pos x="10" y="24"/>
                  </a:cxn>
                  <a:cxn ang="0">
                    <a:pos x="10" y="24"/>
                  </a:cxn>
                  <a:cxn ang="0">
                    <a:pos x="15" y="23"/>
                  </a:cxn>
                  <a:cxn ang="0">
                    <a:pos x="20" y="21"/>
                  </a:cxn>
                  <a:cxn ang="0">
                    <a:pos x="21" y="18"/>
                  </a:cxn>
                  <a:cxn ang="0">
                    <a:pos x="23" y="13"/>
                  </a:cxn>
                  <a:cxn ang="0">
                    <a:pos x="23" y="13"/>
                  </a:cxn>
                  <a:cxn ang="0">
                    <a:pos x="23" y="8"/>
                  </a:cxn>
                  <a:cxn ang="0">
                    <a:pos x="20" y="5"/>
                  </a:cxn>
                  <a:cxn ang="0">
                    <a:pos x="17" y="1"/>
                  </a:cxn>
                  <a:cxn ang="0">
                    <a:pos x="13" y="0"/>
                  </a:cxn>
                </a:cxnLst>
                <a:rect l="0" t="0" r="r" b="b"/>
                <a:pathLst>
                  <a:path w="23" h="24">
                    <a:moveTo>
                      <a:pt x="13" y="0"/>
                    </a:moveTo>
                    <a:lnTo>
                      <a:pt x="13" y="0"/>
                    </a:lnTo>
                    <a:lnTo>
                      <a:pt x="8" y="0"/>
                    </a:lnTo>
                    <a:lnTo>
                      <a:pt x="3" y="3"/>
                    </a:lnTo>
                    <a:lnTo>
                      <a:pt x="0" y="6"/>
                    </a:lnTo>
                    <a:lnTo>
                      <a:pt x="0" y="11"/>
                    </a:lnTo>
                    <a:lnTo>
                      <a:pt x="0" y="11"/>
                    </a:lnTo>
                    <a:lnTo>
                      <a:pt x="0" y="14"/>
                    </a:lnTo>
                    <a:lnTo>
                      <a:pt x="2" y="19"/>
                    </a:lnTo>
                    <a:lnTo>
                      <a:pt x="5" y="23"/>
                    </a:lnTo>
                    <a:lnTo>
                      <a:pt x="10" y="24"/>
                    </a:lnTo>
                    <a:lnTo>
                      <a:pt x="10" y="24"/>
                    </a:lnTo>
                    <a:lnTo>
                      <a:pt x="15" y="23"/>
                    </a:lnTo>
                    <a:lnTo>
                      <a:pt x="20" y="21"/>
                    </a:lnTo>
                    <a:lnTo>
                      <a:pt x="21" y="18"/>
                    </a:lnTo>
                    <a:lnTo>
                      <a:pt x="23" y="13"/>
                    </a:lnTo>
                    <a:lnTo>
                      <a:pt x="23" y="13"/>
                    </a:lnTo>
                    <a:lnTo>
                      <a:pt x="23" y="8"/>
                    </a:lnTo>
                    <a:lnTo>
                      <a:pt x="20" y="5"/>
                    </a:lnTo>
                    <a:lnTo>
                      <a:pt x="17" y="1"/>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 name="Freeform 3603"/>
              <p:cNvSpPr>
                <a:spLocks/>
              </p:cNvSpPr>
              <p:nvPr/>
            </p:nvSpPr>
            <p:spPr bwMode="auto">
              <a:xfrm>
                <a:off x="4841874" y="3848100"/>
                <a:ext cx="12700" cy="12700"/>
              </a:xfrm>
              <a:custGeom>
                <a:avLst/>
                <a:gdLst/>
                <a:ahLst/>
                <a:cxnLst>
                  <a:cxn ang="0">
                    <a:pos x="10" y="0"/>
                  </a:cxn>
                  <a:cxn ang="0">
                    <a:pos x="10" y="0"/>
                  </a:cxn>
                  <a:cxn ang="0">
                    <a:pos x="6" y="0"/>
                  </a:cxn>
                  <a:cxn ang="0">
                    <a:pos x="3" y="1"/>
                  </a:cxn>
                  <a:cxn ang="0">
                    <a:pos x="0" y="4"/>
                  </a:cxn>
                  <a:cxn ang="0">
                    <a:pos x="0" y="8"/>
                  </a:cxn>
                  <a:cxn ang="0">
                    <a:pos x="0" y="8"/>
                  </a:cxn>
                  <a:cxn ang="0">
                    <a:pos x="0" y="11"/>
                  </a:cxn>
                  <a:cxn ang="0">
                    <a:pos x="2" y="13"/>
                  </a:cxn>
                  <a:cxn ang="0">
                    <a:pos x="5" y="16"/>
                  </a:cxn>
                  <a:cxn ang="0">
                    <a:pos x="8" y="16"/>
                  </a:cxn>
                  <a:cxn ang="0">
                    <a:pos x="8" y="16"/>
                  </a:cxn>
                  <a:cxn ang="0">
                    <a:pos x="11" y="16"/>
                  </a:cxn>
                  <a:cxn ang="0">
                    <a:pos x="13" y="14"/>
                  </a:cxn>
                  <a:cxn ang="0">
                    <a:pos x="16" y="11"/>
                  </a:cxn>
                  <a:cxn ang="0">
                    <a:pos x="16" y="8"/>
                  </a:cxn>
                  <a:cxn ang="0">
                    <a:pos x="16" y="8"/>
                  </a:cxn>
                  <a:cxn ang="0">
                    <a:pos x="16" y="4"/>
                  </a:cxn>
                  <a:cxn ang="0">
                    <a:pos x="15" y="3"/>
                  </a:cxn>
                  <a:cxn ang="0">
                    <a:pos x="13" y="0"/>
                  </a:cxn>
                  <a:cxn ang="0">
                    <a:pos x="10" y="0"/>
                  </a:cxn>
                </a:cxnLst>
                <a:rect l="0" t="0" r="r" b="b"/>
                <a:pathLst>
                  <a:path w="16" h="16">
                    <a:moveTo>
                      <a:pt x="10" y="0"/>
                    </a:moveTo>
                    <a:lnTo>
                      <a:pt x="10" y="0"/>
                    </a:lnTo>
                    <a:lnTo>
                      <a:pt x="6" y="0"/>
                    </a:lnTo>
                    <a:lnTo>
                      <a:pt x="3" y="1"/>
                    </a:lnTo>
                    <a:lnTo>
                      <a:pt x="0" y="4"/>
                    </a:lnTo>
                    <a:lnTo>
                      <a:pt x="0" y="8"/>
                    </a:lnTo>
                    <a:lnTo>
                      <a:pt x="0" y="8"/>
                    </a:lnTo>
                    <a:lnTo>
                      <a:pt x="0" y="11"/>
                    </a:lnTo>
                    <a:lnTo>
                      <a:pt x="2" y="13"/>
                    </a:lnTo>
                    <a:lnTo>
                      <a:pt x="5" y="16"/>
                    </a:lnTo>
                    <a:lnTo>
                      <a:pt x="8" y="16"/>
                    </a:lnTo>
                    <a:lnTo>
                      <a:pt x="8" y="16"/>
                    </a:lnTo>
                    <a:lnTo>
                      <a:pt x="11" y="16"/>
                    </a:lnTo>
                    <a:lnTo>
                      <a:pt x="13" y="14"/>
                    </a:lnTo>
                    <a:lnTo>
                      <a:pt x="16" y="11"/>
                    </a:lnTo>
                    <a:lnTo>
                      <a:pt x="16" y="8"/>
                    </a:lnTo>
                    <a:lnTo>
                      <a:pt x="16" y="8"/>
                    </a:lnTo>
                    <a:lnTo>
                      <a:pt x="16" y="4"/>
                    </a:lnTo>
                    <a:lnTo>
                      <a:pt x="15" y="3"/>
                    </a:lnTo>
                    <a:lnTo>
                      <a:pt x="13" y="0"/>
                    </a:lnTo>
                    <a:lnTo>
                      <a:pt x="10"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 name="Freeform 3604"/>
              <p:cNvSpPr>
                <a:spLocks/>
              </p:cNvSpPr>
              <p:nvPr/>
            </p:nvSpPr>
            <p:spPr bwMode="auto">
              <a:xfrm>
                <a:off x="4841874" y="3848100"/>
                <a:ext cx="12700" cy="12700"/>
              </a:xfrm>
              <a:custGeom>
                <a:avLst/>
                <a:gdLst/>
                <a:ahLst/>
                <a:cxnLst>
                  <a:cxn ang="0">
                    <a:pos x="10" y="0"/>
                  </a:cxn>
                  <a:cxn ang="0">
                    <a:pos x="10" y="0"/>
                  </a:cxn>
                  <a:cxn ang="0">
                    <a:pos x="6" y="0"/>
                  </a:cxn>
                  <a:cxn ang="0">
                    <a:pos x="3" y="1"/>
                  </a:cxn>
                  <a:cxn ang="0">
                    <a:pos x="0" y="4"/>
                  </a:cxn>
                  <a:cxn ang="0">
                    <a:pos x="0" y="8"/>
                  </a:cxn>
                  <a:cxn ang="0">
                    <a:pos x="0" y="8"/>
                  </a:cxn>
                  <a:cxn ang="0">
                    <a:pos x="0" y="11"/>
                  </a:cxn>
                  <a:cxn ang="0">
                    <a:pos x="2" y="13"/>
                  </a:cxn>
                  <a:cxn ang="0">
                    <a:pos x="5" y="16"/>
                  </a:cxn>
                  <a:cxn ang="0">
                    <a:pos x="8" y="16"/>
                  </a:cxn>
                  <a:cxn ang="0">
                    <a:pos x="8" y="16"/>
                  </a:cxn>
                  <a:cxn ang="0">
                    <a:pos x="11" y="16"/>
                  </a:cxn>
                  <a:cxn ang="0">
                    <a:pos x="13" y="14"/>
                  </a:cxn>
                  <a:cxn ang="0">
                    <a:pos x="16" y="11"/>
                  </a:cxn>
                  <a:cxn ang="0">
                    <a:pos x="16" y="8"/>
                  </a:cxn>
                  <a:cxn ang="0">
                    <a:pos x="16" y="8"/>
                  </a:cxn>
                  <a:cxn ang="0">
                    <a:pos x="16" y="4"/>
                  </a:cxn>
                  <a:cxn ang="0">
                    <a:pos x="15" y="3"/>
                  </a:cxn>
                  <a:cxn ang="0">
                    <a:pos x="13" y="0"/>
                  </a:cxn>
                  <a:cxn ang="0">
                    <a:pos x="10" y="0"/>
                  </a:cxn>
                </a:cxnLst>
                <a:rect l="0" t="0" r="r" b="b"/>
                <a:pathLst>
                  <a:path w="16" h="16">
                    <a:moveTo>
                      <a:pt x="10" y="0"/>
                    </a:moveTo>
                    <a:lnTo>
                      <a:pt x="10" y="0"/>
                    </a:lnTo>
                    <a:lnTo>
                      <a:pt x="6" y="0"/>
                    </a:lnTo>
                    <a:lnTo>
                      <a:pt x="3" y="1"/>
                    </a:lnTo>
                    <a:lnTo>
                      <a:pt x="0" y="4"/>
                    </a:lnTo>
                    <a:lnTo>
                      <a:pt x="0" y="8"/>
                    </a:lnTo>
                    <a:lnTo>
                      <a:pt x="0" y="8"/>
                    </a:lnTo>
                    <a:lnTo>
                      <a:pt x="0" y="11"/>
                    </a:lnTo>
                    <a:lnTo>
                      <a:pt x="2" y="13"/>
                    </a:lnTo>
                    <a:lnTo>
                      <a:pt x="5" y="16"/>
                    </a:lnTo>
                    <a:lnTo>
                      <a:pt x="8" y="16"/>
                    </a:lnTo>
                    <a:lnTo>
                      <a:pt x="8" y="16"/>
                    </a:lnTo>
                    <a:lnTo>
                      <a:pt x="11" y="16"/>
                    </a:lnTo>
                    <a:lnTo>
                      <a:pt x="13" y="14"/>
                    </a:lnTo>
                    <a:lnTo>
                      <a:pt x="16" y="11"/>
                    </a:lnTo>
                    <a:lnTo>
                      <a:pt x="16" y="8"/>
                    </a:lnTo>
                    <a:lnTo>
                      <a:pt x="16" y="8"/>
                    </a:lnTo>
                    <a:lnTo>
                      <a:pt x="16" y="4"/>
                    </a:lnTo>
                    <a:lnTo>
                      <a:pt x="15" y="3"/>
                    </a:lnTo>
                    <a:lnTo>
                      <a:pt x="13" y="0"/>
                    </a:lnTo>
                    <a:lnTo>
                      <a:pt x="1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 name="Freeform 3605"/>
              <p:cNvSpPr>
                <a:spLocks/>
              </p:cNvSpPr>
              <p:nvPr/>
            </p:nvSpPr>
            <p:spPr bwMode="auto">
              <a:xfrm>
                <a:off x="4824412" y="3889375"/>
                <a:ext cx="14288" cy="12700"/>
              </a:xfrm>
              <a:custGeom>
                <a:avLst/>
                <a:gdLst/>
                <a:ahLst/>
                <a:cxnLst>
                  <a:cxn ang="0">
                    <a:pos x="10" y="0"/>
                  </a:cxn>
                  <a:cxn ang="0">
                    <a:pos x="10" y="0"/>
                  </a:cxn>
                  <a:cxn ang="0">
                    <a:pos x="7" y="0"/>
                  </a:cxn>
                  <a:cxn ang="0">
                    <a:pos x="3" y="2"/>
                  </a:cxn>
                  <a:cxn ang="0">
                    <a:pos x="2" y="5"/>
                  </a:cxn>
                  <a:cxn ang="0">
                    <a:pos x="0" y="8"/>
                  </a:cxn>
                  <a:cxn ang="0">
                    <a:pos x="0" y="8"/>
                  </a:cxn>
                  <a:cxn ang="0">
                    <a:pos x="0" y="11"/>
                  </a:cxn>
                  <a:cxn ang="0">
                    <a:pos x="2" y="15"/>
                  </a:cxn>
                  <a:cxn ang="0">
                    <a:pos x="5" y="16"/>
                  </a:cxn>
                  <a:cxn ang="0">
                    <a:pos x="8" y="18"/>
                  </a:cxn>
                  <a:cxn ang="0">
                    <a:pos x="8" y="18"/>
                  </a:cxn>
                  <a:cxn ang="0">
                    <a:pos x="12" y="16"/>
                  </a:cxn>
                  <a:cxn ang="0">
                    <a:pos x="15" y="15"/>
                  </a:cxn>
                  <a:cxn ang="0">
                    <a:pos x="16" y="13"/>
                  </a:cxn>
                  <a:cxn ang="0">
                    <a:pos x="18" y="10"/>
                  </a:cxn>
                  <a:cxn ang="0">
                    <a:pos x="18" y="10"/>
                  </a:cxn>
                  <a:cxn ang="0">
                    <a:pos x="16" y="7"/>
                  </a:cxn>
                  <a:cxn ang="0">
                    <a:pos x="15" y="3"/>
                  </a:cxn>
                  <a:cxn ang="0">
                    <a:pos x="13" y="2"/>
                  </a:cxn>
                  <a:cxn ang="0">
                    <a:pos x="10" y="0"/>
                  </a:cxn>
                </a:cxnLst>
                <a:rect l="0" t="0" r="r" b="b"/>
                <a:pathLst>
                  <a:path w="18" h="18">
                    <a:moveTo>
                      <a:pt x="10" y="0"/>
                    </a:moveTo>
                    <a:lnTo>
                      <a:pt x="10" y="0"/>
                    </a:lnTo>
                    <a:lnTo>
                      <a:pt x="7" y="0"/>
                    </a:lnTo>
                    <a:lnTo>
                      <a:pt x="3" y="2"/>
                    </a:lnTo>
                    <a:lnTo>
                      <a:pt x="2" y="5"/>
                    </a:lnTo>
                    <a:lnTo>
                      <a:pt x="0" y="8"/>
                    </a:lnTo>
                    <a:lnTo>
                      <a:pt x="0" y="8"/>
                    </a:lnTo>
                    <a:lnTo>
                      <a:pt x="0" y="11"/>
                    </a:lnTo>
                    <a:lnTo>
                      <a:pt x="2" y="15"/>
                    </a:lnTo>
                    <a:lnTo>
                      <a:pt x="5" y="16"/>
                    </a:lnTo>
                    <a:lnTo>
                      <a:pt x="8" y="18"/>
                    </a:lnTo>
                    <a:lnTo>
                      <a:pt x="8" y="18"/>
                    </a:lnTo>
                    <a:lnTo>
                      <a:pt x="12" y="16"/>
                    </a:lnTo>
                    <a:lnTo>
                      <a:pt x="15" y="15"/>
                    </a:lnTo>
                    <a:lnTo>
                      <a:pt x="16" y="13"/>
                    </a:lnTo>
                    <a:lnTo>
                      <a:pt x="18" y="10"/>
                    </a:lnTo>
                    <a:lnTo>
                      <a:pt x="18" y="10"/>
                    </a:lnTo>
                    <a:lnTo>
                      <a:pt x="16" y="7"/>
                    </a:lnTo>
                    <a:lnTo>
                      <a:pt x="15" y="3"/>
                    </a:lnTo>
                    <a:lnTo>
                      <a:pt x="13" y="2"/>
                    </a:lnTo>
                    <a:lnTo>
                      <a:pt x="10"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 name="Freeform 3606"/>
              <p:cNvSpPr>
                <a:spLocks/>
              </p:cNvSpPr>
              <p:nvPr/>
            </p:nvSpPr>
            <p:spPr bwMode="auto">
              <a:xfrm>
                <a:off x="4824412" y="3889375"/>
                <a:ext cx="14288" cy="12700"/>
              </a:xfrm>
              <a:custGeom>
                <a:avLst/>
                <a:gdLst/>
                <a:ahLst/>
                <a:cxnLst>
                  <a:cxn ang="0">
                    <a:pos x="10" y="0"/>
                  </a:cxn>
                  <a:cxn ang="0">
                    <a:pos x="10" y="0"/>
                  </a:cxn>
                  <a:cxn ang="0">
                    <a:pos x="7" y="0"/>
                  </a:cxn>
                  <a:cxn ang="0">
                    <a:pos x="3" y="2"/>
                  </a:cxn>
                  <a:cxn ang="0">
                    <a:pos x="2" y="5"/>
                  </a:cxn>
                  <a:cxn ang="0">
                    <a:pos x="0" y="8"/>
                  </a:cxn>
                  <a:cxn ang="0">
                    <a:pos x="0" y="8"/>
                  </a:cxn>
                  <a:cxn ang="0">
                    <a:pos x="0" y="11"/>
                  </a:cxn>
                  <a:cxn ang="0">
                    <a:pos x="2" y="15"/>
                  </a:cxn>
                  <a:cxn ang="0">
                    <a:pos x="5" y="16"/>
                  </a:cxn>
                  <a:cxn ang="0">
                    <a:pos x="8" y="18"/>
                  </a:cxn>
                  <a:cxn ang="0">
                    <a:pos x="8" y="18"/>
                  </a:cxn>
                  <a:cxn ang="0">
                    <a:pos x="12" y="16"/>
                  </a:cxn>
                  <a:cxn ang="0">
                    <a:pos x="15" y="15"/>
                  </a:cxn>
                  <a:cxn ang="0">
                    <a:pos x="16" y="13"/>
                  </a:cxn>
                  <a:cxn ang="0">
                    <a:pos x="18" y="10"/>
                  </a:cxn>
                  <a:cxn ang="0">
                    <a:pos x="18" y="10"/>
                  </a:cxn>
                  <a:cxn ang="0">
                    <a:pos x="16" y="7"/>
                  </a:cxn>
                  <a:cxn ang="0">
                    <a:pos x="15" y="3"/>
                  </a:cxn>
                  <a:cxn ang="0">
                    <a:pos x="13" y="2"/>
                  </a:cxn>
                  <a:cxn ang="0">
                    <a:pos x="10" y="0"/>
                  </a:cxn>
                </a:cxnLst>
                <a:rect l="0" t="0" r="r" b="b"/>
                <a:pathLst>
                  <a:path w="18" h="18">
                    <a:moveTo>
                      <a:pt x="10" y="0"/>
                    </a:moveTo>
                    <a:lnTo>
                      <a:pt x="10" y="0"/>
                    </a:lnTo>
                    <a:lnTo>
                      <a:pt x="7" y="0"/>
                    </a:lnTo>
                    <a:lnTo>
                      <a:pt x="3" y="2"/>
                    </a:lnTo>
                    <a:lnTo>
                      <a:pt x="2" y="5"/>
                    </a:lnTo>
                    <a:lnTo>
                      <a:pt x="0" y="8"/>
                    </a:lnTo>
                    <a:lnTo>
                      <a:pt x="0" y="8"/>
                    </a:lnTo>
                    <a:lnTo>
                      <a:pt x="0" y="11"/>
                    </a:lnTo>
                    <a:lnTo>
                      <a:pt x="2" y="15"/>
                    </a:lnTo>
                    <a:lnTo>
                      <a:pt x="5" y="16"/>
                    </a:lnTo>
                    <a:lnTo>
                      <a:pt x="8" y="18"/>
                    </a:lnTo>
                    <a:lnTo>
                      <a:pt x="8" y="18"/>
                    </a:lnTo>
                    <a:lnTo>
                      <a:pt x="12" y="16"/>
                    </a:lnTo>
                    <a:lnTo>
                      <a:pt x="15" y="15"/>
                    </a:lnTo>
                    <a:lnTo>
                      <a:pt x="16" y="13"/>
                    </a:lnTo>
                    <a:lnTo>
                      <a:pt x="18" y="10"/>
                    </a:lnTo>
                    <a:lnTo>
                      <a:pt x="18" y="10"/>
                    </a:lnTo>
                    <a:lnTo>
                      <a:pt x="16" y="7"/>
                    </a:lnTo>
                    <a:lnTo>
                      <a:pt x="15" y="3"/>
                    </a:lnTo>
                    <a:lnTo>
                      <a:pt x="13" y="2"/>
                    </a:lnTo>
                    <a:lnTo>
                      <a:pt x="1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 name="Freeform 3607"/>
              <p:cNvSpPr>
                <a:spLocks/>
              </p:cNvSpPr>
              <p:nvPr/>
            </p:nvSpPr>
            <p:spPr bwMode="auto">
              <a:xfrm>
                <a:off x="4803774" y="3895725"/>
                <a:ext cx="12700" cy="14288"/>
              </a:xfrm>
              <a:custGeom>
                <a:avLst/>
                <a:gdLst/>
                <a:ahLst/>
                <a:cxnLst>
                  <a:cxn ang="0">
                    <a:pos x="9" y="0"/>
                  </a:cxn>
                  <a:cxn ang="0">
                    <a:pos x="9" y="0"/>
                  </a:cxn>
                  <a:cxn ang="0">
                    <a:pos x="6" y="0"/>
                  </a:cxn>
                  <a:cxn ang="0">
                    <a:pos x="3" y="1"/>
                  </a:cxn>
                  <a:cxn ang="0">
                    <a:pos x="1" y="5"/>
                  </a:cxn>
                  <a:cxn ang="0">
                    <a:pos x="0" y="8"/>
                  </a:cxn>
                  <a:cxn ang="0">
                    <a:pos x="0" y="8"/>
                  </a:cxn>
                  <a:cxn ang="0">
                    <a:pos x="0" y="11"/>
                  </a:cxn>
                  <a:cxn ang="0">
                    <a:pos x="1" y="15"/>
                  </a:cxn>
                  <a:cxn ang="0">
                    <a:pos x="5" y="16"/>
                  </a:cxn>
                  <a:cxn ang="0">
                    <a:pos x="8" y="18"/>
                  </a:cxn>
                  <a:cxn ang="0">
                    <a:pos x="8" y="18"/>
                  </a:cxn>
                  <a:cxn ang="0">
                    <a:pos x="11" y="16"/>
                  </a:cxn>
                  <a:cxn ang="0">
                    <a:pos x="14" y="15"/>
                  </a:cxn>
                  <a:cxn ang="0">
                    <a:pos x="16" y="13"/>
                  </a:cxn>
                  <a:cxn ang="0">
                    <a:pos x="16" y="10"/>
                  </a:cxn>
                  <a:cxn ang="0">
                    <a:pos x="16" y="10"/>
                  </a:cxn>
                  <a:cxn ang="0">
                    <a:pos x="16" y="6"/>
                  </a:cxn>
                  <a:cxn ang="0">
                    <a:pos x="14" y="3"/>
                  </a:cxn>
                  <a:cxn ang="0">
                    <a:pos x="13" y="1"/>
                  </a:cxn>
                  <a:cxn ang="0">
                    <a:pos x="9" y="0"/>
                  </a:cxn>
                </a:cxnLst>
                <a:rect l="0" t="0" r="r" b="b"/>
                <a:pathLst>
                  <a:path w="16" h="18">
                    <a:moveTo>
                      <a:pt x="9" y="0"/>
                    </a:moveTo>
                    <a:lnTo>
                      <a:pt x="9" y="0"/>
                    </a:lnTo>
                    <a:lnTo>
                      <a:pt x="6" y="0"/>
                    </a:lnTo>
                    <a:lnTo>
                      <a:pt x="3" y="1"/>
                    </a:lnTo>
                    <a:lnTo>
                      <a:pt x="1" y="5"/>
                    </a:lnTo>
                    <a:lnTo>
                      <a:pt x="0" y="8"/>
                    </a:lnTo>
                    <a:lnTo>
                      <a:pt x="0" y="8"/>
                    </a:lnTo>
                    <a:lnTo>
                      <a:pt x="0" y="11"/>
                    </a:lnTo>
                    <a:lnTo>
                      <a:pt x="1" y="15"/>
                    </a:lnTo>
                    <a:lnTo>
                      <a:pt x="5" y="16"/>
                    </a:lnTo>
                    <a:lnTo>
                      <a:pt x="8" y="18"/>
                    </a:lnTo>
                    <a:lnTo>
                      <a:pt x="8" y="18"/>
                    </a:lnTo>
                    <a:lnTo>
                      <a:pt x="11" y="16"/>
                    </a:lnTo>
                    <a:lnTo>
                      <a:pt x="14" y="15"/>
                    </a:lnTo>
                    <a:lnTo>
                      <a:pt x="16" y="13"/>
                    </a:lnTo>
                    <a:lnTo>
                      <a:pt x="16" y="10"/>
                    </a:lnTo>
                    <a:lnTo>
                      <a:pt x="16" y="10"/>
                    </a:lnTo>
                    <a:lnTo>
                      <a:pt x="16" y="6"/>
                    </a:lnTo>
                    <a:lnTo>
                      <a:pt x="14" y="3"/>
                    </a:lnTo>
                    <a:lnTo>
                      <a:pt x="13" y="1"/>
                    </a:lnTo>
                    <a:lnTo>
                      <a:pt x="9" y="0"/>
                    </a:lnTo>
                    <a:close/>
                  </a:path>
                </a:pathLst>
              </a:custGeom>
              <a:solidFill>
                <a:srgbClr val="60381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 name="Freeform 3608"/>
              <p:cNvSpPr>
                <a:spLocks/>
              </p:cNvSpPr>
              <p:nvPr/>
            </p:nvSpPr>
            <p:spPr bwMode="auto">
              <a:xfrm>
                <a:off x="4803774" y="3895725"/>
                <a:ext cx="12700" cy="14288"/>
              </a:xfrm>
              <a:custGeom>
                <a:avLst/>
                <a:gdLst/>
                <a:ahLst/>
                <a:cxnLst>
                  <a:cxn ang="0">
                    <a:pos x="9" y="0"/>
                  </a:cxn>
                  <a:cxn ang="0">
                    <a:pos x="9" y="0"/>
                  </a:cxn>
                  <a:cxn ang="0">
                    <a:pos x="6" y="0"/>
                  </a:cxn>
                  <a:cxn ang="0">
                    <a:pos x="3" y="1"/>
                  </a:cxn>
                  <a:cxn ang="0">
                    <a:pos x="1" y="5"/>
                  </a:cxn>
                  <a:cxn ang="0">
                    <a:pos x="0" y="8"/>
                  </a:cxn>
                  <a:cxn ang="0">
                    <a:pos x="0" y="8"/>
                  </a:cxn>
                  <a:cxn ang="0">
                    <a:pos x="0" y="11"/>
                  </a:cxn>
                  <a:cxn ang="0">
                    <a:pos x="1" y="15"/>
                  </a:cxn>
                  <a:cxn ang="0">
                    <a:pos x="5" y="16"/>
                  </a:cxn>
                  <a:cxn ang="0">
                    <a:pos x="8" y="18"/>
                  </a:cxn>
                  <a:cxn ang="0">
                    <a:pos x="8" y="18"/>
                  </a:cxn>
                  <a:cxn ang="0">
                    <a:pos x="11" y="16"/>
                  </a:cxn>
                  <a:cxn ang="0">
                    <a:pos x="14" y="15"/>
                  </a:cxn>
                  <a:cxn ang="0">
                    <a:pos x="16" y="13"/>
                  </a:cxn>
                  <a:cxn ang="0">
                    <a:pos x="16" y="10"/>
                  </a:cxn>
                  <a:cxn ang="0">
                    <a:pos x="16" y="10"/>
                  </a:cxn>
                  <a:cxn ang="0">
                    <a:pos x="16" y="6"/>
                  </a:cxn>
                  <a:cxn ang="0">
                    <a:pos x="14" y="3"/>
                  </a:cxn>
                  <a:cxn ang="0">
                    <a:pos x="13" y="1"/>
                  </a:cxn>
                  <a:cxn ang="0">
                    <a:pos x="9" y="0"/>
                  </a:cxn>
                </a:cxnLst>
                <a:rect l="0" t="0" r="r" b="b"/>
                <a:pathLst>
                  <a:path w="16" h="18">
                    <a:moveTo>
                      <a:pt x="9" y="0"/>
                    </a:moveTo>
                    <a:lnTo>
                      <a:pt x="9" y="0"/>
                    </a:lnTo>
                    <a:lnTo>
                      <a:pt x="6" y="0"/>
                    </a:lnTo>
                    <a:lnTo>
                      <a:pt x="3" y="1"/>
                    </a:lnTo>
                    <a:lnTo>
                      <a:pt x="1" y="5"/>
                    </a:lnTo>
                    <a:lnTo>
                      <a:pt x="0" y="8"/>
                    </a:lnTo>
                    <a:lnTo>
                      <a:pt x="0" y="8"/>
                    </a:lnTo>
                    <a:lnTo>
                      <a:pt x="0" y="11"/>
                    </a:lnTo>
                    <a:lnTo>
                      <a:pt x="1" y="15"/>
                    </a:lnTo>
                    <a:lnTo>
                      <a:pt x="5" y="16"/>
                    </a:lnTo>
                    <a:lnTo>
                      <a:pt x="8" y="18"/>
                    </a:lnTo>
                    <a:lnTo>
                      <a:pt x="8" y="18"/>
                    </a:lnTo>
                    <a:lnTo>
                      <a:pt x="11" y="16"/>
                    </a:lnTo>
                    <a:lnTo>
                      <a:pt x="14" y="15"/>
                    </a:lnTo>
                    <a:lnTo>
                      <a:pt x="16" y="13"/>
                    </a:lnTo>
                    <a:lnTo>
                      <a:pt x="16" y="10"/>
                    </a:lnTo>
                    <a:lnTo>
                      <a:pt x="16" y="10"/>
                    </a:lnTo>
                    <a:lnTo>
                      <a:pt x="16" y="6"/>
                    </a:lnTo>
                    <a:lnTo>
                      <a:pt x="14" y="3"/>
                    </a:lnTo>
                    <a:lnTo>
                      <a:pt x="13" y="1"/>
                    </a:lnTo>
                    <a:lnTo>
                      <a:pt x="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Freeform 3609"/>
              <p:cNvSpPr>
                <a:spLocks/>
              </p:cNvSpPr>
              <p:nvPr/>
            </p:nvSpPr>
            <p:spPr bwMode="auto">
              <a:xfrm>
                <a:off x="4784724" y="3562350"/>
                <a:ext cx="125413" cy="395288"/>
              </a:xfrm>
              <a:custGeom>
                <a:avLst/>
                <a:gdLst/>
                <a:ahLst/>
                <a:cxnLst>
                  <a:cxn ang="0">
                    <a:pos x="33" y="0"/>
                  </a:cxn>
                  <a:cxn ang="0">
                    <a:pos x="33" y="0"/>
                  </a:cxn>
                  <a:cxn ang="0">
                    <a:pos x="56" y="21"/>
                  </a:cxn>
                  <a:cxn ang="0">
                    <a:pos x="78" y="42"/>
                  </a:cxn>
                  <a:cxn ang="0">
                    <a:pos x="98" y="68"/>
                  </a:cxn>
                  <a:cxn ang="0">
                    <a:pos x="114" y="96"/>
                  </a:cxn>
                  <a:cxn ang="0">
                    <a:pos x="114" y="96"/>
                  </a:cxn>
                  <a:cxn ang="0">
                    <a:pos x="127" y="122"/>
                  </a:cxn>
                  <a:cxn ang="0">
                    <a:pos x="137" y="150"/>
                  </a:cxn>
                  <a:cxn ang="0">
                    <a:pos x="144" y="178"/>
                  </a:cxn>
                  <a:cxn ang="0">
                    <a:pos x="148" y="205"/>
                  </a:cxn>
                  <a:cxn ang="0">
                    <a:pos x="150" y="235"/>
                  </a:cxn>
                  <a:cxn ang="0">
                    <a:pos x="148" y="262"/>
                  </a:cxn>
                  <a:cxn ang="0">
                    <a:pos x="145" y="290"/>
                  </a:cxn>
                  <a:cxn ang="0">
                    <a:pos x="139" y="316"/>
                  </a:cxn>
                  <a:cxn ang="0">
                    <a:pos x="129" y="342"/>
                  </a:cxn>
                  <a:cxn ang="0">
                    <a:pos x="118" y="368"/>
                  </a:cxn>
                  <a:cxn ang="0">
                    <a:pos x="104" y="393"/>
                  </a:cxn>
                  <a:cxn ang="0">
                    <a:pos x="88" y="415"/>
                  </a:cxn>
                  <a:cxn ang="0">
                    <a:pos x="69" y="437"/>
                  </a:cxn>
                  <a:cxn ang="0">
                    <a:pos x="49" y="456"/>
                  </a:cxn>
                  <a:cxn ang="0">
                    <a:pos x="26" y="474"/>
                  </a:cxn>
                  <a:cxn ang="0">
                    <a:pos x="0" y="490"/>
                  </a:cxn>
                  <a:cxn ang="0">
                    <a:pos x="5" y="498"/>
                  </a:cxn>
                  <a:cxn ang="0">
                    <a:pos x="5" y="498"/>
                  </a:cxn>
                  <a:cxn ang="0">
                    <a:pos x="30" y="482"/>
                  </a:cxn>
                  <a:cxn ang="0">
                    <a:pos x="54" y="464"/>
                  </a:cxn>
                  <a:cxn ang="0">
                    <a:pos x="75" y="445"/>
                  </a:cxn>
                  <a:cxn ang="0">
                    <a:pos x="95" y="423"/>
                  </a:cxn>
                  <a:cxn ang="0">
                    <a:pos x="111" y="401"/>
                  </a:cxn>
                  <a:cxn ang="0">
                    <a:pos x="124" y="376"/>
                  </a:cxn>
                  <a:cxn ang="0">
                    <a:pos x="137" y="350"/>
                  </a:cxn>
                  <a:cxn ang="0">
                    <a:pos x="145" y="324"/>
                  </a:cxn>
                  <a:cxn ang="0">
                    <a:pos x="152" y="296"/>
                  </a:cxn>
                  <a:cxn ang="0">
                    <a:pos x="157" y="269"/>
                  </a:cxn>
                  <a:cxn ang="0">
                    <a:pos x="158" y="241"/>
                  </a:cxn>
                  <a:cxn ang="0">
                    <a:pos x="157" y="213"/>
                  </a:cxn>
                  <a:cxn ang="0">
                    <a:pos x="152" y="184"/>
                  </a:cxn>
                  <a:cxn ang="0">
                    <a:pos x="145" y="156"/>
                  </a:cxn>
                  <a:cxn ang="0">
                    <a:pos x="135" y="129"/>
                  </a:cxn>
                  <a:cxn ang="0">
                    <a:pos x="122" y="101"/>
                  </a:cxn>
                  <a:cxn ang="0">
                    <a:pos x="122" y="101"/>
                  </a:cxn>
                  <a:cxn ang="0">
                    <a:pos x="114" y="86"/>
                  </a:cxn>
                  <a:cxn ang="0">
                    <a:pos x="104" y="72"/>
                  </a:cxn>
                  <a:cxn ang="0">
                    <a:pos x="95" y="59"/>
                  </a:cxn>
                  <a:cxn ang="0">
                    <a:pos x="83" y="46"/>
                  </a:cxn>
                  <a:cxn ang="0">
                    <a:pos x="72" y="33"/>
                  </a:cxn>
                  <a:cxn ang="0">
                    <a:pos x="59" y="21"/>
                  </a:cxn>
                  <a:cxn ang="0">
                    <a:pos x="33" y="0"/>
                  </a:cxn>
                </a:cxnLst>
                <a:rect l="0" t="0" r="r" b="b"/>
                <a:pathLst>
                  <a:path w="158" h="498">
                    <a:moveTo>
                      <a:pt x="33" y="0"/>
                    </a:moveTo>
                    <a:lnTo>
                      <a:pt x="33" y="0"/>
                    </a:lnTo>
                    <a:lnTo>
                      <a:pt x="56" y="21"/>
                    </a:lnTo>
                    <a:lnTo>
                      <a:pt x="78" y="42"/>
                    </a:lnTo>
                    <a:lnTo>
                      <a:pt x="98" y="68"/>
                    </a:lnTo>
                    <a:lnTo>
                      <a:pt x="114" y="96"/>
                    </a:lnTo>
                    <a:lnTo>
                      <a:pt x="114" y="96"/>
                    </a:lnTo>
                    <a:lnTo>
                      <a:pt x="127" y="122"/>
                    </a:lnTo>
                    <a:lnTo>
                      <a:pt x="137" y="150"/>
                    </a:lnTo>
                    <a:lnTo>
                      <a:pt x="144" y="178"/>
                    </a:lnTo>
                    <a:lnTo>
                      <a:pt x="148" y="205"/>
                    </a:lnTo>
                    <a:lnTo>
                      <a:pt x="150" y="235"/>
                    </a:lnTo>
                    <a:lnTo>
                      <a:pt x="148" y="262"/>
                    </a:lnTo>
                    <a:lnTo>
                      <a:pt x="145" y="290"/>
                    </a:lnTo>
                    <a:lnTo>
                      <a:pt x="139" y="316"/>
                    </a:lnTo>
                    <a:lnTo>
                      <a:pt x="129" y="342"/>
                    </a:lnTo>
                    <a:lnTo>
                      <a:pt x="118" y="368"/>
                    </a:lnTo>
                    <a:lnTo>
                      <a:pt x="104" y="393"/>
                    </a:lnTo>
                    <a:lnTo>
                      <a:pt x="88" y="415"/>
                    </a:lnTo>
                    <a:lnTo>
                      <a:pt x="69" y="437"/>
                    </a:lnTo>
                    <a:lnTo>
                      <a:pt x="49" y="456"/>
                    </a:lnTo>
                    <a:lnTo>
                      <a:pt x="26" y="474"/>
                    </a:lnTo>
                    <a:lnTo>
                      <a:pt x="0" y="490"/>
                    </a:lnTo>
                    <a:lnTo>
                      <a:pt x="5" y="498"/>
                    </a:lnTo>
                    <a:lnTo>
                      <a:pt x="5" y="498"/>
                    </a:lnTo>
                    <a:lnTo>
                      <a:pt x="30" y="482"/>
                    </a:lnTo>
                    <a:lnTo>
                      <a:pt x="54" y="464"/>
                    </a:lnTo>
                    <a:lnTo>
                      <a:pt x="75" y="445"/>
                    </a:lnTo>
                    <a:lnTo>
                      <a:pt x="95" y="423"/>
                    </a:lnTo>
                    <a:lnTo>
                      <a:pt x="111" y="401"/>
                    </a:lnTo>
                    <a:lnTo>
                      <a:pt x="124" y="376"/>
                    </a:lnTo>
                    <a:lnTo>
                      <a:pt x="137" y="350"/>
                    </a:lnTo>
                    <a:lnTo>
                      <a:pt x="145" y="324"/>
                    </a:lnTo>
                    <a:lnTo>
                      <a:pt x="152" y="296"/>
                    </a:lnTo>
                    <a:lnTo>
                      <a:pt x="157" y="269"/>
                    </a:lnTo>
                    <a:lnTo>
                      <a:pt x="158" y="241"/>
                    </a:lnTo>
                    <a:lnTo>
                      <a:pt x="157" y="213"/>
                    </a:lnTo>
                    <a:lnTo>
                      <a:pt x="152" y="184"/>
                    </a:lnTo>
                    <a:lnTo>
                      <a:pt x="145" y="156"/>
                    </a:lnTo>
                    <a:lnTo>
                      <a:pt x="135" y="129"/>
                    </a:lnTo>
                    <a:lnTo>
                      <a:pt x="122" y="101"/>
                    </a:lnTo>
                    <a:lnTo>
                      <a:pt x="122" y="101"/>
                    </a:lnTo>
                    <a:lnTo>
                      <a:pt x="114" y="86"/>
                    </a:lnTo>
                    <a:lnTo>
                      <a:pt x="104" y="72"/>
                    </a:lnTo>
                    <a:lnTo>
                      <a:pt x="95" y="59"/>
                    </a:lnTo>
                    <a:lnTo>
                      <a:pt x="83" y="46"/>
                    </a:lnTo>
                    <a:lnTo>
                      <a:pt x="72" y="33"/>
                    </a:lnTo>
                    <a:lnTo>
                      <a:pt x="59" y="21"/>
                    </a:lnTo>
                    <a:lnTo>
                      <a:pt x="33" y="0"/>
                    </a:lnTo>
                    <a:close/>
                  </a:path>
                </a:pathLst>
              </a:custGeom>
              <a:solidFill>
                <a:srgbClr val="FF949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Freeform 3610"/>
              <p:cNvSpPr>
                <a:spLocks/>
              </p:cNvSpPr>
              <p:nvPr/>
            </p:nvSpPr>
            <p:spPr bwMode="auto">
              <a:xfrm>
                <a:off x="4784724" y="3562350"/>
                <a:ext cx="125413" cy="395288"/>
              </a:xfrm>
              <a:custGeom>
                <a:avLst/>
                <a:gdLst/>
                <a:ahLst/>
                <a:cxnLst>
                  <a:cxn ang="0">
                    <a:pos x="33" y="0"/>
                  </a:cxn>
                  <a:cxn ang="0">
                    <a:pos x="33" y="0"/>
                  </a:cxn>
                  <a:cxn ang="0">
                    <a:pos x="56" y="21"/>
                  </a:cxn>
                  <a:cxn ang="0">
                    <a:pos x="78" y="42"/>
                  </a:cxn>
                  <a:cxn ang="0">
                    <a:pos x="98" y="68"/>
                  </a:cxn>
                  <a:cxn ang="0">
                    <a:pos x="114" y="96"/>
                  </a:cxn>
                  <a:cxn ang="0">
                    <a:pos x="114" y="96"/>
                  </a:cxn>
                  <a:cxn ang="0">
                    <a:pos x="127" y="122"/>
                  </a:cxn>
                  <a:cxn ang="0">
                    <a:pos x="137" y="150"/>
                  </a:cxn>
                  <a:cxn ang="0">
                    <a:pos x="144" y="178"/>
                  </a:cxn>
                  <a:cxn ang="0">
                    <a:pos x="148" y="205"/>
                  </a:cxn>
                  <a:cxn ang="0">
                    <a:pos x="150" y="235"/>
                  </a:cxn>
                  <a:cxn ang="0">
                    <a:pos x="148" y="262"/>
                  </a:cxn>
                  <a:cxn ang="0">
                    <a:pos x="145" y="290"/>
                  </a:cxn>
                  <a:cxn ang="0">
                    <a:pos x="139" y="316"/>
                  </a:cxn>
                  <a:cxn ang="0">
                    <a:pos x="129" y="342"/>
                  </a:cxn>
                  <a:cxn ang="0">
                    <a:pos x="118" y="368"/>
                  </a:cxn>
                  <a:cxn ang="0">
                    <a:pos x="104" y="393"/>
                  </a:cxn>
                  <a:cxn ang="0">
                    <a:pos x="88" y="415"/>
                  </a:cxn>
                  <a:cxn ang="0">
                    <a:pos x="69" y="437"/>
                  </a:cxn>
                  <a:cxn ang="0">
                    <a:pos x="49" y="456"/>
                  </a:cxn>
                  <a:cxn ang="0">
                    <a:pos x="26" y="474"/>
                  </a:cxn>
                  <a:cxn ang="0">
                    <a:pos x="0" y="490"/>
                  </a:cxn>
                  <a:cxn ang="0">
                    <a:pos x="5" y="498"/>
                  </a:cxn>
                  <a:cxn ang="0">
                    <a:pos x="5" y="498"/>
                  </a:cxn>
                  <a:cxn ang="0">
                    <a:pos x="30" y="482"/>
                  </a:cxn>
                  <a:cxn ang="0">
                    <a:pos x="54" y="464"/>
                  </a:cxn>
                  <a:cxn ang="0">
                    <a:pos x="75" y="445"/>
                  </a:cxn>
                  <a:cxn ang="0">
                    <a:pos x="95" y="423"/>
                  </a:cxn>
                  <a:cxn ang="0">
                    <a:pos x="111" y="401"/>
                  </a:cxn>
                  <a:cxn ang="0">
                    <a:pos x="124" y="376"/>
                  </a:cxn>
                  <a:cxn ang="0">
                    <a:pos x="137" y="350"/>
                  </a:cxn>
                  <a:cxn ang="0">
                    <a:pos x="145" y="324"/>
                  </a:cxn>
                  <a:cxn ang="0">
                    <a:pos x="152" y="296"/>
                  </a:cxn>
                  <a:cxn ang="0">
                    <a:pos x="157" y="269"/>
                  </a:cxn>
                  <a:cxn ang="0">
                    <a:pos x="158" y="241"/>
                  </a:cxn>
                  <a:cxn ang="0">
                    <a:pos x="157" y="213"/>
                  </a:cxn>
                  <a:cxn ang="0">
                    <a:pos x="152" y="184"/>
                  </a:cxn>
                  <a:cxn ang="0">
                    <a:pos x="145" y="156"/>
                  </a:cxn>
                  <a:cxn ang="0">
                    <a:pos x="135" y="129"/>
                  </a:cxn>
                  <a:cxn ang="0">
                    <a:pos x="122" y="101"/>
                  </a:cxn>
                  <a:cxn ang="0">
                    <a:pos x="122" y="101"/>
                  </a:cxn>
                  <a:cxn ang="0">
                    <a:pos x="114" y="86"/>
                  </a:cxn>
                  <a:cxn ang="0">
                    <a:pos x="104" y="72"/>
                  </a:cxn>
                  <a:cxn ang="0">
                    <a:pos x="95" y="59"/>
                  </a:cxn>
                  <a:cxn ang="0">
                    <a:pos x="83" y="46"/>
                  </a:cxn>
                  <a:cxn ang="0">
                    <a:pos x="72" y="33"/>
                  </a:cxn>
                  <a:cxn ang="0">
                    <a:pos x="59" y="21"/>
                  </a:cxn>
                  <a:cxn ang="0">
                    <a:pos x="33" y="0"/>
                  </a:cxn>
                </a:cxnLst>
                <a:rect l="0" t="0" r="r" b="b"/>
                <a:pathLst>
                  <a:path w="158" h="498">
                    <a:moveTo>
                      <a:pt x="33" y="0"/>
                    </a:moveTo>
                    <a:lnTo>
                      <a:pt x="33" y="0"/>
                    </a:lnTo>
                    <a:lnTo>
                      <a:pt x="56" y="21"/>
                    </a:lnTo>
                    <a:lnTo>
                      <a:pt x="78" y="42"/>
                    </a:lnTo>
                    <a:lnTo>
                      <a:pt x="98" y="68"/>
                    </a:lnTo>
                    <a:lnTo>
                      <a:pt x="114" y="96"/>
                    </a:lnTo>
                    <a:lnTo>
                      <a:pt x="114" y="96"/>
                    </a:lnTo>
                    <a:lnTo>
                      <a:pt x="127" y="122"/>
                    </a:lnTo>
                    <a:lnTo>
                      <a:pt x="137" y="150"/>
                    </a:lnTo>
                    <a:lnTo>
                      <a:pt x="144" y="178"/>
                    </a:lnTo>
                    <a:lnTo>
                      <a:pt x="148" y="205"/>
                    </a:lnTo>
                    <a:lnTo>
                      <a:pt x="150" y="235"/>
                    </a:lnTo>
                    <a:lnTo>
                      <a:pt x="148" y="262"/>
                    </a:lnTo>
                    <a:lnTo>
                      <a:pt x="145" y="290"/>
                    </a:lnTo>
                    <a:lnTo>
                      <a:pt x="139" y="316"/>
                    </a:lnTo>
                    <a:lnTo>
                      <a:pt x="129" y="342"/>
                    </a:lnTo>
                    <a:lnTo>
                      <a:pt x="118" y="368"/>
                    </a:lnTo>
                    <a:lnTo>
                      <a:pt x="104" y="393"/>
                    </a:lnTo>
                    <a:lnTo>
                      <a:pt x="88" y="415"/>
                    </a:lnTo>
                    <a:lnTo>
                      <a:pt x="69" y="437"/>
                    </a:lnTo>
                    <a:lnTo>
                      <a:pt x="49" y="456"/>
                    </a:lnTo>
                    <a:lnTo>
                      <a:pt x="26" y="474"/>
                    </a:lnTo>
                    <a:lnTo>
                      <a:pt x="0" y="490"/>
                    </a:lnTo>
                    <a:lnTo>
                      <a:pt x="5" y="498"/>
                    </a:lnTo>
                    <a:lnTo>
                      <a:pt x="5" y="498"/>
                    </a:lnTo>
                    <a:lnTo>
                      <a:pt x="30" y="482"/>
                    </a:lnTo>
                    <a:lnTo>
                      <a:pt x="54" y="464"/>
                    </a:lnTo>
                    <a:lnTo>
                      <a:pt x="75" y="445"/>
                    </a:lnTo>
                    <a:lnTo>
                      <a:pt x="95" y="423"/>
                    </a:lnTo>
                    <a:lnTo>
                      <a:pt x="111" y="401"/>
                    </a:lnTo>
                    <a:lnTo>
                      <a:pt x="124" y="376"/>
                    </a:lnTo>
                    <a:lnTo>
                      <a:pt x="137" y="350"/>
                    </a:lnTo>
                    <a:lnTo>
                      <a:pt x="145" y="324"/>
                    </a:lnTo>
                    <a:lnTo>
                      <a:pt x="152" y="296"/>
                    </a:lnTo>
                    <a:lnTo>
                      <a:pt x="157" y="269"/>
                    </a:lnTo>
                    <a:lnTo>
                      <a:pt x="158" y="241"/>
                    </a:lnTo>
                    <a:lnTo>
                      <a:pt x="157" y="213"/>
                    </a:lnTo>
                    <a:lnTo>
                      <a:pt x="152" y="184"/>
                    </a:lnTo>
                    <a:lnTo>
                      <a:pt x="145" y="156"/>
                    </a:lnTo>
                    <a:lnTo>
                      <a:pt x="135" y="129"/>
                    </a:lnTo>
                    <a:lnTo>
                      <a:pt x="122" y="101"/>
                    </a:lnTo>
                    <a:lnTo>
                      <a:pt x="122" y="101"/>
                    </a:lnTo>
                    <a:lnTo>
                      <a:pt x="114" y="86"/>
                    </a:lnTo>
                    <a:lnTo>
                      <a:pt x="104" y="72"/>
                    </a:lnTo>
                    <a:lnTo>
                      <a:pt x="95" y="59"/>
                    </a:lnTo>
                    <a:lnTo>
                      <a:pt x="83" y="46"/>
                    </a:lnTo>
                    <a:lnTo>
                      <a:pt x="72" y="33"/>
                    </a:lnTo>
                    <a:lnTo>
                      <a:pt x="59" y="21"/>
                    </a:lnTo>
                    <a:lnTo>
                      <a:pt x="3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 name="Freeform 3611"/>
              <p:cNvSpPr>
                <a:spLocks noEditPoints="1"/>
              </p:cNvSpPr>
              <p:nvPr/>
            </p:nvSpPr>
            <p:spPr bwMode="auto">
              <a:xfrm>
                <a:off x="4567237" y="3519487"/>
                <a:ext cx="336550" cy="431800"/>
              </a:xfrm>
              <a:custGeom>
                <a:avLst/>
                <a:gdLst/>
                <a:ahLst/>
                <a:cxnLst>
                  <a:cxn ang="0">
                    <a:pos x="276" y="495"/>
                  </a:cxn>
                  <a:cxn ang="0">
                    <a:pos x="294" y="510"/>
                  </a:cxn>
                  <a:cxn ang="0">
                    <a:pos x="298" y="482"/>
                  </a:cxn>
                  <a:cxn ang="0">
                    <a:pos x="314" y="480"/>
                  </a:cxn>
                  <a:cxn ang="0">
                    <a:pos x="327" y="480"/>
                  </a:cxn>
                  <a:cxn ang="0">
                    <a:pos x="332" y="464"/>
                  </a:cxn>
                  <a:cxn ang="0">
                    <a:pos x="343" y="461"/>
                  </a:cxn>
                  <a:cxn ang="0">
                    <a:pos x="343" y="438"/>
                  </a:cxn>
                  <a:cxn ang="0">
                    <a:pos x="347" y="461"/>
                  </a:cxn>
                  <a:cxn ang="0">
                    <a:pos x="345" y="418"/>
                  </a:cxn>
                  <a:cxn ang="0">
                    <a:pos x="361" y="422"/>
                  </a:cxn>
                  <a:cxn ang="0">
                    <a:pos x="351" y="384"/>
                  </a:cxn>
                  <a:cxn ang="0">
                    <a:pos x="373" y="394"/>
                  </a:cxn>
                  <a:cxn ang="0">
                    <a:pos x="363" y="352"/>
                  </a:cxn>
                  <a:cxn ang="0">
                    <a:pos x="374" y="365"/>
                  </a:cxn>
                  <a:cxn ang="0">
                    <a:pos x="381" y="329"/>
                  </a:cxn>
                  <a:cxn ang="0">
                    <a:pos x="389" y="344"/>
                  </a:cxn>
                  <a:cxn ang="0">
                    <a:pos x="376" y="300"/>
                  </a:cxn>
                  <a:cxn ang="0">
                    <a:pos x="382" y="322"/>
                  </a:cxn>
                  <a:cxn ang="0">
                    <a:pos x="376" y="272"/>
                  </a:cxn>
                  <a:cxn ang="0">
                    <a:pos x="381" y="249"/>
                  </a:cxn>
                  <a:cxn ang="0">
                    <a:pos x="381" y="226"/>
                  </a:cxn>
                  <a:cxn ang="0">
                    <a:pos x="381" y="249"/>
                  </a:cxn>
                  <a:cxn ang="0">
                    <a:pos x="373" y="200"/>
                  </a:cxn>
                  <a:cxn ang="0">
                    <a:pos x="376" y="190"/>
                  </a:cxn>
                  <a:cxn ang="0">
                    <a:pos x="376" y="174"/>
                  </a:cxn>
                  <a:cxn ang="0">
                    <a:pos x="361" y="173"/>
                  </a:cxn>
                  <a:cxn ang="0">
                    <a:pos x="361" y="150"/>
                  </a:cxn>
                  <a:cxn ang="0">
                    <a:pos x="342" y="147"/>
                  </a:cxn>
                  <a:cxn ang="0">
                    <a:pos x="342" y="130"/>
                  </a:cxn>
                  <a:cxn ang="0">
                    <a:pos x="316" y="125"/>
                  </a:cxn>
                  <a:cxn ang="0">
                    <a:pos x="319" y="103"/>
                  </a:cxn>
                  <a:cxn ang="0">
                    <a:pos x="288" y="101"/>
                  </a:cxn>
                  <a:cxn ang="0">
                    <a:pos x="298" y="88"/>
                  </a:cxn>
                  <a:cxn ang="0">
                    <a:pos x="275" y="76"/>
                  </a:cxn>
                  <a:cxn ang="0">
                    <a:pos x="288" y="67"/>
                  </a:cxn>
                  <a:cxn ang="0">
                    <a:pos x="246" y="65"/>
                  </a:cxn>
                  <a:cxn ang="0">
                    <a:pos x="268" y="60"/>
                  </a:cxn>
                  <a:cxn ang="0">
                    <a:pos x="29" y="52"/>
                  </a:cxn>
                  <a:cxn ang="0">
                    <a:pos x="45" y="52"/>
                  </a:cxn>
                  <a:cxn ang="0">
                    <a:pos x="219" y="52"/>
                  </a:cxn>
                  <a:cxn ang="0">
                    <a:pos x="236" y="55"/>
                  </a:cxn>
                  <a:cxn ang="0">
                    <a:pos x="167" y="34"/>
                  </a:cxn>
                  <a:cxn ang="0">
                    <a:pos x="179" y="47"/>
                  </a:cxn>
                  <a:cxn ang="0">
                    <a:pos x="94" y="28"/>
                  </a:cxn>
                  <a:cxn ang="0">
                    <a:pos x="102" y="42"/>
                  </a:cxn>
                  <a:cxn ang="0">
                    <a:pos x="148" y="18"/>
                  </a:cxn>
                  <a:cxn ang="0">
                    <a:pos x="153" y="34"/>
                  </a:cxn>
                  <a:cxn ang="0">
                    <a:pos x="127" y="16"/>
                  </a:cxn>
                  <a:cxn ang="0">
                    <a:pos x="138" y="0"/>
                  </a:cxn>
                  <a:cxn ang="0">
                    <a:pos x="6" y="49"/>
                  </a:cxn>
                  <a:cxn ang="0">
                    <a:pos x="29" y="88"/>
                  </a:cxn>
                  <a:cxn ang="0">
                    <a:pos x="219" y="81"/>
                  </a:cxn>
                  <a:cxn ang="0">
                    <a:pos x="330" y="182"/>
                  </a:cxn>
                  <a:cxn ang="0">
                    <a:pos x="322" y="410"/>
                  </a:cxn>
                  <a:cxn ang="0">
                    <a:pos x="361" y="467"/>
                  </a:cxn>
                  <a:cxn ang="0">
                    <a:pos x="400" y="174"/>
                  </a:cxn>
                  <a:cxn ang="0">
                    <a:pos x="226" y="15"/>
                  </a:cxn>
                </a:cxnLst>
                <a:rect l="0" t="0" r="r" b="b"/>
                <a:pathLst>
                  <a:path w="423" h="542">
                    <a:moveTo>
                      <a:pt x="285" y="516"/>
                    </a:moveTo>
                    <a:lnTo>
                      <a:pt x="285" y="516"/>
                    </a:lnTo>
                    <a:lnTo>
                      <a:pt x="283" y="516"/>
                    </a:lnTo>
                    <a:lnTo>
                      <a:pt x="283" y="516"/>
                    </a:lnTo>
                    <a:lnTo>
                      <a:pt x="278" y="515"/>
                    </a:lnTo>
                    <a:lnTo>
                      <a:pt x="275" y="511"/>
                    </a:lnTo>
                    <a:lnTo>
                      <a:pt x="273" y="506"/>
                    </a:lnTo>
                    <a:lnTo>
                      <a:pt x="273" y="503"/>
                    </a:lnTo>
                    <a:lnTo>
                      <a:pt x="273" y="503"/>
                    </a:lnTo>
                    <a:lnTo>
                      <a:pt x="273" y="498"/>
                    </a:lnTo>
                    <a:lnTo>
                      <a:pt x="276" y="495"/>
                    </a:lnTo>
                    <a:lnTo>
                      <a:pt x="280" y="492"/>
                    </a:lnTo>
                    <a:lnTo>
                      <a:pt x="285" y="492"/>
                    </a:lnTo>
                    <a:lnTo>
                      <a:pt x="285" y="492"/>
                    </a:lnTo>
                    <a:lnTo>
                      <a:pt x="286" y="492"/>
                    </a:lnTo>
                    <a:lnTo>
                      <a:pt x="286" y="492"/>
                    </a:lnTo>
                    <a:lnTo>
                      <a:pt x="290" y="493"/>
                    </a:lnTo>
                    <a:lnTo>
                      <a:pt x="293" y="497"/>
                    </a:lnTo>
                    <a:lnTo>
                      <a:pt x="296" y="500"/>
                    </a:lnTo>
                    <a:lnTo>
                      <a:pt x="296" y="505"/>
                    </a:lnTo>
                    <a:lnTo>
                      <a:pt x="296" y="505"/>
                    </a:lnTo>
                    <a:lnTo>
                      <a:pt x="294" y="510"/>
                    </a:lnTo>
                    <a:lnTo>
                      <a:pt x="293" y="513"/>
                    </a:lnTo>
                    <a:lnTo>
                      <a:pt x="290" y="515"/>
                    </a:lnTo>
                    <a:lnTo>
                      <a:pt x="285" y="516"/>
                    </a:lnTo>
                    <a:close/>
                    <a:moveTo>
                      <a:pt x="306" y="492"/>
                    </a:moveTo>
                    <a:lnTo>
                      <a:pt x="306" y="492"/>
                    </a:lnTo>
                    <a:lnTo>
                      <a:pt x="306" y="492"/>
                    </a:lnTo>
                    <a:lnTo>
                      <a:pt x="306" y="492"/>
                    </a:lnTo>
                    <a:lnTo>
                      <a:pt x="303" y="490"/>
                    </a:lnTo>
                    <a:lnTo>
                      <a:pt x="299" y="489"/>
                    </a:lnTo>
                    <a:lnTo>
                      <a:pt x="298" y="485"/>
                    </a:lnTo>
                    <a:lnTo>
                      <a:pt x="298" y="482"/>
                    </a:lnTo>
                    <a:lnTo>
                      <a:pt x="298" y="482"/>
                    </a:lnTo>
                    <a:lnTo>
                      <a:pt x="299" y="479"/>
                    </a:lnTo>
                    <a:lnTo>
                      <a:pt x="301" y="475"/>
                    </a:lnTo>
                    <a:lnTo>
                      <a:pt x="303" y="474"/>
                    </a:lnTo>
                    <a:lnTo>
                      <a:pt x="306" y="474"/>
                    </a:lnTo>
                    <a:lnTo>
                      <a:pt x="306" y="474"/>
                    </a:lnTo>
                    <a:lnTo>
                      <a:pt x="307" y="474"/>
                    </a:lnTo>
                    <a:lnTo>
                      <a:pt x="307" y="474"/>
                    </a:lnTo>
                    <a:lnTo>
                      <a:pt x="311" y="475"/>
                    </a:lnTo>
                    <a:lnTo>
                      <a:pt x="312" y="477"/>
                    </a:lnTo>
                    <a:lnTo>
                      <a:pt x="314" y="480"/>
                    </a:lnTo>
                    <a:lnTo>
                      <a:pt x="314" y="484"/>
                    </a:lnTo>
                    <a:lnTo>
                      <a:pt x="314" y="484"/>
                    </a:lnTo>
                    <a:lnTo>
                      <a:pt x="314" y="487"/>
                    </a:lnTo>
                    <a:lnTo>
                      <a:pt x="312" y="489"/>
                    </a:lnTo>
                    <a:lnTo>
                      <a:pt x="309" y="490"/>
                    </a:lnTo>
                    <a:lnTo>
                      <a:pt x="306" y="492"/>
                    </a:lnTo>
                    <a:close/>
                    <a:moveTo>
                      <a:pt x="330" y="482"/>
                    </a:moveTo>
                    <a:lnTo>
                      <a:pt x="330" y="482"/>
                    </a:lnTo>
                    <a:lnTo>
                      <a:pt x="330" y="482"/>
                    </a:lnTo>
                    <a:lnTo>
                      <a:pt x="330" y="482"/>
                    </a:lnTo>
                    <a:lnTo>
                      <a:pt x="327" y="480"/>
                    </a:lnTo>
                    <a:lnTo>
                      <a:pt x="324" y="479"/>
                    </a:lnTo>
                    <a:lnTo>
                      <a:pt x="322" y="475"/>
                    </a:lnTo>
                    <a:lnTo>
                      <a:pt x="322" y="472"/>
                    </a:lnTo>
                    <a:lnTo>
                      <a:pt x="322" y="472"/>
                    </a:lnTo>
                    <a:lnTo>
                      <a:pt x="324" y="469"/>
                    </a:lnTo>
                    <a:lnTo>
                      <a:pt x="325" y="467"/>
                    </a:lnTo>
                    <a:lnTo>
                      <a:pt x="327" y="466"/>
                    </a:lnTo>
                    <a:lnTo>
                      <a:pt x="330" y="464"/>
                    </a:lnTo>
                    <a:lnTo>
                      <a:pt x="330" y="464"/>
                    </a:lnTo>
                    <a:lnTo>
                      <a:pt x="332" y="464"/>
                    </a:lnTo>
                    <a:lnTo>
                      <a:pt x="332" y="464"/>
                    </a:lnTo>
                    <a:lnTo>
                      <a:pt x="335" y="466"/>
                    </a:lnTo>
                    <a:lnTo>
                      <a:pt x="337" y="467"/>
                    </a:lnTo>
                    <a:lnTo>
                      <a:pt x="338" y="471"/>
                    </a:lnTo>
                    <a:lnTo>
                      <a:pt x="340" y="474"/>
                    </a:lnTo>
                    <a:lnTo>
                      <a:pt x="340" y="474"/>
                    </a:lnTo>
                    <a:lnTo>
                      <a:pt x="338" y="477"/>
                    </a:lnTo>
                    <a:lnTo>
                      <a:pt x="337" y="479"/>
                    </a:lnTo>
                    <a:lnTo>
                      <a:pt x="334" y="480"/>
                    </a:lnTo>
                    <a:lnTo>
                      <a:pt x="330" y="482"/>
                    </a:lnTo>
                    <a:close/>
                    <a:moveTo>
                      <a:pt x="343" y="461"/>
                    </a:moveTo>
                    <a:lnTo>
                      <a:pt x="343" y="461"/>
                    </a:lnTo>
                    <a:lnTo>
                      <a:pt x="342" y="461"/>
                    </a:lnTo>
                    <a:lnTo>
                      <a:pt x="342" y="461"/>
                    </a:lnTo>
                    <a:lnTo>
                      <a:pt x="337" y="461"/>
                    </a:lnTo>
                    <a:lnTo>
                      <a:pt x="334" y="458"/>
                    </a:lnTo>
                    <a:lnTo>
                      <a:pt x="332" y="453"/>
                    </a:lnTo>
                    <a:lnTo>
                      <a:pt x="330" y="449"/>
                    </a:lnTo>
                    <a:lnTo>
                      <a:pt x="330" y="449"/>
                    </a:lnTo>
                    <a:lnTo>
                      <a:pt x="332" y="445"/>
                    </a:lnTo>
                    <a:lnTo>
                      <a:pt x="335" y="441"/>
                    </a:lnTo>
                    <a:lnTo>
                      <a:pt x="338" y="438"/>
                    </a:lnTo>
                    <a:lnTo>
                      <a:pt x="343" y="438"/>
                    </a:lnTo>
                    <a:lnTo>
                      <a:pt x="343" y="438"/>
                    </a:lnTo>
                    <a:lnTo>
                      <a:pt x="343" y="438"/>
                    </a:lnTo>
                    <a:lnTo>
                      <a:pt x="343" y="438"/>
                    </a:lnTo>
                    <a:lnTo>
                      <a:pt x="348" y="440"/>
                    </a:lnTo>
                    <a:lnTo>
                      <a:pt x="351" y="441"/>
                    </a:lnTo>
                    <a:lnTo>
                      <a:pt x="355" y="446"/>
                    </a:lnTo>
                    <a:lnTo>
                      <a:pt x="355" y="451"/>
                    </a:lnTo>
                    <a:lnTo>
                      <a:pt x="355" y="451"/>
                    </a:lnTo>
                    <a:lnTo>
                      <a:pt x="353" y="454"/>
                    </a:lnTo>
                    <a:lnTo>
                      <a:pt x="350" y="459"/>
                    </a:lnTo>
                    <a:lnTo>
                      <a:pt x="347" y="461"/>
                    </a:lnTo>
                    <a:lnTo>
                      <a:pt x="343" y="461"/>
                    </a:lnTo>
                    <a:close/>
                    <a:moveTo>
                      <a:pt x="353" y="430"/>
                    </a:moveTo>
                    <a:lnTo>
                      <a:pt x="353" y="430"/>
                    </a:lnTo>
                    <a:lnTo>
                      <a:pt x="353" y="430"/>
                    </a:lnTo>
                    <a:lnTo>
                      <a:pt x="353" y="430"/>
                    </a:lnTo>
                    <a:lnTo>
                      <a:pt x="350" y="430"/>
                    </a:lnTo>
                    <a:lnTo>
                      <a:pt x="347" y="427"/>
                    </a:lnTo>
                    <a:lnTo>
                      <a:pt x="345" y="425"/>
                    </a:lnTo>
                    <a:lnTo>
                      <a:pt x="345" y="422"/>
                    </a:lnTo>
                    <a:lnTo>
                      <a:pt x="345" y="422"/>
                    </a:lnTo>
                    <a:lnTo>
                      <a:pt x="345" y="418"/>
                    </a:lnTo>
                    <a:lnTo>
                      <a:pt x="348" y="415"/>
                    </a:lnTo>
                    <a:lnTo>
                      <a:pt x="350" y="414"/>
                    </a:lnTo>
                    <a:lnTo>
                      <a:pt x="353" y="414"/>
                    </a:lnTo>
                    <a:lnTo>
                      <a:pt x="353" y="414"/>
                    </a:lnTo>
                    <a:lnTo>
                      <a:pt x="355" y="414"/>
                    </a:lnTo>
                    <a:lnTo>
                      <a:pt x="355" y="414"/>
                    </a:lnTo>
                    <a:lnTo>
                      <a:pt x="358" y="414"/>
                    </a:lnTo>
                    <a:lnTo>
                      <a:pt x="360" y="417"/>
                    </a:lnTo>
                    <a:lnTo>
                      <a:pt x="361" y="418"/>
                    </a:lnTo>
                    <a:lnTo>
                      <a:pt x="361" y="422"/>
                    </a:lnTo>
                    <a:lnTo>
                      <a:pt x="361" y="422"/>
                    </a:lnTo>
                    <a:lnTo>
                      <a:pt x="361" y="425"/>
                    </a:lnTo>
                    <a:lnTo>
                      <a:pt x="360" y="428"/>
                    </a:lnTo>
                    <a:lnTo>
                      <a:pt x="356" y="430"/>
                    </a:lnTo>
                    <a:lnTo>
                      <a:pt x="353" y="430"/>
                    </a:lnTo>
                    <a:close/>
                    <a:moveTo>
                      <a:pt x="363" y="399"/>
                    </a:moveTo>
                    <a:lnTo>
                      <a:pt x="363" y="399"/>
                    </a:lnTo>
                    <a:lnTo>
                      <a:pt x="356" y="397"/>
                    </a:lnTo>
                    <a:lnTo>
                      <a:pt x="353" y="392"/>
                    </a:lnTo>
                    <a:lnTo>
                      <a:pt x="353" y="392"/>
                    </a:lnTo>
                    <a:lnTo>
                      <a:pt x="351" y="388"/>
                    </a:lnTo>
                    <a:lnTo>
                      <a:pt x="351" y="384"/>
                    </a:lnTo>
                    <a:lnTo>
                      <a:pt x="353" y="379"/>
                    </a:lnTo>
                    <a:lnTo>
                      <a:pt x="358" y="376"/>
                    </a:lnTo>
                    <a:lnTo>
                      <a:pt x="358" y="376"/>
                    </a:lnTo>
                    <a:lnTo>
                      <a:pt x="363" y="375"/>
                    </a:lnTo>
                    <a:lnTo>
                      <a:pt x="363" y="375"/>
                    </a:lnTo>
                    <a:lnTo>
                      <a:pt x="369" y="376"/>
                    </a:lnTo>
                    <a:lnTo>
                      <a:pt x="374" y="381"/>
                    </a:lnTo>
                    <a:lnTo>
                      <a:pt x="374" y="381"/>
                    </a:lnTo>
                    <a:lnTo>
                      <a:pt x="374" y="386"/>
                    </a:lnTo>
                    <a:lnTo>
                      <a:pt x="374" y="391"/>
                    </a:lnTo>
                    <a:lnTo>
                      <a:pt x="373" y="394"/>
                    </a:lnTo>
                    <a:lnTo>
                      <a:pt x="369" y="397"/>
                    </a:lnTo>
                    <a:lnTo>
                      <a:pt x="369" y="397"/>
                    </a:lnTo>
                    <a:lnTo>
                      <a:pt x="363" y="399"/>
                    </a:lnTo>
                    <a:close/>
                    <a:moveTo>
                      <a:pt x="369" y="366"/>
                    </a:moveTo>
                    <a:lnTo>
                      <a:pt x="369" y="366"/>
                    </a:lnTo>
                    <a:lnTo>
                      <a:pt x="366" y="365"/>
                    </a:lnTo>
                    <a:lnTo>
                      <a:pt x="363" y="361"/>
                    </a:lnTo>
                    <a:lnTo>
                      <a:pt x="363" y="361"/>
                    </a:lnTo>
                    <a:lnTo>
                      <a:pt x="361" y="358"/>
                    </a:lnTo>
                    <a:lnTo>
                      <a:pt x="361" y="355"/>
                    </a:lnTo>
                    <a:lnTo>
                      <a:pt x="363" y="352"/>
                    </a:lnTo>
                    <a:lnTo>
                      <a:pt x="366" y="350"/>
                    </a:lnTo>
                    <a:lnTo>
                      <a:pt x="366" y="350"/>
                    </a:lnTo>
                    <a:lnTo>
                      <a:pt x="369" y="348"/>
                    </a:lnTo>
                    <a:lnTo>
                      <a:pt x="369" y="348"/>
                    </a:lnTo>
                    <a:lnTo>
                      <a:pt x="374" y="350"/>
                    </a:lnTo>
                    <a:lnTo>
                      <a:pt x="377" y="353"/>
                    </a:lnTo>
                    <a:lnTo>
                      <a:pt x="377" y="353"/>
                    </a:lnTo>
                    <a:lnTo>
                      <a:pt x="377" y="357"/>
                    </a:lnTo>
                    <a:lnTo>
                      <a:pt x="377" y="360"/>
                    </a:lnTo>
                    <a:lnTo>
                      <a:pt x="376" y="363"/>
                    </a:lnTo>
                    <a:lnTo>
                      <a:pt x="374" y="365"/>
                    </a:lnTo>
                    <a:lnTo>
                      <a:pt x="374" y="365"/>
                    </a:lnTo>
                    <a:lnTo>
                      <a:pt x="369" y="366"/>
                    </a:lnTo>
                    <a:close/>
                    <a:moveTo>
                      <a:pt x="384" y="344"/>
                    </a:moveTo>
                    <a:lnTo>
                      <a:pt x="384" y="344"/>
                    </a:lnTo>
                    <a:lnTo>
                      <a:pt x="381" y="344"/>
                    </a:lnTo>
                    <a:lnTo>
                      <a:pt x="377" y="340"/>
                    </a:lnTo>
                    <a:lnTo>
                      <a:pt x="377" y="340"/>
                    </a:lnTo>
                    <a:lnTo>
                      <a:pt x="376" y="337"/>
                    </a:lnTo>
                    <a:lnTo>
                      <a:pt x="376" y="334"/>
                    </a:lnTo>
                    <a:lnTo>
                      <a:pt x="377" y="331"/>
                    </a:lnTo>
                    <a:lnTo>
                      <a:pt x="381" y="329"/>
                    </a:lnTo>
                    <a:lnTo>
                      <a:pt x="381" y="329"/>
                    </a:lnTo>
                    <a:lnTo>
                      <a:pt x="384" y="327"/>
                    </a:lnTo>
                    <a:lnTo>
                      <a:pt x="384" y="327"/>
                    </a:lnTo>
                    <a:lnTo>
                      <a:pt x="389" y="329"/>
                    </a:lnTo>
                    <a:lnTo>
                      <a:pt x="392" y="332"/>
                    </a:lnTo>
                    <a:lnTo>
                      <a:pt x="392" y="332"/>
                    </a:lnTo>
                    <a:lnTo>
                      <a:pt x="394" y="335"/>
                    </a:lnTo>
                    <a:lnTo>
                      <a:pt x="392" y="339"/>
                    </a:lnTo>
                    <a:lnTo>
                      <a:pt x="392" y="340"/>
                    </a:lnTo>
                    <a:lnTo>
                      <a:pt x="389" y="344"/>
                    </a:lnTo>
                    <a:lnTo>
                      <a:pt x="389" y="344"/>
                    </a:lnTo>
                    <a:lnTo>
                      <a:pt x="384" y="344"/>
                    </a:lnTo>
                    <a:close/>
                    <a:moveTo>
                      <a:pt x="382" y="322"/>
                    </a:moveTo>
                    <a:lnTo>
                      <a:pt x="382" y="322"/>
                    </a:lnTo>
                    <a:lnTo>
                      <a:pt x="376" y="321"/>
                    </a:lnTo>
                    <a:lnTo>
                      <a:pt x="371" y="316"/>
                    </a:lnTo>
                    <a:lnTo>
                      <a:pt x="371" y="316"/>
                    </a:lnTo>
                    <a:lnTo>
                      <a:pt x="369" y="311"/>
                    </a:lnTo>
                    <a:lnTo>
                      <a:pt x="371" y="306"/>
                    </a:lnTo>
                    <a:lnTo>
                      <a:pt x="373" y="303"/>
                    </a:lnTo>
                    <a:lnTo>
                      <a:pt x="376" y="300"/>
                    </a:lnTo>
                    <a:lnTo>
                      <a:pt x="376" y="300"/>
                    </a:lnTo>
                    <a:lnTo>
                      <a:pt x="382" y="298"/>
                    </a:lnTo>
                    <a:lnTo>
                      <a:pt x="382" y="298"/>
                    </a:lnTo>
                    <a:lnTo>
                      <a:pt x="387" y="300"/>
                    </a:lnTo>
                    <a:lnTo>
                      <a:pt x="392" y="304"/>
                    </a:lnTo>
                    <a:lnTo>
                      <a:pt x="392" y="304"/>
                    </a:lnTo>
                    <a:lnTo>
                      <a:pt x="394" y="309"/>
                    </a:lnTo>
                    <a:lnTo>
                      <a:pt x="394" y="313"/>
                    </a:lnTo>
                    <a:lnTo>
                      <a:pt x="391" y="318"/>
                    </a:lnTo>
                    <a:lnTo>
                      <a:pt x="387" y="321"/>
                    </a:lnTo>
                    <a:lnTo>
                      <a:pt x="387" y="321"/>
                    </a:lnTo>
                    <a:lnTo>
                      <a:pt x="382" y="322"/>
                    </a:lnTo>
                    <a:close/>
                    <a:moveTo>
                      <a:pt x="376" y="290"/>
                    </a:moveTo>
                    <a:lnTo>
                      <a:pt x="376" y="290"/>
                    </a:lnTo>
                    <a:lnTo>
                      <a:pt x="371" y="288"/>
                    </a:lnTo>
                    <a:lnTo>
                      <a:pt x="368" y="285"/>
                    </a:lnTo>
                    <a:lnTo>
                      <a:pt x="368" y="285"/>
                    </a:lnTo>
                    <a:lnTo>
                      <a:pt x="366" y="282"/>
                    </a:lnTo>
                    <a:lnTo>
                      <a:pt x="368" y="278"/>
                    </a:lnTo>
                    <a:lnTo>
                      <a:pt x="368" y="275"/>
                    </a:lnTo>
                    <a:lnTo>
                      <a:pt x="371" y="274"/>
                    </a:lnTo>
                    <a:lnTo>
                      <a:pt x="371" y="274"/>
                    </a:lnTo>
                    <a:lnTo>
                      <a:pt x="376" y="272"/>
                    </a:lnTo>
                    <a:lnTo>
                      <a:pt x="376" y="272"/>
                    </a:lnTo>
                    <a:lnTo>
                      <a:pt x="379" y="274"/>
                    </a:lnTo>
                    <a:lnTo>
                      <a:pt x="382" y="277"/>
                    </a:lnTo>
                    <a:lnTo>
                      <a:pt x="382" y="277"/>
                    </a:lnTo>
                    <a:lnTo>
                      <a:pt x="384" y="280"/>
                    </a:lnTo>
                    <a:lnTo>
                      <a:pt x="384" y="283"/>
                    </a:lnTo>
                    <a:lnTo>
                      <a:pt x="382" y="287"/>
                    </a:lnTo>
                    <a:lnTo>
                      <a:pt x="379" y="288"/>
                    </a:lnTo>
                    <a:lnTo>
                      <a:pt x="379" y="288"/>
                    </a:lnTo>
                    <a:lnTo>
                      <a:pt x="376" y="290"/>
                    </a:lnTo>
                    <a:close/>
                    <a:moveTo>
                      <a:pt x="381" y="249"/>
                    </a:moveTo>
                    <a:lnTo>
                      <a:pt x="381" y="249"/>
                    </a:lnTo>
                    <a:lnTo>
                      <a:pt x="377" y="249"/>
                    </a:lnTo>
                    <a:lnTo>
                      <a:pt x="374" y="247"/>
                    </a:lnTo>
                    <a:lnTo>
                      <a:pt x="374" y="247"/>
                    </a:lnTo>
                    <a:lnTo>
                      <a:pt x="371" y="244"/>
                    </a:lnTo>
                    <a:lnTo>
                      <a:pt x="369" y="241"/>
                    </a:lnTo>
                    <a:lnTo>
                      <a:pt x="369" y="236"/>
                    </a:lnTo>
                    <a:lnTo>
                      <a:pt x="371" y="231"/>
                    </a:lnTo>
                    <a:lnTo>
                      <a:pt x="371" y="231"/>
                    </a:lnTo>
                    <a:lnTo>
                      <a:pt x="374" y="228"/>
                    </a:lnTo>
                    <a:lnTo>
                      <a:pt x="381" y="226"/>
                    </a:lnTo>
                    <a:lnTo>
                      <a:pt x="381" y="226"/>
                    </a:lnTo>
                    <a:lnTo>
                      <a:pt x="384" y="226"/>
                    </a:lnTo>
                    <a:lnTo>
                      <a:pt x="387" y="228"/>
                    </a:lnTo>
                    <a:lnTo>
                      <a:pt x="387" y="228"/>
                    </a:lnTo>
                    <a:lnTo>
                      <a:pt x="391" y="231"/>
                    </a:lnTo>
                    <a:lnTo>
                      <a:pt x="392" y="236"/>
                    </a:lnTo>
                    <a:lnTo>
                      <a:pt x="392" y="239"/>
                    </a:lnTo>
                    <a:lnTo>
                      <a:pt x="391" y="244"/>
                    </a:lnTo>
                    <a:lnTo>
                      <a:pt x="391" y="244"/>
                    </a:lnTo>
                    <a:lnTo>
                      <a:pt x="386" y="249"/>
                    </a:lnTo>
                    <a:lnTo>
                      <a:pt x="381" y="249"/>
                    </a:lnTo>
                    <a:close/>
                    <a:moveTo>
                      <a:pt x="373" y="217"/>
                    </a:moveTo>
                    <a:lnTo>
                      <a:pt x="373" y="217"/>
                    </a:lnTo>
                    <a:lnTo>
                      <a:pt x="368" y="217"/>
                    </a:lnTo>
                    <a:lnTo>
                      <a:pt x="368" y="217"/>
                    </a:lnTo>
                    <a:lnTo>
                      <a:pt x="364" y="213"/>
                    </a:lnTo>
                    <a:lnTo>
                      <a:pt x="364" y="210"/>
                    </a:lnTo>
                    <a:lnTo>
                      <a:pt x="364" y="207"/>
                    </a:lnTo>
                    <a:lnTo>
                      <a:pt x="364" y="204"/>
                    </a:lnTo>
                    <a:lnTo>
                      <a:pt x="364" y="204"/>
                    </a:lnTo>
                    <a:lnTo>
                      <a:pt x="368" y="202"/>
                    </a:lnTo>
                    <a:lnTo>
                      <a:pt x="373" y="200"/>
                    </a:lnTo>
                    <a:lnTo>
                      <a:pt x="373" y="200"/>
                    </a:lnTo>
                    <a:lnTo>
                      <a:pt x="377" y="202"/>
                    </a:lnTo>
                    <a:lnTo>
                      <a:pt x="377" y="202"/>
                    </a:lnTo>
                    <a:lnTo>
                      <a:pt x="379" y="204"/>
                    </a:lnTo>
                    <a:lnTo>
                      <a:pt x="381" y="207"/>
                    </a:lnTo>
                    <a:lnTo>
                      <a:pt x="381" y="210"/>
                    </a:lnTo>
                    <a:lnTo>
                      <a:pt x="379" y="213"/>
                    </a:lnTo>
                    <a:lnTo>
                      <a:pt x="379" y="213"/>
                    </a:lnTo>
                    <a:lnTo>
                      <a:pt x="376" y="217"/>
                    </a:lnTo>
                    <a:lnTo>
                      <a:pt x="373" y="217"/>
                    </a:lnTo>
                    <a:close/>
                    <a:moveTo>
                      <a:pt x="376" y="190"/>
                    </a:moveTo>
                    <a:lnTo>
                      <a:pt x="376" y="190"/>
                    </a:lnTo>
                    <a:lnTo>
                      <a:pt x="371" y="189"/>
                    </a:lnTo>
                    <a:lnTo>
                      <a:pt x="371" y="189"/>
                    </a:lnTo>
                    <a:lnTo>
                      <a:pt x="368" y="187"/>
                    </a:lnTo>
                    <a:lnTo>
                      <a:pt x="368" y="184"/>
                    </a:lnTo>
                    <a:lnTo>
                      <a:pt x="368" y="181"/>
                    </a:lnTo>
                    <a:lnTo>
                      <a:pt x="368" y="177"/>
                    </a:lnTo>
                    <a:lnTo>
                      <a:pt x="368" y="177"/>
                    </a:lnTo>
                    <a:lnTo>
                      <a:pt x="371" y="174"/>
                    </a:lnTo>
                    <a:lnTo>
                      <a:pt x="376" y="174"/>
                    </a:lnTo>
                    <a:lnTo>
                      <a:pt x="376" y="174"/>
                    </a:lnTo>
                    <a:lnTo>
                      <a:pt x="381" y="176"/>
                    </a:lnTo>
                    <a:lnTo>
                      <a:pt x="381" y="176"/>
                    </a:lnTo>
                    <a:lnTo>
                      <a:pt x="382" y="177"/>
                    </a:lnTo>
                    <a:lnTo>
                      <a:pt x="384" y="181"/>
                    </a:lnTo>
                    <a:lnTo>
                      <a:pt x="384" y="184"/>
                    </a:lnTo>
                    <a:lnTo>
                      <a:pt x="382" y="187"/>
                    </a:lnTo>
                    <a:lnTo>
                      <a:pt x="382" y="187"/>
                    </a:lnTo>
                    <a:lnTo>
                      <a:pt x="379" y="190"/>
                    </a:lnTo>
                    <a:lnTo>
                      <a:pt x="376" y="190"/>
                    </a:lnTo>
                    <a:close/>
                    <a:moveTo>
                      <a:pt x="361" y="173"/>
                    </a:moveTo>
                    <a:lnTo>
                      <a:pt x="361" y="173"/>
                    </a:lnTo>
                    <a:lnTo>
                      <a:pt x="356" y="173"/>
                    </a:lnTo>
                    <a:lnTo>
                      <a:pt x="355" y="171"/>
                    </a:lnTo>
                    <a:lnTo>
                      <a:pt x="355" y="171"/>
                    </a:lnTo>
                    <a:lnTo>
                      <a:pt x="350" y="168"/>
                    </a:lnTo>
                    <a:lnTo>
                      <a:pt x="348" y="163"/>
                    </a:lnTo>
                    <a:lnTo>
                      <a:pt x="348" y="160"/>
                    </a:lnTo>
                    <a:lnTo>
                      <a:pt x="350" y="155"/>
                    </a:lnTo>
                    <a:lnTo>
                      <a:pt x="350" y="155"/>
                    </a:lnTo>
                    <a:lnTo>
                      <a:pt x="355" y="151"/>
                    </a:lnTo>
                    <a:lnTo>
                      <a:pt x="361" y="150"/>
                    </a:lnTo>
                    <a:lnTo>
                      <a:pt x="361" y="150"/>
                    </a:lnTo>
                    <a:lnTo>
                      <a:pt x="364" y="150"/>
                    </a:lnTo>
                    <a:lnTo>
                      <a:pt x="368" y="151"/>
                    </a:lnTo>
                    <a:lnTo>
                      <a:pt x="368" y="151"/>
                    </a:lnTo>
                    <a:lnTo>
                      <a:pt x="371" y="155"/>
                    </a:lnTo>
                    <a:lnTo>
                      <a:pt x="373" y="160"/>
                    </a:lnTo>
                    <a:lnTo>
                      <a:pt x="373" y="163"/>
                    </a:lnTo>
                    <a:lnTo>
                      <a:pt x="371" y="168"/>
                    </a:lnTo>
                    <a:lnTo>
                      <a:pt x="371" y="168"/>
                    </a:lnTo>
                    <a:lnTo>
                      <a:pt x="366" y="171"/>
                    </a:lnTo>
                    <a:lnTo>
                      <a:pt x="361" y="173"/>
                    </a:lnTo>
                    <a:close/>
                    <a:moveTo>
                      <a:pt x="342" y="147"/>
                    </a:moveTo>
                    <a:lnTo>
                      <a:pt x="342" y="147"/>
                    </a:lnTo>
                    <a:lnTo>
                      <a:pt x="337" y="145"/>
                    </a:lnTo>
                    <a:lnTo>
                      <a:pt x="337" y="145"/>
                    </a:lnTo>
                    <a:lnTo>
                      <a:pt x="334" y="143"/>
                    </a:lnTo>
                    <a:lnTo>
                      <a:pt x="332" y="140"/>
                    </a:lnTo>
                    <a:lnTo>
                      <a:pt x="332" y="137"/>
                    </a:lnTo>
                    <a:lnTo>
                      <a:pt x="334" y="133"/>
                    </a:lnTo>
                    <a:lnTo>
                      <a:pt x="334" y="133"/>
                    </a:lnTo>
                    <a:lnTo>
                      <a:pt x="337" y="130"/>
                    </a:lnTo>
                    <a:lnTo>
                      <a:pt x="342" y="130"/>
                    </a:lnTo>
                    <a:lnTo>
                      <a:pt x="342" y="130"/>
                    </a:lnTo>
                    <a:lnTo>
                      <a:pt x="345" y="132"/>
                    </a:lnTo>
                    <a:lnTo>
                      <a:pt x="345" y="132"/>
                    </a:lnTo>
                    <a:lnTo>
                      <a:pt x="348" y="133"/>
                    </a:lnTo>
                    <a:lnTo>
                      <a:pt x="350" y="137"/>
                    </a:lnTo>
                    <a:lnTo>
                      <a:pt x="350" y="140"/>
                    </a:lnTo>
                    <a:lnTo>
                      <a:pt x="348" y="143"/>
                    </a:lnTo>
                    <a:lnTo>
                      <a:pt x="348" y="143"/>
                    </a:lnTo>
                    <a:lnTo>
                      <a:pt x="345" y="147"/>
                    </a:lnTo>
                    <a:lnTo>
                      <a:pt x="342" y="147"/>
                    </a:lnTo>
                    <a:close/>
                    <a:moveTo>
                      <a:pt x="316" y="125"/>
                    </a:moveTo>
                    <a:lnTo>
                      <a:pt x="316" y="125"/>
                    </a:lnTo>
                    <a:lnTo>
                      <a:pt x="311" y="124"/>
                    </a:lnTo>
                    <a:lnTo>
                      <a:pt x="306" y="122"/>
                    </a:lnTo>
                    <a:lnTo>
                      <a:pt x="304" y="117"/>
                    </a:lnTo>
                    <a:lnTo>
                      <a:pt x="303" y="114"/>
                    </a:lnTo>
                    <a:lnTo>
                      <a:pt x="303" y="114"/>
                    </a:lnTo>
                    <a:lnTo>
                      <a:pt x="304" y="109"/>
                    </a:lnTo>
                    <a:lnTo>
                      <a:pt x="306" y="104"/>
                    </a:lnTo>
                    <a:lnTo>
                      <a:pt x="311" y="103"/>
                    </a:lnTo>
                    <a:lnTo>
                      <a:pt x="316" y="101"/>
                    </a:lnTo>
                    <a:lnTo>
                      <a:pt x="316" y="101"/>
                    </a:lnTo>
                    <a:lnTo>
                      <a:pt x="319" y="103"/>
                    </a:lnTo>
                    <a:lnTo>
                      <a:pt x="324" y="104"/>
                    </a:lnTo>
                    <a:lnTo>
                      <a:pt x="325" y="109"/>
                    </a:lnTo>
                    <a:lnTo>
                      <a:pt x="327" y="114"/>
                    </a:lnTo>
                    <a:lnTo>
                      <a:pt x="327" y="114"/>
                    </a:lnTo>
                    <a:lnTo>
                      <a:pt x="325" y="117"/>
                    </a:lnTo>
                    <a:lnTo>
                      <a:pt x="324" y="122"/>
                    </a:lnTo>
                    <a:lnTo>
                      <a:pt x="319" y="124"/>
                    </a:lnTo>
                    <a:lnTo>
                      <a:pt x="316" y="125"/>
                    </a:lnTo>
                    <a:close/>
                    <a:moveTo>
                      <a:pt x="293" y="103"/>
                    </a:moveTo>
                    <a:lnTo>
                      <a:pt x="293" y="103"/>
                    </a:lnTo>
                    <a:lnTo>
                      <a:pt x="288" y="101"/>
                    </a:lnTo>
                    <a:lnTo>
                      <a:pt x="286" y="99"/>
                    </a:lnTo>
                    <a:lnTo>
                      <a:pt x="285" y="96"/>
                    </a:lnTo>
                    <a:lnTo>
                      <a:pt x="283" y="93"/>
                    </a:lnTo>
                    <a:lnTo>
                      <a:pt x="283" y="93"/>
                    </a:lnTo>
                    <a:lnTo>
                      <a:pt x="285" y="90"/>
                    </a:lnTo>
                    <a:lnTo>
                      <a:pt x="286" y="88"/>
                    </a:lnTo>
                    <a:lnTo>
                      <a:pt x="288" y="86"/>
                    </a:lnTo>
                    <a:lnTo>
                      <a:pt x="293" y="85"/>
                    </a:lnTo>
                    <a:lnTo>
                      <a:pt x="293" y="85"/>
                    </a:lnTo>
                    <a:lnTo>
                      <a:pt x="296" y="86"/>
                    </a:lnTo>
                    <a:lnTo>
                      <a:pt x="298" y="88"/>
                    </a:lnTo>
                    <a:lnTo>
                      <a:pt x="299" y="90"/>
                    </a:lnTo>
                    <a:lnTo>
                      <a:pt x="301" y="93"/>
                    </a:lnTo>
                    <a:lnTo>
                      <a:pt x="301" y="93"/>
                    </a:lnTo>
                    <a:lnTo>
                      <a:pt x="299" y="96"/>
                    </a:lnTo>
                    <a:lnTo>
                      <a:pt x="298" y="99"/>
                    </a:lnTo>
                    <a:lnTo>
                      <a:pt x="296" y="101"/>
                    </a:lnTo>
                    <a:lnTo>
                      <a:pt x="293" y="103"/>
                    </a:lnTo>
                    <a:close/>
                    <a:moveTo>
                      <a:pt x="280" y="78"/>
                    </a:moveTo>
                    <a:lnTo>
                      <a:pt x="280" y="78"/>
                    </a:lnTo>
                    <a:lnTo>
                      <a:pt x="276" y="78"/>
                    </a:lnTo>
                    <a:lnTo>
                      <a:pt x="275" y="76"/>
                    </a:lnTo>
                    <a:lnTo>
                      <a:pt x="272" y="73"/>
                    </a:lnTo>
                    <a:lnTo>
                      <a:pt x="272" y="70"/>
                    </a:lnTo>
                    <a:lnTo>
                      <a:pt x="272" y="70"/>
                    </a:lnTo>
                    <a:lnTo>
                      <a:pt x="272" y="67"/>
                    </a:lnTo>
                    <a:lnTo>
                      <a:pt x="275" y="63"/>
                    </a:lnTo>
                    <a:lnTo>
                      <a:pt x="276" y="62"/>
                    </a:lnTo>
                    <a:lnTo>
                      <a:pt x="280" y="62"/>
                    </a:lnTo>
                    <a:lnTo>
                      <a:pt x="280" y="62"/>
                    </a:lnTo>
                    <a:lnTo>
                      <a:pt x="283" y="62"/>
                    </a:lnTo>
                    <a:lnTo>
                      <a:pt x="286" y="63"/>
                    </a:lnTo>
                    <a:lnTo>
                      <a:pt x="288" y="67"/>
                    </a:lnTo>
                    <a:lnTo>
                      <a:pt x="290" y="70"/>
                    </a:lnTo>
                    <a:lnTo>
                      <a:pt x="290" y="70"/>
                    </a:lnTo>
                    <a:lnTo>
                      <a:pt x="288" y="73"/>
                    </a:lnTo>
                    <a:lnTo>
                      <a:pt x="286" y="76"/>
                    </a:lnTo>
                    <a:lnTo>
                      <a:pt x="283" y="78"/>
                    </a:lnTo>
                    <a:lnTo>
                      <a:pt x="280" y="78"/>
                    </a:lnTo>
                    <a:close/>
                    <a:moveTo>
                      <a:pt x="255" y="72"/>
                    </a:moveTo>
                    <a:lnTo>
                      <a:pt x="255" y="72"/>
                    </a:lnTo>
                    <a:lnTo>
                      <a:pt x="252" y="72"/>
                    </a:lnTo>
                    <a:lnTo>
                      <a:pt x="247" y="68"/>
                    </a:lnTo>
                    <a:lnTo>
                      <a:pt x="246" y="65"/>
                    </a:lnTo>
                    <a:lnTo>
                      <a:pt x="244" y="60"/>
                    </a:lnTo>
                    <a:lnTo>
                      <a:pt x="244" y="60"/>
                    </a:lnTo>
                    <a:lnTo>
                      <a:pt x="246" y="55"/>
                    </a:lnTo>
                    <a:lnTo>
                      <a:pt x="247" y="52"/>
                    </a:lnTo>
                    <a:lnTo>
                      <a:pt x="252" y="49"/>
                    </a:lnTo>
                    <a:lnTo>
                      <a:pt x="255" y="49"/>
                    </a:lnTo>
                    <a:lnTo>
                      <a:pt x="255" y="49"/>
                    </a:lnTo>
                    <a:lnTo>
                      <a:pt x="260" y="49"/>
                    </a:lnTo>
                    <a:lnTo>
                      <a:pt x="265" y="52"/>
                    </a:lnTo>
                    <a:lnTo>
                      <a:pt x="267" y="55"/>
                    </a:lnTo>
                    <a:lnTo>
                      <a:pt x="268" y="60"/>
                    </a:lnTo>
                    <a:lnTo>
                      <a:pt x="268" y="60"/>
                    </a:lnTo>
                    <a:lnTo>
                      <a:pt x="267" y="65"/>
                    </a:lnTo>
                    <a:lnTo>
                      <a:pt x="265" y="68"/>
                    </a:lnTo>
                    <a:lnTo>
                      <a:pt x="260" y="72"/>
                    </a:lnTo>
                    <a:lnTo>
                      <a:pt x="255" y="72"/>
                    </a:lnTo>
                    <a:close/>
                    <a:moveTo>
                      <a:pt x="37" y="60"/>
                    </a:moveTo>
                    <a:lnTo>
                      <a:pt x="37" y="60"/>
                    </a:lnTo>
                    <a:lnTo>
                      <a:pt x="34" y="60"/>
                    </a:lnTo>
                    <a:lnTo>
                      <a:pt x="32" y="59"/>
                    </a:lnTo>
                    <a:lnTo>
                      <a:pt x="29" y="55"/>
                    </a:lnTo>
                    <a:lnTo>
                      <a:pt x="29" y="52"/>
                    </a:lnTo>
                    <a:lnTo>
                      <a:pt x="29" y="52"/>
                    </a:lnTo>
                    <a:lnTo>
                      <a:pt x="29" y="49"/>
                    </a:lnTo>
                    <a:lnTo>
                      <a:pt x="32" y="46"/>
                    </a:lnTo>
                    <a:lnTo>
                      <a:pt x="34" y="44"/>
                    </a:lnTo>
                    <a:lnTo>
                      <a:pt x="37" y="44"/>
                    </a:lnTo>
                    <a:lnTo>
                      <a:pt x="37" y="44"/>
                    </a:lnTo>
                    <a:lnTo>
                      <a:pt x="40" y="44"/>
                    </a:lnTo>
                    <a:lnTo>
                      <a:pt x="44" y="46"/>
                    </a:lnTo>
                    <a:lnTo>
                      <a:pt x="45" y="49"/>
                    </a:lnTo>
                    <a:lnTo>
                      <a:pt x="45" y="52"/>
                    </a:lnTo>
                    <a:lnTo>
                      <a:pt x="45" y="52"/>
                    </a:lnTo>
                    <a:lnTo>
                      <a:pt x="45" y="55"/>
                    </a:lnTo>
                    <a:lnTo>
                      <a:pt x="44" y="59"/>
                    </a:lnTo>
                    <a:lnTo>
                      <a:pt x="40" y="60"/>
                    </a:lnTo>
                    <a:lnTo>
                      <a:pt x="37" y="60"/>
                    </a:lnTo>
                    <a:close/>
                    <a:moveTo>
                      <a:pt x="228" y="60"/>
                    </a:moveTo>
                    <a:lnTo>
                      <a:pt x="228" y="60"/>
                    </a:lnTo>
                    <a:lnTo>
                      <a:pt x="224" y="60"/>
                    </a:lnTo>
                    <a:lnTo>
                      <a:pt x="221" y="59"/>
                    </a:lnTo>
                    <a:lnTo>
                      <a:pt x="219" y="55"/>
                    </a:lnTo>
                    <a:lnTo>
                      <a:pt x="219" y="52"/>
                    </a:lnTo>
                    <a:lnTo>
                      <a:pt x="219" y="52"/>
                    </a:lnTo>
                    <a:lnTo>
                      <a:pt x="219" y="49"/>
                    </a:lnTo>
                    <a:lnTo>
                      <a:pt x="221" y="46"/>
                    </a:lnTo>
                    <a:lnTo>
                      <a:pt x="224" y="44"/>
                    </a:lnTo>
                    <a:lnTo>
                      <a:pt x="228" y="44"/>
                    </a:lnTo>
                    <a:lnTo>
                      <a:pt x="228" y="44"/>
                    </a:lnTo>
                    <a:lnTo>
                      <a:pt x="231" y="44"/>
                    </a:lnTo>
                    <a:lnTo>
                      <a:pt x="233" y="46"/>
                    </a:lnTo>
                    <a:lnTo>
                      <a:pt x="236" y="49"/>
                    </a:lnTo>
                    <a:lnTo>
                      <a:pt x="236" y="52"/>
                    </a:lnTo>
                    <a:lnTo>
                      <a:pt x="236" y="52"/>
                    </a:lnTo>
                    <a:lnTo>
                      <a:pt x="236" y="55"/>
                    </a:lnTo>
                    <a:lnTo>
                      <a:pt x="233" y="59"/>
                    </a:lnTo>
                    <a:lnTo>
                      <a:pt x="231" y="60"/>
                    </a:lnTo>
                    <a:lnTo>
                      <a:pt x="228" y="60"/>
                    </a:lnTo>
                    <a:close/>
                    <a:moveTo>
                      <a:pt x="174" y="49"/>
                    </a:moveTo>
                    <a:lnTo>
                      <a:pt x="174" y="49"/>
                    </a:lnTo>
                    <a:lnTo>
                      <a:pt x="171" y="47"/>
                    </a:lnTo>
                    <a:lnTo>
                      <a:pt x="167" y="44"/>
                    </a:lnTo>
                    <a:lnTo>
                      <a:pt x="167" y="44"/>
                    </a:lnTo>
                    <a:lnTo>
                      <a:pt x="166" y="41"/>
                    </a:lnTo>
                    <a:lnTo>
                      <a:pt x="166" y="37"/>
                    </a:lnTo>
                    <a:lnTo>
                      <a:pt x="167" y="34"/>
                    </a:lnTo>
                    <a:lnTo>
                      <a:pt x="171" y="33"/>
                    </a:lnTo>
                    <a:lnTo>
                      <a:pt x="171" y="33"/>
                    </a:lnTo>
                    <a:lnTo>
                      <a:pt x="174" y="31"/>
                    </a:lnTo>
                    <a:lnTo>
                      <a:pt x="174" y="31"/>
                    </a:lnTo>
                    <a:lnTo>
                      <a:pt x="179" y="33"/>
                    </a:lnTo>
                    <a:lnTo>
                      <a:pt x="182" y="36"/>
                    </a:lnTo>
                    <a:lnTo>
                      <a:pt x="182" y="36"/>
                    </a:lnTo>
                    <a:lnTo>
                      <a:pt x="182" y="39"/>
                    </a:lnTo>
                    <a:lnTo>
                      <a:pt x="182" y="42"/>
                    </a:lnTo>
                    <a:lnTo>
                      <a:pt x="180" y="46"/>
                    </a:lnTo>
                    <a:lnTo>
                      <a:pt x="179" y="47"/>
                    </a:lnTo>
                    <a:lnTo>
                      <a:pt x="179" y="47"/>
                    </a:lnTo>
                    <a:lnTo>
                      <a:pt x="174" y="49"/>
                    </a:lnTo>
                    <a:close/>
                    <a:moveTo>
                      <a:pt x="97" y="44"/>
                    </a:moveTo>
                    <a:lnTo>
                      <a:pt x="97" y="44"/>
                    </a:lnTo>
                    <a:lnTo>
                      <a:pt x="94" y="42"/>
                    </a:lnTo>
                    <a:lnTo>
                      <a:pt x="91" y="39"/>
                    </a:lnTo>
                    <a:lnTo>
                      <a:pt x="91" y="39"/>
                    </a:lnTo>
                    <a:lnTo>
                      <a:pt x="89" y="36"/>
                    </a:lnTo>
                    <a:lnTo>
                      <a:pt x="89" y="33"/>
                    </a:lnTo>
                    <a:lnTo>
                      <a:pt x="91" y="29"/>
                    </a:lnTo>
                    <a:lnTo>
                      <a:pt x="94" y="28"/>
                    </a:lnTo>
                    <a:lnTo>
                      <a:pt x="94" y="28"/>
                    </a:lnTo>
                    <a:lnTo>
                      <a:pt x="97" y="26"/>
                    </a:lnTo>
                    <a:lnTo>
                      <a:pt x="97" y="26"/>
                    </a:lnTo>
                    <a:lnTo>
                      <a:pt x="102" y="28"/>
                    </a:lnTo>
                    <a:lnTo>
                      <a:pt x="105" y="31"/>
                    </a:lnTo>
                    <a:lnTo>
                      <a:pt x="105" y="31"/>
                    </a:lnTo>
                    <a:lnTo>
                      <a:pt x="105" y="34"/>
                    </a:lnTo>
                    <a:lnTo>
                      <a:pt x="105" y="37"/>
                    </a:lnTo>
                    <a:lnTo>
                      <a:pt x="104" y="41"/>
                    </a:lnTo>
                    <a:lnTo>
                      <a:pt x="102" y="42"/>
                    </a:lnTo>
                    <a:lnTo>
                      <a:pt x="102" y="42"/>
                    </a:lnTo>
                    <a:lnTo>
                      <a:pt x="97" y="44"/>
                    </a:lnTo>
                    <a:close/>
                    <a:moveTo>
                      <a:pt x="153" y="34"/>
                    </a:moveTo>
                    <a:lnTo>
                      <a:pt x="153" y="34"/>
                    </a:lnTo>
                    <a:lnTo>
                      <a:pt x="148" y="33"/>
                    </a:lnTo>
                    <a:lnTo>
                      <a:pt x="145" y="29"/>
                    </a:lnTo>
                    <a:lnTo>
                      <a:pt x="145" y="29"/>
                    </a:lnTo>
                    <a:lnTo>
                      <a:pt x="145" y="26"/>
                    </a:lnTo>
                    <a:lnTo>
                      <a:pt x="145" y="23"/>
                    </a:lnTo>
                    <a:lnTo>
                      <a:pt x="146" y="19"/>
                    </a:lnTo>
                    <a:lnTo>
                      <a:pt x="148" y="18"/>
                    </a:lnTo>
                    <a:lnTo>
                      <a:pt x="148" y="18"/>
                    </a:lnTo>
                    <a:lnTo>
                      <a:pt x="153" y="16"/>
                    </a:lnTo>
                    <a:lnTo>
                      <a:pt x="153" y="16"/>
                    </a:lnTo>
                    <a:lnTo>
                      <a:pt x="158" y="18"/>
                    </a:lnTo>
                    <a:lnTo>
                      <a:pt x="159" y="21"/>
                    </a:lnTo>
                    <a:lnTo>
                      <a:pt x="159" y="21"/>
                    </a:lnTo>
                    <a:lnTo>
                      <a:pt x="161" y="24"/>
                    </a:lnTo>
                    <a:lnTo>
                      <a:pt x="161" y="28"/>
                    </a:lnTo>
                    <a:lnTo>
                      <a:pt x="159" y="31"/>
                    </a:lnTo>
                    <a:lnTo>
                      <a:pt x="156" y="33"/>
                    </a:lnTo>
                    <a:lnTo>
                      <a:pt x="156" y="33"/>
                    </a:lnTo>
                    <a:lnTo>
                      <a:pt x="153" y="34"/>
                    </a:lnTo>
                    <a:close/>
                    <a:moveTo>
                      <a:pt x="127" y="41"/>
                    </a:moveTo>
                    <a:lnTo>
                      <a:pt x="127" y="41"/>
                    </a:lnTo>
                    <a:lnTo>
                      <a:pt x="120" y="39"/>
                    </a:lnTo>
                    <a:lnTo>
                      <a:pt x="117" y="34"/>
                    </a:lnTo>
                    <a:lnTo>
                      <a:pt x="117" y="34"/>
                    </a:lnTo>
                    <a:lnTo>
                      <a:pt x="115" y="29"/>
                    </a:lnTo>
                    <a:lnTo>
                      <a:pt x="115" y="24"/>
                    </a:lnTo>
                    <a:lnTo>
                      <a:pt x="117" y="21"/>
                    </a:lnTo>
                    <a:lnTo>
                      <a:pt x="122" y="18"/>
                    </a:lnTo>
                    <a:lnTo>
                      <a:pt x="122" y="18"/>
                    </a:lnTo>
                    <a:lnTo>
                      <a:pt x="127" y="16"/>
                    </a:lnTo>
                    <a:lnTo>
                      <a:pt x="127" y="16"/>
                    </a:lnTo>
                    <a:lnTo>
                      <a:pt x="133" y="18"/>
                    </a:lnTo>
                    <a:lnTo>
                      <a:pt x="136" y="23"/>
                    </a:lnTo>
                    <a:lnTo>
                      <a:pt x="136" y="23"/>
                    </a:lnTo>
                    <a:lnTo>
                      <a:pt x="138" y="28"/>
                    </a:lnTo>
                    <a:lnTo>
                      <a:pt x="138" y="31"/>
                    </a:lnTo>
                    <a:lnTo>
                      <a:pt x="136" y="36"/>
                    </a:lnTo>
                    <a:lnTo>
                      <a:pt x="133" y="39"/>
                    </a:lnTo>
                    <a:lnTo>
                      <a:pt x="133" y="39"/>
                    </a:lnTo>
                    <a:lnTo>
                      <a:pt x="127" y="41"/>
                    </a:lnTo>
                    <a:close/>
                    <a:moveTo>
                      <a:pt x="138" y="0"/>
                    </a:moveTo>
                    <a:lnTo>
                      <a:pt x="138" y="0"/>
                    </a:lnTo>
                    <a:lnTo>
                      <a:pt x="120" y="2"/>
                    </a:lnTo>
                    <a:lnTo>
                      <a:pt x="104" y="3"/>
                    </a:lnTo>
                    <a:lnTo>
                      <a:pt x="86" y="5"/>
                    </a:lnTo>
                    <a:lnTo>
                      <a:pt x="68" y="10"/>
                    </a:lnTo>
                    <a:lnTo>
                      <a:pt x="50" y="15"/>
                    </a:lnTo>
                    <a:lnTo>
                      <a:pt x="34" y="19"/>
                    </a:lnTo>
                    <a:lnTo>
                      <a:pt x="16" y="28"/>
                    </a:lnTo>
                    <a:lnTo>
                      <a:pt x="0" y="36"/>
                    </a:lnTo>
                    <a:lnTo>
                      <a:pt x="6" y="49"/>
                    </a:lnTo>
                    <a:lnTo>
                      <a:pt x="6" y="49"/>
                    </a:lnTo>
                    <a:lnTo>
                      <a:pt x="9" y="49"/>
                    </a:lnTo>
                    <a:lnTo>
                      <a:pt x="9" y="49"/>
                    </a:lnTo>
                    <a:lnTo>
                      <a:pt x="13" y="49"/>
                    </a:lnTo>
                    <a:lnTo>
                      <a:pt x="18" y="52"/>
                    </a:lnTo>
                    <a:lnTo>
                      <a:pt x="19" y="55"/>
                    </a:lnTo>
                    <a:lnTo>
                      <a:pt x="21" y="60"/>
                    </a:lnTo>
                    <a:lnTo>
                      <a:pt x="21" y="60"/>
                    </a:lnTo>
                    <a:lnTo>
                      <a:pt x="19" y="65"/>
                    </a:lnTo>
                    <a:lnTo>
                      <a:pt x="18" y="68"/>
                    </a:lnTo>
                    <a:lnTo>
                      <a:pt x="29" y="88"/>
                    </a:lnTo>
                    <a:lnTo>
                      <a:pt x="29" y="88"/>
                    </a:lnTo>
                    <a:lnTo>
                      <a:pt x="53" y="78"/>
                    </a:lnTo>
                    <a:lnTo>
                      <a:pt x="79" y="70"/>
                    </a:lnTo>
                    <a:lnTo>
                      <a:pt x="105" y="65"/>
                    </a:lnTo>
                    <a:lnTo>
                      <a:pt x="132" y="63"/>
                    </a:lnTo>
                    <a:lnTo>
                      <a:pt x="132" y="63"/>
                    </a:lnTo>
                    <a:lnTo>
                      <a:pt x="146" y="63"/>
                    </a:lnTo>
                    <a:lnTo>
                      <a:pt x="161" y="65"/>
                    </a:lnTo>
                    <a:lnTo>
                      <a:pt x="176" y="68"/>
                    </a:lnTo>
                    <a:lnTo>
                      <a:pt x="190" y="72"/>
                    </a:lnTo>
                    <a:lnTo>
                      <a:pt x="205" y="76"/>
                    </a:lnTo>
                    <a:lnTo>
                      <a:pt x="219" y="81"/>
                    </a:lnTo>
                    <a:lnTo>
                      <a:pt x="233" y="88"/>
                    </a:lnTo>
                    <a:lnTo>
                      <a:pt x="246" y="94"/>
                    </a:lnTo>
                    <a:lnTo>
                      <a:pt x="259" y="103"/>
                    </a:lnTo>
                    <a:lnTo>
                      <a:pt x="270" y="111"/>
                    </a:lnTo>
                    <a:lnTo>
                      <a:pt x="283" y="120"/>
                    </a:lnTo>
                    <a:lnTo>
                      <a:pt x="293" y="132"/>
                    </a:lnTo>
                    <a:lnTo>
                      <a:pt x="304" y="143"/>
                    </a:lnTo>
                    <a:lnTo>
                      <a:pt x="314" y="155"/>
                    </a:lnTo>
                    <a:lnTo>
                      <a:pt x="322" y="168"/>
                    </a:lnTo>
                    <a:lnTo>
                      <a:pt x="330" y="182"/>
                    </a:lnTo>
                    <a:lnTo>
                      <a:pt x="330" y="182"/>
                    </a:lnTo>
                    <a:lnTo>
                      <a:pt x="340" y="202"/>
                    </a:lnTo>
                    <a:lnTo>
                      <a:pt x="348" y="223"/>
                    </a:lnTo>
                    <a:lnTo>
                      <a:pt x="353" y="246"/>
                    </a:lnTo>
                    <a:lnTo>
                      <a:pt x="356" y="267"/>
                    </a:lnTo>
                    <a:lnTo>
                      <a:pt x="358" y="288"/>
                    </a:lnTo>
                    <a:lnTo>
                      <a:pt x="356" y="309"/>
                    </a:lnTo>
                    <a:lnTo>
                      <a:pt x="353" y="331"/>
                    </a:lnTo>
                    <a:lnTo>
                      <a:pt x="348" y="352"/>
                    </a:lnTo>
                    <a:lnTo>
                      <a:pt x="342" y="373"/>
                    </a:lnTo>
                    <a:lnTo>
                      <a:pt x="334" y="392"/>
                    </a:lnTo>
                    <a:lnTo>
                      <a:pt x="322" y="410"/>
                    </a:lnTo>
                    <a:lnTo>
                      <a:pt x="311" y="428"/>
                    </a:lnTo>
                    <a:lnTo>
                      <a:pt x="296" y="445"/>
                    </a:lnTo>
                    <a:lnTo>
                      <a:pt x="280" y="459"/>
                    </a:lnTo>
                    <a:lnTo>
                      <a:pt x="262" y="474"/>
                    </a:lnTo>
                    <a:lnTo>
                      <a:pt x="244" y="485"/>
                    </a:lnTo>
                    <a:lnTo>
                      <a:pt x="273" y="542"/>
                    </a:lnTo>
                    <a:lnTo>
                      <a:pt x="273" y="542"/>
                    </a:lnTo>
                    <a:lnTo>
                      <a:pt x="299" y="526"/>
                    </a:lnTo>
                    <a:lnTo>
                      <a:pt x="322" y="508"/>
                    </a:lnTo>
                    <a:lnTo>
                      <a:pt x="342" y="489"/>
                    </a:lnTo>
                    <a:lnTo>
                      <a:pt x="361" y="467"/>
                    </a:lnTo>
                    <a:lnTo>
                      <a:pt x="377" y="445"/>
                    </a:lnTo>
                    <a:lnTo>
                      <a:pt x="391" y="420"/>
                    </a:lnTo>
                    <a:lnTo>
                      <a:pt x="402" y="394"/>
                    </a:lnTo>
                    <a:lnTo>
                      <a:pt x="412" y="368"/>
                    </a:lnTo>
                    <a:lnTo>
                      <a:pt x="418" y="342"/>
                    </a:lnTo>
                    <a:lnTo>
                      <a:pt x="421" y="314"/>
                    </a:lnTo>
                    <a:lnTo>
                      <a:pt x="423" y="287"/>
                    </a:lnTo>
                    <a:lnTo>
                      <a:pt x="421" y="257"/>
                    </a:lnTo>
                    <a:lnTo>
                      <a:pt x="417" y="230"/>
                    </a:lnTo>
                    <a:lnTo>
                      <a:pt x="410" y="202"/>
                    </a:lnTo>
                    <a:lnTo>
                      <a:pt x="400" y="174"/>
                    </a:lnTo>
                    <a:lnTo>
                      <a:pt x="387" y="148"/>
                    </a:lnTo>
                    <a:lnTo>
                      <a:pt x="387" y="148"/>
                    </a:lnTo>
                    <a:lnTo>
                      <a:pt x="371" y="120"/>
                    </a:lnTo>
                    <a:lnTo>
                      <a:pt x="351" y="94"/>
                    </a:lnTo>
                    <a:lnTo>
                      <a:pt x="329" y="73"/>
                    </a:lnTo>
                    <a:lnTo>
                      <a:pt x="306" y="52"/>
                    </a:lnTo>
                    <a:lnTo>
                      <a:pt x="306" y="52"/>
                    </a:lnTo>
                    <a:lnTo>
                      <a:pt x="286" y="41"/>
                    </a:lnTo>
                    <a:lnTo>
                      <a:pt x="267" y="31"/>
                    </a:lnTo>
                    <a:lnTo>
                      <a:pt x="247" y="21"/>
                    </a:lnTo>
                    <a:lnTo>
                      <a:pt x="226" y="15"/>
                    </a:lnTo>
                    <a:lnTo>
                      <a:pt x="205" y="8"/>
                    </a:lnTo>
                    <a:lnTo>
                      <a:pt x="182" y="3"/>
                    </a:lnTo>
                    <a:lnTo>
                      <a:pt x="161" y="2"/>
                    </a:lnTo>
                    <a:lnTo>
                      <a:pt x="138" y="0"/>
                    </a:lnTo>
                    <a:close/>
                  </a:path>
                </a:pathLst>
              </a:custGeom>
              <a:solidFill>
                <a:srgbClr val="D7BA99"/>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 name="Freeform 3612"/>
              <p:cNvSpPr>
                <a:spLocks/>
              </p:cNvSpPr>
              <p:nvPr/>
            </p:nvSpPr>
            <p:spPr bwMode="auto">
              <a:xfrm>
                <a:off x="4784724" y="3910012"/>
                <a:ext cx="19050" cy="20638"/>
              </a:xfrm>
              <a:custGeom>
                <a:avLst/>
                <a:gdLst/>
                <a:ahLst/>
                <a:cxnLst>
                  <a:cxn ang="0">
                    <a:pos x="12" y="24"/>
                  </a:cxn>
                  <a:cxn ang="0">
                    <a:pos x="12" y="24"/>
                  </a:cxn>
                  <a:cxn ang="0">
                    <a:pos x="10" y="24"/>
                  </a:cxn>
                  <a:cxn ang="0">
                    <a:pos x="10" y="24"/>
                  </a:cxn>
                  <a:cxn ang="0">
                    <a:pos x="5" y="23"/>
                  </a:cxn>
                  <a:cxn ang="0">
                    <a:pos x="2" y="19"/>
                  </a:cxn>
                  <a:cxn ang="0">
                    <a:pos x="0" y="14"/>
                  </a:cxn>
                  <a:cxn ang="0">
                    <a:pos x="0" y="11"/>
                  </a:cxn>
                  <a:cxn ang="0">
                    <a:pos x="0" y="11"/>
                  </a:cxn>
                  <a:cxn ang="0">
                    <a:pos x="0" y="6"/>
                  </a:cxn>
                  <a:cxn ang="0">
                    <a:pos x="3" y="3"/>
                  </a:cxn>
                  <a:cxn ang="0">
                    <a:pos x="7" y="0"/>
                  </a:cxn>
                  <a:cxn ang="0">
                    <a:pos x="12" y="0"/>
                  </a:cxn>
                  <a:cxn ang="0">
                    <a:pos x="12" y="0"/>
                  </a:cxn>
                  <a:cxn ang="0">
                    <a:pos x="13" y="0"/>
                  </a:cxn>
                  <a:cxn ang="0">
                    <a:pos x="13" y="0"/>
                  </a:cxn>
                  <a:cxn ang="0">
                    <a:pos x="17" y="1"/>
                  </a:cxn>
                  <a:cxn ang="0">
                    <a:pos x="20" y="5"/>
                  </a:cxn>
                  <a:cxn ang="0">
                    <a:pos x="23" y="8"/>
                  </a:cxn>
                  <a:cxn ang="0">
                    <a:pos x="23" y="13"/>
                  </a:cxn>
                  <a:cxn ang="0">
                    <a:pos x="23" y="13"/>
                  </a:cxn>
                  <a:cxn ang="0">
                    <a:pos x="21" y="18"/>
                  </a:cxn>
                  <a:cxn ang="0">
                    <a:pos x="20" y="21"/>
                  </a:cxn>
                  <a:cxn ang="0">
                    <a:pos x="17" y="23"/>
                  </a:cxn>
                  <a:cxn ang="0">
                    <a:pos x="12" y="24"/>
                  </a:cxn>
                </a:cxnLst>
                <a:rect l="0" t="0" r="r" b="b"/>
                <a:pathLst>
                  <a:path w="23" h="24">
                    <a:moveTo>
                      <a:pt x="12" y="24"/>
                    </a:moveTo>
                    <a:lnTo>
                      <a:pt x="12" y="24"/>
                    </a:lnTo>
                    <a:lnTo>
                      <a:pt x="10" y="24"/>
                    </a:lnTo>
                    <a:lnTo>
                      <a:pt x="10" y="24"/>
                    </a:lnTo>
                    <a:lnTo>
                      <a:pt x="5" y="23"/>
                    </a:lnTo>
                    <a:lnTo>
                      <a:pt x="2" y="19"/>
                    </a:lnTo>
                    <a:lnTo>
                      <a:pt x="0" y="14"/>
                    </a:lnTo>
                    <a:lnTo>
                      <a:pt x="0" y="11"/>
                    </a:lnTo>
                    <a:lnTo>
                      <a:pt x="0" y="11"/>
                    </a:lnTo>
                    <a:lnTo>
                      <a:pt x="0" y="6"/>
                    </a:lnTo>
                    <a:lnTo>
                      <a:pt x="3" y="3"/>
                    </a:lnTo>
                    <a:lnTo>
                      <a:pt x="7" y="0"/>
                    </a:lnTo>
                    <a:lnTo>
                      <a:pt x="12" y="0"/>
                    </a:lnTo>
                    <a:lnTo>
                      <a:pt x="12" y="0"/>
                    </a:lnTo>
                    <a:lnTo>
                      <a:pt x="13" y="0"/>
                    </a:lnTo>
                    <a:lnTo>
                      <a:pt x="13" y="0"/>
                    </a:lnTo>
                    <a:lnTo>
                      <a:pt x="17" y="1"/>
                    </a:lnTo>
                    <a:lnTo>
                      <a:pt x="20" y="5"/>
                    </a:lnTo>
                    <a:lnTo>
                      <a:pt x="23" y="8"/>
                    </a:lnTo>
                    <a:lnTo>
                      <a:pt x="23" y="13"/>
                    </a:lnTo>
                    <a:lnTo>
                      <a:pt x="23" y="13"/>
                    </a:lnTo>
                    <a:lnTo>
                      <a:pt x="21" y="18"/>
                    </a:lnTo>
                    <a:lnTo>
                      <a:pt x="20" y="21"/>
                    </a:lnTo>
                    <a:lnTo>
                      <a:pt x="17" y="23"/>
                    </a:lnTo>
                    <a:lnTo>
                      <a:pt x="12"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0" name="Freeform 3613"/>
              <p:cNvSpPr>
                <a:spLocks/>
              </p:cNvSpPr>
              <p:nvPr/>
            </p:nvSpPr>
            <p:spPr bwMode="auto">
              <a:xfrm>
                <a:off x="4803774" y="3895725"/>
                <a:ext cx="12700" cy="14288"/>
              </a:xfrm>
              <a:custGeom>
                <a:avLst/>
                <a:gdLst/>
                <a:ahLst/>
                <a:cxnLst>
                  <a:cxn ang="0">
                    <a:pos x="8" y="18"/>
                  </a:cxn>
                  <a:cxn ang="0">
                    <a:pos x="8" y="18"/>
                  </a:cxn>
                  <a:cxn ang="0">
                    <a:pos x="8" y="18"/>
                  </a:cxn>
                  <a:cxn ang="0">
                    <a:pos x="8" y="18"/>
                  </a:cxn>
                  <a:cxn ang="0">
                    <a:pos x="5" y="16"/>
                  </a:cxn>
                  <a:cxn ang="0">
                    <a:pos x="1" y="15"/>
                  </a:cxn>
                  <a:cxn ang="0">
                    <a:pos x="0" y="11"/>
                  </a:cxn>
                  <a:cxn ang="0">
                    <a:pos x="0" y="8"/>
                  </a:cxn>
                  <a:cxn ang="0">
                    <a:pos x="0" y="8"/>
                  </a:cxn>
                  <a:cxn ang="0">
                    <a:pos x="1" y="5"/>
                  </a:cxn>
                  <a:cxn ang="0">
                    <a:pos x="3" y="1"/>
                  </a:cxn>
                  <a:cxn ang="0">
                    <a:pos x="5" y="0"/>
                  </a:cxn>
                  <a:cxn ang="0">
                    <a:pos x="8" y="0"/>
                  </a:cxn>
                  <a:cxn ang="0">
                    <a:pos x="8" y="0"/>
                  </a:cxn>
                  <a:cxn ang="0">
                    <a:pos x="9" y="0"/>
                  </a:cxn>
                  <a:cxn ang="0">
                    <a:pos x="9" y="0"/>
                  </a:cxn>
                  <a:cxn ang="0">
                    <a:pos x="13" y="1"/>
                  </a:cxn>
                  <a:cxn ang="0">
                    <a:pos x="14" y="3"/>
                  </a:cxn>
                  <a:cxn ang="0">
                    <a:pos x="16" y="6"/>
                  </a:cxn>
                  <a:cxn ang="0">
                    <a:pos x="16" y="10"/>
                  </a:cxn>
                  <a:cxn ang="0">
                    <a:pos x="16" y="10"/>
                  </a:cxn>
                  <a:cxn ang="0">
                    <a:pos x="16" y="13"/>
                  </a:cxn>
                  <a:cxn ang="0">
                    <a:pos x="14" y="15"/>
                  </a:cxn>
                  <a:cxn ang="0">
                    <a:pos x="11" y="16"/>
                  </a:cxn>
                  <a:cxn ang="0">
                    <a:pos x="8" y="18"/>
                  </a:cxn>
                </a:cxnLst>
                <a:rect l="0" t="0" r="r" b="b"/>
                <a:pathLst>
                  <a:path w="16" h="18">
                    <a:moveTo>
                      <a:pt x="8" y="18"/>
                    </a:moveTo>
                    <a:lnTo>
                      <a:pt x="8" y="18"/>
                    </a:lnTo>
                    <a:lnTo>
                      <a:pt x="8" y="18"/>
                    </a:lnTo>
                    <a:lnTo>
                      <a:pt x="8" y="18"/>
                    </a:lnTo>
                    <a:lnTo>
                      <a:pt x="5" y="16"/>
                    </a:lnTo>
                    <a:lnTo>
                      <a:pt x="1" y="15"/>
                    </a:lnTo>
                    <a:lnTo>
                      <a:pt x="0" y="11"/>
                    </a:lnTo>
                    <a:lnTo>
                      <a:pt x="0" y="8"/>
                    </a:lnTo>
                    <a:lnTo>
                      <a:pt x="0" y="8"/>
                    </a:lnTo>
                    <a:lnTo>
                      <a:pt x="1" y="5"/>
                    </a:lnTo>
                    <a:lnTo>
                      <a:pt x="3" y="1"/>
                    </a:lnTo>
                    <a:lnTo>
                      <a:pt x="5" y="0"/>
                    </a:lnTo>
                    <a:lnTo>
                      <a:pt x="8" y="0"/>
                    </a:lnTo>
                    <a:lnTo>
                      <a:pt x="8" y="0"/>
                    </a:lnTo>
                    <a:lnTo>
                      <a:pt x="9" y="0"/>
                    </a:lnTo>
                    <a:lnTo>
                      <a:pt x="9" y="0"/>
                    </a:lnTo>
                    <a:lnTo>
                      <a:pt x="13" y="1"/>
                    </a:lnTo>
                    <a:lnTo>
                      <a:pt x="14" y="3"/>
                    </a:lnTo>
                    <a:lnTo>
                      <a:pt x="16" y="6"/>
                    </a:lnTo>
                    <a:lnTo>
                      <a:pt x="16" y="10"/>
                    </a:lnTo>
                    <a:lnTo>
                      <a:pt x="16" y="10"/>
                    </a:lnTo>
                    <a:lnTo>
                      <a:pt x="16" y="13"/>
                    </a:lnTo>
                    <a:lnTo>
                      <a:pt x="14" y="15"/>
                    </a:lnTo>
                    <a:lnTo>
                      <a:pt x="11" y="16"/>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1" name="Freeform 3614"/>
              <p:cNvSpPr>
                <a:spLocks/>
              </p:cNvSpPr>
              <p:nvPr/>
            </p:nvSpPr>
            <p:spPr bwMode="auto">
              <a:xfrm>
                <a:off x="4824412" y="3889375"/>
                <a:ext cx="14288" cy="12700"/>
              </a:xfrm>
              <a:custGeom>
                <a:avLst/>
                <a:gdLst/>
                <a:ahLst/>
                <a:cxnLst>
                  <a:cxn ang="0">
                    <a:pos x="8" y="18"/>
                  </a:cxn>
                  <a:cxn ang="0">
                    <a:pos x="8" y="18"/>
                  </a:cxn>
                  <a:cxn ang="0">
                    <a:pos x="8" y="18"/>
                  </a:cxn>
                  <a:cxn ang="0">
                    <a:pos x="8" y="18"/>
                  </a:cxn>
                  <a:cxn ang="0">
                    <a:pos x="5" y="16"/>
                  </a:cxn>
                  <a:cxn ang="0">
                    <a:pos x="2" y="15"/>
                  </a:cxn>
                  <a:cxn ang="0">
                    <a:pos x="0" y="11"/>
                  </a:cxn>
                  <a:cxn ang="0">
                    <a:pos x="0" y="8"/>
                  </a:cxn>
                  <a:cxn ang="0">
                    <a:pos x="0" y="8"/>
                  </a:cxn>
                  <a:cxn ang="0">
                    <a:pos x="2" y="5"/>
                  </a:cxn>
                  <a:cxn ang="0">
                    <a:pos x="3" y="3"/>
                  </a:cxn>
                  <a:cxn ang="0">
                    <a:pos x="5" y="2"/>
                  </a:cxn>
                  <a:cxn ang="0">
                    <a:pos x="8" y="0"/>
                  </a:cxn>
                  <a:cxn ang="0">
                    <a:pos x="8" y="0"/>
                  </a:cxn>
                  <a:cxn ang="0">
                    <a:pos x="10" y="0"/>
                  </a:cxn>
                  <a:cxn ang="0">
                    <a:pos x="10" y="0"/>
                  </a:cxn>
                  <a:cxn ang="0">
                    <a:pos x="13" y="2"/>
                  </a:cxn>
                  <a:cxn ang="0">
                    <a:pos x="15" y="3"/>
                  </a:cxn>
                  <a:cxn ang="0">
                    <a:pos x="16" y="7"/>
                  </a:cxn>
                  <a:cxn ang="0">
                    <a:pos x="18" y="10"/>
                  </a:cxn>
                  <a:cxn ang="0">
                    <a:pos x="18" y="10"/>
                  </a:cxn>
                  <a:cxn ang="0">
                    <a:pos x="16" y="13"/>
                  </a:cxn>
                  <a:cxn ang="0">
                    <a:pos x="15" y="15"/>
                  </a:cxn>
                  <a:cxn ang="0">
                    <a:pos x="12" y="16"/>
                  </a:cxn>
                  <a:cxn ang="0">
                    <a:pos x="8" y="18"/>
                  </a:cxn>
                </a:cxnLst>
                <a:rect l="0" t="0" r="r" b="b"/>
                <a:pathLst>
                  <a:path w="18" h="18">
                    <a:moveTo>
                      <a:pt x="8" y="18"/>
                    </a:moveTo>
                    <a:lnTo>
                      <a:pt x="8" y="18"/>
                    </a:lnTo>
                    <a:lnTo>
                      <a:pt x="8" y="18"/>
                    </a:lnTo>
                    <a:lnTo>
                      <a:pt x="8" y="18"/>
                    </a:lnTo>
                    <a:lnTo>
                      <a:pt x="5" y="16"/>
                    </a:lnTo>
                    <a:lnTo>
                      <a:pt x="2" y="15"/>
                    </a:lnTo>
                    <a:lnTo>
                      <a:pt x="0" y="11"/>
                    </a:lnTo>
                    <a:lnTo>
                      <a:pt x="0" y="8"/>
                    </a:lnTo>
                    <a:lnTo>
                      <a:pt x="0" y="8"/>
                    </a:lnTo>
                    <a:lnTo>
                      <a:pt x="2" y="5"/>
                    </a:lnTo>
                    <a:lnTo>
                      <a:pt x="3" y="3"/>
                    </a:lnTo>
                    <a:lnTo>
                      <a:pt x="5" y="2"/>
                    </a:lnTo>
                    <a:lnTo>
                      <a:pt x="8" y="0"/>
                    </a:lnTo>
                    <a:lnTo>
                      <a:pt x="8" y="0"/>
                    </a:lnTo>
                    <a:lnTo>
                      <a:pt x="10" y="0"/>
                    </a:lnTo>
                    <a:lnTo>
                      <a:pt x="10" y="0"/>
                    </a:lnTo>
                    <a:lnTo>
                      <a:pt x="13" y="2"/>
                    </a:lnTo>
                    <a:lnTo>
                      <a:pt x="15" y="3"/>
                    </a:lnTo>
                    <a:lnTo>
                      <a:pt x="16" y="7"/>
                    </a:lnTo>
                    <a:lnTo>
                      <a:pt x="18" y="10"/>
                    </a:lnTo>
                    <a:lnTo>
                      <a:pt x="18" y="10"/>
                    </a:lnTo>
                    <a:lnTo>
                      <a:pt x="16" y="13"/>
                    </a:lnTo>
                    <a:lnTo>
                      <a:pt x="15" y="15"/>
                    </a:lnTo>
                    <a:lnTo>
                      <a:pt x="12" y="16"/>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2" name="Freeform 3615"/>
              <p:cNvSpPr>
                <a:spLocks/>
              </p:cNvSpPr>
              <p:nvPr/>
            </p:nvSpPr>
            <p:spPr bwMode="auto">
              <a:xfrm>
                <a:off x="4830762" y="3868737"/>
                <a:ext cx="19050" cy="17463"/>
              </a:xfrm>
              <a:custGeom>
                <a:avLst/>
                <a:gdLst/>
                <a:ahLst/>
                <a:cxnLst>
                  <a:cxn ang="0">
                    <a:pos x="13" y="23"/>
                  </a:cxn>
                  <a:cxn ang="0">
                    <a:pos x="13" y="23"/>
                  </a:cxn>
                  <a:cxn ang="0">
                    <a:pos x="12" y="23"/>
                  </a:cxn>
                  <a:cxn ang="0">
                    <a:pos x="12" y="23"/>
                  </a:cxn>
                  <a:cxn ang="0">
                    <a:pos x="7" y="23"/>
                  </a:cxn>
                  <a:cxn ang="0">
                    <a:pos x="4" y="20"/>
                  </a:cxn>
                  <a:cxn ang="0">
                    <a:pos x="2" y="15"/>
                  </a:cxn>
                  <a:cxn ang="0">
                    <a:pos x="0" y="11"/>
                  </a:cxn>
                  <a:cxn ang="0">
                    <a:pos x="0" y="11"/>
                  </a:cxn>
                  <a:cxn ang="0">
                    <a:pos x="2" y="7"/>
                  </a:cxn>
                  <a:cxn ang="0">
                    <a:pos x="5" y="3"/>
                  </a:cxn>
                  <a:cxn ang="0">
                    <a:pos x="8" y="0"/>
                  </a:cxn>
                  <a:cxn ang="0">
                    <a:pos x="13" y="0"/>
                  </a:cxn>
                  <a:cxn ang="0">
                    <a:pos x="13" y="0"/>
                  </a:cxn>
                  <a:cxn ang="0">
                    <a:pos x="13" y="0"/>
                  </a:cxn>
                  <a:cxn ang="0">
                    <a:pos x="13" y="0"/>
                  </a:cxn>
                  <a:cxn ang="0">
                    <a:pos x="18" y="2"/>
                  </a:cxn>
                  <a:cxn ang="0">
                    <a:pos x="21" y="3"/>
                  </a:cxn>
                  <a:cxn ang="0">
                    <a:pos x="25" y="8"/>
                  </a:cxn>
                  <a:cxn ang="0">
                    <a:pos x="25" y="13"/>
                  </a:cxn>
                  <a:cxn ang="0">
                    <a:pos x="25" y="13"/>
                  </a:cxn>
                  <a:cxn ang="0">
                    <a:pos x="23" y="16"/>
                  </a:cxn>
                  <a:cxn ang="0">
                    <a:pos x="20" y="21"/>
                  </a:cxn>
                  <a:cxn ang="0">
                    <a:pos x="17" y="23"/>
                  </a:cxn>
                  <a:cxn ang="0">
                    <a:pos x="13" y="23"/>
                  </a:cxn>
                </a:cxnLst>
                <a:rect l="0" t="0" r="r" b="b"/>
                <a:pathLst>
                  <a:path w="25" h="23">
                    <a:moveTo>
                      <a:pt x="13" y="23"/>
                    </a:moveTo>
                    <a:lnTo>
                      <a:pt x="13" y="23"/>
                    </a:lnTo>
                    <a:lnTo>
                      <a:pt x="12" y="23"/>
                    </a:lnTo>
                    <a:lnTo>
                      <a:pt x="12" y="23"/>
                    </a:lnTo>
                    <a:lnTo>
                      <a:pt x="7" y="23"/>
                    </a:lnTo>
                    <a:lnTo>
                      <a:pt x="4" y="20"/>
                    </a:lnTo>
                    <a:lnTo>
                      <a:pt x="2" y="15"/>
                    </a:lnTo>
                    <a:lnTo>
                      <a:pt x="0" y="11"/>
                    </a:lnTo>
                    <a:lnTo>
                      <a:pt x="0" y="11"/>
                    </a:lnTo>
                    <a:lnTo>
                      <a:pt x="2" y="7"/>
                    </a:lnTo>
                    <a:lnTo>
                      <a:pt x="5" y="3"/>
                    </a:lnTo>
                    <a:lnTo>
                      <a:pt x="8" y="0"/>
                    </a:lnTo>
                    <a:lnTo>
                      <a:pt x="13" y="0"/>
                    </a:lnTo>
                    <a:lnTo>
                      <a:pt x="13" y="0"/>
                    </a:lnTo>
                    <a:lnTo>
                      <a:pt x="13" y="0"/>
                    </a:lnTo>
                    <a:lnTo>
                      <a:pt x="13" y="0"/>
                    </a:lnTo>
                    <a:lnTo>
                      <a:pt x="18" y="2"/>
                    </a:lnTo>
                    <a:lnTo>
                      <a:pt x="21" y="3"/>
                    </a:lnTo>
                    <a:lnTo>
                      <a:pt x="25" y="8"/>
                    </a:lnTo>
                    <a:lnTo>
                      <a:pt x="25" y="13"/>
                    </a:lnTo>
                    <a:lnTo>
                      <a:pt x="25" y="13"/>
                    </a:lnTo>
                    <a:lnTo>
                      <a:pt x="23" y="16"/>
                    </a:lnTo>
                    <a:lnTo>
                      <a:pt x="20" y="21"/>
                    </a:lnTo>
                    <a:lnTo>
                      <a:pt x="17" y="23"/>
                    </a:lnTo>
                    <a:lnTo>
                      <a:pt x="13"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3" name="Freeform 3616"/>
              <p:cNvSpPr>
                <a:spLocks/>
              </p:cNvSpPr>
              <p:nvPr/>
            </p:nvSpPr>
            <p:spPr bwMode="auto">
              <a:xfrm>
                <a:off x="4841874" y="3848100"/>
                <a:ext cx="12700" cy="12700"/>
              </a:xfrm>
              <a:custGeom>
                <a:avLst/>
                <a:gdLst/>
                <a:ahLst/>
                <a:cxnLst>
                  <a:cxn ang="0">
                    <a:pos x="8" y="16"/>
                  </a:cxn>
                  <a:cxn ang="0">
                    <a:pos x="8" y="16"/>
                  </a:cxn>
                  <a:cxn ang="0">
                    <a:pos x="8" y="16"/>
                  </a:cxn>
                  <a:cxn ang="0">
                    <a:pos x="8" y="16"/>
                  </a:cxn>
                  <a:cxn ang="0">
                    <a:pos x="5" y="16"/>
                  </a:cxn>
                  <a:cxn ang="0">
                    <a:pos x="2" y="13"/>
                  </a:cxn>
                  <a:cxn ang="0">
                    <a:pos x="0" y="11"/>
                  </a:cxn>
                  <a:cxn ang="0">
                    <a:pos x="0" y="8"/>
                  </a:cxn>
                  <a:cxn ang="0">
                    <a:pos x="0" y="8"/>
                  </a:cxn>
                  <a:cxn ang="0">
                    <a:pos x="0" y="4"/>
                  </a:cxn>
                  <a:cxn ang="0">
                    <a:pos x="3" y="1"/>
                  </a:cxn>
                  <a:cxn ang="0">
                    <a:pos x="5" y="0"/>
                  </a:cxn>
                  <a:cxn ang="0">
                    <a:pos x="8" y="0"/>
                  </a:cxn>
                  <a:cxn ang="0">
                    <a:pos x="8" y="0"/>
                  </a:cxn>
                  <a:cxn ang="0">
                    <a:pos x="10" y="0"/>
                  </a:cxn>
                  <a:cxn ang="0">
                    <a:pos x="10" y="0"/>
                  </a:cxn>
                  <a:cxn ang="0">
                    <a:pos x="13" y="0"/>
                  </a:cxn>
                  <a:cxn ang="0">
                    <a:pos x="15" y="3"/>
                  </a:cxn>
                  <a:cxn ang="0">
                    <a:pos x="16" y="4"/>
                  </a:cxn>
                  <a:cxn ang="0">
                    <a:pos x="16" y="8"/>
                  </a:cxn>
                  <a:cxn ang="0">
                    <a:pos x="16" y="8"/>
                  </a:cxn>
                  <a:cxn ang="0">
                    <a:pos x="16" y="11"/>
                  </a:cxn>
                  <a:cxn ang="0">
                    <a:pos x="15" y="14"/>
                  </a:cxn>
                  <a:cxn ang="0">
                    <a:pos x="11" y="16"/>
                  </a:cxn>
                  <a:cxn ang="0">
                    <a:pos x="8" y="16"/>
                  </a:cxn>
                </a:cxnLst>
                <a:rect l="0" t="0" r="r" b="b"/>
                <a:pathLst>
                  <a:path w="16" h="16">
                    <a:moveTo>
                      <a:pt x="8" y="16"/>
                    </a:moveTo>
                    <a:lnTo>
                      <a:pt x="8" y="16"/>
                    </a:lnTo>
                    <a:lnTo>
                      <a:pt x="8" y="16"/>
                    </a:lnTo>
                    <a:lnTo>
                      <a:pt x="8" y="16"/>
                    </a:lnTo>
                    <a:lnTo>
                      <a:pt x="5" y="16"/>
                    </a:lnTo>
                    <a:lnTo>
                      <a:pt x="2" y="13"/>
                    </a:lnTo>
                    <a:lnTo>
                      <a:pt x="0" y="11"/>
                    </a:lnTo>
                    <a:lnTo>
                      <a:pt x="0" y="8"/>
                    </a:lnTo>
                    <a:lnTo>
                      <a:pt x="0" y="8"/>
                    </a:lnTo>
                    <a:lnTo>
                      <a:pt x="0" y="4"/>
                    </a:lnTo>
                    <a:lnTo>
                      <a:pt x="3" y="1"/>
                    </a:lnTo>
                    <a:lnTo>
                      <a:pt x="5" y="0"/>
                    </a:lnTo>
                    <a:lnTo>
                      <a:pt x="8" y="0"/>
                    </a:lnTo>
                    <a:lnTo>
                      <a:pt x="8" y="0"/>
                    </a:lnTo>
                    <a:lnTo>
                      <a:pt x="10" y="0"/>
                    </a:lnTo>
                    <a:lnTo>
                      <a:pt x="10" y="0"/>
                    </a:lnTo>
                    <a:lnTo>
                      <a:pt x="13" y="0"/>
                    </a:lnTo>
                    <a:lnTo>
                      <a:pt x="15" y="3"/>
                    </a:lnTo>
                    <a:lnTo>
                      <a:pt x="16" y="4"/>
                    </a:lnTo>
                    <a:lnTo>
                      <a:pt x="16" y="8"/>
                    </a:lnTo>
                    <a:lnTo>
                      <a:pt x="16" y="8"/>
                    </a:lnTo>
                    <a:lnTo>
                      <a:pt x="16" y="11"/>
                    </a:lnTo>
                    <a:lnTo>
                      <a:pt x="15" y="14"/>
                    </a:lnTo>
                    <a:lnTo>
                      <a:pt x="11" y="16"/>
                    </a:lnTo>
                    <a:lnTo>
                      <a:pt x="8"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4" name="Freeform 3617"/>
              <p:cNvSpPr>
                <a:spLocks/>
              </p:cNvSpPr>
              <p:nvPr/>
            </p:nvSpPr>
            <p:spPr bwMode="auto">
              <a:xfrm>
                <a:off x="4846637" y="3817937"/>
                <a:ext cx="19050" cy="19050"/>
              </a:xfrm>
              <a:custGeom>
                <a:avLst/>
                <a:gdLst/>
                <a:ahLst/>
                <a:cxnLst>
                  <a:cxn ang="0">
                    <a:pos x="12" y="24"/>
                  </a:cxn>
                  <a:cxn ang="0">
                    <a:pos x="12" y="24"/>
                  </a:cxn>
                  <a:cxn ang="0">
                    <a:pos x="5" y="22"/>
                  </a:cxn>
                  <a:cxn ang="0">
                    <a:pos x="2" y="17"/>
                  </a:cxn>
                  <a:cxn ang="0">
                    <a:pos x="2" y="17"/>
                  </a:cxn>
                  <a:cxn ang="0">
                    <a:pos x="0" y="13"/>
                  </a:cxn>
                  <a:cxn ang="0">
                    <a:pos x="0" y="9"/>
                  </a:cxn>
                  <a:cxn ang="0">
                    <a:pos x="2" y="4"/>
                  </a:cxn>
                  <a:cxn ang="0">
                    <a:pos x="7" y="1"/>
                  </a:cxn>
                  <a:cxn ang="0">
                    <a:pos x="7" y="1"/>
                  </a:cxn>
                  <a:cxn ang="0">
                    <a:pos x="12" y="0"/>
                  </a:cxn>
                  <a:cxn ang="0">
                    <a:pos x="12" y="0"/>
                  </a:cxn>
                  <a:cxn ang="0">
                    <a:pos x="18" y="1"/>
                  </a:cxn>
                  <a:cxn ang="0">
                    <a:pos x="23" y="6"/>
                  </a:cxn>
                  <a:cxn ang="0">
                    <a:pos x="23" y="6"/>
                  </a:cxn>
                  <a:cxn ang="0">
                    <a:pos x="23" y="11"/>
                  </a:cxn>
                  <a:cxn ang="0">
                    <a:pos x="23" y="16"/>
                  </a:cxn>
                  <a:cxn ang="0">
                    <a:pos x="22" y="19"/>
                  </a:cxn>
                  <a:cxn ang="0">
                    <a:pos x="18" y="22"/>
                  </a:cxn>
                  <a:cxn ang="0">
                    <a:pos x="18" y="22"/>
                  </a:cxn>
                  <a:cxn ang="0">
                    <a:pos x="12" y="24"/>
                  </a:cxn>
                </a:cxnLst>
                <a:rect l="0" t="0" r="r" b="b"/>
                <a:pathLst>
                  <a:path w="23" h="24">
                    <a:moveTo>
                      <a:pt x="12" y="24"/>
                    </a:moveTo>
                    <a:lnTo>
                      <a:pt x="12" y="24"/>
                    </a:lnTo>
                    <a:lnTo>
                      <a:pt x="5" y="22"/>
                    </a:lnTo>
                    <a:lnTo>
                      <a:pt x="2" y="17"/>
                    </a:lnTo>
                    <a:lnTo>
                      <a:pt x="2" y="17"/>
                    </a:lnTo>
                    <a:lnTo>
                      <a:pt x="0" y="13"/>
                    </a:lnTo>
                    <a:lnTo>
                      <a:pt x="0" y="9"/>
                    </a:lnTo>
                    <a:lnTo>
                      <a:pt x="2" y="4"/>
                    </a:lnTo>
                    <a:lnTo>
                      <a:pt x="7" y="1"/>
                    </a:lnTo>
                    <a:lnTo>
                      <a:pt x="7" y="1"/>
                    </a:lnTo>
                    <a:lnTo>
                      <a:pt x="12" y="0"/>
                    </a:lnTo>
                    <a:lnTo>
                      <a:pt x="12" y="0"/>
                    </a:lnTo>
                    <a:lnTo>
                      <a:pt x="18" y="1"/>
                    </a:lnTo>
                    <a:lnTo>
                      <a:pt x="23" y="6"/>
                    </a:lnTo>
                    <a:lnTo>
                      <a:pt x="23" y="6"/>
                    </a:lnTo>
                    <a:lnTo>
                      <a:pt x="23" y="11"/>
                    </a:lnTo>
                    <a:lnTo>
                      <a:pt x="23" y="16"/>
                    </a:lnTo>
                    <a:lnTo>
                      <a:pt x="22" y="19"/>
                    </a:lnTo>
                    <a:lnTo>
                      <a:pt x="18" y="22"/>
                    </a:lnTo>
                    <a:lnTo>
                      <a:pt x="18" y="22"/>
                    </a:lnTo>
                    <a:lnTo>
                      <a:pt x="12"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3618"/>
              <p:cNvSpPr>
                <a:spLocks/>
              </p:cNvSpPr>
              <p:nvPr/>
            </p:nvSpPr>
            <p:spPr bwMode="auto">
              <a:xfrm>
                <a:off x="4854574" y="3797300"/>
                <a:ext cx="12700" cy="14288"/>
              </a:xfrm>
              <a:custGeom>
                <a:avLst/>
                <a:gdLst/>
                <a:ahLst/>
                <a:cxnLst>
                  <a:cxn ang="0">
                    <a:pos x="8" y="18"/>
                  </a:cxn>
                  <a:cxn ang="0">
                    <a:pos x="8" y="18"/>
                  </a:cxn>
                  <a:cxn ang="0">
                    <a:pos x="5" y="17"/>
                  </a:cxn>
                  <a:cxn ang="0">
                    <a:pos x="2" y="13"/>
                  </a:cxn>
                  <a:cxn ang="0">
                    <a:pos x="2" y="13"/>
                  </a:cxn>
                  <a:cxn ang="0">
                    <a:pos x="0" y="10"/>
                  </a:cxn>
                  <a:cxn ang="0">
                    <a:pos x="0" y="7"/>
                  </a:cxn>
                  <a:cxn ang="0">
                    <a:pos x="2" y="4"/>
                  </a:cxn>
                  <a:cxn ang="0">
                    <a:pos x="5" y="2"/>
                  </a:cxn>
                  <a:cxn ang="0">
                    <a:pos x="5" y="2"/>
                  </a:cxn>
                  <a:cxn ang="0">
                    <a:pos x="8" y="0"/>
                  </a:cxn>
                  <a:cxn ang="0">
                    <a:pos x="8" y="0"/>
                  </a:cxn>
                  <a:cxn ang="0">
                    <a:pos x="13" y="2"/>
                  </a:cxn>
                  <a:cxn ang="0">
                    <a:pos x="16" y="5"/>
                  </a:cxn>
                  <a:cxn ang="0">
                    <a:pos x="16" y="5"/>
                  </a:cxn>
                  <a:cxn ang="0">
                    <a:pos x="16" y="9"/>
                  </a:cxn>
                  <a:cxn ang="0">
                    <a:pos x="16" y="12"/>
                  </a:cxn>
                  <a:cxn ang="0">
                    <a:pos x="15" y="15"/>
                  </a:cxn>
                  <a:cxn ang="0">
                    <a:pos x="13" y="17"/>
                  </a:cxn>
                  <a:cxn ang="0">
                    <a:pos x="13" y="17"/>
                  </a:cxn>
                  <a:cxn ang="0">
                    <a:pos x="8" y="18"/>
                  </a:cxn>
                </a:cxnLst>
                <a:rect l="0" t="0" r="r" b="b"/>
                <a:pathLst>
                  <a:path w="16" h="18">
                    <a:moveTo>
                      <a:pt x="8" y="18"/>
                    </a:moveTo>
                    <a:lnTo>
                      <a:pt x="8" y="18"/>
                    </a:lnTo>
                    <a:lnTo>
                      <a:pt x="5" y="17"/>
                    </a:lnTo>
                    <a:lnTo>
                      <a:pt x="2" y="13"/>
                    </a:lnTo>
                    <a:lnTo>
                      <a:pt x="2" y="13"/>
                    </a:lnTo>
                    <a:lnTo>
                      <a:pt x="0" y="10"/>
                    </a:lnTo>
                    <a:lnTo>
                      <a:pt x="0" y="7"/>
                    </a:lnTo>
                    <a:lnTo>
                      <a:pt x="2" y="4"/>
                    </a:lnTo>
                    <a:lnTo>
                      <a:pt x="5" y="2"/>
                    </a:lnTo>
                    <a:lnTo>
                      <a:pt x="5" y="2"/>
                    </a:lnTo>
                    <a:lnTo>
                      <a:pt x="8" y="0"/>
                    </a:lnTo>
                    <a:lnTo>
                      <a:pt x="8" y="0"/>
                    </a:lnTo>
                    <a:lnTo>
                      <a:pt x="13" y="2"/>
                    </a:lnTo>
                    <a:lnTo>
                      <a:pt x="16" y="5"/>
                    </a:lnTo>
                    <a:lnTo>
                      <a:pt x="16" y="5"/>
                    </a:lnTo>
                    <a:lnTo>
                      <a:pt x="16" y="9"/>
                    </a:lnTo>
                    <a:lnTo>
                      <a:pt x="16" y="12"/>
                    </a:lnTo>
                    <a:lnTo>
                      <a:pt x="15" y="15"/>
                    </a:lnTo>
                    <a:lnTo>
                      <a:pt x="13" y="17"/>
                    </a:lnTo>
                    <a:lnTo>
                      <a:pt x="13" y="17"/>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6" name="Freeform 3619"/>
              <p:cNvSpPr>
                <a:spLocks/>
              </p:cNvSpPr>
              <p:nvPr/>
            </p:nvSpPr>
            <p:spPr bwMode="auto">
              <a:xfrm>
                <a:off x="4865687" y="3779837"/>
                <a:ext cx="14288" cy="12700"/>
              </a:xfrm>
              <a:custGeom>
                <a:avLst/>
                <a:gdLst/>
                <a:ahLst/>
                <a:cxnLst>
                  <a:cxn ang="0">
                    <a:pos x="8" y="17"/>
                  </a:cxn>
                  <a:cxn ang="0">
                    <a:pos x="8" y="17"/>
                  </a:cxn>
                  <a:cxn ang="0">
                    <a:pos x="5" y="17"/>
                  </a:cxn>
                  <a:cxn ang="0">
                    <a:pos x="1" y="13"/>
                  </a:cxn>
                  <a:cxn ang="0">
                    <a:pos x="1" y="13"/>
                  </a:cxn>
                  <a:cxn ang="0">
                    <a:pos x="0" y="10"/>
                  </a:cxn>
                  <a:cxn ang="0">
                    <a:pos x="0" y="7"/>
                  </a:cxn>
                  <a:cxn ang="0">
                    <a:pos x="1" y="4"/>
                  </a:cxn>
                  <a:cxn ang="0">
                    <a:pos x="5" y="2"/>
                  </a:cxn>
                  <a:cxn ang="0">
                    <a:pos x="5" y="2"/>
                  </a:cxn>
                  <a:cxn ang="0">
                    <a:pos x="8" y="0"/>
                  </a:cxn>
                  <a:cxn ang="0">
                    <a:pos x="8" y="0"/>
                  </a:cxn>
                  <a:cxn ang="0">
                    <a:pos x="13" y="2"/>
                  </a:cxn>
                  <a:cxn ang="0">
                    <a:pos x="16" y="5"/>
                  </a:cxn>
                  <a:cxn ang="0">
                    <a:pos x="16" y="5"/>
                  </a:cxn>
                  <a:cxn ang="0">
                    <a:pos x="18" y="8"/>
                  </a:cxn>
                  <a:cxn ang="0">
                    <a:pos x="16" y="12"/>
                  </a:cxn>
                  <a:cxn ang="0">
                    <a:pos x="16" y="13"/>
                  </a:cxn>
                  <a:cxn ang="0">
                    <a:pos x="13" y="17"/>
                  </a:cxn>
                  <a:cxn ang="0">
                    <a:pos x="13" y="17"/>
                  </a:cxn>
                  <a:cxn ang="0">
                    <a:pos x="8" y="17"/>
                  </a:cxn>
                </a:cxnLst>
                <a:rect l="0" t="0" r="r" b="b"/>
                <a:pathLst>
                  <a:path w="18" h="17">
                    <a:moveTo>
                      <a:pt x="8" y="17"/>
                    </a:moveTo>
                    <a:lnTo>
                      <a:pt x="8" y="17"/>
                    </a:lnTo>
                    <a:lnTo>
                      <a:pt x="5" y="17"/>
                    </a:lnTo>
                    <a:lnTo>
                      <a:pt x="1" y="13"/>
                    </a:lnTo>
                    <a:lnTo>
                      <a:pt x="1" y="13"/>
                    </a:lnTo>
                    <a:lnTo>
                      <a:pt x="0" y="10"/>
                    </a:lnTo>
                    <a:lnTo>
                      <a:pt x="0" y="7"/>
                    </a:lnTo>
                    <a:lnTo>
                      <a:pt x="1" y="4"/>
                    </a:lnTo>
                    <a:lnTo>
                      <a:pt x="5" y="2"/>
                    </a:lnTo>
                    <a:lnTo>
                      <a:pt x="5" y="2"/>
                    </a:lnTo>
                    <a:lnTo>
                      <a:pt x="8" y="0"/>
                    </a:lnTo>
                    <a:lnTo>
                      <a:pt x="8" y="0"/>
                    </a:lnTo>
                    <a:lnTo>
                      <a:pt x="13" y="2"/>
                    </a:lnTo>
                    <a:lnTo>
                      <a:pt x="16" y="5"/>
                    </a:lnTo>
                    <a:lnTo>
                      <a:pt x="16" y="5"/>
                    </a:lnTo>
                    <a:lnTo>
                      <a:pt x="18" y="8"/>
                    </a:lnTo>
                    <a:lnTo>
                      <a:pt x="16" y="12"/>
                    </a:lnTo>
                    <a:lnTo>
                      <a:pt x="16" y="13"/>
                    </a:lnTo>
                    <a:lnTo>
                      <a:pt x="13" y="17"/>
                    </a:lnTo>
                    <a:lnTo>
                      <a:pt x="13" y="17"/>
                    </a:lnTo>
                    <a:lnTo>
                      <a:pt x="8" y="1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7" name="Freeform 3620"/>
              <p:cNvSpPr>
                <a:spLocks/>
              </p:cNvSpPr>
              <p:nvPr/>
            </p:nvSpPr>
            <p:spPr bwMode="auto">
              <a:xfrm>
                <a:off x="4860924" y="3756025"/>
                <a:ext cx="19050" cy="20638"/>
              </a:xfrm>
              <a:custGeom>
                <a:avLst/>
                <a:gdLst/>
                <a:ahLst/>
                <a:cxnLst>
                  <a:cxn ang="0">
                    <a:pos x="13" y="24"/>
                  </a:cxn>
                  <a:cxn ang="0">
                    <a:pos x="13" y="24"/>
                  </a:cxn>
                  <a:cxn ang="0">
                    <a:pos x="7" y="23"/>
                  </a:cxn>
                  <a:cxn ang="0">
                    <a:pos x="2" y="18"/>
                  </a:cxn>
                  <a:cxn ang="0">
                    <a:pos x="2" y="18"/>
                  </a:cxn>
                  <a:cxn ang="0">
                    <a:pos x="0" y="13"/>
                  </a:cxn>
                  <a:cxn ang="0">
                    <a:pos x="2" y="8"/>
                  </a:cxn>
                  <a:cxn ang="0">
                    <a:pos x="4" y="5"/>
                  </a:cxn>
                  <a:cxn ang="0">
                    <a:pos x="7" y="2"/>
                  </a:cxn>
                  <a:cxn ang="0">
                    <a:pos x="7" y="2"/>
                  </a:cxn>
                  <a:cxn ang="0">
                    <a:pos x="13" y="0"/>
                  </a:cxn>
                  <a:cxn ang="0">
                    <a:pos x="13" y="0"/>
                  </a:cxn>
                  <a:cxn ang="0">
                    <a:pos x="18" y="2"/>
                  </a:cxn>
                  <a:cxn ang="0">
                    <a:pos x="23" y="6"/>
                  </a:cxn>
                  <a:cxn ang="0">
                    <a:pos x="23" y="6"/>
                  </a:cxn>
                  <a:cxn ang="0">
                    <a:pos x="25" y="11"/>
                  </a:cxn>
                  <a:cxn ang="0">
                    <a:pos x="25" y="15"/>
                  </a:cxn>
                  <a:cxn ang="0">
                    <a:pos x="22" y="20"/>
                  </a:cxn>
                  <a:cxn ang="0">
                    <a:pos x="18" y="23"/>
                  </a:cxn>
                  <a:cxn ang="0">
                    <a:pos x="18" y="23"/>
                  </a:cxn>
                  <a:cxn ang="0">
                    <a:pos x="13" y="24"/>
                  </a:cxn>
                </a:cxnLst>
                <a:rect l="0" t="0" r="r" b="b"/>
                <a:pathLst>
                  <a:path w="25" h="24">
                    <a:moveTo>
                      <a:pt x="13" y="24"/>
                    </a:moveTo>
                    <a:lnTo>
                      <a:pt x="13" y="24"/>
                    </a:lnTo>
                    <a:lnTo>
                      <a:pt x="7" y="23"/>
                    </a:lnTo>
                    <a:lnTo>
                      <a:pt x="2" y="18"/>
                    </a:lnTo>
                    <a:lnTo>
                      <a:pt x="2" y="18"/>
                    </a:lnTo>
                    <a:lnTo>
                      <a:pt x="0" y="13"/>
                    </a:lnTo>
                    <a:lnTo>
                      <a:pt x="2" y="8"/>
                    </a:lnTo>
                    <a:lnTo>
                      <a:pt x="4" y="5"/>
                    </a:lnTo>
                    <a:lnTo>
                      <a:pt x="7" y="2"/>
                    </a:lnTo>
                    <a:lnTo>
                      <a:pt x="7" y="2"/>
                    </a:lnTo>
                    <a:lnTo>
                      <a:pt x="13" y="0"/>
                    </a:lnTo>
                    <a:lnTo>
                      <a:pt x="13" y="0"/>
                    </a:lnTo>
                    <a:lnTo>
                      <a:pt x="18" y="2"/>
                    </a:lnTo>
                    <a:lnTo>
                      <a:pt x="23" y="6"/>
                    </a:lnTo>
                    <a:lnTo>
                      <a:pt x="23" y="6"/>
                    </a:lnTo>
                    <a:lnTo>
                      <a:pt x="25" y="11"/>
                    </a:lnTo>
                    <a:lnTo>
                      <a:pt x="25" y="15"/>
                    </a:lnTo>
                    <a:lnTo>
                      <a:pt x="22" y="20"/>
                    </a:lnTo>
                    <a:lnTo>
                      <a:pt x="18" y="23"/>
                    </a:lnTo>
                    <a:lnTo>
                      <a:pt x="18" y="23"/>
                    </a:lnTo>
                    <a:lnTo>
                      <a:pt x="13"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8" name="Freeform 3621"/>
              <p:cNvSpPr>
                <a:spLocks/>
              </p:cNvSpPr>
              <p:nvPr/>
            </p:nvSpPr>
            <p:spPr bwMode="auto">
              <a:xfrm>
                <a:off x="4859337" y="3735387"/>
                <a:ext cx="12700" cy="14288"/>
              </a:xfrm>
              <a:custGeom>
                <a:avLst/>
                <a:gdLst/>
                <a:ahLst/>
                <a:cxnLst>
                  <a:cxn ang="0">
                    <a:pos x="10" y="18"/>
                  </a:cxn>
                  <a:cxn ang="0">
                    <a:pos x="10" y="18"/>
                  </a:cxn>
                  <a:cxn ang="0">
                    <a:pos x="5" y="16"/>
                  </a:cxn>
                  <a:cxn ang="0">
                    <a:pos x="2" y="13"/>
                  </a:cxn>
                  <a:cxn ang="0">
                    <a:pos x="2" y="13"/>
                  </a:cxn>
                  <a:cxn ang="0">
                    <a:pos x="0" y="10"/>
                  </a:cxn>
                  <a:cxn ang="0">
                    <a:pos x="2" y="6"/>
                  </a:cxn>
                  <a:cxn ang="0">
                    <a:pos x="2" y="3"/>
                  </a:cxn>
                  <a:cxn ang="0">
                    <a:pos x="5" y="2"/>
                  </a:cxn>
                  <a:cxn ang="0">
                    <a:pos x="5" y="2"/>
                  </a:cxn>
                  <a:cxn ang="0">
                    <a:pos x="10" y="0"/>
                  </a:cxn>
                  <a:cxn ang="0">
                    <a:pos x="10" y="0"/>
                  </a:cxn>
                  <a:cxn ang="0">
                    <a:pos x="13" y="2"/>
                  </a:cxn>
                  <a:cxn ang="0">
                    <a:pos x="16" y="5"/>
                  </a:cxn>
                  <a:cxn ang="0">
                    <a:pos x="16" y="5"/>
                  </a:cxn>
                  <a:cxn ang="0">
                    <a:pos x="18" y="8"/>
                  </a:cxn>
                  <a:cxn ang="0">
                    <a:pos x="18" y="11"/>
                  </a:cxn>
                  <a:cxn ang="0">
                    <a:pos x="16" y="15"/>
                  </a:cxn>
                  <a:cxn ang="0">
                    <a:pos x="13" y="16"/>
                  </a:cxn>
                  <a:cxn ang="0">
                    <a:pos x="13" y="16"/>
                  </a:cxn>
                  <a:cxn ang="0">
                    <a:pos x="10" y="18"/>
                  </a:cxn>
                </a:cxnLst>
                <a:rect l="0" t="0" r="r" b="b"/>
                <a:pathLst>
                  <a:path w="18" h="18">
                    <a:moveTo>
                      <a:pt x="10" y="18"/>
                    </a:moveTo>
                    <a:lnTo>
                      <a:pt x="10" y="18"/>
                    </a:lnTo>
                    <a:lnTo>
                      <a:pt x="5" y="16"/>
                    </a:lnTo>
                    <a:lnTo>
                      <a:pt x="2" y="13"/>
                    </a:lnTo>
                    <a:lnTo>
                      <a:pt x="2" y="13"/>
                    </a:lnTo>
                    <a:lnTo>
                      <a:pt x="0" y="10"/>
                    </a:lnTo>
                    <a:lnTo>
                      <a:pt x="2" y="6"/>
                    </a:lnTo>
                    <a:lnTo>
                      <a:pt x="2" y="3"/>
                    </a:lnTo>
                    <a:lnTo>
                      <a:pt x="5" y="2"/>
                    </a:lnTo>
                    <a:lnTo>
                      <a:pt x="5" y="2"/>
                    </a:lnTo>
                    <a:lnTo>
                      <a:pt x="10" y="0"/>
                    </a:lnTo>
                    <a:lnTo>
                      <a:pt x="10" y="0"/>
                    </a:lnTo>
                    <a:lnTo>
                      <a:pt x="13" y="2"/>
                    </a:lnTo>
                    <a:lnTo>
                      <a:pt x="16" y="5"/>
                    </a:lnTo>
                    <a:lnTo>
                      <a:pt x="16" y="5"/>
                    </a:lnTo>
                    <a:lnTo>
                      <a:pt x="18" y="8"/>
                    </a:lnTo>
                    <a:lnTo>
                      <a:pt x="18" y="11"/>
                    </a:lnTo>
                    <a:lnTo>
                      <a:pt x="16" y="15"/>
                    </a:lnTo>
                    <a:lnTo>
                      <a:pt x="13" y="16"/>
                    </a:lnTo>
                    <a:lnTo>
                      <a:pt x="13" y="16"/>
                    </a:lnTo>
                    <a:lnTo>
                      <a:pt x="10"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9" name="Freeform 3622"/>
              <p:cNvSpPr>
                <a:spLocks/>
              </p:cNvSpPr>
              <p:nvPr/>
            </p:nvSpPr>
            <p:spPr bwMode="auto">
              <a:xfrm>
                <a:off x="4860924" y="3700462"/>
                <a:ext cx="19050" cy="17463"/>
              </a:xfrm>
              <a:custGeom>
                <a:avLst/>
                <a:gdLst/>
                <a:ahLst/>
                <a:cxnLst>
                  <a:cxn ang="0">
                    <a:pos x="12" y="23"/>
                  </a:cxn>
                  <a:cxn ang="0">
                    <a:pos x="12" y="23"/>
                  </a:cxn>
                  <a:cxn ang="0">
                    <a:pos x="8" y="23"/>
                  </a:cxn>
                  <a:cxn ang="0">
                    <a:pos x="5" y="21"/>
                  </a:cxn>
                  <a:cxn ang="0">
                    <a:pos x="5" y="21"/>
                  </a:cxn>
                  <a:cxn ang="0">
                    <a:pos x="2" y="18"/>
                  </a:cxn>
                  <a:cxn ang="0">
                    <a:pos x="0" y="15"/>
                  </a:cxn>
                  <a:cxn ang="0">
                    <a:pos x="0" y="10"/>
                  </a:cxn>
                  <a:cxn ang="0">
                    <a:pos x="2" y="5"/>
                  </a:cxn>
                  <a:cxn ang="0">
                    <a:pos x="2" y="5"/>
                  </a:cxn>
                  <a:cxn ang="0">
                    <a:pos x="5" y="2"/>
                  </a:cxn>
                  <a:cxn ang="0">
                    <a:pos x="12" y="0"/>
                  </a:cxn>
                  <a:cxn ang="0">
                    <a:pos x="12" y="0"/>
                  </a:cxn>
                  <a:cxn ang="0">
                    <a:pos x="15" y="0"/>
                  </a:cxn>
                  <a:cxn ang="0">
                    <a:pos x="18" y="2"/>
                  </a:cxn>
                  <a:cxn ang="0">
                    <a:pos x="18" y="2"/>
                  </a:cxn>
                  <a:cxn ang="0">
                    <a:pos x="22" y="5"/>
                  </a:cxn>
                  <a:cxn ang="0">
                    <a:pos x="23" y="10"/>
                  </a:cxn>
                  <a:cxn ang="0">
                    <a:pos x="23" y="13"/>
                  </a:cxn>
                  <a:cxn ang="0">
                    <a:pos x="22" y="18"/>
                  </a:cxn>
                  <a:cxn ang="0">
                    <a:pos x="22" y="18"/>
                  </a:cxn>
                  <a:cxn ang="0">
                    <a:pos x="17" y="23"/>
                  </a:cxn>
                  <a:cxn ang="0">
                    <a:pos x="12" y="23"/>
                  </a:cxn>
                </a:cxnLst>
                <a:rect l="0" t="0" r="r" b="b"/>
                <a:pathLst>
                  <a:path w="23" h="23">
                    <a:moveTo>
                      <a:pt x="12" y="23"/>
                    </a:moveTo>
                    <a:lnTo>
                      <a:pt x="12" y="23"/>
                    </a:lnTo>
                    <a:lnTo>
                      <a:pt x="8" y="23"/>
                    </a:lnTo>
                    <a:lnTo>
                      <a:pt x="5" y="21"/>
                    </a:lnTo>
                    <a:lnTo>
                      <a:pt x="5" y="21"/>
                    </a:lnTo>
                    <a:lnTo>
                      <a:pt x="2" y="18"/>
                    </a:lnTo>
                    <a:lnTo>
                      <a:pt x="0" y="15"/>
                    </a:lnTo>
                    <a:lnTo>
                      <a:pt x="0" y="10"/>
                    </a:lnTo>
                    <a:lnTo>
                      <a:pt x="2" y="5"/>
                    </a:lnTo>
                    <a:lnTo>
                      <a:pt x="2" y="5"/>
                    </a:lnTo>
                    <a:lnTo>
                      <a:pt x="5" y="2"/>
                    </a:lnTo>
                    <a:lnTo>
                      <a:pt x="12" y="0"/>
                    </a:lnTo>
                    <a:lnTo>
                      <a:pt x="12" y="0"/>
                    </a:lnTo>
                    <a:lnTo>
                      <a:pt x="15" y="0"/>
                    </a:lnTo>
                    <a:lnTo>
                      <a:pt x="18" y="2"/>
                    </a:lnTo>
                    <a:lnTo>
                      <a:pt x="18" y="2"/>
                    </a:lnTo>
                    <a:lnTo>
                      <a:pt x="22" y="5"/>
                    </a:lnTo>
                    <a:lnTo>
                      <a:pt x="23" y="10"/>
                    </a:lnTo>
                    <a:lnTo>
                      <a:pt x="23" y="13"/>
                    </a:lnTo>
                    <a:lnTo>
                      <a:pt x="22" y="18"/>
                    </a:lnTo>
                    <a:lnTo>
                      <a:pt x="22" y="18"/>
                    </a:lnTo>
                    <a:lnTo>
                      <a:pt x="17" y="23"/>
                    </a:lnTo>
                    <a:lnTo>
                      <a:pt x="12"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3623"/>
              <p:cNvSpPr>
                <a:spLocks/>
              </p:cNvSpPr>
              <p:nvPr/>
            </p:nvSpPr>
            <p:spPr bwMode="auto">
              <a:xfrm>
                <a:off x="4857749" y="3679825"/>
                <a:ext cx="12700" cy="12700"/>
              </a:xfrm>
              <a:custGeom>
                <a:avLst/>
                <a:gdLst/>
                <a:ahLst/>
                <a:cxnLst>
                  <a:cxn ang="0">
                    <a:pos x="9" y="17"/>
                  </a:cxn>
                  <a:cxn ang="0">
                    <a:pos x="9" y="17"/>
                  </a:cxn>
                  <a:cxn ang="0">
                    <a:pos x="4" y="17"/>
                  </a:cxn>
                  <a:cxn ang="0">
                    <a:pos x="4" y="17"/>
                  </a:cxn>
                  <a:cxn ang="0">
                    <a:pos x="0" y="13"/>
                  </a:cxn>
                  <a:cxn ang="0">
                    <a:pos x="0" y="10"/>
                  </a:cxn>
                  <a:cxn ang="0">
                    <a:pos x="0" y="7"/>
                  </a:cxn>
                  <a:cxn ang="0">
                    <a:pos x="0" y="4"/>
                  </a:cxn>
                  <a:cxn ang="0">
                    <a:pos x="0" y="4"/>
                  </a:cxn>
                  <a:cxn ang="0">
                    <a:pos x="4" y="2"/>
                  </a:cxn>
                  <a:cxn ang="0">
                    <a:pos x="9" y="0"/>
                  </a:cxn>
                  <a:cxn ang="0">
                    <a:pos x="9" y="0"/>
                  </a:cxn>
                  <a:cxn ang="0">
                    <a:pos x="13" y="2"/>
                  </a:cxn>
                  <a:cxn ang="0">
                    <a:pos x="13" y="2"/>
                  </a:cxn>
                  <a:cxn ang="0">
                    <a:pos x="15" y="4"/>
                  </a:cxn>
                  <a:cxn ang="0">
                    <a:pos x="17" y="7"/>
                  </a:cxn>
                  <a:cxn ang="0">
                    <a:pos x="17" y="10"/>
                  </a:cxn>
                  <a:cxn ang="0">
                    <a:pos x="15" y="13"/>
                  </a:cxn>
                  <a:cxn ang="0">
                    <a:pos x="15" y="13"/>
                  </a:cxn>
                  <a:cxn ang="0">
                    <a:pos x="12" y="17"/>
                  </a:cxn>
                  <a:cxn ang="0">
                    <a:pos x="9" y="17"/>
                  </a:cxn>
                </a:cxnLst>
                <a:rect l="0" t="0" r="r" b="b"/>
                <a:pathLst>
                  <a:path w="17" h="17">
                    <a:moveTo>
                      <a:pt x="9" y="17"/>
                    </a:moveTo>
                    <a:lnTo>
                      <a:pt x="9" y="17"/>
                    </a:lnTo>
                    <a:lnTo>
                      <a:pt x="4" y="17"/>
                    </a:lnTo>
                    <a:lnTo>
                      <a:pt x="4" y="17"/>
                    </a:lnTo>
                    <a:lnTo>
                      <a:pt x="0" y="13"/>
                    </a:lnTo>
                    <a:lnTo>
                      <a:pt x="0" y="10"/>
                    </a:lnTo>
                    <a:lnTo>
                      <a:pt x="0" y="7"/>
                    </a:lnTo>
                    <a:lnTo>
                      <a:pt x="0" y="4"/>
                    </a:lnTo>
                    <a:lnTo>
                      <a:pt x="0" y="4"/>
                    </a:lnTo>
                    <a:lnTo>
                      <a:pt x="4" y="2"/>
                    </a:lnTo>
                    <a:lnTo>
                      <a:pt x="9" y="0"/>
                    </a:lnTo>
                    <a:lnTo>
                      <a:pt x="9" y="0"/>
                    </a:lnTo>
                    <a:lnTo>
                      <a:pt x="13" y="2"/>
                    </a:lnTo>
                    <a:lnTo>
                      <a:pt x="13" y="2"/>
                    </a:lnTo>
                    <a:lnTo>
                      <a:pt x="15" y="4"/>
                    </a:lnTo>
                    <a:lnTo>
                      <a:pt x="17" y="7"/>
                    </a:lnTo>
                    <a:lnTo>
                      <a:pt x="17" y="10"/>
                    </a:lnTo>
                    <a:lnTo>
                      <a:pt x="15" y="13"/>
                    </a:lnTo>
                    <a:lnTo>
                      <a:pt x="15" y="13"/>
                    </a:lnTo>
                    <a:lnTo>
                      <a:pt x="12" y="17"/>
                    </a:lnTo>
                    <a:lnTo>
                      <a:pt x="9" y="1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1" name="Freeform 3624"/>
              <p:cNvSpPr>
                <a:spLocks/>
              </p:cNvSpPr>
              <p:nvPr/>
            </p:nvSpPr>
            <p:spPr bwMode="auto">
              <a:xfrm>
                <a:off x="4859337" y="3659187"/>
                <a:ext cx="12700" cy="12700"/>
              </a:xfrm>
              <a:custGeom>
                <a:avLst/>
                <a:gdLst/>
                <a:ahLst/>
                <a:cxnLst>
                  <a:cxn ang="0">
                    <a:pos x="8" y="16"/>
                  </a:cxn>
                  <a:cxn ang="0">
                    <a:pos x="8" y="16"/>
                  </a:cxn>
                  <a:cxn ang="0">
                    <a:pos x="3" y="15"/>
                  </a:cxn>
                  <a:cxn ang="0">
                    <a:pos x="3" y="15"/>
                  </a:cxn>
                  <a:cxn ang="0">
                    <a:pos x="0" y="13"/>
                  </a:cxn>
                  <a:cxn ang="0">
                    <a:pos x="0" y="10"/>
                  </a:cxn>
                  <a:cxn ang="0">
                    <a:pos x="0" y="7"/>
                  </a:cxn>
                  <a:cxn ang="0">
                    <a:pos x="0" y="3"/>
                  </a:cxn>
                  <a:cxn ang="0">
                    <a:pos x="0" y="3"/>
                  </a:cxn>
                  <a:cxn ang="0">
                    <a:pos x="3" y="0"/>
                  </a:cxn>
                  <a:cxn ang="0">
                    <a:pos x="8" y="0"/>
                  </a:cxn>
                  <a:cxn ang="0">
                    <a:pos x="8" y="0"/>
                  </a:cxn>
                  <a:cxn ang="0">
                    <a:pos x="13" y="2"/>
                  </a:cxn>
                  <a:cxn ang="0">
                    <a:pos x="13" y="2"/>
                  </a:cxn>
                  <a:cxn ang="0">
                    <a:pos x="14" y="3"/>
                  </a:cxn>
                  <a:cxn ang="0">
                    <a:pos x="16" y="7"/>
                  </a:cxn>
                  <a:cxn ang="0">
                    <a:pos x="16" y="10"/>
                  </a:cxn>
                  <a:cxn ang="0">
                    <a:pos x="14" y="13"/>
                  </a:cxn>
                  <a:cxn ang="0">
                    <a:pos x="14" y="13"/>
                  </a:cxn>
                  <a:cxn ang="0">
                    <a:pos x="11" y="16"/>
                  </a:cxn>
                  <a:cxn ang="0">
                    <a:pos x="8" y="16"/>
                  </a:cxn>
                </a:cxnLst>
                <a:rect l="0" t="0" r="r" b="b"/>
                <a:pathLst>
                  <a:path w="16" h="16">
                    <a:moveTo>
                      <a:pt x="8" y="16"/>
                    </a:moveTo>
                    <a:lnTo>
                      <a:pt x="8" y="16"/>
                    </a:lnTo>
                    <a:lnTo>
                      <a:pt x="3" y="15"/>
                    </a:lnTo>
                    <a:lnTo>
                      <a:pt x="3" y="15"/>
                    </a:lnTo>
                    <a:lnTo>
                      <a:pt x="0" y="13"/>
                    </a:lnTo>
                    <a:lnTo>
                      <a:pt x="0" y="10"/>
                    </a:lnTo>
                    <a:lnTo>
                      <a:pt x="0" y="7"/>
                    </a:lnTo>
                    <a:lnTo>
                      <a:pt x="0" y="3"/>
                    </a:lnTo>
                    <a:lnTo>
                      <a:pt x="0" y="3"/>
                    </a:lnTo>
                    <a:lnTo>
                      <a:pt x="3" y="0"/>
                    </a:lnTo>
                    <a:lnTo>
                      <a:pt x="8" y="0"/>
                    </a:lnTo>
                    <a:lnTo>
                      <a:pt x="8" y="0"/>
                    </a:lnTo>
                    <a:lnTo>
                      <a:pt x="13" y="2"/>
                    </a:lnTo>
                    <a:lnTo>
                      <a:pt x="13" y="2"/>
                    </a:lnTo>
                    <a:lnTo>
                      <a:pt x="14" y="3"/>
                    </a:lnTo>
                    <a:lnTo>
                      <a:pt x="16" y="7"/>
                    </a:lnTo>
                    <a:lnTo>
                      <a:pt x="16" y="10"/>
                    </a:lnTo>
                    <a:lnTo>
                      <a:pt x="14" y="13"/>
                    </a:lnTo>
                    <a:lnTo>
                      <a:pt x="14" y="13"/>
                    </a:lnTo>
                    <a:lnTo>
                      <a:pt x="11" y="16"/>
                    </a:lnTo>
                    <a:lnTo>
                      <a:pt x="8"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3625"/>
              <p:cNvSpPr>
                <a:spLocks/>
              </p:cNvSpPr>
              <p:nvPr/>
            </p:nvSpPr>
            <p:spPr bwMode="auto">
              <a:xfrm>
                <a:off x="4845049" y="3638550"/>
                <a:ext cx="19050" cy="19050"/>
              </a:xfrm>
              <a:custGeom>
                <a:avLst/>
                <a:gdLst/>
                <a:ahLst/>
                <a:cxnLst>
                  <a:cxn ang="0">
                    <a:pos x="13" y="23"/>
                  </a:cxn>
                  <a:cxn ang="0">
                    <a:pos x="13" y="23"/>
                  </a:cxn>
                  <a:cxn ang="0">
                    <a:pos x="8" y="23"/>
                  </a:cxn>
                  <a:cxn ang="0">
                    <a:pos x="7" y="21"/>
                  </a:cxn>
                  <a:cxn ang="0">
                    <a:pos x="7" y="21"/>
                  </a:cxn>
                  <a:cxn ang="0">
                    <a:pos x="2" y="18"/>
                  </a:cxn>
                  <a:cxn ang="0">
                    <a:pos x="0" y="13"/>
                  </a:cxn>
                  <a:cxn ang="0">
                    <a:pos x="0" y="10"/>
                  </a:cxn>
                  <a:cxn ang="0">
                    <a:pos x="2" y="5"/>
                  </a:cxn>
                  <a:cxn ang="0">
                    <a:pos x="2" y="5"/>
                  </a:cxn>
                  <a:cxn ang="0">
                    <a:pos x="7" y="1"/>
                  </a:cxn>
                  <a:cxn ang="0">
                    <a:pos x="13" y="0"/>
                  </a:cxn>
                  <a:cxn ang="0">
                    <a:pos x="13" y="0"/>
                  </a:cxn>
                  <a:cxn ang="0">
                    <a:pos x="16" y="0"/>
                  </a:cxn>
                  <a:cxn ang="0">
                    <a:pos x="20" y="1"/>
                  </a:cxn>
                  <a:cxn ang="0">
                    <a:pos x="20" y="1"/>
                  </a:cxn>
                  <a:cxn ang="0">
                    <a:pos x="23" y="5"/>
                  </a:cxn>
                  <a:cxn ang="0">
                    <a:pos x="25" y="10"/>
                  </a:cxn>
                  <a:cxn ang="0">
                    <a:pos x="25" y="13"/>
                  </a:cxn>
                  <a:cxn ang="0">
                    <a:pos x="23" y="18"/>
                  </a:cxn>
                  <a:cxn ang="0">
                    <a:pos x="23" y="18"/>
                  </a:cxn>
                  <a:cxn ang="0">
                    <a:pos x="18" y="21"/>
                  </a:cxn>
                  <a:cxn ang="0">
                    <a:pos x="13" y="23"/>
                  </a:cxn>
                </a:cxnLst>
                <a:rect l="0" t="0" r="r" b="b"/>
                <a:pathLst>
                  <a:path w="25" h="23">
                    <a:moveTo>
                      <a:pt x="13" y="23"/>
                    </a:moveTo>
                    <a:lnTo>
                      <a:pt x="13" y="23"/>
                    </a:lnTo>
                    <a:lnTo>
                      <a:pt x="8" y="23"/>
                    </a:lnTo>
                    <a:lnTo>
                      <a:pt x="7" y="21"/>
                    </a:lnTo>
                    <a:lnTo>
                      <a:pt x="7" y="21"/>
                    </a:lnTo>
                    <a:lnTo>
                      <a:pt x="2" y="18"/>
                    </a:lnTo>
                    <a:lnTo>
                      <a:pt x="0" y="13"/>
                    </a:lnTo>
                    <a:lnTo>
                      <a:pt x="0" y="10"/>
                    </a:lnTo>
                    <a:lnTo>
                      <a:pt x="2" y="5"/>
                    </a:lnTo>
                    <a:lnTo>
                      <a:pt x="2" y="5"/>
                    </a:lnTo>
                    <a:lnTo>
                      <a:pt x="7" y="1"/>
                    </a:lnTo>
                    <a:lnTo>
                      <a:pt x="13" y="0"/>
                    </a:lnTo>
                    <a:lnTo>
                      <a:pt x="13" y="0"/>
                    </a:lnTo>
                    <a:lnTo>
                      <a:pt x="16" y="0"/>
                    </a:lnTo>
                    <a:lnTo>
                      <a:pt x="20" y="1"/>
                    </a:lnTo>
                    <a:lnTo>
                      <a:pt x="20" y="1"/>
                    </a:lnTo>
                    <a:lnTo>
                      <a:pt x="23" y="5"/>
                    </a:lnTo>
                    <a:lnTo>
                      <a:pt x="25" y="10"/>
                    </a:lnTo>
                    <a:lnTo>
                      <a:pt x="25" y="13"/>
                    </a:lnTo>
                    <a:lnTo>
                      <a:pt x="23" y="18"/>
                    </a:lnTo>
                    <a:lnTo>
                      <a:pt x="23" y="18"/>
                    </a:lnTo>
                    <a:lnTo>
                      <a:pt x="18" y="21"/>
                    </a:lnTo>
                    <a:lnTo>
                      <a:pt x="13"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3" name="Freeform 3626"/>
              <p:cNvSpPr>
                <a:spLocks/>
              </p:cNvSpPr>
              <p:nvPr/>
            </p:nvSpPr>
            <p:spPr bwMode="auto">
              <a:xfrm>
                <a:off x="4830762" y="3624262"/>
                <a:ext cx="14288" cy="12700"/>
              </a:xfrm>
              <a:custGeom>
                <a:avLst/>
                <a:gdLst/>
                <a:ahLst/>
                <a:cxnLst>
                  <a:cxn ang="0">
                    <a:pos x="10" y="17"/>
                  </a:cxn>
                  <a:cxn ang="0">
                    <a:pos x="10" y="17"/>
                  </a:cxn>
                  <a:cxn ang="0">
                    <a:pos x="5" y="15"/>
                  </a:cxn>
                  <a:cxn ang="0">
                    <a:pos x="5" y="15"/>
                  </a:cxn>
                  <a:cxn ang="0">
                    <a:pos x="2" y="13"/>
                  </a:cxn>
                  <a:cxn ang="0">
                    <a:pos x="0" y="10"/>
                  </a:cxn>
                  <a:cxn ang="0">
                    <a:pos x="0" y="7"/>
                  </a:cxn>
                  <a:cxn ang="0">
                    <a:pos x="2" y="3"/>
                  </a:cxn>
                  <a:cxn ang="0">
                    <a:pos x="2" y="3"/>
                  </a:cxn>
                  <a:cxn ang="0">
                    <a:pos x="5" y="0"/>
                  </a:cxn>
                  <a:cxn ang="0">
                    <a:pos x="10" y="0"/>
                  </a:cxn>
                  <a:cxn ang="0">
                    <a:pos x="10" y="0"/>
                  </a:cxn>
                  <a:cxn ang="0">
                    <a:pos x="13" y="2"/>
                  </a:cxn>
                  <a:cxn ang="0">
                    <a:pos x="13" y="2"/>
                  </a:cxn>
                  <a:cxn ang="0">
                    <a:pos x="16" y="3"/>
                  </a:cxn>
                  <a:cxn ang="0">
                    <a:pos x="18" y="7"/>
                  </a:cxn>
                  <a:cxn ang="0">
                    <a:pos x="18" y="10"/>
                  </a:cxn>
                  <a:cxn ang="0">
                    <a:pos x="16" y="13"/>
                  </a:cxn>
                  <a:cxn ang="0">
                    <a:pos x="16" y="13"/>
                  </a:cxn>
                  <a:cxn ang="0">
                    <a:pos x="13" y="17"/>
                  </a:cxn>
                  <a:cxn ang="0">
                    <a:pos x="10" y="17"/>
                  </a:cxn>
                </a:cxnLst>
                <a:rect l="0" t="0" r="r" b="b"/>
                <a:pathLst>
                  <a:path w="18" h="17">
                    <a:moveTo>
                      <a:pt x="10" y="17"/>
                    </a:moveTo>
                    <a:lnTo>
                      <a:pt x="10" y="17"/>
                    </a:lnTo>
                    <a:lnTo>
                      <a:pt x="5" y="15"/>
                    </a:lnTo>
                    <a:lnTo>
                      <a:pt x="5" y="15"/>
                    </a:lnTo>
                    <a:lnTo>
                      <a:pt x="2" y="13"/>
                    </a:lnTo>
                    <a:lnTo>
                      <a:pt x="0" y="10"/>
                    </a:lnTo>
                    <a:lnTo>
                      <a:pt x="0" y="7"/>
                    </a:lnTo>
                    <a:lnTo>
                      <a:pt x="2" y="3"/>
                    </a:lnTo>
                    <a:lnTo>
                      <a:pt x="2" y="3"/>
                    </a:lnTo>
                    <a:lnTo>
                      <a:pt x="5" y="0"/>
                    </a:lnTo>
                    <a:lnTo>
                      <a:pt x="10" y="0"/>
                    </a:lnTo>
                    <a:lnTo>
                      <a:pt x="10" y="0"/>
                    </a:lnTo>
                    <a:lnTo>
                      <a:pt x="13" y="2"/>
                    </a:lnTo>
                    <a:lnTo>
                      <a:pt x="13" y="2"/>
                    </a:lnTo>
                    <a:lnTo>
                      <a:pt x="16" y="3"/>
                    </a:lnTo>
                    <a:lnTo>
                      <a:pt x="18" y="7"/>
                    </a:lnTo>
                    <a:lnTo>
                      <a:pt x="18" y="10"/>
                    </a:lnTo>
                    <a:lnTo>
                      <a:pt x="16" y="13"/>
                    </a:lnTo>
                    <a:lnTo>
                      <a:pt x="16" y="13"/>
                    </a:lnTo>
                    <a:lnTo>
                      <a:pt x="13" y="17"/>
                    </a:lnTo>
                    <a:lnTo>
                      <a:pt x="10" y="17"/>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3628"/>
              <p:cNvSpPr>
                <a:spLocks/>
              </p:cNvSpPr>
              <p:nvPr/>
            </p:nvSpPr>
            <p:spPr bwMode="auto">
              <a:xfrm>
                <a:off x="4808537" y="3600450"/>
                <a:ext cx="19050" cy="19050"/>
              </a:xfrm>
              <a:custGeom>
                <a:avLst/>
                <a:gdLst/>
                <a:ahLst/>
                <a:cxnLst>
                  <a:cxn ang="0">
                    <a:pos x="13" y="24"/>
                  </a:cxn>
                  <a:cxn ang="0">
                    <a:pos x="13" y="24"/>
                  </a:cxn>
                  <a:cxn ang="0">
                    <a:pos x="8" y="23"/>
                  </a:cxn>
                  <a:cxn ang="0">
                    <a:pos x="3" y="21"/>
                  </a:cxn>
                  <a:cxn ang="0">
                    <a:pos x="1" y="16"/>
                  </a:cxn>
                  <a:cxn ang="0">
                    <a:pos x="0" y="13"/>
                  </a:cxn>
                  <a:cxn ang="0">
                    <a:pos x="0" y="13"/>
                  </a:cxn>
                  <a:cxn ang="0">
                    <a:pos x="1" y="8"/>
                  </a:cxn>
                  <a:cxn ang="0">
                    <a:pos x="3" y="3"/>
                  </a:cxn>
                  <a:cxn ang="0">
                    <a:pos x="8" y="2"/>
                  </a:cxn>
                  <a:cxn ang="0">
                    <a:pos x="13" y="0"/>
                  </a:cxn>
                  <a:cxn ang="0">
                    <a:pos x="13" y="0"/>
                  </a:cxn>
                  <a:cxn ang="0">
                    <a:pos x="16" y="2"/>
                  </a:cxn>
                  <a:cxn ang="0">
                    <a:pos x="21" y="3"/>
                  </a:cxn>
                  <a:cxn ang="0">
                    <a:pos x="22" y="8"/>
                  </a:cxn>
                  <a:cxn ang="0">
                    <a:pos x="24" y="13"/>
                  </a:cxn>
                  <a:cxn ang="0">
                    <a:pos x="24" y="13"/>
                  </a:cxn>
                  <a:cxn ang="0">
                    <a:pos x="22" y="16"/>
                  </a:cxn>
                  <a:cxn ang="0">
                    <a:pos x="21" y="21"/>
                  </a:cxn>
                  <a:cxn ang="0">
                    <a:pos x="16" y="23"/>
                  </a:cxn>
                  <a:cxn ang="0">
                    <a:pos x="13" y="24"/>
                  </a:cxn>
                </a:cxnLst>
                <a:rect l="0" t="0" r="r" b="b"/>
                <a:pathLst>
                  <a:path w="24" h="24">
                    <a:moveTo>
                      <a:pt x="13" y="24"/>
                    </a:moveTo>
                    <a:lnTo>
                      <a:pt x="13" y="24"/>
                    </a:lnTo>
                    <a:lnTo>
                      <a:pt x="8" y="23"/>
                    </a:lnTo>
                    <a:lnTo>
                      <a:pt x="3" y="21"/>
                    </a:lnTo>
                    <a:lnTo>
                      <a:pt x="1" y="16"/>
                    </a:lnTo>
                    <a:lnTo>
                      <a:pt x="0" y="13"/>
                    </a:lnTo>
                    <a:lnTo>
                      <a:pt x="0" y="13"/>
                    </a:lnTo>
                    <a:lnTo>
                      <a:pt x="1" y="8"/>
                    </a:lnTo>
                    <a:lnTo>
                      <a:pt x="3" y="3"/>
                    </a:lnTo>
                    <a:lnTo>
                      <a:pt x="8" y="2"/>
                    </a:lnTo>
                    <a:lnTo>
                      <a:pt x="13" y="0"/>
                    </a:lnTo>
                    <a:lnTo>
                      <a:pt x="13" y="0"/>
                    </a:lnTo>
                    <a:lnTo>
                      <a:pt x="16" y="2"/>
                    </a:lnTo>
                    <a:lnTo>
                      <a:pt x="21" y="3"/>
                    </a:lnTo>
                    <a:lnTo>
                      <a:pt x="22" y="8"/>
                    </a:lnTo>
                    <a:lnTo>
                      <a:pt x="24" y="13"/>
                    </a:lnTo>
                    <a:lnTo>
                      <a:pt x="24" y="13"/>
                    </a:lnTo>
                    <a:lnTo>
                      <a:pt x="22" y="16"/>
                    </a:lnTo>
                    <a:lnTo>
                      <a:pt x="21" y="21"/>
                    </a:lnTo>
                    <a:lnTo>
                      <a:pt x="16" y="23"/>
                    </a:lnTo>
                    <a:lnTo>
                      <a:pt x="13" y="24"/>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5" name="Freeform 3629"/>
              <p:cNvSpPr>
                <a:spLocks/>
              </p:cNvSpPr>
              <p:nvPr/>
            </p:nvSpPr>
            <p:spPr bwMode="auto">
              <a:xfrm>
                <a:off x="4792662" y="3587750"/>
                <a:ext cx="14288" cy="14288"/>
              </a:xfrm>
              <a:custGeom>
                <a:avLst/>
                <a:gdLst/>
                <a:ahLst/>
                <a:cxnLst>
                  <a:cxn ang="0">
                    <a:pos x="10" y="18"/>
                  </a:cxn>
                  <a:cxn ang="0">
                    <a:pos x="10" y="18"/>
                  </a:cxn>
                  <a:cxn ang="0">
                    <a:pos x="5" y="16"/>
                  </a:cxn>
                  <a:cxn ang="0">
                    <a:pos x="3" y="14"/>
                  </a:cxn>
                  <a:cxn ang="0">
                    <a:pos x="2" y="11"/>
                  </a:cxn>
                  <a:cxn ang="0">
                    <a:pos x="0" y="8"/>
                  </a:cxn>
                  <a:cxn ang="0">
                    <a:pos x="0" y="8"/>
                  </a:cxn>
                  <a:cxn ang="0">
                    <a:pos x="2" y="5"/>
                  </a:cxn>
                  <a:cxn ang="0">
                    <a:pos x="3" y="3"/>
                  </a:cxn>
                  <a:cxn ang="0">
                    <a:pos x="5" y="1"/>
                  </a:cxn>
                  <a:cxn ang="0">
                    <a:pos x="10" y="0"/>
                  </a:cxn>
                  <a:cxn ang="0">
                    <a:pos x="10" y="0"/>
                  </a:cxn>
                  <a:cxn ang="0">
                    <a:pos x="13" y="1"/>
                  </a:cxn>
                  <a:cxn ang="0">
                    <a:pos x="15" y="3"/>
                  </a:cxn>
                  <a:cxn ang="0">
                    <a:pos x="16" y="5"/>
                  </a:cxn>
                  <a:cxn ang="0">
                    <a:pos x="18" y="8"/>
                  </a:cxn>
                  <a:cxn ang="0">
                    <a:pos x="18" y="8"/>
                  </a:cxn>
                  <a:cxn ang="0">
                    <a:pos x="16" y="11"/>
                  </a:cxn>
                  <a:cxn ang="0">
                    <a:pos x="15" y="14"/>
                  </a:cxn>
                  <a:cxn ang="0">
                    <a:pos x="13" y="16"/>
                  </a:cxn>
                  <a:cxn ang="0">
                    <a:pos x="10" y="18"/>
                  </a:cxn>
                </a:cxnLst>
                <a:rect l="0" t="0" r="r" b="b"/>
                <a:pathLst>
                  <a:path w="18" h="18">
                    <a:moveTo>
                      <a:pt x="10" y="18"/>
                    </a:moveTo>
                    <a:lnTo>
                      <a:pt x="10" y="18"/>
                    </a:lnTo>
                    <a:lnTo>
                      <a:pt x="5" y="16"/>
                    </a:lnTo>
                    <a:lnTo>
                      <a:pt x="3" y="14"/>
                    </a:lnTo>
                    <a:lnTo>
                      <a:pt x="2" y="11"/>
                    </a:lnTo>
                    <a:lnTo>
                      <a:pt x="0" y="8"/>
                    </a:lnTo>
                    <a:lnTo>
                      <a:pt x="0" y="8"/>
                    </a:lnTo>
                    <a:lnTo>
                      <a:pt x="2" y="5"/>
                    </a:lnTo>
                    <a:lnTo>
                      <a:pt x="3" y="3"/>
                    </a:lnTo>
                    <a:lnTo>
                      <a:pt x="5" y="1"/>
                    </a:lnTo>
                    <a:lnTo>
                      <a:pt x="10" y="0"/>
                    </a:lnTo>
                    <a:lnTo>
                      <a:pt x="10" y="0"/>
                    </a:lnTo>
                    <a:lnTo>
                      <a:pt x="13" y="1"/>
                    </a:lnTo>
                    <a:lnTo>
                      <a:pt x="15" y="3"/>
                    </a:lnTo>
                    <a:lnTo>
                      <a:pt x="16" y="5"/>
                    </a:lnTo>
                    <a:lnTo>
                      <a:pt x="18" y="8"/>
                    </a:lnTo>
                    <a:lnTo>
                      <a:pt x="18" y="8"/>
                    </a:lnTo>
                    <a:lnTo>
                      <a:pt x="16" y="11"/>
                    </a:lnTo>
                    <a:lnTo>
                      <a:pt x="15" y="14"/>
                    </a:lnTo>
                    <a:lnTo>
                      <a:pt x="13" y="16"/>
                    </a:lnTo>
                    <a:lnTo>
                      <a:pt x="10"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630"/>
              <p:cNvSpPr>
                <a:spLocks/>
              </p:cNvSpPr>
              <p:nvPr/>
            </p:nvSpPr>
            <p:spPr bwMode="auto">
              <a:xfrm>
                <a:off x="4783137" y="3568700"/>
                <a:ext cx="14288" cy="14288"/>
              </a:xfrm>
              <a:custGeom>
                <a:avLst/>
                <a:gdLst/>
                <a:ahLst/>
                <a:cxnLst>
                  <a:cxn ang="0">
                    <a:pos x="8" y="16"/>
                  </a:cxn>
                  <a:cxn ang="0">
                    <a:pos x="8" y="16"/>
                  </a:cxn>
                  <a:cxn ang="0">
                    <a:pos x="4" y="16"/>
                  </a:cxn>
                  <a:cxn ang="0">
                    <a:pos x="3" y="14"/>
                  </a:cxn>
                  <a:cxn ang="0">
                    <a:pos x="0" y="11"/>
                  </a:cxn>
                  <a:cxn ang="0">
                    <a:pos x="0" y="8"/>
                  </a:cxn>
                  <a:cxn ang="0">
                    <a:pos x="0" y="8"/>
                  </a:cxn>
                  <a:cxn ang="0">
                    <a:pos x="0" y="5"/>
                  </a:cxn>
                  <a:cxn ang="0">
                    <a:pos x="3" y="1"/>
                  </a:cxn>
                  <a:cxn ang="0">
                    <a:pos x="4" y="0"/>
                  </a:cxn>
                  <a:cxn ang="0">
                    <a:pos x="8" y="0"/>
                  </a:cxn>
                  <a:cxn ang="0">
                    <a:pos x="8" y="0"/>
                  </a:cxn>
                  <a:cxn ang="0">
                    <a:pos x="11" y="0"/>
                  </a:cxn>
                  <a:cxn ang="0">
                    <a:pos x="14" y="1"/>
                  </a:cxn>
                  <a:cxn ang="0">
                    <a:pos x="16" y="5"/>
                  </a:cxn>
                  <a:cxn ang="0">
                    <a:pos x="18" y="8"/>
                  </a:cxn>
                  <a:cxn ang="0">
                    <a:pos x="18" y="8"/>
                  </a:cxn>
                  <a:cxn ang="0">
                    <a:pos x="16" y="11"/>
                  </a:cxn>
                  <a:cxn ang="0">
                    <a:pos x="14" y="14"/>
                  </a:cxn>
                  <a:cxn ang="0">
                    <a:pos x="11" y="16"/>
                  </a:cxn>
                  <a:cxn ang="0">
                    <a:pos x="8" y="16"/>
                  </a:cxn>
                </a:cxnLst>
                <a:rect l="0" t="0" r="r" b="b"/>
                <a:pathLst>
                  <a:path w="18" h="16">
                    <a:moveTo>
                      <a:pt x="8" y="16"/>
                    </a:moveTo>
                    <a:lnTo>
                      <a:pt x="8" y="16"/>
                    </a:lnTo>
                    <a:lnTo>
                      <a:pt x="4" y="16"/>
                    </a:lnTo>
                    <a:lnTo>
                      <a:pt x="3" y="14"/>
                    </a:lnTo>
                    <a:lnTo>
                      <a:pt x="0" y="11"/>
                    </a:lnTo>
                    <a:lnTo>
                      <a:pt x="0" y="8"/>
                    </a:lnTo>
                    <a:lnTo>
                      <a:pt x="0" y="8"/>
                    </a:lnTo>
                    <a:lnTo>
                      <a:pt x="0" y="5"/>
                    </a:lnTo>
                    <a:lnTo>
                      <a:pt x="3" y="1"/>
                    </a:lnTo>
                    <a:lnTo>
                      <a:pt x="4" y="0"/>
                    </a:lnTo>
                    <a:lnTo>
                      <a:pt x="8" y="0"/>
                    </a:lnTo>
                    <a:lnTo>
                      <a:pt x="8" y="0"/>
                    </a:lnTo>
                    <a:lnTo>
                      <a:pt x="11" y="0"/>
                    </a:lnTo>
                    <a:lnTo>
                      <a:pt x="14" y="1"/>
                    </a:lnTo>
                    <a:lnTo>
                      <a:pt x="16" y="5"/>
                    </a:lnTo>
                    <a:lnTo>
                      <a:pt x="18" y="8"/>
                    </a:lnTo>
                    <a:lnTo>
                      <a:pt x="18" y="8"/>
                    </a:lnTo>
                    <a:lnTo>
                      <a:pt x="16" y="11"/>
                    </a:lnTo>
                    <a:lnTo>
                      <a:pt x="14" y="14"/>
                    </a:lnTo>
                    <a:lnTo>
                      <a:pt x="11" y="16"/>
                    </a:lnTo>
                    <a:lnTo>
                      <a:pt x="8"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7" name="Freeform 3631"/>
              <p:cNvSpPr>
                <a:spLocks/>
              </p:cNvSpPr>
              <p:nvPr/>
            </p:nvSpPr>
            <p:spPr bwMode="auto">
              <a:xfrm>
                <a:off x="4760912" y="3559175"/>
                <a:ext cx="20638" cy="17463"/>
              </a:xfrm>
              <a:custGeom>
                <a:avLst/>
                <a:gdLst/>
                <a:ahLst/>
                <a:cxnLst>
                  <a:cxn ang="0">
                    <a:pos x="11" y="23"/>
                  </a:cxn>
                  <a:cxn ang="0">
                    <a:pos x="11" y="23"/>
                  </a:cxn>
                  <a:cxn ang="0">
                    <a:pos x="8" y="23"/>
                  </a:cxn>
                  <a:cxn ang="0">
                    <a:pos x="3" y="19"/>
                  </a:cxn>
                  <a:cxn ang="0">
                    <a:pos x="2" y="16"/>
                  </a:cxn>
                  <a:cxn ang="0">
                    <a:pos x="0" y="11"/>
                  </a:cxn>
                  <a:cxn ang="0">
                    <a:pos x="0" y="11"/>
                  </a:cxn>
                  <a:cxn ang="0">
                    <a:pos x="2" y="6"/>
                  </a:cxn>
                  <a:cxn ang="0">
                    <a:pos x="3" y="3"/>
                  </a:cxn>
                  <a:cxn ang="0">
                    <a:pos x="8" y="0"/>
                  </a:cxn>
                  <a:cxn ang="0">
                    <a:pos x="11" y="0"/>
                  </a:cxn>
                  <a:cxn ang="0">
                    <a:pos x="11" y="0"/>
                  </a:cxn>
                  <a:cxn ang="0">
                    <a:pos x="16" y="0"/>
                  </a:cxn>
                  <a:cxn ang="0">
                    <a:pos x="21" y="3"/>
                  </a:cxn>
                  <a:cxn ang="0">
                    <a:pos x="23" y="6"/>
                  </a:cxn>
                  <a:cxn ang="0">
                    <a:pos x="24" y="11"/>
                  </a:cxn>
                  <a:cxn ang="0">
                    <a:pos x="24" y="11"/>
                  </a:cxn>
                  <a:cxn ang="0">
                    <a:pos x="23" y="16"/>
                  </a:cxn>
                  <a:cxn ang="0">
                    <a:pos x="21" y="19"/>
                  </a:cxn>
                  <a:cxn ang="0">
                    <a:pos x="16" y="23"/>
                  </a:cxn>
                  <a:cxn ang="0">
                    <a:pos x="11" y="23"/>
                  </a:cxn>
                </a:cxnLst>
                <a:rect l="0" t="0" r="r" b="b"/>
                <a:pathLst>
                  <a:path w="24" h="23">
                    <a:moveTo>
                      <a:pt x="11" y="23"/>
                    </a:moveTo>
                    <a:lnTo>
                      <a:pt x="11" y="23"/>
                    </a:lnTo>
                    <a:lnTo>
                      <a:pt x="8" y="23"/>
                    </a:lnTo>
                    <a:lnTo>
                      <a:pt x="3" y="19"/>
                    </a:lnTo>
                    <a:lnTo>
                      <a:pt x="2" y="16"/>
                    </a:lnTo>
                    <a:lnTo>
                      <a:pt x="0" y="11"/>
                    </a:lnTo>
                    <a:lnTo>
                      <a:pt x="0" y="11"/>
                    </a:lnTo>
                    <a:lnTo>
                      <a:pt x="2" y="6"/>
                    </a:lnTo>
                    <a:lnTo>
                      <a:pt x="3" y="3"/>
                    </a:lnTo>
                    <a:lnTo>
                      <a:pt x="8" y="0"/>
                    </a:lnTo>
                    <a:lnTo>
                      <a:pt x="11" y="0"/>
                    </a:lnTo>
                    <a:lnTo>
                      <a:pt x="11" y="0"/>
                    </a:lnTo>
                    <a:lnTo>
                      <a:pt x="16" y="0"/>
                    </a:lnTo>
                    <a:lnTo>
                      <a:pt x="21" y="3"/>
                    </a:lnTo>
                    <a:lnTo>
                      <a:pt x="23" y="6"/>
                    </a:lnTo>
                    <a:lnTo>
                      <a:pt x="24" y="11"/>
                    </a:lnTo>
                    <a:lnTo>
                      <a:pt x="24" y="11"/>
                    </a:lnTo>
                    <a:lnTo>
                      <a:pt x="23" y="16"/>
                    </a:lnTo>
                    <a:lnTo>
                      <a:pt x="21" y="19"/>
                    </a:lnTo>
                    <a:lnTo>
                      <a:pt x="16" y="23"/>
                    </a:lnTo>
                    <a:lnTo>
                      <a:pt x="11" y="23"/>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8" name="Freeform 3632"/>
              <p:cNvSpPr>
                <a:spLocks/>
              </p:cNvSpPr>
              <p:nvPr/>
            </p:nvSpPr>
            <p:spPr bwMode="auto">
              <a:xfrm>
                <a:off x="4591050" y="3554412"/>
                <a:ext cx="12700" cy="14288"/>
              </a:xfrm>
              <a:custGeom>
                <a:avLst/>
                <a:gdLst/>
                <a:ahLst/>
                <a:cxnLst>
                  <a:cxn ang="0">
                    <a:pos x="8" y="16"/>
                  </a:cxn>
                  <a:cxn ang="0">
                    <a:pos x="8" y="16"/>
                  </a:cxn>
                  <a:cxn ang="0">
                    <a:pos x="5" y="16"/>
                  </a:cxn>
                  <a:cxn ang="0">
                    <a:pos x="3" y="15"/>
                  </a:cxn>
                  <a:cxn ang="0">
                    <a:pos x="0" y="11"/>
                  </a:cxn>
                  <a:cxn ang="0">
                    <a:pos x="0" y="8"/>
                  </a:cxn>
                  <a:cxn ang="0">
                    <a:pos x="0" y="8"/>
                  </a:cxn>
                  <a:cxn ang="0">
                    <a:pos x="0" y="5"/>
                  </a:cxn>
                  <a:cxn ang="0">
                    <a:pos x="3" y="2"/>
                  </a:cxn>
                  <a:cxn ang="0">
                    <a:pos x="5" y="0"/>
                  </a:cxn>
                  <a:cxn ang="0">
                    <a:pos x="8" y="0"/>
                  </a:cxn>
                  <a:cxn ang="0">
                    <a:pos x="8" y="0"/>
                  </a:cxn>
                  <a:cxn ang="0">
                    <a:pos x="11" y="0"/>
                  </a:cxn>
                  <a:cxn ang="0">
                    <a:pos x="15" y="2"/>
                  </a:cxn>
                  <a:cxn ang="0">
                    <a:pos x="16" y="5"/>
                  </a:cxn>
                  <a:cxn ang="0">
                    <a:pos x="16" y="8"/>
                  </a:cxn>
                  <a:cxn ang="0">
                    <a:pos x="16" y="8"/>
                  </a:cxn>
                  <a:cxn ang="0">
                    <a:pos x="16" y="11"/>
                  </a:cxn>
                  <a:cxn ang="0">
                    <a:pos x="15" y="15"/>
                  </a:cxn>
                  <a:cxn ang="0">
                    <a:pos x="11" y="16"/>
                  </a:cxn>
                  <a:cxn ang="0">
                    <a:pos x="8" y="16"/>
                  </a:cxn>
                </a:cxnLst>
                <a:rect l="0" t="0" r="r" b="b"/>
                <a:pathLst>
                  <a:path w="16" h="16">
                    <a:moveTo>
                      <a:pt x="8" y="16"/>
                    </a:moveTo>
                    <a:lnTo>
                      <a:pt x="8" y="16"/>
                    </a:lnTo>
                    <a:lnTo>
                      <a:pt x="5" y="16"/>
                    </a:lnTo>
                    <a:lnTo>
                      <a:pt x="3" y="15"/>
                    </a:lnTo>
                    <a:lnTo>
                      <a:pt x="0" y="11"/>
                    </a:lnTo>
                    <a:lnTo>
                      <a:pt x="0" y="8"/>
                    </a:lnTo>
                    <a:lnTo>
                      <a:pt x="0" y="8"/>
                    </a:lnTo>
                    <a:lnTo>
                      <a:pt x="0" y="5"/>
                    </a:lnTo>
                    <a:lnTo>
                      <a:pt x="3" y="2"/>
                    </a:lnTo>
                    <a:lnTo>
                      <a:pt x="5" y="0"/>
                    </a:lnTo>
                    <a:lnTo>
                      <a:pt x="8" y="0"/>
                    </a:lnTo>
                    <a:lnTo>
                      <a:pt x="8" y="0"/>
                    </a:lnTo>
                    <a:lnTo>
                      <a:pt x="11" y="0"/>
                    </a:lnTo>
                    <a:lnTo>
                      <a:pt x="15" y="2"/>
                    </a:lnTo>
                    <a:lnTo>
                      <a:pt x="16" y="5"/>
                    </a:lnTo>
                    <a:lnTo>
                      <a:pt x="16" y="8"/>
                    </a:lnTo>
                    <a:lnTo>
                      <a:pt x="16" y="8"/>
                    </a:lnTo>
                    <a:lnTo>
                      <a:pt x="16" y="11"/>
                    </a:lnTo>
                    <a:lnTo>
                      <a:pt x="15" y="15"/>
                    </a:lnTo>
                    <a:lnTo>
                      <a:pt x="11" y="16"/>
                    </a:lnTo>
                    <a:lnTo>
                      <a:pt x="8"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3633"/>
              <p:cNvSpPr>
                <a:spLocks/>
              </p:cNvSpPr>
              <p:nvPr/>
            </p:nvSpPr>
            <p:spPr bwMode="auto">
              <a:xfrm>
                <a:off x="4741862" y="3554412"/>
                <a:ext cx="12700" cy="14288"/>
              </a:xfrm>
              <a:custGeom>
                <a:avLst/>
                <a:gdLst/>
                <a:ahLst/>
                <a:cxnLst>
                  <a:cxn ang="0">
                    <a:pos x="9" y="16"/>
                  </a:cxn>
                  <a:cxn ang="0">
                    <a:pos x="9" y="16"/>
                  </a:cxn>
                  <a:cxn ang="0">
                    <a:pos x="5" y="16"/>
                  </a:cxn>
                  <a:cxn ang="0">
                    <a:pos x="2" y="15"/>
                  </a:cxn>
                  <a:cxn ang="0">
                    <a:pos x="0" y="11"/>
                  </a:cxn>
                  <a:cxn ang="0">
                    <a:pos x="0" y="8"/>
                  </a:cxn>
                  <a:cxn ang="0">
                    <a:pos x="0" y="8"/>
                  </a:cxn>
                  <a:cxn ang="0">
                    <a:pos x="0" y="5"/>
                  </a:cxn>
                  <a:cxn ang="0">
                    <a:pos x="2" y="2"/>
                  </a:cxn>
                  <a:cxn ang="0">
                    <a:pos x="5" y="0"/>
                  </a:cxn>
                  <a:cxn ang="0">
                    <a:pos x="9" y="0"/>
                  </a:cxn>
                  <a:cxn ang="0">
                    <a:pos x="9" y="0"/>
                  </a:cxn>
                  <a:cxn ang="0">
                    <a:pos x="12" y="0"/>
                  </a:cxn>
                  <a:cxn ang="0">
                    <a:pos x="14" y="2"/>
                  </a:cxn>
                  <a:cxn ang="0">
                    <a:pos x="17" y="5"/>
                  </a:cxn>
                  <a:cxn ang="0">
                    <a:pos x="17" y="8"/>
                  </a:cxn>
                  <a:cxn ang="0">
                    <a:pos x="17" y="8"/>
                  </a:cxn>
                  <a:cxn ang="0">
                    <a:pos x="17" y="11"/>
                  </a:cxn>
                  <a:cxn ang="0">
                    <a:pos x="14" y="15"/>
                  </a:cxn>
                  <a:cxn ang="0">
                    <a:pos x="12" y="16"/>
                  </a:cxn>
                  <a:cxn ang="0">
                    <a:pos x="9" y="16"/>
                  </a:cxn>
                </a:cxnLst>
                <a:rect l="0" t="0" r="r" b="b"/>
                <a:pathLst>
                  <a:path w="17" h="16">
                    <a:moveTo>
                      <a:pt x="9" y="16"/>
                    </a:moveTo>
                    <a:lnTo>
                      <a:pt x="9" y="16"/>
                    </a:lnTo>
                    <a:lnTo>
                      <a:pt x="5" y="16"/>
                    </a:lnTo>
                    <a:lnTo>
                      <a:pt x="2" y="15"/>
                    </a:lnTo>
                    <a:lnTo>
                      <a:pt x="0" y="11"/>
                    </a:lnTo>
                    <a:lnTo>
                      <a:pt x="0" y="8"/>
                    </a:lnTo>
                    <a:lnTo>
                      <a:pt x="0" y="8"/>
                    </a:lnTo>
                    <a:lnTo>
                      <a:pt x="0" y="5"/>
                    </a:lnTo>
                    <a:lnTo>
                      <a:pt x="2" y="2"/>
                    </a:lnTo>
                    <a:lnTo>
                      <a:pt x="5" y="0"/>
                    </a:lnTo>
                    <a:lnTo>
                      <a:pt x="9" y="0"/>
                    </a:lnTo>
                    <a:lnTo>
                      <a:pt x="9" y="0"/>
                    </a:lnTo>
                    <a:lnTo>
                      <a:pt x="12" y="0"/>
                    </a:lnTo>
                    <a:lnTo>
                      <a:pt x="14" y="2"/>
                    </a:lnTo>
                    <a:lnTo>
                      <a:pt x="17" y="5"/>
                    </a:lnTo>
                    <a:lnTo>
                      <a:pt x="17" y="8"/>
                    </a:lnTo>
                    <a:lnTo>
                      <a:pt x="17" y="8"/>
                    </a:lnTo>
                    <a:lnTo>
                      <a:pt x="17" y="11"/>
                    </a:lnTo>
                    <a:lnTo>
                      <a:pt x="14" y="15"/>
                    </a:lnTo>
                    <a:lnTo>
                      <a:pt x="12" y="16"/>
                    </a:lnTo>
                    <a:lnTo>
                      <a:pt x="9" y="16"/>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3634"/>
              <p:cNvSpPr>
                <a:spLocks/>
              </p:cNvSpPr>
              <p:nvPr/>
            </p:nvSpPr>
            <p:spPr bwMode="auto">
              <a:xfrm>
                <a:off x="4699000" y="3544887"/>
                <a:ext cx="14288" cy="14288"/>
              </a:xfrm>
              <a:custGeom>
                <a:avLst/>
                <a:gdLst/>
                <a:ahLst/>
                <a:cxnLst>
                  <a:cxn ang="0">
                    <a:pos x="8" y="18"/>
                  </a:cxn>
                  <a:cxn ang="0">
                    <a:pos x="8" y="18"/>
                  </a:cxn>
                  <a:cxn ang="0">
                    <a:pos x="5" y="16"/>
                  </a:cxn>
                  <a:cxn ang="0">
                    <a:pos x="1" y="13"/>
                  </a:cxn>
                  <a:cxn ang="0">
                    <a:pos x="1" y="13"/>
                  </a:cxn>
                  <a:cxn ang="0">
                    <a:pos x="0" y="10"/>
                  </a:cxn>
                  <a:cxn ang="0">
                    <a:pos x="0" y="6"/>
                  </a:cxn>
                  <a:cxn ang="0">
                    <a:pos x="1" y="3"/>
                  </a:cxn>
                  <a:cxn ang="0">
                    <a:pos x="5" y="2"/>
                  </a:cxn>
                  <a:cxn ang="0">
                    <a:pos x="5" y="2"/>
                  </a:cxn>
                  <a:cxn ang="0">
                    <a:pos x="8" y="0"/>
                  </a:cxn>
                  <a:cxn ang="0">
                    <a:pos x="8" y="0"/>
                  </a:cxn>
                  <a:cxn ang="0">
                    <a:pos x="13" y="2"/>
                  </a:cxn>
                  <a:cxn ang="0">
                    <a:pos x="16" y="5"/>
                  </a:cxn>
                  <a:cxn ang="0">
                    <a:pos x="16" y="5"/>
                  </a:cxn>
                  <a:cxn ang="0">
                    <a:pos x="16" y="8"/>
                  </a:cxn>
                  <a:cxn ang="0">
                    <a:pos x="16" y="11"/>
                  </a:cxn>
                  <a:cxn ang="0">
                    <a:pos x="14" y="15"/>
                  </a:cxn>
                  <a:cxn ang="0">
                    <a:pos x="13" y="16"/>
                  </a:cxn>
                  <a:cxn ang="0">
                    <a:pos x="13" y="16"/>
                  </a:cxn>
                  <a:cxn ang="0">
                    <a:pos x="8" y="18"/>
                  </a:cxn>
                </a:cxnLst>
                <a:rect l="0" t="0" r="r" b="b"/>
                <a:pathLst>
                  <a:path w="16" h="18">
                    <a:moveTo>
                      <a:pt x="8" y="18"/>
                    </a:moveTo>
                    <a:lnTo>
                      <a:pt x="8" y="18"/>
                    </a:lnTo>
                    <a:lnTo>
                      <a:pt x="5" y="16"/>
                    </a:lnTo>
                    <a:lnTo>
                      <a:pt x="1" y="13"/>
                    </a:lnTo>
                    <a:lnTo>
                      <a:pt x="1" y="13"/>
                    </a:lnTo>
                    <a:lnTo>
                      <a:pt x="0" y="10"/>
                    </a:lnTo>
                    <a:lnTo>
                      <a:pt x="0" y="6"/>
                    </a:lnTo>
                    <a:lnTo>
                      <a:pt x="1" y="3"/>
                    </a:lnTo>
                    <a:lnTo>
                      <a:pt x="5" y="2"/>
                    </a:lnTo>
                    <a:lnTo>
                      <a:pt x="5" y="2"/>
                    </a:lnTo>
                    <a:lnTo>
                      <a:pt x="8" y="0"/>
                    </a:lnTo>
                    <a:lnTo>
                      <a:pt x="8" y="0"/>
                    </a:lnTo>
                    <a:lnTo>
                      <a:pt x="13" y="2"/>
                    </a:lnTo>
                    <a:lnTo>
                      <a:pt x="16" y="5"/>
                    </a:lnTo>
                    <a:lnTo>
                      <a:pt x="16" y="5"/>
                    </a:lnTo>
                    <a:lnTo>
                      <a:pt x="16" y="8"/>
                    </a:lnTo>
                    <a:lnTo>
                      <a:pt x="16" y="11"/>
                    </a:lnTo>
                    <a:lnTo>
                      <a:pt x="14" y="15"/>
                    </a:lnTo>
                    <a:lnTo>
                      <a:pt x="13" y="16"/>
                    </a:lnTo>
                    <a:lnTo>
                      <a:pt x="13" y="16"/>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3635"/>
              <p:cNvSpPr>
                <a:spLocks/>
              </p:cNvSpPr>
              <p:nvPr/>
            </p:nvSpPr>
            <p:spPr bwMode="auto">
              <a:xfrm>
                <a:off x="4638675" y="3540125"/>
                <a:ext cx="12700" cy="14288"/>
              </a:xfrm>
              <a:custGeom>
                <a:avLst/>
                <a:gdLst/>
                <a:ahLst/>
                <a:cxnLst>
                  <a:cxn ang="0">
                    <a:pos x="8" y="18"/>
                  </a:cxn>
                  <a:cxn ang="0">
                    <a:pos x="8" y="18"/>
                  </a:cxn>
                  <a:cxn ang="0">
                    <a:pos x="5" y="16"/>
                  </a:cxn>
                  <a:cxn ang="0">
                    <a:pos x="2" y="13"/>
                  </a:cxn>
                  <a:cxn ang="0">
                    <a:pos x="2" y="13"/>
                  </a:cxn>
                  <a:cxn ang="0">
                    <a:pos x="0" y="10"/>
                  </a:cxn>
                  <a:cxn ang="0">
                    <a:pos x="0" y="7"/>
                  </a:cxn>
                  <a:cxn ang="0">
                    <a:pos x="2" y="3"/>
                  </a:cxn>
                  <a:cxn ang="0">
                    <a:pos x="5" y="2"/>
                  </a:cxn>
                  <a:cxn ang="0">
                    <a:pos x="5" y="2"/>
                  </a:cxn>
                  <a:cxn ang="0">
                    <a:pos x="8" y="0"/>
                  </a:cxn>
                  <a:cxn ang="0">
                    <a:pos x="8" y="0"/>
                  </a:cxn>
                  <a:cxn ang="0">
                    <a:pos x="13" y="2"/>
                  </a:cxn>
                  <a:cxn ang="0">
                    <a:pos x="16" y="5"/>
                  </a:cxn>
                  <a:cxn ang="0">
                    <a:pos x="16" y="5"/>
                  </a:cxn>
                  <a:cxn ang="0">
                    <a:pos x="16" y="8"/>
                  </a:cxn>
                  <a:cxn ang="0">
                    <a:pos x="16" y="11"/>
                  </a:cxn>
                  <a:cxn ang="0">
                    <a:pos x="15" y="15"/>
                  </a:cxn>
                  <a:cxn ang="0">
                    <a:pos x="13" y="16"/>
                  </a:cxn>
                  <a:cxn ang="0">
                    <a:pos x="13" y="16"/>
                  </a:cxn>
                  <a:cxn ang="0">
                    <a:pos x="8" y="18"/>
                  </a:cxn>
                </a:cxnLst>
                <a:rect l="0" t="0" r="r" b="b"/>
                <a:pathLst>
                  <a:path w="16" h="18">
                    <a:moveTo>
                      <a:pt x="8" y="18"/>
                    </a:moveTo>
                    <a:lnTo>
                      <a:pt x="8" y="18"/>
                    </a:lnTo>
                    <a:lnTo>
                      <a:pt x="5" y="16"/>
                    </a:lnTo>
                    <a:lnTo>
                      <a:pt x="2" y="13"/>
                    </a:lnTo>
                    <a:lnTo>
                      <a:pt x="2" y="13"/>
                    </a:lnTo>
                    <a:lnTo>
                      <a:pt x="0" y="10"/>
                    </a:lnTo>
                    <a:lnTo>
                      <a:pt x="0" y="7"/>
                    </a:lnTo>
                    <a:lnTo>
                      <a:pt x="2" y="3"/>
                    </a:lnTo>
                    <a:lnTo>
                      <a:pt x="5" y="2"/>
                    </a:lnTo>
                    <a:lnTo>
                      <a:pt x="5" y="2"/>
                    </a:lnTo>
                    <a:lnTo>
                      <a:pt x="8" y="0"/>
                    </a:lnTo>
                    <a:lnTo>
                      <a:pt x="8" y="0"/>
                    </a:lnTo>
                    <a:lnTo>
                      <a:pt x="13" y="2"/>
                    </a:lnTo>
                    <a:lnTo>
                      <a:pt x="16" y="5"/>
                    </a:lnTo>
                    <a:lnTo>
                      <a:pt x="16" y="5"/>
                    </a:lnTo>
                    <a:lnTo>
                      <a:pt x="16" y="8"/>
                    </a:lnTo>
                    <a:lnTo>
                      <a:pt x="16" y="11"/>
                    </a:lnTo>
                    <a:lnTo>
                      <a:pt x="15" y="15"/>
                    </a:lnTo>
                    <a:lnTo>
                      <a:pt x="13" y="16"/>
                    </a:lnTo>
                    <a:lnTo>
                      <a:pt x="13" y="16"/>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2" name="Freeform 3636"/>
              <p:cNvSpPr>
                <a:spLocks/>
              </p:cNvSpPr>
              <p:nvPr/>
            </p:nvSpPr>
            <p:spPr bwMode="auto">
              <a:xfrm>
                <a:off x="4683125" y="3533775"/>
                <a:ext cx="12700" cy="14288"/>
              </a:xfrm>
              <a:custGeom>
                <a:avLst/>
                <a:gdLst/>
                <a:ahLst/>
                <a:cxnLst>
                  <a:cxn ang="0">
                    <a:pos x="8" y="18"/>
                  </a:cxn>
                  <a:cxn ang="0">
                    <a:pos x="8" y="18"/>
                  </a:cxn>
                  <a:cxn ang="0">
                    <a:pos x="3" y="17"/>
                  </a:cxn>
                  <a:cxn ang="0">
                    <a:pos x="0" y="13"/>
                  </a:cxn>
                  <a:cxn ang="0">
                    <a:pos x="0" y="13"/>
                  </a:cxn>
                  <a:cxn ang="0">
                    <a:pos x="0" y="10"/>
                  </a:cxn>
                  <a:cxn ang="0">
                    <a:pos x="0" y="7"/>
                  </a:cxn>
                  <a:cxn ang="0">
                    <a:pos x="1" y="3"/>
                  </a:cxn>
                  <a:cxn ang="0">
                    <a:pos x="3" y="2"/>
                  </a:cxn>
                  <a:cxn ang="0">
                    <a:pos x="3" y="2"/>
                  </a:cxn>
                  <a:cxn ang="0">
                    <a:pos x="8" y="0"/>
                  </a:cxn>
                  <a:cxn ang="0">
                    <a:pos x="8" y="0"/>
                  </a:cxn>
                  <a:cxn ang="0">
                    <a:pos x="13" y="2"/>
                  </a:cxn>
                  <a:cxn ang="0">
                    <a:pos x="14" y="5"/>
                  </a:cxn>
                  <a:cxn ang="0">
                    <a:pos x="14" y="5"/>
                  </a:cxn>
                  <a:cxn ang="0">
                    <a:pos x="16" y="8"/>
                  </a:cxn>
                  <a:cxn ang="0">
                    <a:pos x="16" y="12"/>
                  </a:cxn>
                  <a:cxn ang="0">
                    <a:pos x="14" y="15"/>
                  </a:cxn>
                  <a:cxn ang="0">
                    <a:pos x="11" y="17"/>
                  </a:cxn>
                  <a:cxn ang="0">
                    <a:pos x="11" y="17"/>
                  </a:cxn>
                  <a:cxn ang="0">
                    <a:pos x="8" y="18"/>
                  </a:cxn>
                </a:cxnLst>
                <a:rect l="0" t="0" r="r" b="b"/>
                <a:pathLst>
                  <a:path w="16" h="18">
                    <a:moveTo>
                      <a:pt x="8" y="18"/>
                    </a:moveTo>
                    <a:lnTo>
                      <a:pt x="8" y="18"/>
                    </a:lnTo>
                    <a:lnTo>
                      <a:pt x="3" y="17"/>
                    </a:lnTo>
                    <a:lnTo>
                      <a:pt x="0" y="13"/>
                    </a:lnTo>
                    <a:lnTo>
                      <a:pt x="0" y="13"/>
                    </a:lnTo>
                    <a:lnTo>
                      <a:pt x="0" y="10"/>
                    </a:lnTo>
                    <a:lnTo>
                      <a:pt x="0" y="7"/>
                    </a:lnTo>
                    <a:lnTo>
                      <a:pt x="1" y="3"/>
                    </a:lnTo>
                    <a:lnTo>
                      <a:pt x="3" y="2"/>
                    </a:lnTo>
                    <a:lnTo>
                      <a:pt x="3" y="2"/>
                    </a:lnTo>
                    <a:lnTo>
                      <a:pt x="8" y="0"/>
                    </a:lnTo>
                    <a:lnTo>
                      <a:pt x="8" y="0"/>
                    </a:lnTo>
                    <a:lnTo>
                      <a:pt x="13" y="2"/>
                    </a:lnTo>
                    <a:lnTo>
                      <a:pt x="14" y="5"/>
                    </a:lnTo>
                    <a:lnTo>
                      <a:pt x="14" y="5"/>
                    </a:lnTo>
                    <a:lnTo>
                      <a:pt x="16" y="8"/>
                    </a:lnTo>
                    <a:lnTo>
                      <a:pt x="16" y="12"/>
                    </a:lnTo>
                    <a:lnTo>
                      <a:pt x="14" y="15"/>
                    </a:lnTo>
                    <a:lnTo>
                      <a:pt x="11" y="17"/>
                    </a:lnTo>
                    <a:lnTo>
                      <a:pt x="11" y="17"/>
                    </a:lnTo>
                    <a:lnTo>
                      <a:pt x="8" y="18"/>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3" name="Freeform 3637"/>
              <p:cNvSpPr>
                <a:spLocks/>
              </p:cNvSpPr>
              <p:nvPr/>
            </p:nvSpPr>
            <p:spPr bwMode="auto">
              <a:xfrm>
                <a:off x="4659312" y="3533775"/>
                <a:ext cx="19050" cy="19050"/>
              </a:xfrm>
              <a:custGeom>
                <a:avLst/>
                <a:gdLst/>
                <a:ahLst/>
                <a:cxnLst>
                  <a:cxn ang="0">
                    <a:pos x="12" y="25"/>
                  </a:cxn>
                  <a:cxn ang="0">
                    <a:pos x="12" y="25"/>
                  </a:cxn>
                  <a:cxn ang="0">
                    <a:pos x="5" y="23"/>
                  </a:cxn>
                  <a:cxn ang="0">
                    <a:pos x="2" y="18"/>
                  </a:cxn>
                  <a:cxn ang="0">
                    <a:pos x="2" y="18"/>
                  </a:cxn>
                  <a:cxn ang="0">
                    <a:pos x="0" y="13"/>
                  </a:cxn>
                  <a:cxn ang="0">
                    <a:pos x="0" y="8"/>
                  </a:cxn>
                  <a:cxn ang="0">
                    <a:pos x="2" y="5"/>
                  </a:cxn>
                  <a:cxn ang="0">
                    <a:pos x="7" y="2"/>
                  </a:cxn>
                  <a:cxn ang="0">
                    <a:pos x="7" y="2"/>
                  </a:cxn>
                  <a:cxn ang="0">
                    <a:pos x="12" y="0"/>
                  </a:cxn>
                  <a:cxn ang="0">
                    <a:pos x="12" y="0"/>
                  </a:cxn>
                  <a:cxn ang="0">
                    <a:pos x="18" y="2"/>
                  </a:cxn>
                  <a:cxn ang="0">
                    <a:pos x="21" y="7"/>
                  </a:cxn>
                  <a:cxn ang="0">
                    <a:pos x="21" y="7"/>
                  </a:cxn>
                  <a:cxn ang="0">
                    <a:pos x="23" y="12"/>
                  </a:cxn>
                  <a:cxn ang="0">
                    <a:pos x="23" y="15"/>
                  </a:cxn>
                  <a:cxn ang="0">
                    <a:pos x="21" y="20"/>
                  </a:cxn>
                  <a:cxn ang="0">
                    <a:pos x="18" y="23"/>
                  </a:cxn>
                  <a:cxn ang="0">
                    <a:pos x="18" y="23"/>
                  </a:cxn>
                  <a:cxn ang="0">
                    <a:pos x="12" y="25"/>
                  </a:cxn>
                </a:cxnLst>
                <a:rect l="0" t="0" r="r" b="b"/>
                <a:pathLst>
                  <a:path w="23" h="25">
                    <a:moveTo>
                      <a:pt x="12" y="25"/>
                    </a:moveTo>
                    <a:lnTo>
                      <a:pt x="12" y="25"/>
                    </a:lnTo>
                    <a:lnTo>
                      <a:pt x="5" y="23"/>
                    </a:lnTo>
                    <a:lnTo>
                      <a:pt x="2" y="18"/>
                    </a:lnTo>
                    <a:lnTo>
                      <a:pt x="2" y="18"/>
                    </a:lnTo>
                    <a:lnTo>
                      <a:pt x="0" y="13"/>
                    </a:lnTo>
                    <a:lnTo>
                      <a:pt x="0" y="8"/>
                    </a:lnTo>
                    <a:lnTo>
                      <a:pt x="2" y="5"/>
                    </a:lnTo>
                    <a:lnTo>
                      <a:pt x="7" y="2"/>
                    </a:lnTo>
                    <a:lnTo>
                      <a:pt x="7" y="2"/>
                    </a:lnTo>
                    <a:lnTo>
                      <a:pt x="12" y="0"/>
                    </a:lnTo>
                    <a:lnTo>
                      <a:pt x="12" y="0"/>
                    </a:lnTo>
                    <a:lnTo>
                      <a:pt x="18" y="2"/>
                    </a:lnTo>
                    <a:lnTo>
                      <a:pt x="21" y="7"/>
                    </a:lnTo>
                    <a:lnTo>
                      <a:pt x="21" y="7"/>
                    </a:lnTo>
                    <a:lnTo>
                      <a:pt x="23" y="12"/>
                    </a:lnTo>
                    <a:lnTo>
                      <a:pt x="23" y="15"/>
                    </a:lnTo>
                    <a:lnTo>
                      <a:pt x="21" y="20"/>
                    </a:lnTo>
                    <a:lnTo>
                      <a:pt x="18" y="23"/>
                    </a:lnTo>
                    <a:lnTo>
                      <a:pt x="18" y="23"/>
                    </a:lnTo>
                    <a:lnTo>
                      <a:pt x="12" y="25"/>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4" name="Freeform 3638"/>
              <p:cNvSpPr>
                <a:spLocks/>
              </p:cNvSpPr>
              <p:nvPr/>
            </p:nvSpPr>
            <p:spPr bwMode="auto">
              <a:xfrm>
                <a:off x="4567237" y="3519487"/>
                <a:ext cx="336550" cy="431800"/>
              </a:xfrm>
              <a:custGeom>
                <a:avLst/>
                <a:gdLst/>
                <a:ahLst/>
                <a:cxnLst>
                  <a:cxn ang="0">
                    <a:pos x="138" y="0"/>
                  </a:cxn>
                  <a:cxn ang="0">
                    <a:pos x="104" y="3"/>
                  </a:cxn>
                  <a:cxn ang="0">
                    <a:pos x="68" y="10"/>
                  </a:cxn>
                  <a:cxn ang="0">
                    <a:pos x="34" y="19"/>
                  </a:cxn>
                  <a:cxn ang="0">
                    <a:pos x="0" y="36"/>
                  </a:cxn>
                  <a:cxn ang="0">
                    <a:pos x="6" y="49"/>
                  </a:cxn>
                  <a:cxn ang="0">
                    <a:pos x="9" y="49"/>
                  </a:cxn>
                  <a:cxn ang="0">
                    <a:pos x="18" y="52"/>
                  </a:cxn>
                  <a:cxn ang="0">
                    <a:pos x="21" y="60"/>
                  </a:cxn>
                  <a:cxn ang="0">
                    <a:pos x="19" y="65"/>
                  </a:cxn>
                  <a:cxn ang="0">
                    <a:pos x="29" y="88"/>
                  </a:cxn>
                  <a:cxn ang="0">
                    <a:pos x="53" y="78"/>
                  </a:cxn>
                  <a:cxn ang="0">
                    <a:pos x="105" y="65"/>
                  </a:cxn>
                  <a:cxn ang="0">
                    <a:pos x="132" y="63"/>
                  </a:cxn>
                  <a:cxn ang="0">
                    <a:pos x="161" y="65"/>
                  </a:cxn>
                  <a:cxn ang="0">
                    <a:pos x="190" y="72"/>
                  </a:cxn>
                  <a:cxn ang="0">
                    <a:pos x="219" y="81"/>
                  </a:cxn>
                  <a:cxn ang="0">
                    <a:pos x="246" y="94"/>
                  </a:cxn>
                  <a:cxn ang="0">
                    <a:pos x="270" y="111"/>
                  </a:cxn>
                  <a:cxn ang="0">
                    <a:pos x="293" y="132"/>
                  </a:cxn>
                  <a:cxn ang="0">
                    <a:pos x="314" y="155"/>
                  </a:cxn>
                  <a:cxn ang="0">
                    <a:pos x="330" y="182"/>
                  </a:cxn>
                  <a:cxn ang="0">
                    <a:pos x="340" y="202"/>
                  </a:cxn>
                  <a:cxn ang="0">
                    <a:pos x="353" y="246"/>
                  </a:cxn>
                  <a:cxn ang="0">
                    <a:pos x="358" y="288"/>
                  </a:cxn>
                  <a:cxn ang="0">
                    <a:pos x="353" y="331"/>
                  </a:cxn>
                  <a:cxn ang="0">
                    <a:pos x="342" y="373"/>
                  </a:cxn>
                  <a:cxn ang="0">
                    <a:pos x="322" y="410"/>
                  </a:cxn>
                  <a:cxn ang="0">
                    <a:pos x="296" y="445"/>
                  </a:cxn>
                  <a:cxn ang="0">
                    <a:pos x="262" y="474"/>
                  </a:cxn>
                  <a:cxn ang="0">
                    <a:pos x="273" y="542"/>
                  </a:cxn>
                  <a:cxn ang="0">
                    <a:pos x="299" y="526"/>
                  </a:cxn>
                  <a:cxn ang="0">
                    <a:pos x="342" y="489"/>
                  </a:cxn>
                  <a:cxn ang="0">
                    <a:pos x="377" y="445"/>
                  </a:cxn>
                  <a:cxn ang="0">
                    <a:pos x="402" y="394"/>
                  </a:cxn>
                  <a:cxn ang="0">
                    <a:pos x="418" y="342"/>
                  </a:cxn>
                  <a:cxn ang="0">
                    <a:pos x="423" y="287"/>
                  </a:cxn>
                  <a:cxn ang="0">
                    <a:pos x="417" y="230"/>
                  </a:cxn>
                  <a:cxn ang="0">
                    <a:pos x="400" y="174"/>
                  </a:cxn>
                  <a:cxn ang="0">
                    <a:pos x="387" y="148"/>
                  </a:cxn>
                  <a:cxn ang="0">
                    <a:pos x="351" y="94"/>
                  </a:cxn>
                  <a:cxn ang="0">
                    <a:pos x="306" y="52"/>
                  </a:cxn>
                  <a:cxn ang="0">
                    <a:pos x="286" y="41"/>
                  </a:cxn>
                  <a:cxn ang="0">
                    <a:pos x="247" y="21"/>
                  </a:cxn>
                  <a:cxn ang="0">
                    <a:pos x="205" y="8"/>
                  </a:cxn>
                  <a:cxn ang="0">
                    <a:pos x="161" y="2"/>
                  </a:cxn>
                </a:cxnLst>
                <a:rect l="0" t="0" r="r" b="b"/>
                <a:pathLst>
                  <a:path w="423" h="542">
                    <a:moveTo>
                      <a:pt x="138" y="0"/>
                    </a:moveTo>
                    <a:lnTo>
                      <a:pt x="138" y="0"/>
                    </a:lnTo>
                    <a:lnTo>
                      <a:pt x="120" y="2"/>
                    </a:lnTo>
                    <a:lnTo>
                      <a:pt x="104" y="3"/>
                    </a:lnTo>
                    <a:lnTo>
                      <a:pt x="86" y="5"/>
                    </a:lnTo>
                    <a:lnTo>
                      <a:pt x="68" y="10"/>
                    </a:lnTo>
                    <a:lnTo>
                      <a:pt x="50" y="15"/>
                    </a:lnTo>
                    <a:lnTo>
                      <a:pt x="34" y="19"/>
                    </a:lnTo>
                    <a:lnTo>
                      <a:pt x="16" y="28"/>
                    </a:lnTo>
                    <a:lnTo>
                      <a:pt x="0" y="36"/>
                    </a:lnTo>
                    <a:lnTo>
                      <a:pt x="6" y="49"/>
                    </a:lnTo>
                    <a:lnTo>
                      <a:pt x="6" y="49"/>
                    </a:lnTo>
                    <a:lnTo>
                      <a:pt x="9" y="49"/>
                    </a:lnTo>
                    <a:lnTo>
                      <a:pt x="9" y="49"/>
                    </a:lnTo>
                    <a:lnTo>
                      <a:pt x="13" y="49"/>
                    </a:lnTo>
                    <a:lnTo>
                      <a:pt x="18" y="52"/>
                    </a:lnTo>
                    <a:lnTo>
                      <a:pt x="19" y="55"/>
                    </a:lnTo>
                    <a:lnTo>
                      <a:pt x="21" y="60"/>
                    </a:lnTo>
                    <a:lnTo>
                      <a:pt x="21" y="60"/>
                    </a:lnTo>
                    <a:lnTo>
                      <a:pt x="19" y="65"/>
                    </a:lnTo>
                    <a:lnTo>
                      <a:pt x="18" y="68"/>
                    </a:lnTo>
                    <a:lnTo>
                      <a:pt x="29" y="88"/>
                    </a:lnTo>
                    <a:lnTo>
                      <a:pt x="29" y="88"/>
                    </a:lnTo>
                    <a:lnTo>
                      <a:pt x="53" y="78"/>
                    </a:lnTo>
                    <a:lnTo>
                      <a:pt x="79" y="70"/>
                    </a:lnTo>
                    <a:lnTo>
                      <a:pt x="105" y="65"/>
                    </a:lnTo>
                    <a:lnTo>
                      <a:pt x="132" y="63"/>
                    </a:lnTo>
                    <a:lnTo>
                      <a:pt x="132" y="63"/>
                    </a:lnTo>
                    <a:lnTo>
                      <a:pt x="146" y="63"/>
                    </a:lnTo>
                    <a:lnTo>
                      <a:pt x="161" y="65"/>
                    </a:lnTo>
                    <a:lnTo>
                      <a:pt x="176" y="68"/>
                    </a:lnTo>
                    <a:lnTo>
                      <a:pt x="190" y="72"/>
                    </a:lnTo>
                    <a:lnTo>
                      <a:pt x="205" y="76"/>
                    </a:lnTo>
                    <a:lnTo>
                      <a:pt x="219" y="81"/>
                    </a:lnTo>
                    <a:lnTo>
                      <a:pt x="233" y="88"/>
                    </a:lnTo>
                    <a:lnTo>
                      <a:pt x="246" y="94"/>
                    </a:lnTo>
                    <a:lnTo>
                      <a:pt x="259" y="103"/>
                    </a:lnTo>
                    <a:lnTo>
                      <a:pt x="270" y="111"/>
                    </a:lnTo>
                    <a:lnTo>
                      <a:pt x="283" y="120"/>
                    </a:lnTo>
                    <a:lnTo>
                      <a:pt x="293" y="132"/>
                    </a:lnTo>
                    <a:lnTo>
                      <a:pt x="304" y="143"/>
                    </a:lnTo>
                    <a:lnTo>
                      <a:pt x="314" y="155"/>
                    </a:lnTo>
                    <a:lnTo>
                      <a:pt x="322" y="168"/>
                    </a:lnTo>
                    <a:lnTo>
                      <a:pt x="330" y="182"/>
                    </a:lnTo>
                    <a:lnTo>
                      <a:pt x="330" y="182"/>
                    </a:lnTo>
                    <a:lnTo>
                      <a:pt x="340" y="202"/>
                    </a:lnTo>
                    <a:lnTo>
                      <a:pt x="348" y="223"/>
                    </a:lnTo>
                    <a:lnTo>
                      <a:pt x="353" y="246"/>
                    </a:lnTo>
                    <a:lnTo>
                      <a:pt x="356" y="267"/>
                    </a:lnTo>
                    <a:lnTo>
                      <a:pt x="358" y="288"/>
                    </a:lnTo>
                    <a:lnTo>
                      <a:pt x="356" y="309"/>
                    </a:lnTo>
                    <a:lnTo>
                      <a:pt x="353" y="331"/>
                    </a:lnTo>
                    <a:lnTo>
                      <a:pt x="348" y="352"/>
                    </a:lnTo>
                    <a:lnTo>
                      <a:pt x="342" y="373"/>
                    </a:lnTo>
                    <a:lnTo>
                      <a:pt x="334" y="392"/>
                    </a:lnTo>
                    <a:lnTo>
                      <a:pt x="322" y="410"/>
                    </a:lnTo>
                    <a:lnTo>
                      <a:pt x="311" y="428"/>
                    </a:lnTo>
                    <a:lnTo>
                      <a:pt x="296" y="445"/>
                    </a:lnTo>
                    <a:lnTo>
                      <a:pt x="280" y="459"/>
                    </a:lnTo>
                    <a:lnTo>
                      <a:pt x="262" y="474"/>
                    </a:lnTo>
                    <a:lnTo>
                      <a:pt x="244" y="485"/>
                    </a:lnTo>
                    <a:lnTo>
                      <a:pt x="273" y="542"/>
                    </a:lnTo>
                    <a:lnTo>
                      <a:pt x="273" y="542"/>
                    </a:lnTo>
                    <a:lnTo>
                      <a:pt x="299" y="526"/>
                    </a:lnTo>
                    <a:lnTo>
                      <a:pt x="322" y="508"/>
                    </a:lnTo>
                    <a:lnTo>
                      <a:pt x="342" y="489"/>
                    </a:lnTo>
                    <a:lnTo>
                      <a:pt x="361" y="467"/>
                    </a:lnTo>
                    <a:lnTo>
                      <a:pt x="377" y="445"/>
                    </a:lnTo>
                    <a:lnTo>
                      <a:pt x="391" y="420"/>
                    </a:lnTo>
                    <a:lnTo>
                      <a:pt x="402" y="394"/>
                    </a:lnTo>
                    <a:lnTo>
                      <a:pt x="412" y="368"/>
                    </a:lnTo>
                    <a:lnTo>
                      <a:pt x="418" y="342"/>
                    </a:lnTo>
                    <a:lnTo>
                      <a:pt x="421" y="314"/>
                    </a:lnTo>
                    <a:lnTo>
                      <a:pt x="423" y="287"/>
                    </a:lnTo>
                    <a:lnTo>
                      <a:pt x="421" y="257"/>
                    </a:lnTo>
                    <a:lnTo>
                      <a:pt x="417" y="230"/>
                    </a:lnTo>
                    <a:lnTo>
                      <a:pt x="410" y="202"/>
                    </a:lnTo>
                    <a:lnTo>
                      <a:pt x="400" y="174"/>
                    </a:lnTo>
                    <a:lnTo>
                      <a:pt x="387" y="148"/>
                    </a:lnTo>
                    <a:lnTo>
                      <a:pt x="387" y="148"/>
                    </a:lnTo>
                    <a:lnTo>
                      <a:pt x="371" y="120"/>
                    </a:lnTo>
                    <a:lnTo>
                      <a:pt x="351" y="94"/>
                    </a:lnTo>
                    <a:lnTo>
                      <a:pt x="329" y="73"/>
                    </a:lnTo>
                    <a:lnTo>
                      <a:pt x="306" y="52"/>
                    </a:lnTo>
                    <a:lnTo>
                      <a:pt x="306" y="52"/>
                    </a:lnTo>
                    <a:lnTo>
                      <a:pt x="286" y="41"/>
                    </a:lnTo>
                    <a:lnTo>
                      <a:pt x="267" y="31"/>
                    </a:lnTo>
                    <a:lnTo>
                      <a:pt x="247" y="21"/>
                    </a:lnTo>
                    <a:lnTo>
                      <a:pt x="226" y="15"/>
                    </a:lnTo>
                    <a:lnTo>
                      <a:pt x="205" y="8"/>
                    </a:lnTo>
                    <a:lnTo>
                      <a:pt x="182" y="3"/>
                    </a:lnTo>
                    <a:lnTo>
                      <a:pt x="161" y="2"/>
                    </a:lnTo>
                    <a:lnTo>
                      <a:pt x="13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5" name="Freeform 3639"/>
              <p:cNvSpPr>
                <a:spLocks/>
              </p:cNvSpPr>
              <p:nvPr/>
            </p:nvSpPr>
            <p:spPr bwMode="auto">
              <a:xfrm>
                <a:off x="4591050" y="3570287"/>
                <a:ext cx="260350" cy="334963"/>
              </a:xfrm>
              <a:custGeom>
                <a:avLst/>
                <a:gdLst/>
                <a:ahLst/>
                <a:cxnLst>
                  <a:cxn ang="0">
                    <a:pos x="103" y="0"/>
                  </a:cxn>
                  <a:cxn ang="0">
                    <a:pos x="50" y="7"/>
                  </a:cxn>
                  <a:cxn ang="0">
                    <a:pos x="0" y="25"/>
                  </a:cxn>
                  <a:cxn ang="0">
                    <a:pos x="44" y="108"/>
                  </a:cxn>
                  <a:cxn ang="0">
                    <a:pos x="72" y="98"/>
                  </a:cxn>
                  <a:cxn ang="0">
                    <a:pos x="101" y="95"/>
                  </a:cxn>
                  <a:cxn ang="0">
                    <a:pos x="117" y="97"/>
                  </a:cxn>
                  <a:cxn ang="0">
                    <a:pos x="151" y="106"/>
                  </a:cxn>
                  <a:cxn ang="0">
                    <a:pos x="182" y="124"/>
                  </a:cxn>
                  <a:cxn ang="0">
                    <a:pos x="207" y="150"/>
                  </a:cxn>
                  <a:cxn ang="0">
                    <a:pos x="218" y="165"/>
                  </a:cxn>
                  <a:cxn ang="0">
                    <a:pos x="228" y="189"/>
                  </a:cxn>
                  <a:cxn ang="0">
                    <a:pos x="233" y="214"/>
                  </a:cxn>
                  <a:cxn ang="0">
                    <a:pos x="233" y="238"/>
                  </a:cxn>
                  <a:cxn ang="0">
                    <a:pos x="230" y="263"/>
                  </a:cxn>
                  <a:cxn ang="0">
                    <a:pos x="220" y="287"/>
                  </a:cxn>
                  <a:cxn ang="0">
                    <a:pos x="208" y="308"/>
                  </a:cxn>
                  <a:cxn ang="0">
                    <a:pos x="190" y="326"/>
                  </a:cxn>
                  <a:cxn ang="0">
                    <a:pos x="171" y="342"/>
                  </a:cxn>
                  <a:cxn ang="0">
                    <a:pos x="215" y="422"/>
                  </a:cxn>
                  <a:cxn ang="0">
                    <a:pos x="251" y="396"/>
                  </a:cxn>
                  <a:cxn ang="0">
                    <a:pos x="282" y="365"/>
                  </a:cxn>
                  <a:cxn ang="0">
                    <a:pos x="305" y="329"/>
                  </a:cxn>
                  <a:cxn ang="0">
                    <a:pos x="319" y="289"/>
                  </a:cxn>
                  <a:cxn ang="0">
                    <a:pos x="327" y="246"/>
                  </a:cxn>
                  <a:cxn ang="0">
                    <a:pos x="327" y="204"/>
                  </a:cxn>
                  <a:cxn ang="0">
                    <a:pos x="319" y="160"/>
                  </a:cxn>
                  <a:cxn ang="0">
                    <a:pos x="301" y="119"/>
                  </a:cxn>
                  <a:cxn ang="0">
                    <a:pos x="293" y="105"/>
                  </a:cxn>
                  <a:cxn ang="0">
                    <a:pos x="275" y="80"/>
                  </a:cxn>
                  <a:cxn ang="0">
                    <a:pos x="254" y="57"/>
                  </a:cxn>
                  <a:cxn ang="0">
                    <a:pos x="230" y="40"/>
                  </a:cxn>
                  <a:cxn ang="0">
                    <a:pos x="204" y="25"/>
                  </a:cxn>
                  <a:cxn ang="0">
                    <a:pos x="176" y="13"/>
                  </a:cxn>
                  <a:cxn ang="0">
                    <a:pos x="147" y="5"/>
                  </a:cxn>
                  <a:cxn ang="0">
                    <a:pos x="117" y="0"/>
                  </a:cxn>
                </a:cxnLst>
                <a:rect l="0" t="0" r="r" b="b"/>
                <a:pathLst>
                  <a:path w="329" h="422">
                    <a:moveTo>
                      <a:pt x="103" y="0"/>
                    </a:moveTo>
                    <a:lnTo>
                      <a:pt x="103" y="0"/>
                    </a:lnTo>
                    <a:lnTo>
                      <a:pt x="76" y="2"/>
                    </a:lnTo>
                    <a:lnTo>
                      <a:pt x="50" y="7"/>
                    </a:lnTo>
                    <a:lnTo>
                      <a:pt x="24" y="15"/>
                    </a:lnTo>
                    <a:lnTo>
                      <a:pt x="0" y="25"/>
                    </a:lnTo>
                    <a:lnTo>
                      <a:pt x="44" y="108"/>
                    </a:lnTo>
                    <a:lnTo>
                      <a:pt x="44" y="108"/>
                    </a:lnTo>
                    <a:lnTo>
                      <a:pt x="57" y="103"/>
                    </a:lnTo>
                    <a:lnTo>
                      <a:pt x="72" y="98"/>
                    </a:lnTo>
                    <a:lnTo>
                      <a:pt x="86" y="97"/>
                    </a:lnTo>
                    <a:lnTo>
                      <a:pt x="101" y="95"/>
                    </a:lnTo>
                    <a:lnTo>
                      <a:pt x="101" y="95"/>
                    </a:lnTo>
                    <a:lnTo>
                      <a:pt x="117" y="97"/>
                    </a:lnTo>
                    <a:lnTo>
                      <a:pt x="135" y="100"/>
                    </a:lnTo>
                    <a:lnTo>
                      <a:pt x="151" y="106"/>
                    </a:lnTo>
                    <a:lnTo>
                      <a:pt x="168" y="114"/>
                    </a:lnTo>
                    <a:lnTo>
                      <a:pt x="182" y="124"/>
                    </a:lnTo>
                    <a:lnTo>
                      <a:pt x="195" y="136"/>
                    </a:lnTo>
                    <a:lnTo>
                      <a:pt x="207" y="150"/>
                    </a:lnTo>
                    <a:lnTo>
                      <a:pt x="218" y="165"/>
                    </a:lnTo>
                    <a:lnTo>
                      <a:pt x="218" y="165"/>
                    </a:lnTo>
                    <a:lnTo>
                      <a:pt x="223" y="178"/>
                    </a:lnTo>
                    <a:lnTo>
                      <a:pt x="228" y="189"/>
                    </a:lnTo>
                    <a:lnTo>
                      <a:pt x="231" y="202"/>
                    </a:lnTo>
                    <a:lnTo>
                      <a:pt x="233" y="214"/>
                    </a:lnTo>
                    <a:lnTo>
                      <a:pt x="233" y="227"/>
                    </a:lnTo>
                    <a:lnTo>
                      <a:pt x="233" y="238"/>
                    </a:lnTo>
                    <a:lnTo>
                      <a:pt x="231" y="251"/>
                    </a:lnTo>
                    <a:lnTo>
                      <a:pt x="230" y="263"/>
                    </a:lnTo>
                    <a:lnTo>
                      <a:pt x="225" y="276"/>
                    </a:lnTo>
                    <a:lnTo>
                      <a:pt x="220" y="287"/>
                    </a:lnTo>
                    <a:lnTo>
                      <a:pt x="215" y="297"/>
                    </a:lnTo>
                    <a:lnTo>
                      <a:pt x="208" y="308"/>
                    </a:lnTo>
                    <a:lnTo>
                      <a:pt x="200" y="318"/>
                    </a:lnTo>
                    <a:lnTo>
                      <a:pt x="190" y="326"/>
                    </a:lnTo>
                    <a:lnTo>
                      <a:pt x="181" y="334"/>
                    </a:lnTo>
                    <a:lnTo>
                      <a:pt x="171" y="342"/>
                    </a:lnTo>
                    <a:lnTo>
                      <a:pt x="215" y="422"/>
                    </a:lnTo>
                    <a:lnTo>
                      <a:pt x="215" y="422"/>
                    </a:lnTo>
                    <a:lnTo>
                      <a:pt x="233" y="411"/>
                    </a:lnTo>
                    <a:lnTo>
                      <a:pt x="251" y="396"/>
                    </a:lnTo>
                    <a:lnTo>
                      <a:pt x="267" y="382"/>
                    </a:lnTo>
                    <a:lnTo>
                      <a:pt x="282" y="365"/>
                    </a:lnTo>
                    <a:lnTo>
                      <a:pt x="293" y="347"/>
                    </a:lnTo>
                    <a:lnTo>
                      <a:pt x="305" y="329"/>
                    </a:lnTo>
                    <a:lnTo>
                      <a:pt x="313" y="310"/>
                    </a:lnTo>
                    <a:lnTo>
                      <a:pt x="319" y="289"/>
                    </a:lnTo>
                    <a:lnTo>
                      <a:pt x="324" y="268"/>
                    </a:lnTo>
                    <a:lnTo>
                      <a:pt x="327" y="246"/>
                    </a:lnTo>
                    <a:lnTo>
                      <a:pt x="329" y="225"/>
                    </a:lnTo>
                    <a:lnTo>
                      <a:pt x="327" y="204"/>
                    </a:lnTo>
                    <a:lnTo>
                      <a:pt x="324" y="183"/>
                    </a:lnTo>
                    <a:lnTo>
                      <a:pt x="319" y="160"/>
                    </a:lnTo>
                    <a:lnTo>
                      <a:pt x="311" y="139"/>
                    </a:lnTo>
                    <a:lnTo>
                      <a:pt x="301" y="119"/>
                    </a:lnTo>
                    <a:lnTo>
                      <a:pt x="301" y="119"/>
                    </a:lnTo>
                    <a:lnTo>
                      <a:pt x="293" y="105"/>
                    </a:lnTo>
                    <a:lnTo>
                      <a:pt x="285" y="92"/>
                    </a:lnTo>
                    <a:lnTo>
                      <a:pt x="275" y="80"/>
                    </a:lnTo>
                    <a:lnTo>
                      <a:pt x="264" y="69"/>
                    </a:lnTo>
                    <a:lnTo>
                      <a:pt x="254" y="57"/>
                    </a:lnTo>
                    <a:lnTo>
                      <a:pt x="241" y="48"/>
                    </a:lnTo>
                    <a:lnTo>
                      <a:pt x="230" y="40"/>
                    </a:lnTo>
                    <a:lnTo>
                      <a:pt x="217" y="31"/>
                    </a:lnTo>
                    <a:lnTo>
                      <a:pt x="204" y="25"/>
                    </a:lnTo>
                    <a:lnTo>
                      <a:pt x="190" y="18"/>
                    </a:lnTo>
                    <a:lnTo>
                      <a:pt x="176" y="13"/>
                    </a:lnTo>
                    <a:lnTo>
                      <a:pt x="161" y="9"/>
                    </a:lnTo>
                    <a:lnTo>
                      <a:pt x="147" y="5"/>
                    </a:lnTo>
                    <a:lnTo>
                      <a:pt x="132" y="2"/>
                    </a:lnTo>
                    <a:lnTo>
                      <a:pt x="117" y="0"/>
                    </a:lnTo>
                    <a:lnTo>
                      <a:pt x="103" y="0"/>
                    </a:lnTo>
                    <a:close/>
                  </a:path>
                </a:pathLst>
              </a:custGeom>
              <a:solidFill>
                <a:srgbClr val="FFFFD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640"/>
              <p:cNvSpPr>
                <a:spLocks/>
              </p:cNvSpPr>
              <p:nvPr/>
            </p:nvSpPr>
            <p:spPr bwMode="auto">
              <a:xfrm>
                <a:off x="4591050" y="3570287"/>
                <a:ext cx="260350" cy="334963"/>
              </a:xfrm>
              <a:custGeom>
                <a:avLst/>
                <a:gdLst/>
                <a:ahLst/>
                <a:cxnLst>
                  <a:cxn ang="0">
                    <a:pos x="103" y="0"/>
                  </a:cxn>
                  <a:cxn ang="0">
                    <a:pos x="50" y="7"/>
                  </a:cxn>
                  <a:cxn ang="0">
                    <a:pos x="0" y="25"/>
                  </a:cxn>
                  <a:cxn ang="0">
                    <a:pos x="44" y="108"/>
                  </a:cxn>
                  <a:cxn ang="0">
                    <a:pos x="72" y="98"/>
                  </a:cxn>
                  <a:cxn ang="0">
                    <a:pos x="101" y="95"/>
                  </a:cxn>
                  <a:cxn ang="0">
                    <a:pos x="117" y="97"/>
                  </a:cxn>
                  <a:cxn ang="0">
                    <a:pos x="151" y="106"/>
                  </a:cxn>
                  <a:cxn ang="0">
                    <a:pos x="182" y="124"/>
                  </a:cxn>
                  <a:cxn ang="0">
                    <a:pos x="207" y="150"/>
                  </a:cxn>
                  <a:cxn ang="0">
                    <a:pos x="218" y="165"/>
                  </a:cxn>
                  <a:cxn ang="0">
                    <a:pos x="228" y="189"/>
                  </a:cxn>
                  <a:cxn ang="0">
                    <a:pos x="233" y="214"/>
                  </a:cxn>
                  <a:cxn ang="0">
                    <a:pos x="233" y="238"/>
                  </a:cxn>
                  <a:cxn ang="0">
                    <a:pos x="230" y="263"/>
                  </a:cxn>
                  <a:cxn ang="0">
                    <a:pos x="220" y="287"/>
                  </a:cxn>
                  <a:cxn ang="0">
                    <a:pos x="208" y="308"/>
                  </a:cxn>
                  <a:cxn ang="0">
                    <a:pos x="190" y="326"/>
                  </a:cxn>
                  <a:cxn ang="0">
                    <a:pos x="171" y="342"/>
                  </a:cxn>
                  <a:cxn ang="0">
                    <a:pos x="215" y="422"/>
                  </a:cxn>
                  <a:cxn ang="0">
                    <a:pos x="251" y="396"/>
                  </a:cxn>
                  <a:cxn ang="0">
                    <a:pos x="282" y="365"/>
                  </a:cxn>
                  <a:cxn ang="0">
                    <a:pos x="305" y="329"/>
                  </a:cxn>
                  <a:cxn ang="0">
                    <a:pos x="319" y="289"/>
                  </a:cxn>
                  <a:cxn ang="0">
                    <a:pos x="327" y="246"/>
                  </a:cxn>
                  <a:cxn ang="0">
                    <a:pos x="327" y="204"/>
                  </a:cxn>
                  <a:cxn ang="0">
                    <a:pos x="319" y="160"/>
                  </a:cxn>
                  <a:cxn ang="0">
                    <a:pos x="301" y="119"/>
                  </a:cxn>
                  <a:cxn ang="0">
                    <a:pos x="293" y="105"/>
                  </a:cxn>
                  <a:cxn ang="0">
                    <a:pos x="275" y="80"/>
                  </a:cxn>
                  <a:cxn ang="0">
                    <a:pos x="254" y="57"/>
                  </a:cxn>
                  <a:cxn ang="0">
                    <a:pos x="230" y="40"/>
                  </a:cxn>
                  <a:cxn ang="0">
                    <a:pos x="204" y="25"/>
                  </a:cxn>
                  <a:cxn ang="0">
                    <a:pos x="176" y="13"/>
                  </a:cxn>
                  <a:cxn ang="0">
                    <a:pos x="147" y="5"/>
                  </a:cxn>
                  <a:cxn ang="0">
                    <a:pos x="117" y="0"/>
                  </a:cxn>
                </a:cxnLst>
                <a:rect l="0" t="0" r="r" b="b"/>
                <a:pathLst>
                  <a:path w="329" h="422">
                    <a:moveTo>
                      <a:pt x="103" y="0"/>
                    </a:moveTo>
                    <a:lnTo>
                      <a:pt x="103" y="0"/>
                    </a:lnTo>
                    <a:lnTo>
                      <a:pt x="76" y="2"/>
                    </a:lnTo>
                    <a:lnTo>
                      <a:pt x="50" y="7"/>
                    </a:lnTo>
                    <a:lnTo>
                      <a:pt x="24" y="15"/>
                    </a:lnTo>
                    <a:lnTo>
                      <a:pt x="0" y="25"/>
                    </a:lnTo>
                    <a:lnTo>
                      <a:pt x="44" y="108"/>
                    </a:lnTo>
                    <a:lnTo>
                      <a:pt x="44" y="108"/>
                    </a:lnTo>
                    <a:lnTo>
                      <a:pt x="57" y="103"/>
                    </a:lnTo>
                    <a:lnTo>
                      <a:pt x="72" y="98"/>
                    </a:lnTo>
                    <a:lnTo>
                      <a:pt x="86" y="97"/>
                    </a:lnTo>
                    <a:lnTo>
                      <a:pt x="101" y="95"/>
                    </a:lnTo>
                    <a:lnTo>
                      <a:pt x="101" y="95"/>
                    </a:lnTo>
                    <a:lnTo>
                      <a:pt x="117" y="97"/>
                    </a:lnTo>
                    <a:lnTo>
                      <a:pt x="135" y="100"/>
                    </a:lnTo>
                    <a:lnTo>
                      <a:pt x="151" y="106"/>
                    </a:lnTo>
                    <a:lnTo>
                      <a:pt x="168" y="114"/>
                    </a:lnTo>
                    <a:lnTo>
                      <a:pt x="182" y="124"/>
                    </a:lnTo>
                    <a:lnTo>
                      <a:pt x="195" y="136"/>
                    </a:lnTo>
                    <a:lnTo>
                      <a:pt x="207" y="150"/>
                    </a:lnTo>
                    <a:lnTo>
                      <a:pt x="218" y="165"/>
                    </a:lnTo>
                    <a:lnTo>
                      <a:pt x="218" y="165"/>
                    </a:lnTo>
                    <a:lnTo>
                      <a:pt x="223" y="178"/>
                    </a:lnTo>
                    <a:lnTo>
                      <a:pt x="228" y="189"/>
                    </a:lnTo>
                    <a:lnTo>
                      <a:pt x="231" y="202"/>
                    </a:lnTo>
                    <a:lnTo>
                      <a:pt x="233" y="214"/>
                    </a:lnTo>
                    <a:lnTo>
                      <a:pt x="233" y="227"/>
                    </a:lnTo>
                    <a:lnTo>
                      <a:pt x="233" y="238"/>
                    </a:lnTo>
                    <a:lnTo>
                      <a:pt x="231" y="251"/>
                    </a:lnTo>
                    <a:lnTo>
                      <a:pt x="230" y="263"/>
                    </a:lnTo>
                    <a:lnTo>
                      <a:pt x="225" y="276"/>
                    </a:lnTo>
                    <a:lnTo>
                      <a:pt x="220" y="287"/>
                    </a:lnTo>
                    <a:lnTo>
                      <a:pt x="215" y="297"/>
                    </a:lnTo>
                    <a:lnTo>
                      <a:pt x="208" y="308"/>
                    </a:lnTo>
                    <a:lnTo>
                      <a:pt x="200" y="318"/>
                    </a:lnTo>
                    <a:lnTo>
                      <a:pt x="190" y="326"/>
                    </a:lnTo>
                    <a:lnTo>
                      <a:pt x="181" y="334"/>
                    </a:lnTo>
                    <a:lnTo>
                      <a:pt x="171" y="342"/>
                    </a:lnTo>
                    <a:lnTo>
                      <a:pt x="215" y="422"/>
                    </a:lnTo>
                    <a:lnTo>
                      <a:pt x="215" y="422"/>
                    </a:lnTo>
                    <a:lnTo>
                      <a:pt x="233" y="411"/>
                    </a:lnTo>
                    <a:lnTo>
                      <a:pt x="251" y="396"/>
                    </a:lnTo>
                    <a:lnTo>
                      <a:pt x="267" y="382"/>
                    </a:lnTo>
                    <a:lnTo>
                      <a:pt x="282" y="365"/>
                    </a:lnTo>
                    <a:lnTo>
                      <a:pt x="293" y="347"/>
                    </a:lnTo>
                    <a:lnTo>
                      <a:pt x="305" y="329"/>
                    </a:lnTo>
                    <a:lnTo>
                      <a:pt x="313" y="310"/>
                    </a:lnTo>
                    <a:lnTo>
                      <a:pt x="319" y="289"/>
                    </a:lnTo>
                    <a:lnTo>
                      <a:pt x="324" y="268"/>
                    </a:lnTo>
                    <a:lnTo>
                      <a:pt x="327" y="246"/>
                    </a:lnTo>
                    <a:lnTo>
                      <a:pt x="329" y="225"/>
                    </a:lnTo>
                    <a:lnTo>
                      <a:pt x="327" y="204"/>
                    </a:lnTo>
                    <a:lnTo>
                      <a:pt x="324" y="183"/>
                    </a:lnTo>
                    <a:lnTo>
                      <a:pt x="319" y="160"/>
                    </a:lnTo>
                    <a:lnTo>
                      <a:pt x="311" y="139"/>
                    </a:lnTo>
                    <a:lnTo>
                      <a:pt x="301" y="119"/>
                    </a:lnTo>
                    <a:lnTo>
                      <a:pt x="301" y="119"/>
                    </a:lnTo>
                    <a:lnTo>
                      <a:pt x="293" y="105"/>
                    </a:lnTo>
                    <a:lnTo>
                      <a:pt x="285" y="92"/>
                    </a:lnTo>
                    <a:lnTo>
                      <a:pt x="275" y="80"/>
                    </a:lnTo>
                    <a:lnTo>
                      <a:pt x="264" y="69"/>
                    </a:lnTo>
                    <a:lnTo>
                      <a:pt x="254" y="57"/>
                    </a:lnTo>
                    <a:lnTo>
                      <a:pt x="241" y="48"/>
                    </a:lnTo>
                    <a:lnTo>
                      <a:pt x="230" y="40"/>
                    </a:lnTo>
                    <a:lnTo>
                      <a:pt x="217" y="31"/>
                    </a:lnTo>
                    <a:lnTo>
                      <a:pt x="204" y="25"/>
                    </a:lnTo>
                    <a:lnTo>
                      <a:pt x="190" y="18"/>
                    </a:lnTo>
                    <a:lnTo>
                      <a:pt x="176" y="13"/>
                    </a:lnTo>
                    <a:lnTo>
                      <a:pt x="161" y="9"/>
                    </a:lnTo>
                    <a:lnTo>
                      <a:pt x="147" y="5"/>
                    </a:lnTo>
                    <a:lnTo>
                      <a:pt x="132" y="2"/>
                    </a:lnTo>
                    <a:lnTo>
                      <a:pt x="117" y="0"/>
                    </a:lnTo>
                    <a:lnTo>
                      <a:pt x="10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3641"/>
              <p:cNvSpPr>
                <a:spLocks/>
              </p:cNvSpPr>
              <p:nvPr/>
            </p:nvSpPr>
            <p:spPr bwMode="auto">
              <a:xfrm>
                <a:off x="4625975" y="3644900"/>
                <a:ext cx="149225" cy="196850"/>
              </a:xfrm>
              <a:custGeom>
                <a:avLst/>
                <a:gdLst/>
                <a:ahLst/>
                <a:cxnLst>
                  <a:cxn ang="0">
                    <a:pos x="57" y="0"/>
                  </a:cxn>
                  <a:cxn ang="0">
                    <a:pos x="57" y="0"/>
                  </a:cxn>
                  <a:cxn ang="0">
                    <a:pos x="42" y="2"/>
                  </a:cxn>
                  <a:cxn ang="0">
                    <a:pos x="28" y="3"/>
                  </a:cxn>
                  <a:cxn ang="0">
                    <a:pos x="13" y="8"/>
                  </a:cxn>
                  <a:cxn ang="0">
                    <a:pos x="0" y="13"/>
                  </a:cxn>
                  <a:cxn ang="0">
                    <a:pos x="127" y="247"/>
                  </a:cxn>
                  <a:cxn ang="0">
                    <a:pos x="127" y="247"/>
                  </a:cxn>
                  <a:cxn ang="0">
                    <a:pos x="137" y="239"/>
                  </a:cxn>
                  <a:cxn ang="0">
                    <a:pos x="146" y="231"/>
                  </a:cxn>
                  <a:cxn ang="0">
                    <a:pos x="156" y="223"/>
                  </a:cxn>
                  <a:cxn ang="0">
                    <a:pos x="164" y="213"/>
                  </a:cxn>
                  <a:cxn ang="0">
                    <a:pos x="171" y="202"/>
                  </a:cxn>
                  <a:cxn ang="0">
                    <a:pos x="176" y="192"/>
                  </a:cxn>
                  <a:cxn ang="0">
                    <a:pos x="181" y="181"/>
                  </a:cxn>
                  <a:cxn ang="0">
                    <a:pos x="186" y="168"/>
                  </a:cxn>
                  <a:cxn ang="0">
                    <a:pos x="187" y="156"/>
                  </a:cxn>
                  <a:cxn ang="0">
                    <a:pos x="189" y="143"/>
                  </a:cxn>
                  <a:cxn ang="0">
                    <a:pos x="189" y="132"/>
                  </a:cxn>
                  <a:cxn ang="0">
                    <a:pos x="189" y="119"/>
                  </a:cxn>
                  <a:cxn ang="0">
                    <a:pos x="187" y="107"/>
                  </a:cxn>
                  <a:cxn ang="0">
                    <a:pos x="184" y="94"/>
                  </a:cxn>
                  <a:cxn ang="0">
                    <a:pos x="179" y="83"/>
                  </a:cxn>
                  <a:cxn ang="0">
                    <a:pos x="174" y="70"/>
                  </a:cxn>
                  <a:cxn ang="0">
                    <a:pos x="174" y="70"/>
                  </a:cxn>
                  <a:cxn ang="0">
                    <a:pos x="163" y="55"/>
                  </a:cxn>
                  <a:cxn ang="0">
                    <a:pos x="151" y="41"/>
                  </a:cxn>
                  <a:cxn ang="0">
                    <a:pos x="138" y="29"/>
                  </a:cxn>
                  <a:cxn ang="0">
                    <a:pos x="124" y="19"/>
                  </a:cxn>
                  <a:cxn ang="0">
                    <a:pos x="107" y="11"/>
                  </a:cxn>
                  <a:cxn ang="0">
                    <a:pos x="91" y="5"/>
                  </a:cxn>
                  <a:cxn ang="0">
                    <a:pos x="73" y="2"/>
                  </a:cxn>
                  <a:cxn ang="0">
                    <a:pos x="57" y="0"/>
                  </a:cxn>
                </a:cxnLst>
                <a:rect l="0" t="0" r="r" b="b"/>
                <a:pathLst>
                  <a:path w="189" h="247">
                    <a:moveTo>
                      <a:pt x="57" y="0"/>
                    </a:moveTo>
                    <a:lnTo>
                      <a:pt x="57" y="0"/>
                    </a:lnTo>
                    <a:lnTo>
                      <a:pt x="42" y="2"/>
                    </a:lnTo>
                    <a:lnTo>
                      <a:pt x="28" y="3"/>
                    </a:lnTo>
                    <a:lnTo>
                      <a:pt x="13" y="8"/>
                    </a:lnTo>
                    <a:lnTo>
                      <a:pt x="0" y="13"/>
                    </a:lnTo>
                    <a:lnTo>
                      <a:pt x="127" y="247"/>
                    </a:lnTo>
                    <a:lnTo>
                      <a:pt x="127" y="247"/>
                    </a:lnTo>
                    <a:lnTo>
                      <a:pt x="137" y="239"/>
                    </a:lnTo>
                    <a:lnTo>
                      <a:pt x="146" y="231"/>
                    </a:lnTo>
                    <a:lnTo>
                      <a:pt x="156" y="223"/>
                    </a:lnTo>
                    <a:lnTo>
                      <a:pt x="164" y="213"/>
                    </a:lnTo>
                    <a:lnTo>
                      <a:pt x="171" y="202"/>
                    </a:lnTo>
                    <a:lnTo>
                      <a:pt x="176" y="192"/>
                    </a:lnTo>
                    <a:lnTo>
                      <a:pt x="181" y="181"/>
                    </a:lnTo>
                    <a:lnTo>
                      <a:pt x="186" y="168"/>
                    </a:lnTo>
                    <a:lnTo>
                      <a:pt x="187" y="156"/>
                    </a:lnTo>
                    <a:lnTo>
                      <a:pt x="189" y="143"/>
                    </a:lnTo>
                    <a:lnTo>
                      <a:pt x="189" y="132"/>
                    </a:lnTo>
                    <a:lnTo>
                      <a:pt x="189" y="119"/>
                    </a:lnTo>
                    <a:lnTo>
                      <a:pt x="187" y="107"/>
                    </a:lnTo>
                    <a:lnTo>
                      <a:pt x="184" y="94"/>
                    </a:lnTo>
                    <a:lnTo>
                      <a:pt x="179" y="83"/>
                    </a:lnTo>
                    <a:lnTo>
                      <a:pt x="174" y="70"/>
                    </a:lnTo>
                    <a:lnTo>
                      <a:pt x="174" y="70"/>
                    </a:lnTo>
                    <a:lnTo>
                      <a:pt x="163" y="55"/>
                    </a:lnTo>
                    <a:lnTo>
                      <a:pt x="151" y="41"/>
                    </a:lnTo>
                    <a:lnTo>
                      <a:pt x="138" y="29"/>
                    </a:lnTo>
                    <a:lnTo>
                      <a:pt x="124" y="19"/>
                    </a:lnTo>
                    <a:lnTo>
                      <a:pt x="107" y="11"/>
                    </a:lnTo>
                    <a:lnTo>
                      <a:pt x="91" y="5"/>
                    </a:lnTo>
                    <a:lnTo>
                      <a:pt x="73" y="2"/>
                    </a:lnTo>
                    <a:lnTo>
                      <a:pt x="57" y="0"/>
                    </a:lnTo>
                    <a:close/>
                  </a:path>
                </a:pathLst>
              </a:custGeom>
              <a:solidFill>
                <a:srgbClr val="FFFFE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3642"/>
              <p:cNvSpPr>
                <a:spLocks/>
              </p:cNvSpPr>
              <p:nvPr/>
            </p:nvSpPr>
            <p:spPr bwMode="auto">
              <a:xfrm>
                <a:off x="4625975" y="3644900"/>
                <a:ext cx="149225" cy="196850"/>
              </a:xfrm>
              <a:custGeom>
                <a:avLst/>
                <a:gdLst/>
                <a:ahLst/>
                <a:cxnLst>
                  <a:cxn ang="0">
                    <a:pos x="57" y="0"/>
                  </a:cxn>
                  <a:cxn ang="0">
                    <a:pos x="57" y="0"/>
                  </a:cxn>
                  <a:cxn ang="0">
                    <a:pos x="42" y="2"/>
                  </a:cxn>
                  <a:cxn ang="0">
                    <a:pos x="28" y="3"/>
                  </a:cxn>
                  <a:cxn ang="0">
                    <a:pos x="13" y="8"/>
                  </a:cxn>
                  <a:cxn ang="0">
                    <a:pos x="0" y="13"/>
                  </a:cxn>
                  <a:cxn ang="0">
                    <a:pos x="127" y="247"/>
                  </a:cxn>
                  <a:cxn ang="0">
                    <a:pos x="127" y="247"/>
                  </a:cxn>
                  <a:cxn ang="0">
                    <a:pos x="137" y="239"/>
                  </a:cxn>
                  <a:cxn ang="0">
                    <a:pos x="146" y="231"/>
                  </a:cxn>
                  <a:cxn ang="0">
                    <a:pos x="156" y="223"/>
                  </a:cxn>
                  <a:cxn ang="0">
                    <a:pos x="164" y="213"/>
                  </a:cxn>
                  <a:cxn ang="0">
                    <a:pos x="171" y="202"/>
                  </a:cxn>
                  <a:cxn ang="0">
                    <a:pos x="176" y="192"/>
                  </a:cxn>
                  <a:cxn ang="0">
                    <a:pos x="181" y="181"/>
                  </a:cxn>
                  <a:cxn ang="0">
                    <a:pos x="186" y="168"/>
                  </a:cxn>
                  <a:cxn ang="0">
                    <a:pos x="187" y="156"/>
                  </a:cxn>
                  <a:cxn ang="0">
                    <a:pos x="189" y="143"/>
                  </a:cxn>
                  <a:cxn ang="0">
                    <a:pos x="189" y="132"/>
                  </a:cxn>
                  <a:cxn ang="0">
                    <a:pos x="189" y="119"/>
                  </a:cxn>
                  <a:cxn ang="0">
                    <a:pos x="187" y="107"/>
                  </a:cxn>
                  <a:cxn ang="0">
                    <a:pos x="184" y="94"/>
                  </a:cxn>
                  <a:cxn ang="0">
                    <a:pos x="179" y="83"/>
                  </a:cxn>
                  <a:cxn ang="0">
                    <a:pos x="174" y="70"/>
                  </a:cxn>
                  <a:cxn ang="0">
                    <a:pos x="174" y="70"/>
                  </a:cxn>
                  <a:cxn ang="0">
                    <a:pos x="163" y="55"/>
                  </a:cxn>
                  <a:cxn ang="0">
                    <a:pos x="151" y="41"/>
                  </a:cxn>
                  <a:cxn ang="0">
                    <a:pos x="138" y="29"/>
                  </a:cxn>
                  <a:cxn ang="0">
                    <a:pos x="124" y="19"/>
                  </a:cxn>
                  <a:cxn ang="0">
                    <a:pos x="107" y="11"/>
                  </a:cxn>
                  <a:cxn ang="0">
                    <a:pos x="91" y="5"/>
                  </a:cxn>
                  <a:cxn ang="0">
                    <a:pos x="73" y="2"/>
                  </a:cxn>
                  <a:cxn ang="0">
                    <a:pos x="57" y="0"/>
                  </a:cxn>
                </a:cxnLst>
                <a:rect l="0" t="0" r="r" b="b"/>
                <a:pathLst>
                  <a:path w="189" h="247">
                    <a:moveTo>
                      <a:pt x="57" y="0"/>
                    </a:moveTo>
                    <a:lnTo>
                      <a:pt x="57" y="0"/>
                    </a:lnTo>
                    <a:lnTo>
                      <a:pt x="42" y="2"/>
                    </a:lnTo>
                    <a:lnTo>
                      <a:pt x="28" y="3"/>
                    </a:lnTo>
                    <a:lnTo>
                      <a:pt x="13" y="8"/>
                    </a:lnTo>
                    <a:lnTo>
                      <a:pt x="0" y="13"/>
                    </a:lnTo>
                    <a:lnTo>
                      <a:pt x="127" y="247"/>
                    </a:lnTo>
                    <a:lnTo>
                      <a:pt x="127" y="247"/>
                    </a:lnTo>
                    <a:lnTo>
                      <a:pt x="137" y="239"/>
                    </a:lnTo>
                    <a:lnTo>
                      <a:pt x="146" y="231"/>
                    </a:lnTo>
                    <a:lnTo>
                      <a:pt x="156" y="223"/>
                    </a:lnTo>
                    <a:lnTo>
                      <a:pt x="164" y="213"/>
                    </a:lnTo>
                    <a:lnTo>
                      <a:pt x="171" y="202"/>
                    </a:lnTo>
                    <a:lnTo>
                      <a:pt x="176" y="192"/>
                    </a:lnTo>
                    <a:lnTo>
                      <a:pt x="181" y="181"/>
                    </a:lnTo>
                    <a:lnTo>
                      <a:pt x="186" y="168"/>
                    </a:lnTo>
                    <a:lnTo>
                      <a:pt x="187" y="156"/>
                    </a:lnTo>
                    <a:lnTo>
                      <a:pt x="189" y="143"/>
                    </a:lnTo>
                    <a:lnTo>
                      <a:pt x="189" y="132"/>
                    </a:lnTo>
                    <a:lnTo>
                      <a:pt x="189" y="119"/>
                    </a:lnTo>
                    <a:lnTo>
                      <a:pt x="187" y="107"/>
                    </a:lnTo>
                    <a:lnTo>
                      <a:pt x="184" y="94"/>
                    </a:lnTo>
                    <a:lnTo>
                      <a:pt x="179" y="83"/>
                    </a:lnTo>
                    <a:lnTo>
                      <a:pt x="174" y="70"/>
                    </a:lnTo>
                    <a:lnTo>
                      <a:pt x="174" y="70"/>
                    </a:lnTo>
                    <a:lnTo>
                      <a:pt x="163" y="55"/>
                    </a:lnTo>
                    <a:lnTo>
                      <a:pt x="151" y="41"/>
                    </a:lnTo>
                    <a:lnTo>
                      <a:pt x="138" y="29"/>
                    </a:lnTo>
                    <a:lnTo>
                      <a:pt x="124" y="19"/>
                    </a:lnTo>
                    <a:lnTo>
                      <a:pt x="107" y="11"/>
                    </a:lnTo>
                    <a:lnTo>
                      <a:pt x="91" y="5"/>
                    </a:lnTo>
                    <a:lnTo>
                      <a:pt x="73" y="2"/>
                    </a:lnTo>
                    <a:lnTo>
                      <a:pt x="57"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3643"/>
              <p:cNvSpPr>
                <a:spLocks/>
              </p:cNvSpPr>
              <p:nvPr/>
            </p:nvSpPr>
            <p:spPr bwMode="auto">
              <a:xfrm>
                <a:off x="4573587" y="3559175"/>
                <a:ext cx="11113" cy="15875"/>
              </a:xfrm>
              <a:custGeom>
                <a:avLst/>
                <a:gdLst/>
                <a:ahLst/>
                <a:cxnLst>
                  <a:cxn ang="0">
                    <a:pos x="3" y="0"/>
                  </a:cxn>
                  <a:cxn ang="0">
                    <a:pos x="3" y="0"/>
                  </a:cxn>
                  <a:cxn ang="0">
                    <a:pos x="0" y="0"/>
                  </a:cxn>
                  <a:cxn ang="0">
                    <a:pos x="12" y="19"/>
                  </a:cxn>
                  <a:cxn ang="0">
                    <a:pos x="12" y="19"/>
                  </a:cxn>
                  <a:cxn ang="0">
                    <a:pos x="13" y="16"/>
                  </a:cxn>
                  <a:cxn ang="0">
                    <a:pos x="15" y="11"/>
                  </a:cxn>
                  <a:cxn ang="0">
                    <a:pos x="15" y="11"/>
                  </a:cxn>
                  <a:cxn ang="0">
                    <a:pos x="13" y="6"/>
                  </a:cxn>
                  <a:cxn ang="0">
                    <a:pos x="12" y="3"/>
                  </a:cxn>
                  <a:cxn ang="0">
                    <a:pos x="7" y="0"/>
                  </a:cxn>
                  <a:cxn ang="0">
                    <a:pos x="3" y="0"/>
                  </a:cxn>
                </a:cxnLst>
                <a:rect l="0" t="0" r="r" b="b"/>
                <a:pathLst>
                  <a:path w="15" h="19">
                    <a:moveTo>
                      <a:pt x="3" y="0"/>
                    </a:moveTo>
                    <a:lnTo>
                      <a:pt x="3" y="0"/>
                    </a:lnTo>
                    <a:lnTo>
                      <a:pt x="0" y="0"/>
                    </a:lnTo>
                    <a:lnTo>
                      <a:pt x="12" y="19"/>
                    </a:lnTo>
                    <a:lnTo>
                      <a:pt x="12" y="19"/>
                    </a:lnTo>
                    <a:lnTo>
                      <a:pt x="13" y="16"/>
                    </a:lnTo>
                    <a:lnTo>
                      <a:pt x="15" y="11"/>
                    </a:lnTo>
                    <a:lnTo>
                      <a:pt x="15" y="11"/>
                    </a:lnTo>
                    <a:lnTo>
                      <a:pt x="13" y="6"/>
                    </a:lnTo>
                    <a:lnTo>
                      <a:pt x="12" y="3"/>
                    </a:lnTo>
                    <a:lnTo>
                      <a:pt x="7" y="0"/>
                    </a:lnTo>
                    <a:lnTo>
                      <a:pt x="3"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Freeform 3644"/>
              <p:cNvSpPr>
                <a:spLocks/>
              </p:cNvSpPr>
              <p:nvPr/>
            </p:nvSpPr>
            <p:spPr bwMode="auto">
              <a:xfrm>
                <a:off x="4573587" y="3559175"/>
                <a:ext cx="11113" cy="15875"/>
              </a:xfrm>
              <a:custGeom>
                <a:avLst/>
                <a:gdLst/>
                <a:ahLst/>
                <a:cxnLst>
                  <a:cxn ang="0">
                    <a:pos x="3" y="0"/>
                  </a:cxn>
                  <a:cxn ang="0">
                    <a:pos x="3" y="0"/>
                  </a:cxn>
                  <a:cxn ang="0">
                    <a:pos x="0" y="0"/>
                  </a:cxn>
                  <a:cxn ang="0">
                    <a:pos x="12" y="19"/>
                  </a:cxn>
                  <a:cxn ang="0">
                    <a:pos x="12" y="19"/>
                  </a:cxn>
                  <a:cxn ang="0">
                    <a:pos x="13" y="16"/>
                  </a:cxn>
                  <a:cxn ang="0">
                    <a:pos x="15" y="11"/>
                  </a:cxn>
                  <a:cxn ang="0">
                    <a:pos x="15" y="11"/>
                  </a:cxn>
                  <a:cxn ang="0">
                    <a:pos x="13" y="6"/>
                  </a:cxn>
                  <a:cxn ang="0">
                    <a:pos x="12" y="3"/>
                  </a:cxn>
                  <a:cxn ang="0">
                    <a:pos x="7" y="0"/>
                  </a:cxn>
                  <a:cxn ang="0">
                    <a:pos x="3" y="0"/>
                  </a:cxn>
                </a:cxnLst>
                <a:rect l="0" t="0" r="r" b="b"/>
                <a:pathLst>
                  <a:path w="15" h="19">
                    <a:moveTo>
                      <a:pt x="3" y="0"/>
                    </a:moveTo>
                    <a:lnTo>
                      <a:pt x="3" y="0"/>
                    </a:lnTo>
                    <a:lnTo>
                      <a:pt x="0" y="0"/>
                    </a:lnTo>
                    <a:lnTo>
                      <a:pt x="12" y="19"/>
                    </a:lnTo>
                    <a:lnTo>
                      <a:pt x="12" y="19"/>
                    </a:lnTo>
                    <a:lnTo>
                      <a:pt x="13" y="16"/>
                    </a:lnTo>
                    <a:lnTo>
                      <a:pt x="15" y="11"/>
                    </a:lnTo>
                    <a:lnTo>
                      <a:pt x="15" y="11"/>
                    </a:lnTo>
                    <a:lnTo>
                      <a:pt x="13" y="6"/>
                    </a:lnTo>
                    <a:lnTo>
                      <a:pt x="12" y="3"/>
                    </a:lnTo>
                    <a:lnTo>
                      <a:pt x="7" y="0"/>
                    </a:lnTo>
                    <a:lnTo>
                      <a:pt x="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3645"/>
              <p:cNvSpPr>
                <a:spLocks/>
              </p:cNvSpPr>
              <p:nvPr/>
            </p:nvSpPr>
            <p:spPr bwMode="auto">
              <a:xfrm>
                <a:off x="4591050" y="3554412"/>
                <a:ext cx="12700" cy="14288"/>
              </a:xfrm>
              <a:custGeom>
                <a:avLst/>
                <a:gdLst/>
                <a:ahLst/>
                <a:cxnLst>
                  <a:cxn ang="0">
                    <a:pos x="8" y="0"/>
                  </a:cxn>
                  <a:cxn ang="0">
                    <a:pos x="8" y="0"/>
                  </a:cxn>
                  <a:cxn ang="0">
                    <a:pos x="5" y="0"/>
                  </a:cxn>
                  <a:cxn ang="0">
                    <a:pos x="3" y="2"/>
                  </a:cxn>
                  <a:cxn ang="0">
                    <a:pos x="0" y="5"/>
                  </a:cxn>
                  <a:cxn ang="0">
                    <a:pos x="0" y="8"/>
                  </a:cxn>
                  <a:cxn ang="0">
                    <a:pos x="0" y="8"/>
                  </a:cxn>
                  <a:cxn ang="0">
                    <a:pos x="0" y="11"/>
                  </a:cxn>
                  <a:cxn ang="0">
                    <a:pos x="3" y="15"/>
                  </a:cxn>
                  <a:cxn ang="0">
                    <a:pos x="5" y="16"/>
                  </a:cxn>
                  <a:cxn ang="0">
                    <a:pos x="8" y="16"/>
                  </a:cxn>
                  <a:cxn ang="0">
                    <a:pos x="8" y="16"/>
                  </a:cxn>
                  <a:cxn ang="0">
                    <a:pos x="11" y="16"/>
                  </a:cxn>
                  <a:cxn ang="0">
                    <a:pos x="15" y="15"/>
                  </a:cxn>
                  <a:cxn ang="0">
                    <a:pos x="16" y="11"/>
                  </a:cxn>
                  <a:cxn ang="0">
                    <a:pos x="16" y="8"/>
                  </a:cxn>
                  <a:cxn ang="0">
                    <a:pos x="16" y="8"/>
                  </a:cxn>
                  <a:cxn ang="0">
                    <a:pos x="16" y="5"/>
                  </a:cxn>
                  <a:cxn ang="0">
                    <a:pos x="15" y="2"/>
                  </a:cxn>
                  <a:cxn ang="0">
                    <a:pos x="11" y="0"/>
                  </a:cxn>
                  <a:cxn ang="0">
                    <a:pos x="8" y="0"/>
                  </a:cxn>
                </a:cxnLst>
                <a:rect l="0" t="0" r="r" b="b"/>
                <a:pathLst>
                  <a:path w="16" h="16">
                    <a:moveTo>
                      <a:pt x="8" y="0"/>
                    </a:moveTo>
                    <a:lnTo>
                      <a:pt x="8" y="0"/>
                    </a:lnTo>
                    <a:lnTo>
                      <a:pt x="5" y="0"/>
                    </a:lnTo>
                    <a:lnTo>
                      <a:pt x="3" y="2"/>
                    </a:lnTo>
                    <a:lnTo>
                      <a:pt x="0" y="5"/>
                    </a:lnTo>
                    <a:lnTo>
                      <a:pt x="0" y="8"/>
                    </a:lnTo>
                    <a:lnTo>
                      <a:pt x="0" y="8"/>
                    </a:lnTo>
                    <a:lnTo>
                      <a:pt x="0" y="11"/>
                    </a:lnTo>
                    <a:lnTo>
                      <a:pt x="3" y="15"/>
                    </a:lnTo>
                    <a:lnTo>
                      <a:pt x="5" y="16"/>
                    </a:lnTo>
                    <a:lnTo>
                      <a:pt x="8" y="16"/>
                    </a:lnTo>
                    <a:lnTo>
                      <a:pt x="8" y="16"/>
                    </a:lnTo>
                    <a:lnTo>
                      <a:pt x="11" y="16"/>
                    </a:lnTo>
                    <a:lnTo>
                      <a:pt x="15" y="15"/>
                    </a:lnTo>
                    <a:lnTo>
                      <a:pt x="16" y="11"/>
                    </a:lnTo>
                    <a:lnTo>
                      <a:pt x="16" y="8"/>
                    </a:lnTo>
                    <a:lnTo>
                      <a:pt x="16" y="8"/>
                    </a:lnTo>
                    <a:lnTo>
                      <a:pt x="16" y="5"/>
                    </a:lnTo>
                    <a:lnTo>
                      <a:pt x="15" y="2"/>
                    </a:lnTo>
                    <a:lnTo>
                      <a:pt x="11" y="0"/>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3646"/>
              <p:cNvSpPr>
                <a:spLocks/>
              </p:cNvSpPr>
              <p:nvPr/>
            </p:nvSpPr>
            <p:spPr bwMode="auto">
              <a:xfrm>
                <a:off x="4591050" y="3554412"/>
                <a:ext cx="12700" cy="14288"/>
              </a:xfrm>
              <a:custGeom>
                <a:avLst/>
                <a:gdLst/>
                <a:ahLst/>
                <a:cxnLst>
                  <a:cxn ang="0">
                    <a:pos x="8" y="0"/>
                  </a:cxn>
                  <a:cxn ang="0">
                    <a:pos x="8" y="0"/>
                  </a:cxn>
                  <a:cxn ang="0">
                    <a:pos x="5" y="0"/>
                  </a:cxn>
                  <a:cxn ang="0">
                    <a:pos x="3" y="2"/>
                  </a:cxn>
                  <a:cxn ang="0">
                    <a:pos x="0" y="5"/>
                  </a:cxn>
                  <a:cxn ang="0">
                    <a:pos x="0" y="8"/>
                  </a:cxn>
                  <a:cxn ang="0">
                    <a:pos x="0" y="8"/>
                  </a:cxn>
                  <a:cxn ang="0">
                    <a:pos x="0" y="11"/>
                  </a:cxn>
                  <a:cxn ang="0">
                    <a:pos x="3" y="15"/>
                  </a:cxn>
                  <a:cxn ang="0">
                    <a:pos x="5" y="16"/>
                  </a:cxn>
                  <a:cxn ang="0">
                    <a:pos x="8" y="16"/>
                  </a:cxn>
                  <a:cxn ang="0">
                    <a:pos x="8" y="16"/>
                  </a:cxn>
                  <a:cxn ang="0">
                    <a:pos x="11" y="16"/>
                  </a:cxn>
                  <a:cxn ang="0">
                    <a:pos x="15" y="15"/>
                  </a:cxn>
                  <a:cxn ang="0">
                    <a:pos x="16" y="11"/>
                  </a:cxn>
                  <a:cxn ang="0">
                    <a:pos x="16" y="8"/>
                  </a:cxn>
                  <a:cxn ang="0">
                    <a:pos x="16" y="8"/>
                  </a:cxn>
                  <a:cxn ang="0">
                    <a:pos x="16" y="5"/>
                  </a:cxn>
                  <a:cxn ang="0">
                    <a:pos x="15" y="2"/>
                  </a:cxn>
                  <a:cxn ang="0">
                    <a:pos x="11" y="0"/>
                  </a:cxn>
                  <a:cxn ang="0">
                    <a:pos x="8" y="0"/>
                  </a:cxn>
                </a:cxnLst>
                <a:rect l="0" t="0" r="r" b="b"/>
                <a:pathLst>
                  <a:path w="16" h="16">
                    <a:moveTo>
                      <a:pt x="8" y="0"/>
                    </a:moveTo>
                    <a:lnTo>
                      <a:pt x="8" y="0"/>
                    </a:lnTo>
                    <a:lnTo>
                      <a:pt x="5" y="0"/>
                    </a:lnTo>
                    <a:lnTo>
                      <a:pt x="3" y="2"/>
                    </a:lnTo>
                    <a:lnTo>
                      <a:pt x="0" y="5"/>
                    </a:lnTo>
                    <a:lnTo>
                      <a:pt x="0" y="8"/>
                    </a:lnTo>
                    <a:lnTo>
                      <a:pt x="0" y="8"/>
                    </a:lnTo>
                    <a:lnTo>
                      <a:pt x="0" y="11"/>
                    </a:lnTo>
                    <a:lnTo>
                      <a:pt x="3" y="15"/>
                    </a:lnTo>
                    <a:lnTo>
                      <a:pt x="5" y="16"/>
                    </a:lnTo>
                    <a:lnTo>
                      <a:pt x="8" y="16"/>
                    </a:lnTo>
                    <a:lnTo>
                      <a:pt x="8" y="16"/>
                    </a:lnTo>
                    <a:lnTo>
                      <a:pt x="11" y="16"/>
                    </a:lnTo>
                    <a:lnTo>
                      <a:pt x="15" y="15"/>
                    </a:lnTo>
                    <a:lnTo>
                      <a:pt x="16" y="11"/>
                    </a:lnTo>
                    <a:lnTo>
                      <a:pt x="16" y="8"/>
                    </a:lnTo>
                    <a:lnTo>
                      <a:pt x="16" y="8"/>
                    </a:lnTo>
                    <a:lnTo>
                      <a:pt x="16" y="5"/>
                    </a:lnTo>
                    <a:lnTo>
                      <a:pt x="15" y="2"/>
                    </a:lnTo>
                    <a:lnTo>
                      <a:pt x="11" y="0"/>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3647"/>
              <p:cNvSpPr>
                <a:spLocks/>
              </p:cNvSpPr>
              <p:nvPr/>
            </p:nvSpPr>
            <p:spPr bwMode="auto">
              <a:xfrm>
                <a:off x="4760912" y="3559175"/>
                <a:ext cx="20638" cy="17463"/>
              </a:xfrm>
              <a:custGeom>
                <a:avLst/>
                <a:gdLst/>
                <a:ahLst/>
                <a:cxnLst>
                  <a:cxn ang="0">
                    <a:pos x="11" y="0"/>
                  </a:cxn>
                  <a:cxn ang="0">
                    <a:pos x="11" y="0"/>
                  </a:cxn>
                  <a:cxn ang="0">
                    <a:pos x="8" y="0"/>
                  </a:cxn>
                  <a:cxn ang="0">
                    <a:pos x="3" y="3"/>
                  </a:cxn>
                  <a:cxn ang="0">
                    <a:pos x="2" y="6"/>
                  </a:cxn>
                  <a:cxn ang="0">
                    <a:pos x="0" y="11"/>
                  </a:cxn>
                  <a:cxn ang="0">
                    <a:pos x="0" y="11"/>
                  </a:cxn>
                  <a:cxn ang="0">
                    <a:pos x="2" y="16"/>
                  </a:cxn>
                  <a:cxn ang="0">
                    <a:pos x="3" y="19"/>
                  </a:cxn>
                  <a:cxn ang="0">
                    <a:pos x="8" y="23"/>
                  </a:cxn>
                  <a:cxn ang="0">
                    <a:pos x="11" y="23"/>
                  </a:cxn>
                  <a:cxn ang="0">
                    <a:pos x="11" y="23"/>
                  </a:cxn>
                  <a:cxn ang="0">
                    <a:pos x="16" y="23"/>
                  </a:cxn>
                  <a:cxn ang="0">
                    <a:pos x="21" y="19"/>
                  </a:cxn>
                  <a:cxn ang="0">
                    <a:pos x="23" y="16"/>
                  </a:cxn>
                  <a:cxn ang="0">
                    <a:pos x="24" y="11"/>
                  </a:cxn>
                  <a:cxn ang="0">
                    <a:pos x="24" y="11"/>
                  </a:cxn>
                  <a:cxn ang="0">
                    <a:pos x="23" y="6"/>
                  </a:cxn>
                  <a:cxn ang="0">
                    <a:pos x="21" y="3"/>
                  </a:cxn>
                  <a:cxn ang="0">
                    <a:pos x="16" y="0"/>
                  </a:cxn>
                  <a:cxn ang="0">
                    <a:pos x="11" y="0"/>
                  </a:cxn>
                </a:cxnLst>
                <a:rect l="0" t="0" r="r" b="b"/>
                <a:pathLst>
                  <a:path w="24" h="23">
                    <a:moveTo>
                      <a:pt x="11" y="0"/>
                    </a:moveTo>
                    <a:lnTo>
                      <a:pt x="11" y="0"/>
                    </a:lnTo>
                    <a:lnTo>
                      <a:pt x="8" y="0"/>
                    </a:lnTo>
                    <a:lnTo>
                      <a:pt x="3" y="3"/>
                    </a:lnTo>
                    <a:lnTo>
                      <a:pt x="2" y="6"/>
                    </a:lnTo>
                    <a:lnTo>
                      <a:pt x="0" y="11"/>
                    </a:lnTo>
                    <a:lnTo>
                      <a:pt x="0" y="11"/>
                    </a:lnTo>
                    <a:lnTo>
                      <a:pt x="2" y="16"/>
                    </a:lnTo>
                    <a:lnTo>
                      <a:pt x="3" y="19"/>
                    </a:lnTo>
                    <a:lnTo>
                      <a:pt x="8" y="23"/>
                    </a:lnTo>
                    <a:lnTo>
                      <a:pt x="11" y="23"/>
                    </a:lnTo>
                    <a:lnTo>
                      <a:pt x="11" y="23"/>
                    </a:lnTo>
                    <a:lnTo>
                      <a:pt x="16" y="23"/>
                    </a:lnTo>
                    <a:lnTo>
                      <a:pt x="21" y="19"/>
                    </a:lnTo>
                    <a:lnTo>
                      <a:pt x="23" y="16"/>
                    </a:lnTo>
                    <a:lnTo>
                      <a:pt x="24" y="11"/>
                    </a:lnTo>
                    <a:lnTo>
                      <a:pt x="24" y="11"/>
                    </a:lnTo>
                    <a:lnTo>
                      <a:pt x="23" y="6"/>
                    </a:lnTo>
                    <a:lnTo>
                      <a:pt x="21" y="3"/>
                    </a:lnTo>
                    <a:lnTo>
                      <a:pt x="16" y="0"/>
                    </a:lnTo>
                    <a:lnTo>
                      <a:pt x="11"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4" name="Freeform 3648"/>
              <p:cNvSpPr>
                <a:spLocks/>
              </p:cNvSpPr>
              <p:nvPr/>
            </p:nvSpPr>
            <p:spPr bwMode="auto">
              <a:xfrm>
                <a:off x="4760912" y="3559175"/>
                <a:ext cx="20638" cy="17463"/>
              </a:xfrm>
              <a:custGeom>
                <a:avLst/>
                <a:gdLst/>
                <a:ahLst/>
                <a:cxnLst>
                  <a:cxn ang="0">
                    <a:pos x="11" y="0"/>
                  </a:cxn>
                  <a:cxn ang="0">
                    <a:pos x="11" y="0"/>
                  </a:cxn>
                  <a:cxn ang="0">
                    <a:pos x="8" y="0"/>
                  </a:cxn>
                  <a:cxn ang="0">
                    <a:pos x="3" y="3"/>
                  </a:cxn>
                  <a:cxn ang="0">
                    <a:pos x="2" y="6"/>
                  </a:cxn>
                  <a:cxn ang="0">
                    <a:pos x="0" y="11"/>
                  </a:cxn>
                  <a:cxn ang="0">
                    <a:pos x="0" y="11"/>
                  </a:cxn>
                  <a:cxn ang="0">
                    <a:pos x="2" y="16"/>
                  </a:cxn>
                  <a:cxn ang="0">
                    <a:pos x="3" y="19"/>
                  </a:cxn>
                  <a:cxn ang="0">
                    <a:pos x="8" y="23"/>
                  </a:cxn>
                  <a:cxn ang="0">
                    <a:pos x="11" y="23"/>
                  </a:cxn>
                  <a:cxn ang="0">
                    <a:pos x="11" y="23"/>
                  </a:cxn>
                  <a:cxn ang="0">
                    <a:pos x="16" y="23"/>
                  </a:cxn>
                  <a:cxn ang="0">
                    <a:pos x="21" y="19"/>
                  </a:cxn>
                  <a:cxn ang="0">
                    <a:pos x="23" y="16"/>
                  </a:cxn>
                  <a:cxn ang="0">
                    <a:pos x="24" y="11"/>
                  </a:cxn>
                  <a:cxn ang="0">
                    <a:pos x="24" y="11"/>
                  </a:cxn>
                  <a:cxn ang="0">
                    <a:pos x="23" y="6"/>
                  </a:cxn>
                  <a:cxn ang="0">
                    <a:pos x="21" y="3"/>
                  </a:cxn>
                  <a:cxn ang="0">
                    <a:pos x="16" y="0"/>
                  </a:cxn>
                  <a:cxn ang="0">
                    <a:pos x="11" y="0"/>
                  </a:cxn>
                </a:cxnLst>
                <a:rect l="0" t="0" r="r" b="b"/>
                <a:pathLst>
                  <a:path w="24" h="23">
                    <a:moveTo>
                      <a:pt x="11" y="0"/>
                    </a:moveTo>
                    <a:lnTo>
                      <a:pt x="11" y="0"/>
                    </a:lnTo>
                    <a:lnTo>
                      <a:pt x="8" y="0"/>
                    </a:lnTo>
                    <a:lnTo>
                      <a:pt x="3" y="3"/>
                    </a:lnTo>
                    <a:lnTo>
                      <a:pt x="2" y="6"/>
                    </a:lnTo>
                    <a:lnTo>
                      <a:pt x="0" y="11"/>
                    </a:lnTo>
                    <a:lnTo>
                      <a:pt x="0" y="11"/>
                    </a:lnTo>
                    <a:lnTo>
                      <a:pt x="2" y="16"/>
                    </a:lnTo>
                    <a:lnTo>
                      <a:pt x="3" y="19"/>
                    </a:lnTo>
                    <a:lnTo>
                      <a:pt x="8" y="23"/>
                    </a:lnTo>
                    <a:lnTo>
                      <a:pt x="11" y="23"/>
                    </a:lnTo>
                    <a:lnTo>
                      <a:pt x="11" y="23"/>
                    </a:lnTo>
                    <a:lnTo>
                      <a:pt x="16" y="23"/>
                    </a:lnTo>
                    <a:lnTo>
                      <a:pt x="21" y="19"/>
                    </a:lnTo>
                    <a:lnTo>
                      <a:pt x="23" y="16"/>
                    </a:lnTo>
                    <a:lnTo>
                      <a:pt x="24" y="11"/>
                    </a:lnTo>
                    <a:lnTo>
                      <a:pt x="24" y="11"/>
                    </a:lnTo>
                    <a:lnTo>
                      <a:pt x="23" y="6"/>
                    </a:lnTo>
                    <a:lnTo>
                      <a:pt x="21" y="3"/>
                    </a:lnTo>
                    <a:lnTo>
                      <a:pt x="16" y="0"/>
                    </a:lnTo>
                    <a:lnTo>
                      <a:pt x="11"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5" name="Freeform 3649"/>
              <p:cNvSpPr>
                <a:spLocks/>
              </p:cNvSpPr>
              <p:nvPr/>
            </p:nvSpPr>
            <p:spPr bwMode="auto">
              <a:xfrm>
                <a:off x="4808537" y="3600450"/>
                <a:ext cx="19050" cy="19050"/>
              </a:xfrm>
              <a:custGeom>
                <a:avLst/>
                <a:gdLst/>
                <a:ahLst/>
                <a:cxnLst>
                  <a:cxn ang="0">
                    <a:pos x="13" y="0"/>
                  </a:cxn>
                  <a:cxn ang="0">
                    <a:pos x="13" y="0"/>
                  </a:cxn>
                  <a:cxn ang="0">
                    <a:pos x="8" y="2"/>
                  </a:cxn>
                  <a:cxn ang="0">
                    <a:pos x="3" y="3"/>
                  </a:cxn>
                  <a:cxn ang="0">
                    <a:pos x="1" y="8"/>
                  </a:cxn>
                  <a:cxn ang="0">
                    <a:pos x="0" y="13"/>
                  </a:cxn>
                  <a:cxn ang="0">
                    <a:pos x="0" y="13"/>
                  </a:cxn>
                  <a:cxn ang="0">
                    <a:pos x="1" y="16"/>
                  </a:cxn>
                  <a:cxn ang="0">
                    <a:pos x="3" y="21"/>
                  </a:cxn>
                  <a:cxn ang="0">
                    <a:pos x="8" y="23"/>
                  </a:cxn>
                  <a:cxn ang="0">
                    <a:pos x="13" y="24"/>
                  </a:cxn>
                  <a:cxn ang="0">
                    <a:pos x="13" y="24"/>
                  </a:cxn>
                  <a:cxn ang="0">
                    <a:pos x="16" y="23"/>
                  </a:cxn>
                  <a:cxn ang="0">
                    <a:pos x="21" y="21"/>
                  </a:cxn>
                  <a:cxn ang="0">
                    <a:pos x="22" y="16"/>
                  </a:cxn>
                  <a:cxn ang="0">
                    <a:pos x="24" y="13"/>
                  </a:cxn>
                  <a:cxn ang="0">
                    <a:pos x="24" y="13"/>
                  </a:cxn>
                  <a:cxn ang="0">
                    <a:pos x="22" y="8"/>
                  </a:cxn>
                  <a:cxn ang="0">
                    <a:pos x="21" y="3"/>
                  </a:cxn>
                  <a:cxn ang="0">
                    <a:pos x="16" y="2"/>
                  </a:cxn>
                  <a:cxn ang="0">
                    <a:pos x="13" y="0"/>
                  </a:cxn>
                </a:cxnLst>
                <a:rect l="0" t="0" r="r" b="b"/>
                <a:pathLst>
                  <a:path w="24" h="24">
                    <a:moveTo>
                      <a:pt x="13" y="0"/>
                    </a:moveTo>
                    <a:lnTo>
                      <a:pt x="13" y="0"/>
                    </a:lnTo>
                    <a:lnTo>
                      <a:pt x="8" y="2"/>
                    </a:lnTo>
                    <a:lnTo>
                      <a:pt x="3" y="3"/>
                    </a:lnTo>
                    <a:lnTo>
                      <a:pt x="1" y="8"/>
                    </a:lnTo>
                    <a:lnTo>
                      <a:pt x="0" y="13"/>
                    </a:lnTo>
                    <a:lnTo>
                      <a:pt x="0" y="13"/>
                    </a:lnTo>
                    <a:lnTo>
                      <a:pt x="1" y="16"/>
                    </a:lnTo>
                    <a:lnTo>
                      <a:pt x="3" y="21"/>
                    </a:lnTo>
                    <a:lnTo>
                      <a:pt x="8" y="23"/>
                    </a:lnTo>
                    <a:lnTo>
                      <a:pt x="13" y="24"/>
                    </a:lnTo>
                    <a:lnTo>
                      <a:pt x="13" y="24"/>
                    </a:lnTo>
                    <a:lnTo>
                      <a:pt x="16" y="23"/>
                    </a:lnTo>
                    <a:lnTo>
                      <a:pt x="21" y="21"/>
                    </a:lnTo>
                    <a:lnTo>
                      <a:pt x="22" y="16"/>
                    </a:lnTo>
                    <a:lnTo>
                      <a:pt x="24" y="13"/>
                    </a:lnTo>
                    <a:lnTo>
                      <a:pt x="24" y="13"/>
                    </a:lnTo>
                    <a:lnTo>
                      <a:pt x="22" y="8"/>
                    </a:lnTo>
                    <a:lnTo>
                      <a:pt x="21" y="3"/>
                    </a:lnTo>
                    <a:lnTo>
                      <a:pt x="16" y="2"/>
                    </a:lnTo>
                    <a:lnTo>
                      <a:pt x="13"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6" name="Freeform 3650"/>
              <p:cNvSpPr>
                <a:spLocks/>
              </p:cNvSpPr>
              <p:nvPr/>
            </p:nvSpPr>
            <p:spPr bwMode="auto">
              <a:xfrm>
                <a:off x="4808537" y="3600450"/>
                <a:ext cx="19050" cy="19050"/>
              </a:xfrm>
              <a:custGeom>
                <a:avLst/>
                <a:gdLst/>
                <a:ahLst/>
                <a:cxnLst>
                  <a:cxn ang="0">
                    <a:pos x="13" y="0"/>
                  </a:cxn>
                  <a:cxn ang="0">
                    <a:pos x="13" y="0"/>
                  </a:cxn>
                  <a:cxn ang="0">
                    <a:pos x="8" y="2"/>
                  </a:cxn>
                  <a:cxn ang="0">
                    <a:pos x="3" y="3"/>
                  </a:cxn>
                  <a:cxn ang="0">
                    <a:pos x="1" y="8"/>
                  </a:cxn>
                  <a:cxn ang="0">
                    <a:pos x="0" y="13"/>
                  </a:cxn>
                  <a:cxn ang="0">
                    <a:pos x="0" y="13"/>
                  </a:cxn>
                  <a:cxn ang="0">
                    <a:pos x="1" y="16"/>
                  </a:cxn>
                  <a:cxn ang="0">
                    <a:pos x="3" y="21"/>
                  </a:cxn>
                  <a:cxn ang="0">
                    <a:pos x="8" y="23"/>
                  </a:cxn>
                  <a:cxn ang="0">
                    <a:pos x="13" y="24"/>
                  </a:cxn>
                  <a:cxn ang="0">
                    <a:pos x="13" y="24"/>
                  </a:cxn>
                  <a:cxn ang="0">
                    <a:pos x="16" y="23"/>
                  </a:cxn>
                  <a:cxn ang="0">
                    <a:pos x="21" y="21"/>
                  </a:cxn>
                  <a:cxn ang="0">
                    <a:pos x="22" y="16"/>
                  </a:cxn>
                  <a:cxn ang="0">
                    <a:pos x="24" y="13"/>
                  </a:cxn>
                  <a:cxn ang="0">
                    <a:pos x="24" y="13"/>
                  </a:cxn>
                  <a:cxn ang="0">
                    <a:pos x="22" y="8"/>
                  </a:cxn>
                  <a:cxn ang="0">
                    <a:pos x="21" y="3"/>
                  </a:cxn>
                  <a:cxn ang="0">
                    <a:pos x="16" y="2"/>
                  </a:cxn>
                  <a:cxn ang="0">
                    <a:pos x="13" y="0"/>
                  </a:cxn>
                </a:cxnLst>
                <a:rect l="0" t="0" r="r" b="b"/>
                <a:pathLst>
                  <a:path w="24" h="24">
                    <a:moveTo>
                      <a:pt x="13" y="0"/>
                    </a:moveTo>
                    <a:lnTo>
                      <a:pt x="13" y="0"/>
                    </a:lnTo>
                    <a:lnTo>
                      <a:pt x="8" y="2"/>
                    </a:lnTo>
                    <a:lnTo>
                      <a:pt x="3" y="3"/>
                    </a:lnTo>
                    <a:lnTo>
                      <a:pt x="1" y="8"/>
                    </a:lnTo>
                    <a:lnTo>
                      <a:pt x="0" y="13"/>
                    </a:lnTo>
                    <a:lnTo>
                      <a:pt x="0" y="13"/>
                    </a:lnTo>
                    <a:lnTo>
                      <a:pt x="1" y="16"/>
                    </a:lnTo>
                    <a:lnTo>
                      <a:pt x="3" y="21"/>
                    </a:lnTo>
                    <a:lnTo>
                      <a:pt x="8" y="23"/>
                    </a:lnTo>
                    <a:lnTo>
                      <a:pt x="13" y="24"/>
                    </a:lnTo>
                    <a:lnTo>
                      <a:pt x="13" y="24"/>
                    </a:lnTo>
                    <a:lnTo>
                      <a:pt x="16" y="23"/>
                    </a:lnTo>
                    <a:lnTo>
                      <a:pt x="21" y="21"/>
                    </a:lnTo>
                    <a:lnTo>
                      <a:pt x="22" y="16"/>
                    </a:lnTo>
                    <a:lnTo>
                      <a:pt x="24" y="13"/>
                    </a:lnTo>
                    <a:lnTo>
                      <a:pt x="24" y="13"/>
                    </a:lnTo>
                    <a:lnTo>
                      <a:pt x="22" y="8"/>
                    </a:lnTo>
                    <a:lnTo>
                      <a:pt x="21" y="3"/>
                    </a:lnTo>
                    <a:lnTo>
                      <a:pt x="16" y="2"/>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7" name="Freeform 3651"/>
              <p:cNvSpPr>
                <a:spLocks/>
              </p:cNvSpPr>
              <p:nvPr/>
            </p:nvSpPr>
            <p:spPr bwMode="auto">
              <a:xfrm>
                <a:off x="4741862" y="3554412"/>
                <a:ext cx="12700" cy="14288"/>
              </a:xfrm>
              <a:custGeom>
                <a:avLst/>
                <a:gdLst/>
                <a:ahLst/>
                <a:cxnLst>
                  <a:cxn ang="0">
                    <a:pos x="9" y="0"/>
                  </a:cxn>
                  <a:cxn ang="0">
                    <a:pos x="9" y="0"/>
                  </a:cxn>
                  <a:cxn ang="0">
                    <a:pos x="5" y="0"/>
                  </a:cxn>
                  <a:cxn ang="0">
                    <a:pos x="2" y="2"/>
                  </a:cxn>
                  <a:cxn ang="0">
                    <a:pos x="0" y="5"/>
                  </a:cxn>
                  <a:cxn ang="0">
                    <a:pos x="0" y="8"/>
                  </a:cxn>
                  <a:cxn ang="0">
                    <a:pos x="0" y="8"/>
                  </a:cxn>
                  <a:cxn ang="0">
                    <a:pos x="0" y="11"/>
                  </a:cxn>
                  <a:cxn ang="0">
                    <a:pos x="2" y="15"/>
                  </a:cxn>
                  <a:cxn ang="0">
                    <a:pos x="5" y="16"/>
                  </a:cxn>
                  <a:cxn ang="0">
                    <a:pos x="9" y="16"/>
                  </a:cxn>
                  <a:cxn ang="0">
                    <a:pos x="9" y="16"/>
                  </a:cxn>
                  <a:cxn ang="0">
                    <a:pos x="12" y="16"/>
                  </a:cxn>
                  <a:cxn ang="0">
                    <a:pos x="14" y="15"/>
                  </a:cxn>
                  <a:cxn ang="0">
                    <a:pos x="17" y="11"/>
                  </a:cxn>
                  <a:cxn ang="0">
                    <a:pos x="17" y="8"/>
                  </a:cxn>
                  <a:cxn ang="0">
                    <a:pos x="17" y="8"/>
                  </a:cxn>
                  <a:cxn ang="0">
                    <a:pos x="17" y="5"/>
                  </a:cxn>
                  <a:cxn ang="0">
                    <a:pos x="14" y="2"/>
                  </a:cxn>
                  <a:cxn ang="0">
                    <a:pos x="12" y="0"/>
                  </a:cxn>
                  <a:cxn ang="0">
                    <a:pos x="9" y="0"/>
                  </a:cxn>
                </a:cxnLst>
                <a:rect l="0" t="0" r="r" b="b"/>
                <a:pathLst>
                  <a:path w="17" h="16">
                    <a:moveTo>
                      <a:pt x="9" y="0"/>
                    </a:moveTo>
                    <a:lnTo>
                      <a:pt x="9" y="0"/>
                    </a:lnTo>
                    <a:lnTo>
                      <a:pt x="5" y="0"/>
                    </a:lnTo>
                    <a:lnTo>
                      <a:pt x="2" y="2"/>
                    </a:lnTo>
                    <a:lnTo>
                      <a:pt x="0" y="5"/>
                    </a:lnTo>
                    <a:lnTo>
                      <a:pt x="0" y="8"/>
                    </a:lnTo>
                    <a:lnTo>
                      <a:pt x="0" y="8"/>
                    </a:lnTo>
                    <a:lnTo>
                      <a:pt x="0" y="11"/>
                    </a:lnTo>
                    <a:lnTo>
                      <a:pt x="2" y="15"/>
                    </a:lnTo>
                    <a:lnTo>
                      <a:pt x="5" y="16"/>
                    </a:lnTo>
                    <a:lnTo>
                      <a:pt x="9" y="16"/>
                    </a:lnTo>
                    <a:lnTo>
                      <a:pt x="9" y="16"/>
                    </a:lnTo>
                    <a:lnTo>
                      <a:pt x="12" y="16"/>
                    </a:lnTo>
                    <a:lnTo>
                      <a:pt x="14" y="15"/>
                    </a:lnTo>
                    <a:lnTo>
                      <a:pt x="17" y="11"/>
                    </a:lnTo>
                    <a:lnTo>
                      <a:pt x="17" y="8"/>
                    </a:lnTo>
                    <a:lnTo>
                      <a:pt x="17" y="8"/>
                    </a:lnTo>
                    <a:lnTo>
                      <a:pt x="17" y="5"/>
                    </a:lnTo>
                    <a:lnTo>
                      <a:pt x="14" y="2"/>
                    </a:lnTo>
                    <a:lnTo>
                      <a:pt x="12" y="0"/>
                    </a:lnTo>
                    <a:lnTo>
                      <a:pt x="9"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8" name="Freeform 3652"/>
              <p:cNvSpPr>
                <a:spLocks/>
              </p:cNvSpPr>
              <p:nvPr/>
            </p:nvSpPr>
            <p:spPr bwMode="auto">
              <a:xfrm>
                <a:off x="4741862" y="3554412"/>
                <a:ext cx="12700" cy="14288"/>
              </a:xfrm>
              <a:custGeom>
                <a:avLst/>
                <a:gdLst/>
                <a:ahLst/>
                <a:cxnLst>
                  <a:cxn ang="0">
                    <a:pos x="9" y="0"/>
                  </a:cxn>
                  <a:cxn ang="0">
                    <a:pos x="9" y="0"/>
                  </a:cxn>
                  <a:cxn ang="0">
                    <a:pos x="5" y="0"/>
                  </a:cxn>
                  <a:cxn ang="0">
                    <a:pos x="2" y="2"/>
                  </a:cxn>
                  <a:cxn ang="0">
                    <a:pos x="0" y="5"/>
                  </a:cxn>
                  <a:cxn ang="0">
                    <a:pos x="0" y="8"/>
                  </a:cxn>
                  <a:cxn ang="0">
                    <a:pos x="0" y="8"/>
                  </a:cxn>
                  <a:cxn ang="0">
                    <a:pos x="0" y="11"/>
                  </a:cxn>
                  <a:cxn ang="0">
                    <a:pos x="2" y="15"/>
                  </a:cxn>
                  <a:cxn ang="0">
                    <a:pos x="5" y="16"/>
                  </a:cxn>
                  <a:cxn ang="0">
                    <a:pos x="9" y="16"/>
                  </a:cxn>
                  <a:cxn ang="0">
                    <a:pos x="9" y="16"/>
                  </a:cxn>
                  <a:cxn ang="0">
                    <a:pos x="12" y="16"/>
                  </a:cxn>
                  <a:cxn ang="0">
                    <a:pos x="14" y="15"/>
                  </a:cxn>
                  <a:cxn ang="0">
                    <a:pos x="17" y="11"/>
                  </a:cxn>
                  <a:cxn ang="0">
                    <a:pos x="17" y="8"/>
                  </a:cxn>
                  <a:cxn ang="0">
                    <a:pos x="17" y="8"/>
                  </a:cxn>
                  <a:cxn ang="0">
                    <a:pos x="17" y="5"/>
                  </a:cxn>
                  <a:cxn ang="0">
                    <a:pos x="14" y="2"/>
                  </a:cxn>
                  <a:cxn ang="0">
                    <a:pos x="12" y="0"/>
                  </a:cxn>
                  <a:cxn ang="0">
                    <a:pos x="9" y="0"/>
                  </a:cxn>
                </a:cxnLst>
                <a:rect l="0" t="0" r="r" b="b"/>
                <a:pathLst>
                  <a:path w="17" h="16">
                    <a:moveTo>
                      <a:pt x="9" y="0"/>
                    </a:moveTo>
                    <a:lnTo>
                      <a:pt x="9" y="0"/>
                    </a:lnTo>
                    <a:lnTo>
                      <a:pt x="5" y="0"/>
                    </a:lnTo>
                    <a:lnTo>
                      <a:pt x="2" y="2"/>
                    </a:lnTo>
                    <a:lnTo>
                      <a:pt x="0" y="5"/>
                    </a:lnTo>
                    <a:lnTo>
                      <a:pt x="0" y="8"/>
                    </a:lnTo>
                    <a:lnTo>
                      <a:pt x="0" y="8"/>
                    </a:lnTo>
                    <a:lnTo>
                      <a:pt x="0" y="11"/>
                    </a:lnTo>
                    <a:lnTo>
                      <a:pt x="2" y="15"/>
                    </a:lnTo>
                    <a:lnTo>
                      <a:pt x="5" y="16"/>
                    </a:lnTo>
                    <a:lnTo>
                      <a:pt x="9" y="16"/>
                    </a:lnTo>
                    <a:lnTo>
                      <a:pt x="9" y="16"/>
                    </a:lnTo>
                    <a:lnTo>
                      <a:pt x="12" y="16"/>
                    </a:lnTo>
                    <a:lnTo>
                      <a:pt x="14" y="15"/>
                    </a:lnTo>
                    <a:lnTo>
                      <a:pt x="17" y="11"/>
                    </a:lnTo>
                    <a:lnTo>
                      <a:pt x="17" y="8"/>
                    </a:lnTo>
                    <a:lnTo>
                      <a:pt x="17" y="8"/>
                    </a:lnTo>
                    <a:lnTo>
                      <a:pt x="17" y="5"/>
                    </a:lnTo>
                    <a:lnTo>
                      <a:pt x="14" y="2"/>
                    </a:lnTo>
                    <a:lnTo>
                      <a:pt x="12" y="0"/>
                    </a:lnTo>
                    <a:lnTo>
                      <a:pt x="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Freeform 3653"/>
              <p:cNvSpPr>
                <a:spLocks/>
              </p:cNvSpPr>
              <p:nvPr/>
            </p:nvSpPr>
            <p:spPr bwMode="auto">
              <a:xfrm>
                <a:off x="4783137" y="3568700"/>
                <a:ext cx="14288" cy="14288"/>
              </a:xfrm>
              <a:custGeom>
                <a:avLst/>
                <a:gdLst/>
                <a:ahLst/>
                <a:cxnLst>
                  <a:cxn ang="0">
                    <a:pos x="8" y="0"/>
                  </a:cxn>
                  <a:cxn ang="0">
                    <a:pos x="8" y="0"/>
                  </a:cxn>
                  <a:cxn ang="0">
                    <a:pos x="4" y="0"/>
                  </a:cxn>
                  <a:cxn ang="0">
                    <a:pos x="3" y="1"/>
                  </a:cxn>
                  <a:cxn ang="0">
                    <a:pos x="0" y="5"/>
                  </a:cxn>
                  <a:cxn ang="0">
                    <a:pos x="0" y="8"/>
                  </a:cxn>
                  <a:cxn ang="0">
                    <a:pos x="0" y="8"/>
                  </a:cxn>
                  <a:cxn ang="0">
                    <a:pos x="0" y="11"/>
                  </a:cxn>
                  <a:cxn ang="0">
                    <a:pos x="3" y="14"/>
                  </a:cxn>
                  <a:cxn ang="0">
                    <a:pos x="4" y="16"/>
                  </a:cxn>
                  <a:cxn ang="0">
                    <a:pos x="8" y="16"/>
                  </a:cxn>
                  <a:cxn ang="0">
                    <a:pos x="8" y="16"/>
                  </a:cxn>
                  <a:cxn ang="0">
                    <a:pos x="11" y="16"/>
                  </a:cxn>
                  <a:cxn ang="0">
                    <a:pos x="14" y="14"/>
                  </a:cxn>
                  <a:cxn ang="0">
                    <a:pos x="16" y="11"/>
                  </a:cxn>
                  <a:cxn ang="0">
                    <a:pos x="18" y="8"/>
                  </a:cxn>
                  <a:cxn ang="0">
                    <a:pos x="18" y="8"/>
                  </a:cxn>
                  <a:cxn ang="0">
                    <a:pos x="16" y="5"/>
                  </a:cxn>
                  <a:cxn ang="0">
                    <a:pos x="14" y="1"/>
                  </a:cxn>
                  <a:cxn ang="0">
                    <a:pos x="11" y="0"/>
                  </a:cxn>
                  <a:cxn ang="0">
                    <a:pos x="8" y="0"/>
                  </a:cxn>
                </a:cxnLst>
                <a:rect l="0" t="0" r="r" b="b"/>
                <a:pathLst>
                  <a:path w="18" h="16">
                    <a:moveTo>
                      <a:pt x="8" y="0"/>
                    </a:moveTo>
                    <a:lnTo>
                      <a:pt x="8" y="0"/>
                    </a:lnTo>
                    <a:lnTo>
                      <a:pt x="4" y="0"/>
                    </a:lnTo>
                    <a:lnTo>
                      <a:pt x="3" y="1"/>
                    </a:lnTo>
                    <a:lnTo>
                      <a:pt x="0" y="5"/>
                    </a:lnTo>
                    <a:lnTo>
                      <a:pt x="0" y="8"/>
                    </a:lnTo>
                    <a:lnTo>
                      <a:pt x="0" y="8"/>
                    </a:lnTo>
                    <a:lnTo>
                      <a:pt x="0" y="11"/>
                    </a:lnTo>
                    <a:lnTo>
                      <a:pt x="3" y="14"/>
                    </a:lnTo>
                    <a:lnTo>
                      <a:pt x="4" y="16"/>
                    </a:lnTo>
                    <a:lnTo>
                      <a:pt x="8" y="16"/>
                    </a:lnTo>
                    <a:lnTo>
                      <a:pt x="8" y="16"/>
                    </a:lnTo>
                    <a:lnTo>
                      <a:pt x="11" y="16"/>
                    </a:lnTo>
                    <a:lnTo>
                      <a:pt x="14" y="14"/>
                    </a:lnTo>
                    <a:lnTo>
                      <a:pt x="16" y="11"/>
                    </a:lnTo>
                    <a:lnTo>
                      <a:pt x="18" y="8"/>
                    </a:lnTo>
                    <a:lnTo>
                      <a:pt x="18" y="8"/>
                    </a:lnTo>
                    <a:lnTo>
                      <a:pt x="16" y="5"/>
                    </a:lnTo>
                    <a:lnTo>
                      <a:pt x="14" y="1"/>
                    </a:lnTo>
                    <a:lnTo>
                      <a:pt x="11" y="0"/>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Freeform 3654"/>
              <p:cNvSpPr>
                <a:spLocks/>
              </p:cNvSpPr>
              <p:nvPr/>
            </p:nvSpPr>
            <p:spPr bwMode="auto">
              <a:xfrm>
                <a:off x="4783137" y="3568700"/>
                <a:ext cx="14288" cy="14288"/>
              </a:xfrm>
              <a:custGeom>
                <a:avLst/>
                <a:gdLst/>
                <a:ahLst/>
                <a:cxnLst>
                  <a:cxn ang="0">
                    <a:pos x="8" y="0"/>
                  </a:cxn>
                  <a:cxn ang="0">
                    <a:pos x="8" y="0"/>
                  </a:cxn>
                  <a:cxn ang="0">
                    <a:pos x="4" y="0"/>
                  </a:cxn>
                  <a:cxn ang="0">
                    <a:pos x="3" y="1"/>
                  </a:cxn>
                  <a:cxn ang="0">
                    <a:pos x="0" y="5"/>
                  </a:cxn>
                  <a:cxn ang="0">
                    <a:pos x="0" y="8"/>
                  </a:cxn>
                  <a:cxn ang="0">
                    <a:pos x="0" y="8"/>
                  </a:cxn>
                  <a:cxn ang="0">
                    <a:pos x="0" y="11"/>
                  </a:cxn>
                  <a:cxn ang="0">
                    <a:pos x="3" y="14"/>
                  </a:cxn>
                  <a:cxn ang="0">
                    <a:pos x="4" y="16"/>
                  </a:cxn>
                  <a:cxn ang="0">
                    <a:pos x="8" y="16"/>
                  </a:cxn>
                  <a:cxn ang="0">
                    <a:pos x="8" y="16"/>
                  </a:cxn>
                  <a:cxn ang="0">
                    <a:pos x="11" y="16"/>
                  </a:cxn>
                  <a:cxn ang="0">
                    <a:pos x="14" y="14"/>
                  </a:cxn>
                  <a:cxn ang="0">
                    <a:pos x="16" y="11"/>
                  </a:cxn>
                  <a:cxn ang="0">
                    <a:pos x="18" y="8"/>
                  </a:cxn>
                  <a:cxn ang="0">
                    <a:pos x="18" y="8"/>
                  </a:cxn>
                  <a:cxn ang="0">
                    <a:pos x="16" y="5"/>
                  </a:cxn>
                  <a:cxn ang="0">
                    <a:pos x="14" y="1"/>
                  </a:cxn>
                  <a:cxn ang="0">
                    <a:pos x="11" y="0"/>
                  </a:cxn>
                  <a:cxn ang="0">
                    <a:pos x="8" y="0"/>
                  </a:cxn>
                </a:cxnLst>
                <a:rect l="0" t="0" r="r" b="b"/>
                <a:pathLst>
                  <a:path w="18" h="16">
                    <a:moveTo>
                      <a:pt x="8" y="0"/>
                    </a:moveTo>
                    <a:lnTo>
                      <a:pt x="8" y="0"/>
                    </a:lnTo>
                    <a:lnTo>
                      <a:pt x="4" y="0"/>
                    </a:lnTo>
                    <a:lnTo>
                      <a:pt x="3" y="1"/>
                    </a:lnTo>
                    <a:lnTo>
                      <a:pt x="0" y="5"/>
                    </a:lnTo>
                    <a:lnTo>
                      <a:pt x="0" y="8"/>
                    </a:lnTo>
                    <a:lnTo>
                      <a:pt x="0" y="8"/>
                    </a:lnTo>
                    <a:lnTo>
                      <a:pt x="0" y="11"/>
                    </a:lnTo>
                    <a:lnTo>
                      <a:pt x="3" y="14"/>
                    </a:lnTo>
                    <a:lnTo>
                      <a:pt x="4" y="16"/>
                    </a:lnTo>
                    <a:lnTo>
                      <a:pt x="8" y="16"/>
                    </a:lnTo>
                    <a:lnTo>
                      <a:pt x="8" y="16"/>
                    </a:lnTo>
                    <a:lnTo>
                      <a:pt x="11" y="16"/>
                    </a:lnTo>
                    <a:lnTo>
                      <a:pt x="14" y="14"/>
                    </a:lnTo>
                    <a:lnTo>
                      <a:pt x="16" y="11"/>
                    </a:lnTo>
                    <a:lnTo>
                      <a:pt x="18" y="8"/>
                    </a:lnTo>
                    <a:lnTo>
                      <a:pt x="18" y="8"/>
                    </a:lnTo>
                    <a:lnTo>
                      <a:pt x="16" y="5"/>
                    </a:lnTo>
                    <a:lnTo>
                      <a:pt x="14" y="1"/>
                    </a:lnTo>
                    <a:lnTo>
                      <a:pt x="11" y="0"/>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3655"/>
              <p:cNvSpPr>
                <a:spLocks/>
              </p:cNvSpPr>
              <p:nvPr/>
            </p:nvSpPr>
            <p:spPr bwMode="auto">
              <a:xfrm>
                <a:off x="4792662" y="3587750"/>
                <a:ext cx="14288" cy="14288"/>
              </a:xfrm>
              <a:custGeom>
                <a:avLst/>
                <a:gdLst/>
                <a:ahLst/>
                <a:cxnLst>
                  <a:cxn ang="0">
                    <a:pos x="10" y="0"/>
                  </a:cxn>
                  <a:cxn ang="0">
                    <a:pos x="10" y="0"/>
                  </a:cxn>
                  <a:cxn ang="0">
                    <a:pos x="5" y="1"/>
                  </a:cxn>
                  <a:cxn ang="0">
                    <a:pos x="3" y="3"/>
                  </a:cxn>
                  <a:cxn ang="0">
                    <a:pos x="2" y="5"/>
                  </a:cxn>
                  <a:cxn ang="0">
                    <a:pos x="0" y="8"/>
                  </a:cxn>
                  <a:cxn ang="0">
                    <a:pos x="0" y="8"/>
                  </a:cxn>
                  <a:cxn ang="0">
                    <a:pos x="2" y="11"/>
                  </a:cxn>
                  <a:cxn ang="0">
                    <a:pos x="3" y="14"/>
                  </a:cxn>
                  <a:cxn ang="0">
                    <a:pos x="5" y="16"/>
                  </a:cxn>
                  <a:cxn ang="0">
                    <a:pos x="10" y="18"/>
                  </a:cxn>
                  <a:cxn ang="0">
                    <a:pos x="10" y="18"/>
                  </a:cxn>
                  <a:cxn ang="0">
                    <a:pos x="13" y="16"/>
                  </a:cxn>
                  <a:cxn ang="0">
                    <a:pos x="15" y="14"/>
                  </a:cxn>
                  <a:cxn ang="0">
                    <a:pos x="16" y="11"/>
                  </a:cxn>
                  <a:cxn ang="0">
                    <a:pos x="18" y="8"/>
                  </a:cxn>
                  <a:cxn ang="0">
                    <a:pos x="18" y="8"/>
                  </a:cxn>
                  <a:cxn ang="0">
                    <a:pos x="16" y="5"/>
                  </a:cxn>
                  <a:cxn ang="0">
                    <a:pos x="15" y="3"/>
                  </a:cxn>
                  <a:cxn ang="0">
                    <a:pos x="13" y="1"/>
                  </a:cxn>
                  <a:cxn ang="0">
                    <a:pos x="10" y="0"/>
                  </a:cxn>
                </a:cxnLst>
                <a:rect l="0" t="0" r="r" b="b"/>
                <a:pathLst>
                  <a:path w="18" h="18">
                    <a:moveTo>
                      <a:pt x="10" y="0"/>
                    </a:moveTo>
                    <a:lnTo>
                      <a:pt x="10" y="0"/>
                    </a:lnTo>
                    <a:lnTo>
                      <a:pt x="5" y="1"/>
                    </a:lnTo>
                    <a:lnTo>
                      <a:pt x="3" y="3"/>
                    </a:lnTo>
                    <a:lnTo>
                      <a:pt x="2" y="5"/>
                    </a:lnTo>
                    <a:lnTo>
                      <a:pt x="0" y="8"/>
                    </a:lnTo>
                    <a:lnTo>
                      <a:pt x="0" y="8"/>
                    </a:lnTo>
                    <a:lnTo>
                      <a:pt x="2" y="11"/>
                    </a:lnTo>
                    <a:lnTo>
                      <a:pt x="3" y="14"/>
                    </a:lnTo>
                    <a:lnTo>
                      <a:pt x="5" y="16"/>
                    </a:lnTo>
                    <a:lnTo>
                      <a:pt x="10" y="18"/>
                    </a:lnTo>
                    <a:lnTo>
                      <a:pt x="10" y="18"/>
                    </a:lnTo>
                    <a:lnTo>
                      <a:pt x="13" y="16"/>
                    </a:lnTo>
                    <a:lnTo>
                      <a:pt x="15" y="14"/>
                    </a:lnTo>
                    <a:lnTo>
                      <a:pt x="16" y="11"/>
                    </a:lnTo>
                    <a:lnTo>
                      <a:pt x="18" y="8"/>
                    </a:lnTo>
                    <a:lnTo>
                      <a:pt x="18" y="8"/>
                    </a:lnTo>
                    <a:lnTo>
                      <a:pt x="16" y="5"/>
                    </a:lnTo>
                    <a:lnTo>
                      <a:pt x="15" y="3"/>
                    </a:lnTo>
                    <a:lnTo>
                      <a:pt x="13" y="1"/>
                    </a:lnTo>
                    <a:lnTo>
                      <a:pt x="10"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3656"/>
              <p:cNvSpPr>
                <a:spLocks/>
              </p:cNvSpPr>
              <p:nvPr/>
            </p:nvSpPr>
            <p:spPr bwMode="auto">
              <a:xfrm>
                <a:off x="4792662" y="3587750"/>
                <a:ext cx="14288" cy="14288"/>
              </a:xfrm>
              <a:custGeom>
                <a:avLst/>
                <a:gdLst/>
                <a:ahLst/>
                <a:cxnLst>
                  <a:cxn ang="0">
                    <a:pos x="10" y="0"/>
                  </a:cxn>
                  <a:cxn ang="0">
                    <a:pos x="10" y="0"/>
                  </a:cxn>
                  <a:cxn ang="0">
                    <a:pos x="5" y="1"/>
                  </a:cxn>
                  <a:cxn ang="0">
                    <a:pos x="3" y="3"/>
                  </a:cxn>
                  <a:cxn ang="0">
                    <a:pos x="2" y="5"/>
                  </a:cxn>
                  <a:cxn ang="0">
                    <a:pos x="0" y="8"/>
                  </a:cxn>
                  <a:cxn ang="0">
                    <a:pos x="0" y="8"/>
                  </a:cxn>
                  <a:cxn ang="0">
                    <a:pos x="2" y="11"/>
                  </a:cxn>
                  <a:cxn ang="0">
                    <a:pos x="3" y="14"/>
                  </a:cxn>
                  <a:cxn ang="0">
                    <a:pos x="5" y="16"/>
                  </a:cxn>
                  <a:cxn ang="0">
                    <a:pos x="10" y="18"/>
                  </a:cxn>
                  <a:cxn ang="0">
                    <a:pos x="10" y="18"/>
                  </a:cxn>
                  <a:cxn ang="0">
                    <a:pos x="13" y="16"/>
                  </a:cxn>
                  <a:cxn ang="0">
                    <a:pos x="15" y="14"/>
                  </a:cxn>
                  <a:cxn ang="0">
                    <a:pos x="16" y="11"/>
                  </a:cxn>
                  <a:cxn ang="0">
                    <a:pos x="18" y="8"/>
                  </a:cxn>
                  <a:cxn ang="0">
                    <a:pos x="18" y="8"/>
                  </a:cxn>
                  <a:cxn ang="0">
                    <a:pos x="16" y="5"/>
                  </a:cxn>
                  <a:cxn ang="0">
                    <a:pos x="15" y="3"/>
                  </a:cxn>
                  <a:cxn ang="0">
                    <a:pos x="13" y="1"/>
                  </a:cxn>
                  <a:cxn ang="0">
                    <a:pos x="10" y="0"/>
                  </a:cxn>
                </a:cxnLst>
                <a:rect l="0" t="0" r="r" b="b"/>
                <a:pathLst>
                  <a:path w="18" h="18">
                    <a:moveTo>
                      <a:pt x="10" y="0"/>
                    </a:moveTo>
                    <a:lnTo>
                      <a:pt x="10" y="0"/>
                    </a:lnTo>
                    <a:lnTo>
                      <a:pt x="5" y="1"/>
                    </a:lnTo>
                    <a:lnTo>
                      <a:pt x="3" y="3"/>
                    </a:lnTo>
                    <a:lnTo>
                      <a:pt x="2" y="5"/>
                    </a:lnTo>
                    <a:lnTo>
                      <a:pt x="0" y="8"/>
                    </a:lnTo>
                    <a:lnTo>
                      <a:pt x="0" y="8"/>
                    </a:lnTo>
                    <a:lnTo>
                      <a:pt x="2" y="11"/>
                    </a:lnTo>
                    <a:lnTo>
                      <a:pt x="3" y="14"/>
                    </a:lnTo>
                    <a:lnTo>
                      <a:pt x="5" y="16"/>
                    </a:lnTo>
                    <a:lnTo>
                      <a:pt x="10" y="18"/>
                    </a:lnTo>
                    <a:lnTo>
                      <a:pt x="10" y="18"/>
                    </a:lnTo>
                    <a:lnTo>
                      <a:pt x="13" y="16"/>
                    </a:lnTo>
                    <a:lnTo>
                      <a:pt x="15" y="14"/>
                    </a:lnTo>
                    <a:lnTo>
                      <a:pt x="16" y="11"/>
                    </a:lnTo>
                    <a:lnTo>
                      <a:pt x="18" y="8"/>
                    </a:lnTo>
                    <a:lnTo>
                      <a:pt x="18" y="8"/>
                    </a:lnTo>
                    <a:lnTo>
                      <a:pt x="16" y="5"/>
                    </a:lnTo>
                    <a:lnTo>
                      <a:pt x="15" y="3"/>
                    </a:lnTo>
                    <a:lnTo>
                      <a:pt x="13" y="1"/>
                    </a:lnTo>
                    <a:lnTo>
                      <a:pt x="1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3657"/>
              <p:cNvSpPr>
                <a:spLocks/>
              </p:cNvSpPr>
              <p:nvPr/>
            </p:nvSpPr>
            <p:spPr bwMode="auto">
              <a:xfrm>
                <a:off x="4845050" y="3638550"/>
                <a:ext cx="19050" cy="19050"/>
              </a:xfrm>
              <a:custGeom>
                <a:avLst/>
                <a:gdLst/>
                <a:ahLst/>
                <a:cxnLst>
                  <a:cxn ang="0">
                    <a:pos x="13" y="0"/>
                  </a:cxn>
                  <a:cxn ang="0">
                    <a:pos x="13" y="0"/>
                  </a:cxn>
                  <a:cxn ang="0">
                    <a:pos x="7" y="1"/>
                  </a:cxn>
                  <a:cxn ang="0">
                    <a:pos x="2" y="5"/>
                  </a:cxn>
                  <a:cxn ang="0">
                    <a:pos x="2" y="5"/>
                  </a:cxn>
                  <a:cxn ang="0">
                    <a:pos x="0" y="10"/>
                  </a:cxn>
                  <a:cxn ang="0">
                    <a:pos x="0" y="13"/>
                  </a:cxn>
                  <a:cxn ang="0">
                    <a:pos x="2" y="18"/>
                  </a:cxn>
                  <a:cxn ang="0">
                    <a:pos x="7" y="21"/>
                  </a:cxn>
                  <a:cxn ang="0">
                    <a:pos x="7" y="21"/>
                  </a:cxn>
                  <a:cxn ang="0">
                    <a:pos x="8" y="23"/>
                  </a:cxn>
                  <a:cxn ang="0">
                    <a:pos x="13" y="23"/>
                  </a:cxn>
                  <a:cxn ang="0">
                    <a:pos x="13" y="23"/>
                  </a:cxn>
                  <a:cxn ang="0">
                    <a:pos x="18" y="21"/>
                  </a:cxn>
                  <a:cxn ang="0">
                    <a:pos x="23" y="18"/>
                  </a:cxn>
                  <a:cxn ang="0">
                    <a:pos x="23" y="18"/>
                  </a:cxn>
                  <a:cxn ang="0">
                    <a:pos x="25" y="13"/>
                  </a:cxn>
                  <a:cxn ang="0">
                    <a:pos x="25" y="10"/>
                  </a:cxn>
                  <a:cxn ang="0">
                    <a:pos x="23" y="5"/>
                  </a:cxn>
                  <a:cxn ang="0">
                    <a:pos x="20" y="1"/>
                  </a:cxn>
                  <a:cxn ang="0">
                    <a:pos x="20" y="1"/>
                  </a:cxn>
                  <a:cxn ang="0">
                    <a:pos x="16" y="0"/>
                  </a:cxn>
                  <a:cxn ang="0">
                    <a:pos x="13" y="0"/>
                  </a:cxn>
                </a:cxnLst>
                <a:rect l="0" t="0" r="r" b="b"/>
                <a:pathLst>
                  <a:path w="25" h="23">
                    <a:moveTo>
                      <a:pt x="13" y="0"/>
                    </a:moveTo>
                    <a:lnTo>
                      <a:pt x="13" y="0"/>
                    </a:lnTo>
                    <a:lnTo>
                      <a:pt x="7" y="1"/>
                    </a:lnTo>
                    <a:lnTo>
                      <a:pt x="2" y="5"/>
                    </a:lnTo>
                    <a:lnTo>
                      <a:pt x="2" y="5"/>
                    </a:lnTo>
                    <a:lnTo>
                      <a:pt x="0" y="10"/>
                    </a:lnTo>
                    <a:lnTo>
                      <a:pt x="0" y="13"/>
                    </a:lnTo>
                    <a:lnTo>
                      <a:pt x="2" y="18"/>
                    </a:lnTo>
                    <a:lnTo>
                      <a:pt x="7" y="21"/>
                    </a:lnTo>
                    <a:lnTo>
                      <a:pt x="7" y="21"/>
                    </a:lnTo>
                    <a:lnTo>
                      <a:pt x="8" y="23"/>
                    </a:lnTo>
                    <a:lnTo>
                      <a:pt x="13" y="23"/>
                    </a:lnTo>
                    <a:lnTo>
                      <a:pt x="13" y="23"/>
                    </a:lnTo>
                    <a:lnTo>
                      <a:pt x="18" y="21"/>
                    </a:lnTo>
                    <a:lnTo>
                      <a:pt x="23" y="18"/>
                    </a:lnTo>
                    <a:lnTo>
                      <a:pt x="23" y="18"/>
                    </a:lnTo>
                    <a:lnTo>
                      <a:pt x="25" y="13"/>
                    </a:lnTo>
                    <a:lnTo>
                      <a:pt x="25" y="10"/>
                    </a:lnTo>
                    <a:lnTo>
                      <a:pt x="23" y="5"/>
                    </a:lnTo>
                    <a:lnTo>
                      <a:pt x="20" y="1"/>
                    </a:lnTo>
                    <a:lnTo>
                      <a:pt x="20" y="1"/>
                    </a:lnTo>
                    <a:lnTo>
                      <a:pt x="16" y="0"/>
                    </a:lnTo>
                    <a:lnTo>
                      <a:pt x="13"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Freeform 3658"/>
              <p:cNvSpPr>
                <a:spLocks/>
              </p:cNvSpPr>
              <p:nvPr/>
            </p:nvSpPr>
            <p:spPr bwMode="auto">
              <a:xfrm>
                <a:off x="4845050" y="3638550"/>
                <a:ext cx="19050" cy="19050"/>
              </a:xfrm>
              <a:custGeom>
                <a:avLst/>
                <a:gdLst/>
                <a:ahLst/>
                <a:cxnLst>
                  <a:cxn ang="0">
                    <a:pos x="13" y="0"/>
                  </a:cxn>
                  <a:cxn ang="0">
                    <a:pos x="13" y="0"/>
                  </a:cxn>
                  <a:cxn ang="0">
                    <a:pos x="7" y="1"/>
                  </a:cxn>
                  <a:cxn ang="0">
                    <a:pos x="2" y="5"/>
                  </a:cxn>
                  <a:cxn ang="0">
                    <a:pos x="2" y="5"/>
                  </a:cxn>
                  <a:cxn ang="0">
                    <a:pos x="0" y="10"/>
                  </a:cxn>
                  <a:cxn ang="0">
                    <a:pos x="0" y="13"/>
                  </a:cxn>
                  <a:cxn ang="0">
                    <a:pos x="2" y="18"/>
                  </a:cxn>
                  <a:cxn ang="0">
                    <a:pos x="7" y="21"/>
                  </a:cxn>
                  <a:cxn ang="0">
                    <a:pos x="7" y="21"/>
                  </a:cxn>
                  <a:cxn ang="0">
                    <a:pos x="8" y="23"/>
                  </a:cxn>
                  <a:cxn ang="0">
                    <a:pos x="13" y="23"/>
                  </a:cxn>
                  <a:cxn ang="0">
                    <a:pos x="13" y="23"/>
                  </a:cxn>
                  <a:cxn ang="0">
                    <a:pos x="18" y="21"/>
                  </a:cxn>
                  <a:cxn ang="0">
                    <a:pos x="23" y="18"/>
                  </a:cxn>
                  <a:cxn ang="0">
                    <a:pos x="23" y="18"/>
                  </a:cxn>
                  <a:cxn ang="0">
                    <a:pos x="25" y="13"/>
                  </a:cxn>
                  <a:cxn ang="0">
                    <a:pos x="25" y="10"/>
                  </a:cxn>
                  <a:cxn ang="0">
                    <a:pos x="23" y="5"/>
                  </a:cxn>
                  <a:cxn ang="0">
                    <a:pos x="20" y="1"/>
                  </a:cxn>
                  <a:cxn ang="0">
                    <a:pos x="20" y="1"/>
                  </a:cxn>
                  <a:cxn ang="0">
                    <a:pos x="16" y="0"/>
                  </a:cxn>
                  <a:cxn ang="0">
                    <a:pos x="13" y="0"/>
                  </a:cxn>
                </a:cxnLst>
                <a:rect l="0" t="0" r="r" b="b"/>
                <a:pathLst>
                  <a:path w="25" h="23">
                    <a:moveTo>
                      <a:pt x="13" y="0"/>
                    </a:moveTo>
                    <a:lnTo>
                      <a:pt x="13" y="0"/>
                    </a:lnTo>
                    <a:lnTo>
                      <a:pt x="7" y="1"/>
                    </a:lnTo>
                    <a:lnTo>
                      <a:pt x="2" y="5"/>
                    </a:lnTo>
                    <a:lnTo>
                      <a:pt x="2" y="5"/>
                    </a:lnTo>
                    <a:lnTo>
                      <a:pt x="0" y="10"/>
                    </a:lnTo>
                    <a:lnTo>
                      <a:pt x="0" y="13"/>
                    </a:lnTo>
                    <a:lnTo>
                      <a:pt x="2" y="18"/>
                    </a:lnTo>
                    <a:lnTo>
                      <a:pt x="7" y="21"/>
                    </a:lnTo>
                    <a:lnTo>
                      <a:pt x="7" y="21"/>
                    </a:lnTo>
                    <a:lnTo>
                      <a:pt x="8" y="23"/>
                    </a:lnTo>
                    <a:lnTo>
                      <a:pt x="13" y="23"/>
                    </a:lnTo>
                    <a:lnTo>
                      <a:pt x="13" y="23"/>
                    </a:lnTo>
                    <a:lnTo>
                      <a:pt x="18" y="21"/>
                    </a:lnTo>
                    <a:lnTo>
                      <a:pt x="23" y="18"/>
                    </a:lnTo>
                    <a:lnTo>
                      <a:pt x="23" y="18"/>
                    </a:lnTo>
                    <a:lnTo>
                      <a:pt x="25" y="13"/>
                    </a:lnTo>
                    <a:lnTo>
                      <a:pt x="25" y="10"/>
                    </a:lnTo>
                    <a:lnTo>
                      <a:pt x="23" y="5"/>
                    </a:lnTo>
                    <a:lnTo>
                      <a:pt x="20" y="1"/>
                    </a:lnTo>
                    <a:lnTo>
                      <a:pt x="20" y="1"/>
                    </a:lnTo>
                    <a:lnTo>
                      <a:pt x="16" y="0"/>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3659"/>
              <p:cNvSpPr>
                <a:spLocks/>
              </p:cNvSpPr>
              <p:nvPr/>
            </p:nvSpPr>
            <p:spPr bwMode="auto">
              <a:xfrm>
                <a:off x="4860925" y="3700462"/>
                <a:ext cx="19050" cy="17463"/>
              </a:xfrm>
              <a:custGeom>
                <a:avLst/>
                <a:gdLst/>
                <a:ahLst/>
                <a:cxnLst>
                  <a:cxn ang="0">
                    <a:pos x="12" y="0"/>
                  </a:cxn>
                  <a:cxn ang="0">
                    <a:pos x="12" y="0"/>
                  </a:cxn>
                  <a:cxn ang="0">
                    <a:pos x="5" y="2"/>
                  </a:cxn>
                  <a:cxn ang="0">
                    <a:pos x="2" y="5"/>
                  </a:cxn>
                  <a:cxn ang="0">
                    <a:pos x="2" y="5"/>
                  </a:cxn>
                  <a:cxn ang="0">
                    <a:pos x="0" y="10"/>
                  </a:cxn>
                  <a:cxn ang="0">
                    <a:pos x="0" y="15"/>
                  </a:cxn>
                  <a:cxn ang="0">
                    <a:pos x="2" y="18"/>
                  </a:cxn>
                  <a:cxn ang="0">
                    <a:pos x="5" y="21"/>
                  </a:cxn>
                  <a:cxn ang="0">
                    <a:pos x="5" y="21"/>
                  </a:cxn>
                  <a:cxn ang="0">
                    <a:pos x="8" y="23"/>
                  </a:cxn>
                  <a:cxn ang="0">
                    <a:pos x="12" y="23"/>
                  </a:cxn>
                  <a:cxn ang="0">
                    <a:pos x="12" y="23"/>
                  </a:cxn>
                  <a:cxn ang="0">
                    <a:pos x="17" y="23"/>
                  </a:cxn>
                  <a:cxn ang="0">
                    <a:pos x="22" y="18"/>
                  </a:cxn>
                  <a:cxn ang="0">
                    <a:pos x="22" y="18"/>
                  </a:cxn>
                  <a:cxn ang="0">
                    <a:pos x="23" y="13"/>
                  </a:cxn>
                  <a:cxn ang="0">
                    <a:pos x="23" y="10"/>
                  </a:cxn>
                  <a:cxn ang="0">
                    <a:pos x="22" y="5"/>
                  </a:cxn>
                  <a:cxn ang="0">
                    <a:pos x="18" y="2"/>
                  </a:cxn>
                  <a:cxn ang="0">
                    <a:pos x="18" y="2"/>
                  </a:cxn>
                  <a:cxn ang="0">
                    <a:pos x="15" y="0"/>
                  </a:cxn>
                  <a:cxn ang="0">
                    <a:pos x="12" y="0"/>
                  </a:cxn>
                </a:cxnLst>
                <a:rect l="0" t="0" r="r" b="b"/>
                <a:pathLst>
                  <a:path w="23" h="23">
                    <a:moveTo>
                      <a:pt x="12" y="0"/>
                    </a:moveTo>
                    <a:lnTo>
                      <a:pt x="12" y="0"/>
                    </a:lnTo>
                    <a:lnTo>
                      <a:pt x="5" y="2"/>
                    </a:lnTo>
                    <a:lnTo>
                      <a:pt x="2" y="5"/>
                    </a:lnTo>
                    <a:lnTo>
                      <a:pt x="2" y="5"/>
                    </a:lnTo>
                    <a:lnTo>
                      <a:pt x="0" y="10"/>
                    </a:lnTo>
                    <a:lnTo>
                      <a:pt x="0" y="15"/>
                    </a:lnTo>
                    <a:lnTo>
                      <a:pt x="2" y="18"/>
                    </a:lnTo>
                    <a:lnTo>
                      <a:pt x="5" y="21"/>
                    </a:lnTo>
                    <a:lnTo>
                      <a:pt x="5" y="21"/>
                    </a:lnTo>
                    <a:lnTo>
                      <a:pt x="8" y="23"/>
                    </a:lnTo>
                    <a:lnTo>
                      <a:pt x="12" y="23"/>
                    </a:lnTo>
                    <a:lnTo>
                      <a:pt x="12" y="23"/>
                    </a:lnTo>
                    <a:lnTo>
                      <a:pt x="17" y="23"/>
                    </a:lnTo>
                    <a:lnTo>
                      <a:pt x="22" y="18"/>
                    </a:lnTo>
                    <a:lnTo>
                      <a:pt x="22" y="18"/>
                    </a:lnTo>
                    <a:lnTo>
                      <a:pt x="23" y="13"/>
                    </a:lnTo>
                    <a:lnTo>
                      <a:pt x="23" y="10"/>
                    </a:lnTo>
                    <a:lnTo>
                      <a:pt x="22" y="5"/>
                    </a:lnTo>
                    <a:lnTo>
                      <a:pt x="18" y="2"/>
                    </a:lnTo>
                    <a:lnTo>
                      <a:pt x="18" y="2"/>
                    </a:lnTo>
                    <a:lnTo>
                      <a:pt x="15" y="0"/>
                    </a:lnTo>
                    <a:lnTo>
                      <a:pt x="12"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3660"/>
              <p:cNvSpPr>
                <a:spLocks/>
              </p:cNvSpPr>
              <p:nvPr/>
            </p:nvSpPr>
            <p:spPr bwMode="auto">
              <a:xfrm>
                <a:off x="4860925" y="3700462"/>
                <a:ext cx="19050" cy="17463"/>
              </a:xfrm>
              <a:custGeom>
                <a:avLst/>
                <a:gdLst/>
                <a:ahLst/>
                <a:cxnLst>
                  <a:cxn ang="0">
                    <a:pos x="12" y="0"/>
                  </a:cxn>
                  <a:cxn ang="0">
                    <a:pos x="12" y="0"/>
                  </a:cxn>
                  <a:cxn ang="0">
                    <a:pos x="5" y="2"/>
                  </a:cxn>
                  <a:cxn ang="0">
                    <a:pos x="2" y="5"/>
                  </a:cxn>
                  <a:cxn ang="0">
                    <a:pos x="2" y="5"/>
                  </a:cxn>
                  <a:cxn ang="0">
                    <a:pos x="0" y="10"/>
                  </a:cxn>
                  <a:cxn ang="0">
                    <a:pos x="0" y="15"/>
                  </a:cxn>
                  <a:cxn ang="0">
                    <a:pos x="2" y="18"/>
                  </a:cxn>
                  <a:cxn ang="0">
                    <a:pos x="5" y="21"/>
                  </a:cxn>
                  <a:cxn ang="0">
                    <a:pos x="5" y="21"/>
                  </a:cxn>
                  <a:cxn ang="0">
                    <a:pos x="8" y="23"/>
                  </a:cxn>
                  <a:cxn ang="0">
                    <a:pos x="12" y="23"/>
                  </a:cxn>
                  <a:cxn ang="0">
                    <a:pos x="12" y="23"/>
                  </a:cxn>
                  <a:cxn ang="0">
                    <a:pos x="17" y="23"/>
                  </a:cxn>
                  <a:cxn ang="0">
                    <a:pos x="22" y="18"/>
                  </a:cxn>
                  <a:cxn ang="0">
                    <a:pos x="22" y="18"/>
                  </a:cxn>
                  <a:cxn ang="0">
                    <a:pos x="23" y="13"/>
                  </a:cxn>
                  <a:cxn ang="0">
                    <a:pos x="23" y="10"/>
                  </a:cxn>
                  <a:cxn ang="0">
                    <a:pos x="22" y="5"/>
                  </a:cxn>
                  <a:cxn ang="0">
                    <a:pos x="18" y="2"/>
                  </a:cxn>
                  <a:cxn ang="0">
                    <a:pos x="18" y="2"/>
                  </a:cxn>
                  <a:cxn ang="0">
                    <a:pos x="15" y="0"/>
                  </a:cxn>
                  <a:cxn ang="0">
                    <a:pos x="12" y="0"/>
                  </a:cxn>
                </a:cxnLst>
                <a:rect l="0" t="0" r="r" b="b"/>
                <a:pathLst>
                  <a:path w="23" h="23">
                    <a:moveTo>
                      <a:pt x="12" y="0"/>
                    </a:moveTo>
                    <a:lnTo>
                      <a:pt x="12" y="0"/>
                    </a:lnTo>
                    <a:lnTo>
                      <a:pt x="5" y="2"/>
                    </a:lnTo>
                    <a:lnTo>
                      <a:pt x="2" y="5"/>
                    </a:lnTo>
                    <a:lnTo>
                      <a:pt x="2" y="5"/>
                    </a:lnTo>
                    <a:lnTo>
                      <a:pt x="0" y="10"/>
                    </a:lnTo>
                    <a:lnTo>
                      <a:pt x="0" y="15"/>
                    </a:lnTo>
                    <a:lnTo>
                      <a:pt x="2" y="18"/>
                    </a:lnTo>
                    <a:lnTo>
                      <a:pt x="5" y="21"/>
                    </a:lnTo>
                    <a:lnTo>
                      <a:pt x="5" y="21"/>
                    </a:lnTo>
                    <a:lnTo>
                      <a:pt x="8" y="23"/>
                    </a:lnTo>
                    <a:lnTo>
                      <a:pt x="12" y="23"/>
                    </a:lnTo>
                    <a:lnTo>
                      <a:pt x="12" y="23"/>
                    </a:lnTo>
                    <a:lnTo>
                      <a:pt x="17" y="23"/>
                    </a:lnTo>
                    <a:lnTo>
                      <a:pt x="22" y="18"/>
                    </a:lnTo>
                    <a:lnTo>
                      <a:pt x="22" y="18"/>
                    </a:lnTo>
                    <a:lnTo>
                      <a:pt x="23" y="13"/>
                    </a:lnTo>
                    <a:lnTo>
                      <a:pt x="23" y="10"/>
                    </a:lnTo>
                    <a:lnTo>
                      <a:pt x="22" y="5"/>
                    </a:lnTo>
                    <a:lnTo>
                      <a:pt x="18" y="2"/>
                    </a:lnTo>
                    <a:lnTo>
                      <a:pt x="18" y="2"/>
                    </a:lnTo>
                    <a:lnTo>
                      <a:pt x="15" y="0"/>
                    </a:lnTo>
                    <a:lnTo>
                      <a:pt x="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3661"/>
              <p:cNvSpPr>
                <a:spLocks/>
              </p:cNvSpPr>
              <p:nvPr/>
            </p:nvSpPr>
            <p:spPr bwMode="auto">
              <a:xfrm>
                <a:off x="4830762" y="3624262"/>
                <a:ext cx="14288" cy="12700"/>
              </a:xfrm>
              <a:custGeom>
                <a:avLst/>
                <a:gdLst/>
                <a:ahLst/>
                <a:cxnLst>
                  <a:cxn ang="0">
                    <a:pos x="10" y="0"/>
                  </a:cxn>
                  <a:cxn ang="0">
                    <a:pos x="10" y="0"/>
                  </a:cxn>
                  <a:cxn ang="0">
                    <a:pos x="5" y="0"/>
                  </a:cxn>
                  <a:cxn ang="0">
                    <a:pos x="2" y="3"/>
                  </a:cxn>
                  <a:cxn ang="0">
                    <a:pos x="2" y="3"/>
                  </a:cxn>
                  <a:cxn ang="0">
                    <a:pos x="0" y="7"/>
                  </a:cxn>
                  <a:cxn ang="0">
                    <a:pos x="0" y="10"/>
                  </a:cxn>
                  <a:cxn ang="0">
                    <a:pos x="2" y="13"/>
                  </a:cxn>
                  <a:cxn ang="0">
                    <a:pos x="5" y="15"/>
                  </a:cxn>
                  <a:cxn ang="0">
                    <a:pos x="5" y="15"/>
                  </a:cxn>
                  <a:cxn ang="0">
                    <a:pos x="10" y="17"/>
                  </a:cxn>
                  <a:cxn ang="0">
                    <a:pos x="10" y="17"/>
                  </a:cxn>
                  <a:cxn ang="0">
                    <a:pos x="13" y="17"/>
                  </a:cxn>
                  <a:cxn ang="0">
                    <a:pos x="16" y="13"/>
                  </a:cxn>
                  <a:cxn ang="0">
                    <a:pos x="16" y="13"/>
                  </a:cxn>
                  <a:cxn ang="0">
                    <a:pos x="18" y="10"/>
                  </a:cxn>
                  <a:cxn ang="0">
                    <a:pos x="18" y="7"/>
                  </a:cxn>
                  <a:cxn ang="0">
                    <a:pos x="16" y="3"/>
                  </a:cxn>
                  <a:cxn ang="0">
                    <a:pos x="13" y="2"/>
                  </a:cxn>
                  <a:cxn ang="0">
                    <a:pos x="13" y="2"/>
                  </a:cxn>
                  <a:cxn ang="0">
                    <a:pos x="10" y="0"/>
                  </a:cxn>
                </a:cxnLst>
                <a:rect l="0" t="0" r="r" b="b"/>
                <a:pathLst>
                  <a:path w="18" h="17">
                    <a:moveTo>
                      <a:pt x="10" y="0"/>
                    </a:moveTo>
                    <a:lnTo>
                      <a:pt x="10" y="0"/>
                    </a:lnTo>
                    <a:lnTo>
                      <a:pt x="5" y="0"/>
                    </a:lnTo>
                    <a:lnTo>
                      <a:pt x="2" y="3"/>
                    </a:lnTo>
                    <a:lnTo>
                      <a:pt x="2" y="3"/>
                    </a:lnTo>
                    <a:lnTo>
                      <a:pt x="0" y="7"/>
                    </a:lnTo>
                    <a:lnTo>
                      <a:pt x="0" y="10"/>
                    </a:lnTo>
                    <a:lnTo>
                      <a:pt x="2" y="13"/>
                    </a:lnTo>
                    <a:lnTo>
                      <a:pt x="5" y="15"/>
                    </a:lnTo>
                    <a:lnTo>
                      <a:pt x="5" y="15"/>
                    </a:lnTo>
                    <a:lnTo>
                      <a:pt x="10" y="17"/>
                    </a:lnTo>
                    <a:lnTo>
                      <a:pt x="10" y="17"/>
                    </a:lnTo>
                    <a:lnTo>
                      <a:pt x="13" y="17"/>
                    </a:lnTo>
                    <a:lnTo>
                      <a:pt x="16" y="13"/>
                    </a:lnTo>
                    <a:lnTo>
                      <a:pt x="16" y="13"/>
                    </a:lnTo>
                    <a:lnTo>
                      <a:pt x="18" y="10"/>
                    </a:lnTo>
                    <a:lnTo>
                      <a:pt x="18" y="7"/>
                    </a:lnTo>
                    <a:lnTo>
                      <a:pt x="16" y="3"/>
                    </a:lnTo>
                    <a:lnTo>
                      <a:pt x="13" y="2"/>
                    </a:lnTo>
                    <a:lnTo>
                      <a:pt x="13" y="2"/>
                    </a:lnTo>
                    <a:lnTo>
                      <a:pt x="10"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8" name="Freeform 3662"/>
              <p:cNvSpPr>
                <a:spLocks/>
              </p:cNvSpPr>
              <p:nvPr/>
            </p:nvSpPr>
            <p:spPr bwMode="auto">
              <a:xfrm>
                <a:off x="4830762" y="3624262"/>
                <a:ext cx="14288" cy="12700"/>
              </a:xfrm>
              <a:custGeom>
                <a:avLst/>
                <a:gdLst/>
                <a:ahLst/>
                <a:cxnLst>
                  <a:cxn ang="0">
                    <a:pos x="10" y="0"/>
                  </a:cxn>
                  <a:cxn ang="0">
                    <a:pos x="10" y="0"/>
                  </a:cxn>
                  <a:cxn ang="0">
                    <a:pos x="5" y="0"/>
                  </a:cxn>
                  <a:cxn ang="0">
                    <a:pos x="2" y="3"/>
                  </a:cxn>
                  <a:cxn ang="0">
                    <a:pos x="2" y="3"/>
                  </a:cxn>
                  <a:cxn ang="0">
                    <a:pos x="0" y="7"/>
                  </a:cxn>
                  <a:cxn ang="0">
                    <a:pos x="0" y="10"/>
                  </a:cxn>
                  <a:cxn ang="0">
                    <a:pos x="2" y="13"/>
                  </a:cxn>
                  <a:cxn ang="0">
                    <a:pos x="5" y="15"/>
                  </a:cxn>
                  <a:cxn ang="0">
                    <a:pos x="5" y="15"/>
                  </a:cxn>
                  <a:cxn ang="0">
                    <a:pos x="10" y="17"/>
                  </a:cxn>
                  <a:cxn ang="0">
                    <a:pos x="10" y="17"/>
                  </a:cxn>
                  <a:cxn ang="0">
                    <a:pos x="13" y="17"/>
                  </a:cxn>
                  <a:cxn ang="0">
                    <a:pos x="16" y="13"/>
                  </a:cxn>
                  <a:cxn ang="0">
                    <a:pos x="16" y="13"/>
                  </a:cxn>
                  <a:cxn ang="0">
                    <a:pos x="18" y="10"/>
                  </a:cxn>
                  <a:cxn ang="0">
                    <a:pos x="18" y="7"/>
                  </a:cxn>
                  <a:cxn ang="0">
                    <a:pos x="16" y="3"/>
                  </a:cxn>
                  <a:cxn ang="0">
                    <a:pos x="13" y="2"/>
                  </a:cxn>
                  <a:cxn ang="0">
                    <a:pos x="13" y="2"/>
                  </a:cxn>
                  <a:cxn ang="0">
                    <a:pos x="10" y="0"/>
                  </a:cxn>
                </a:cxnLst>
                <a:rect l="0" t="0" r="r" b="b"/>
                <a:pathLst>
                  <a:path w="18" h="17">
                    <a:moveTo>
                      <a:pt x="10" y="0"/>
                    </a:moveTo>
                    <a:lnTo>
                      <a:pt x="10" y="0"/>
                    </a:lnTo>
                    <a:lnTo>
                      <a:pt x="5" y="0"/>
                    </a:lnTo>
                    <a:lnTo>
                      <a:pt x="2" y="3"/>
                    </a:lnTo>
                    <a:lnTo>
                      <a:pt x="2" y="3"/>
                    </a:lnTo>
                    <a:lnTo>
                      <a:pt x="0" y="7"/>
                    </a:lnTo>
                    <a:lnTo>
                      <a:pt x="0" y="10"/>
                    </a:lnTo>
                    <a:lnTo>
                      <a:pt x="2" y="13"/>
                    </a:lnTo>
                    <a:lnTo>
                      <a:pt x="5" y="15"/>
                    </a:lnTo>
                    <a:lnTo>
                      <a:pt x="5" y="15"/>
                    </a:lnTo>
                    <a:lnTo>
                      <a:pt x="10" y="17"/>
                    </a:lnTo>
                    <a:lnTo>
                      <a:pt x="10" y="17"/>
                    </a:lnTo>
                    <a:lnTo>
                      <a:pt x="13" y="17"/>
                    </a:lnTo>
                    <a:lnTo>
                      <a:pt x="16" y="13"/>
                    </a:lnTo>
                    <a:lnTo>
                      <a:pt x="16" y="13"/>
                    </a:lnTo>
                    <a:lnTo>
                      <a:pt x="18" y="10"/>
                    </a:lnTo>
                    <a:lnTo>
                      <a:pt x="18" y="7"/>
                    </a:lnTo>
                    <a:lnTo>
                      <a:pt x="16" y="3"/>
                    </a:lnTo>
                    <a:lnTo>
                      <a:pt x="13" y="2"/>
                    </a:lnTo>
                    <a:lnTo>
                      <a:pt x="13" y="2"/>
                    </a:lnTo>
                    <a:lnTo>
                      <a:pt x="1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3663"/>
              <p:cNvSpPr>
                <a:spLocks/>
              </p:cNvSpPr>
              <p:nvPr/>
            </p:nvSpPr>
            <p:spPr bwMode="auto">
              <a:xfrm>
                <a:off x="4859337" y="3659187"/>
                <a:ext cx="12700" cy="12700"/>
              </a:xfrm>
              <a:custGeom>
                <a:avLst/>
                <a:gdLst/>
                <a:ahLst/>
                <a:cxnLst>
                  <a:cxn ang="0">
                    <a:pos x="8" y="0"/>
                  </a:cxn>
                  <a:cxn ang="0">
                    <a:pos x="8" y="0"/>
                  </a:cxn>
                  <a:cxn ang="0">
                    <a:pos x="3" y="0"/>
                  </a:cxn>
                  <a:cxn ang="0">
                    <a:pos x="0" y="3"/>
                  </a:cxn>
                  <a:cxn ang="0">
                    <a:pos x="0" y="3"/>
                  </a:cxn>
                  <a:cxn ang="0">
                    <a:pos x="0" y="7"/>
                  </a:cxn>
                  <a:cxn ang="0">
                    <a:pos x="0" y="10"/>
                  </a:cxn>
                  <a:cxn ang="0">
                    <a:pos x="0" y="13"/>
                  </a:cxn>
                  <a:cxn ang="0">
                    <a:pos x="3" y="15"/>
                  </a:cxn>
                  <a:cxn ang="0">
                    <a:pos x="3" y="15"/>
                  </a:cxn>
                  <a:cxn ang="0">
                    <a:pos x="8" y="16"/>
                  </a:cxn>
                  <a:cxn ang="0">
                    <a:pos x="8" y="16"/>
                  </a:cxn>
                  <a:cxn ang="0">
                    <a:pos x="11" y="16"/>
                  </a:cxn>
                  <a:cxn ang="0">
                    <a:pos x="14" y="13"/>
                  </a:cxn>
                  <a:cxn ang="0">
                    <a:pos x="14" y="13"/>
                  </a:cxn>
                  <a:cxn ang="0">
                    <a:pos x="16" y="10"/>
                  </a:cxn>
                  <a:cxn ang="0">
                    <a:pos x="16" y="7"/>
                  </a:cxn>
                  <a:cxn ang="0">
                    <a:pos x="14" y="3"/>
                  </a:cxn>
                  <a:cxn ang="0">
                    <a:pos x="13" y="2"/>
                  </a:cxn>
                  <a:cxn ang="0">
                    <a:pos x="13" y="2"/>
                  </a:cxn>
                  <a:cxn ang="0">
                    <a:pos x="8" y="0"/>
                  </a:cxn>
                </a:cxnLst>
                <a:rect l="0" t="0" r="r" b="b"/>
                <a:pathLst>
                  <a:path w="16" h="16">
                    <a:moveTo>
                      <a:pt x="8" y="0"/>
                    </a:moveTo>
                    <a:lnTo>
                      <a:pt x="8" y="0"/>
                    </a:lnTo>
                    <a:lnTo>
                      <a:pt x="3" y="0"/>
                    </a:lnTo>
                    <a:lnTo>
                      <a:pt x="0" y="3"/>
                    </a:lnTo>
                    <a:lnTo>
                      <a:pt x="0" y="3"/>
                    </a:lnTo>
                    <a:lnTo>
                      <a:pt x="0" y="7"/>
                    </a:lnTo>
                    <a:lnTo>
                      <a:pt x="0" y="10"/>
                    </a:lnTo>
                    <a:lnTo>
                      <a:pt x="0" y="13"/>
                    </a:lnTo>
                    <a:lnTo>
                      <a:pt x="3" y="15"/>
                    </a:lnTo>
                    <a:lnTo>
                      <a:pt x="3" y="15"/>
                    </a:lnTo>
                    <a:lnTo>
                      <a:pt x="8" y="16"/>
                    </a:lnTo>
                    <a:lnTo>
                      <a:pt x="8" y="16"/>
                    </a:lnTo>
                    <a:lnTo>
                      <a:pt x="11" y="16"/>
                    </a:lnTo>
                    <a:lnTo>
                      <a:pt x="14" y="13"/>
                    </a:lnTo>
                    <a:lnTo>
                      <a:pt x="14" y="13"/>
                    </a:lnTo>
                    <a:lnTo>
                      <a:pt x="16" y="10"/>
                    </a:lnTo>
                    <a:lnTo>
                      <a:pt x="16" y="7"/>
                    </a:lnTo>
                    <a:lnTo>
                      <a:pt x="14" y="3"/>
                    </a:lnTo>
                    <a:lnTo>
                      <a:pt x="13" y="2"/>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3664"/>
              <p:cNvSpPr>
                <a:spLocks/>
              </p:cNvSpPr>
              <p:nvPr/>
            </p:nvSpPr>
            <p:spPr bwMode="auto">
              <a:xfrm>
                <a:off x="4859337" y="3659187"/>
                <a:ext cx="12700" cy="12700"/>
              </a:xfrm>
              <a:custGeom>
                <a:avLst/>
                <a:gdLst/>
                <a:ahLst/>
                <a:cxnLst>
                  <a:cxn ang="0">
                    <a:pos x="8" y="0"/>
                  </a:cxn>
                  <a:cxn ang="0">
                    <a:pos x="8" y="0"/>
                  </a:cxn>
                  <a:cxn ang="0">
                    <a:pos x="3" y="0"/>
                  </a:cxn>
                  <a:cxn ang="0">
                    <a:pos x="0" y="3"/>
                  </a:cxn>
                  <a:cxn ang="0">
                    <a:pos x="0" y="3"/>
                  </a:cxn>
                  <a:cxn ang="0">
                    <a:pos x="0" y="7"/>
                  </a:cxn>
                  <a:cxn ang="0">
                    <a:pos x="0" y="10"/>
                  </a:cxn>
                  <a:cxn ang="0">
                    <a:pos x="0" y="13"/>
                  </a:cxn>
                  <a:cxn ang="0">
                    <a:pos x="3" y="15"/>
                  </a:cxn>
                  <a:cxn ang="0">
                    <a:pos x="3" y="15"/>
                  </a:cxn>
                  <a:cxn ang="0">
                    <a:pos x="8" y="16"/>
                  </a:cxn>
                  <a:cxn ang="0">
                    <a:pos x="8" y="16"/>
                  </a:cxn>
                  <a:cxn ang="0">
                    <a:pos x="11" y="16"/>
                  </a:cxn>
                  <a:cxn ang="0">
                    <a:pos x="14" y="13"/>
                  </a:cxn>
                  <a:cxn ang="0">
                    <a:pos x="14" y="13"/>
                  </a:cxn>
                  <a:cxn ang="0">
                    <a:pos x="16" y="10"/>
                  </a:cxn>
                  <a:cxn ang="0">
                    <a:pos x="16" y="7"/>
                  </a:cxn>
                  <a:cxn ang="0">
                    <a:pos x="14" y="3"/>
                  </a:cxn>
                  <a:cxn ang="0">
                    <a:pos x="13" y="2"/>
                  </a:cxn>
                  <a:cxn ang="0">
                    <a:pos x="13" y="2"/>
                  </a:cxn>
                  <a:cxn ang="0">
                    <a:pos x="8" y="0"/>
                  </a:cxn>
                </a:cxnLst>
                <a:rect l="0" t="0" r="r" b="b"/>
                <a:pathLst>
                  <a:path w="16" h="16">
                    <a:moveTo>
                      <a:pt x="8" y="0"/>
                    </a:moveTo>
                    <a:lnTo>
                      <a:pt x="8" y="0"/>
                    </a:lnTo>
                    <a:lnTo>
                      <a:pt x="3" y="0"/>
                    </a:lnTo>
                    <a:lnTo>
                      <a:pt x="0" y="3"/>
                    </a:lnTo>
                    <a:lnTo>
                      <a:pt x="0" y="3"/>
                    </a:lnTo>
                    <a:lnTo>
                      <a:pt x="0" y="7"/>
                    </a:lnTo>
                    <a:lnTo>
                      <a:pt x="0" y="10"/>
                    </a:lnTo>
                    <a:lnTo>
                      <a:pt x="0" y="13"/>
                    </a:lnTo>
                    <a:lnTo>
                      <a:pt x="3" y="15"/>
                    </a:lnTo>
                    <a:lnTo>
                      <a:pt x="3" y="15"/>
                    </a:lnTo>
                    <a:lnTo>
                      <a:pt x="8" y="16"/>
                    </a:lnTo>
                    <a:lnTo>
                      <a:pt x="8" y="16"/>
                    </a:lnTo>
                    <a:lnTo>
                      <a:pt x="11" y="16"/>
                    </a:lnTo>
                    <a:lnTo>
                      <a:pt x="14" y="13"/>
                    </a:lnTo>
                    <a:lnTo>
                      <a:pt x="14" y="13"/>
                    </a:lnTo>
                    <a:lnTo>
                      <a:pt x="16" y="10"/>
                    </a:lnTo>
                    <a:lnTo>
                      <a:pt x="16" y="7"/>
                    </a:lnTo>
                    <a:lnTo>
                      <a:pt x="14" y="3"/>
                    </a:lnTo>
                    <a:lnTo>
                      <a:pt x="13" y="2"/>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3665"/>
              <p:cNvSpPr>
                <a:spLocks/>
              </p:cNvSpPr>
              <p:nvPr/>
            </p:nvSpPr>
            <p:spPr bwMode="auto">
              <a:xfrm>
                <a:off x="4857750" y="3679825"/>
                <a:ext cx="12700" cy="12700"/>
              </a:xfrm>
              <a:custGeom>
                <a:avLst/>
                <a:gdLst/>
                <a:ahLst/>
                <a:cxnLst>
                  <a:cxn ang="0">
                    <a:pos x="9" y="0"/>
                  </a:cxn>
                  <a:cxn ang="0">
                    <a:pos x="9" y="0"/>
                  </a:cxn>
                  <a:cxn ang="0">
                    <a:pos x="4" y="2"/>
                  </a:cxn>
                  <a:cxn ang="0">
                    <a:pos x="0" y="4"/>
                  </a:cxn>
                  <a:cxn ang="0">
                    <a:pos x="0" y="4"/>
                  </a:cxn>
                  <a:cxn ang="0">
                    <a:pos x="0" y="7"/>
                  </a:cxn>
                  <a:cxn ang="0">
                    <a:pos x="0" y="10"/>
                  </a:cxn>
                  <a:cxn ang="0">
                    <a:pos x="0" y="13"/>
                  </a:cxn>
                  <a:cxn ang="0">
                    <a:pos x="4" y="17"/>
                  </a:cxn>
                  <a:cxn ang="0">
                    <a:pos x="4" y="17"/>
                  </a:cxn>
                  <a:cxn ang="0">
                    <a:pos x="9" y="17"/>
                  </a:cxn>
                  <a:cxn ang="0">
                    <a:pos x="9" y="17"/>
                  </a:cxn>
                  <a:cxn ang="0">
                    <a:pos x="12" y="17"/>
                  </a:cxn>
                  <a:cxn ang="0">
                    <a:pos x="15" y="13"/>
                  </a:cxn>
                  <a:cxn ang="0">
                    <a:pos x="15" y="13"/>
                  </a:cxn>
                  <a:cxn ang="0">
                    <a:pos x="17" y="10"/>
                  </a:cxn>
                  <a:cxn ang="0">
                    <a:pos x="17" y="7"/>
                  </a:cxn>
                  <a:cxn ang="0">
                    <a:pos x="15" y="4"/>
                  </a:cxn>
                  <a:cxn ang="0">
                    <a:pos x="13" y="2"/>
                  </a:cxn>
                  <a:cxn ang="0">
                    <a:pos x="13" y="2"/>
                  </a:cxn>
                  <a:cxn ang="0">
                    <a:pos x="9" y="0"/>
                  </a:cxn>
                </a:cxnLst>
                <a:rect l="0" t="0" r="r" b="b"/>
                <a:pathLst>
                  <a:path w="17" h="17">
                    <a:moveTo>
                      <a:pt x="9" y="0"/>
                    </a:moveTo>
                    <a:lnTo>
                      <a:pt x="9" y="0"/>
                    </a:lnTo>
                    <a:lnTo>
                      <a:pt x="4" y="2"/>
                    </a:lnTo>
                    <a:lnTo>
                      <a:pt x="0" y="4"/>
                    </a:lnTo>
                    <a:lnTo>
                      <a:pt x="0" y="4"/>
                    </a:lnTo>
                    <a:lnTo>
                      <a:pt x="0" y="7"/>
                    </a:lnTo>
                    <a:lnTo>
                      <a:pt x="0" y="10"/>
                    </a:lnTo>
                    <a:lnTo>
                      <a:pt x="0" y="13"/>
                    </a:lnTo>
                    <a:lnTo>
                      <a:pt x="4" y="17"/>
                    </a:lnTo>
                    <a:lnTo>
                      <a:pt x="4" y="17"/>
                    </a:lnTo>
                    <a:lnTo>
                      <a:pt x="9" y="17"/>
                    </a:lnTo>
                    <a:lnTo>
                      <a:pt x="9" y="17"/>
                    </a:lnTo>
                    <a:lnTo>
                      <a:pt x="12" y="17"/>
                    </a:lnTo>
                    <a:lnTo>
                      <a:pt x="15" y="13"/>
                    </a:lnTo>
                    <a:lnTo>
                      <a:pt x="15" y="13"/>
                    </a:lnTo>
                    <a:lnTo>
                      <a:pt x="17" y="10"/>
                    </a:lnTo>
                    <a:lnTo>
                      <a:pt x="17" y="7"/>
                    </a:lnTo>
                    <a:lnTo>
                      <a:pt x="15" y="4"/>
                    </a:lnTo>
                    <a:lnTo>
                      <a:pt x="13" y="2"/>
                    </a:lnTo>
                    <a:lnTo>
                      <a:pt x="13" y="2"/>
                    </a:lnTo>
                    <a:lnTo>
                      <a:pt x="9"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2" name="Freeform 3666"/>
              <p:cNvSpPr>
                <a:spLocks/>
              </p:cNvSpPr>
              <p:nvPr/>
            </p:nvSpPr>
            <p:spPr bwMode="auto">
              <a:xfrm>
                <a:off x="4857750" y="3679825"/>
                <a:ext cx="12700" cy="12700"/>
              </a:xfrm>
              <a:custGeom>
                <a:avLst/>
                <a:gdLst/>
                <a:ahLst/>
                <a:cxnLst>
                  <a:cxn ang="0">
                    <a:pos x="9" y="0"/>
                  </a:cxn>
                  <a:cxn ang="0">
                    <a:pos x="9" y="0"/>
                  </a:cxn>
                  <a:cxn ang="0">
                    <a:pos x="4" y="2"/>
                  </a:cxn>
                  <a:cxn ang="0">
                    <a:pos x="0" y="4"/>
                  </a:cxn>
                  <a:cxn ang="0">
                    <a:pos x="0" y="4"/>
                  </a:cxn>
                  <a:cxn ang="0">
                    <a:pos x="0" y="7"/>
                  </a:cxn>
                  <a:cxn ang="0">
                    <a:pos x="0" y="10"/>
                  </a:cxn>
                  <a:cxn ang="0">
                    <a:pos x="0" y="13"/>
                  </a:cxn>
                  <a:cxn ang="0">
                    <a:pos x="4" y="17"/>
                  </a:cxn>
                  <a:cxn ang="0">
                    <a:pos x="4" y="17"/>
                  </a:cxn>
                  <a:cxn ang="0">
                    <a:pos x="9" y="17"/>
                  </a:cxn>
                  <a:cxn ang="0">
                    <a:pos x="9" y="17"/>
                  </a:cxn>
                  <a:cxn ang="0">
                    <a:pos x="12" y="17"/>
                  </a:cxn>
                  <a:cxn ang="0">
                    <a:pos x="15" y="13"/>
                  </a:cxn>
                  <a:cxn ang="0">
                    <a:pos x="15" y="13"/>
                  </a:cxn>
                  <a:cxn ang="0">
                    <a:pos x="17" y="10"/>
                  </a:cxn>
                  <a:cxn ang="0">
                    <a:pos x="17" y="7"/>
                  </a:cxn>
                  <a:cxn ang="0">
                    <a:pos x="15" y="4"/>
                  </a:cxn>
                  <a:cxn ang="0">
                    <a:pos x="13" y="2"/>
                  </a:cxn>
                  <a:cxn ang="0">
                    <a:pos x="13" y="2"/>
                  </a:cxn>
                  <a:cxn ang="0">
                    <a:pos x="9" y="0"/>
                  </a:cxn>
                </a:cxnLst>
                <a:rect l="0" t="0" r="r" b="b"/>
                <a:pathLst>
                  <a:path w="17" h="17">
                    <a:moveTo>
                      <a:pt x="9" y="0"/>
                    </a:moveTo>
                    <a:lnTo>
                      <a:pt x="9" y="0"/>
                    </a:lnTo>
                    <a:lnTo>
                      <a:pt x="4" y="2"/>
                    </a:lnTo>
                    <a:lnTo>
                      <a:pt x="0" y="4"/>
                    </a:lnTo>
                    <a:lnTo>
                      <a:pt x="0" y="4"/>
                    </a:lnTo>
                    <a:lnTo>
                      <a:pt x="0" y="7"/>
                    </a:lnTo>
                    <a:lnTo>
                      <a:pt x="0" y="10"/>
                    </a:lnTo>
                    <a:lnTo>
                      <a:pt x="0" y="13"/>
                    </a:lnTo>
                    <a:lnTo>
                      <a:pt x="4" y="17"/>
                    </a:lnTo>
                    <a:lnTo>
                      <a:pt x="4" y="17"/>
                    </a:lnTo>
                    <a:lnTo>
                      <a:pt x="9" y="17"/>
                    </a:lnTo>
                    <a:lnTo>
                      <a:pt x="9" y="17"/>
                    </a:lnTo>
                    <a:lnTo>
                      <a:pt x="12" y="17"/>
                    </a:lnTo>
                    <a:lnTo>
                      <a:pt x="15" y="13"/>
                    </a:lnTo>
                    <a:lnTo>
                      <a:pt x="15" y="13"/>
                    </a:lnTo>
                    <a:lnTo>
                      <a:pt x="17" y="10"/>
                    </a:lnTo>
                    <a:lnTo>
                      <a:pt x="17" y="7"/>
                    </a:lnTo>
                    <a:lnTo>
                      <a:pt x="15" y="4"/>
                    </a:lnTo>
                    <a:lnTo>
                      <a:pt x="13" y="2"/>
                    </a:lnTo>
                    <a:lnTo>
                      <a:pt x="13" y="2"/>
                    </a:lnTo>
                    <a:lnTo>
                      <a:pt x="9"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3667"/>
              <p:cNvSpPr>
                <a:spLocks/>
              </p:cNvSpPr>
              <p:nvPr/>
            </p:nvSpPr>
            <p:spPr bwMode="auto">
              <a:xfrm>
                <a:off x="4659312" y="3533775"/>
                <a:ext cx="19050" cy="19050"/>
              </a:xfrm>
              <a:custGeom>
                <a:avLst/>
                <a:gdLst/>
                <a:ahLst/>
                <a:cxnLst>
                  <a:cxn ang="0">
                    <a:pos x="12" y="0"/>
                  </a:cxn>
                  <a:cxn ang="0">
                    <a:pos x="12" y="0"/>
                  </a:cxn>
                  <a:cxn ang="0">
                    <a:pos x="7" y="2"/>
                  </a:cxn>
                  <a:cxn ang="0">
                    <a:pos x="7" y="2"/>
                  </a:cxn>
                  <a:cxn ang="0">
                    <a:pos x="2" y="5"/>
                  </a:cxn>
                  <a:cxn ang="0">
                    <a:pos x="0" y="8"/>
                  </a:cxn>
                  <a:cxn ang="0">
                    <a:pos x="0" y="13"/>
                  </a:cxn>
                  <a:cxn ang="0">
                    <a:pos x="2" y="18"/>
                  </a:cxn>
                  <a:cxn ang="0">
                    <a:pos x="2" y="18"/>
                  </a:cxn>
                  <a:cxn ang="0">
                    <a:pos x="5" y="23"/>
                  </a:cxn>
                  <a:cxn ang="0">
                    <a:pos x="12" y="25"/>
                  </a:cxn>
                  <a:cxn ang="0">
                    <a:pos x="12" y="25"/>
                  </a:cxn>
                  <a:cxn ang="0">
                    <a:pos x="18" y="23"/>
                  </a:cxn>
                  <a:cxn ang="0">
                    <a:pos x="18" y="23"/>
                  </a:cxn>
                  <a:cxn ang="0">
                    <a:pos x="21" y="20"/>
                  </a:cxn>
                  <a:cxn ang="0">
                    <a:pos x="23" y="15"/>
                  </a:cxn>
                  <a:cxn ang="0">
                    <a:pos x="23" y="12"/>
                  </a:cxn>
                  <a:cxn ang="0">
                    <a:pos x="21" y="7"/>
                  </a:cxn>
                  <a:cxn ang="0">
                    <a:pos x="21" y="7"/>
                  </a:cxn>
                  <a:cxn ang="0">
                    <a:pos x="18" y="2"/>
                  </a:cxn>
                  <a:cxn ang="0">
                    <a:pos x="12" y="0"/>
                  </a:cxn>
                </a:cxnLst>
                <a:rect l="0" t="0" r="r" b="b"/>
                <a:pathLst>
                  <a:path w="23" h="25">
                    <a:moveTo>
                      <a:pt x="12" y="0"/>
                    </a:moveTo>
                    <a:lnTo>
                      <a:pt x="12" y="0"/>
                    </a:lnTo>
                    <a:lnTo>
                      <a:pt x="7" y="2"/>
                    </a:lnTo>
                    <a:lnTo>
                      <a:pt x="7" y="2"/>
                    </a:lnTo>
                    <a:lnTo>
                      <a:pt x="2" y="5"/>
                    </a:lnTo>
                    <a:lnTo>
                      <a:pt x="0" y="8"/>
                    </a:lnTo>
                    <a:lnTo>
                      <a:pt x="0" y="13"/>
                    </a:lnTo>
                    <a:lnTo>
                      <a:pt x="2" y="18"/>
                    </a:lnTo>
                    <a:lnTo>
                      <a:pt x="2" y="18"/>
                    </a:lnTo>
                    <a:lnTo>
                      <a:pt x="5" y="23"/>
                    </a:lnTo>
                    <a:lnTo>
                      <a:pt x="12" y="25"/>
                    </a:lnTo>
                    <a:lnTo>
                      <a:pt x="12" y="25"/>
                    </a:lnTo>
                    <a:lnTo>
                      <a:pt x="18" y="23"/>
                    </a:lnTo>
                    <a:lnTo>
                      <a:pt x="18" y="23"/>
                    </a:lnTo>
                    <a:lnTo>
                      <a:pt x="21" y="20"/>
                    </a:lnTo>
                    <a:lnTo>
                      <a:pt x="23" y="15"/>
                    </a:lnTo>
                    <a:lnTo>
                      <a:pt x="23" y="12"/>
                    </a:lnTo>
                    <a:lnTo>
                      <a:pt x="21" y="7"/>
                    </a:lnTo>
                    <a:lnTo>
                      <a:pt x="21" y="7"/>
                    </a:lnTo>
                    <a:lnTo>
                      <a:pt x="18" y="2"/>
                    </a:lnTo>
                    <a:lnTo>
                      <a:pt x="12"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3668"/>
              <p:cNvSpPr>
                <a:spLocks/>
              </p:cNvSpPr>
              <p:nvPr/>
            </p:nvSpPr>
            <p:spPr bwMode="auto">
              <a:xfrm>
                <a:off x="4659312" y="3533775"/>
                <a:ext cx="19050" cy="19050"/>
              </a:xfrm>
              <a:custGeom>
                <a:avLst/>
                <a:gdLst/>
                <a:ahLst/>
                <a:cxnLst>
                  <a:cxn ang="0">
                    <a:pos x="12" y="0"/>
                  </a:cxn>
                  <a:cxn ang="0">
                    <a:pos x="12" y="0"/>
                  </a:cxn>
                  <a:cxn ang="0">
                    <a:pos x="7" y="2"/>
                  </a:cxn>
                  <a:cxn ang="0">
                    <a:pos x="7" y="2"/>
                  </a:cxn>
                  <a:cxn ang="0">
                    <a:pos x="2" y="5"/>
                  </a:cxn>
                  <a:cxn ang="0">
                    <a:pos x="0" y="8"/>
                  </a:cxn>
                  <a:cxn ang="0">
                    <a:pos x="0" y="13"/>
                  </a:cxn>
                  <a:cxn ang="0">
                    <a:pos x="2" y="18"/>
                  </a:cxn>
                  <a:cxn ang="0">
                    <a:pos x="2" y="18"/>
                  </a:cxn>
                  <a:cxn ang="0">
                    <a:pos x="5" y="23"/>
                  </a:cxn>
                  <a:cxn ang="0">
                    <a:pos x="12" y="25"/>
                  </a:cxn>
                  <a:cxn ang="0">
                    <a:pos x="12" y="25"/>
                  </a:cxn>
                  <a:cxn ang="0">
                    <a:pos x="18" y="23"/>
                  </a:cxn>
                  <a:cxn ang="0">
                    <a:pos x="18" y="23"/>
                  </a:cxn>
                  <a:cxn ang="0">
                    <a:pos x="21" y="20"/>
                  </a:cxn>
                  <a:cxn ang="0">
                    <a:pos x="23" y="15"/>
                  </a:cxn>
                  <a:cxn ang="0">
                    <a:pos x="23" y="12"/>
                  </a:cxn>
                  <a:cxn ang="0">
                    <a:pos x="21" y="7"/>
                  </a:cxn>
                  <a:cxn ang="0">
                    <a:pos x="21" y="7"/>
                  </a:cxn>
                  <a:cxn ang="0">
                    <a:pos x="18" y="2"/>
                  </a:cxn>
                  <a:cxn ang="0">
                    <a:pos x="12" y="0"/>
                  </a:cxn>
                </a:cxnLst>
                <a:rect l="0" t="0" r="r" b="b"/>
                <a:pathLst>
                  <a:path w="23" h="25">
                    <a:moveTo>
                      <a:pt x="12" y="0"/>
                    </a:moveTo>
                    <a:lnTo>
                      <a:pt x="12" y="0"/>
                    </a:lnTo>
                    <a:lnTo>
                      <a:pt x="7" y="2"/>
                    </a:lnTo>
                    <a:lnTo>
                      <a:pt x="7" y="2"/>
                    </a:lnTo>
                    <a:lnTo>
                      <a:pt x="2" y="5"/>
                    </a:lnTo>
                    <a:lnTo>
                      <a:pt x="0" y="8"/>
                    </a:lnTo>
                    <a:lnTo>
                      <a:pt x="0" y="13"/>
                    </a:lnTo>
                    <a:lnTo>
                      <a:pt x="2" y="18"/>
                    </a:lnTo>
                    <a:lnTo>
                      <a:pt x="2" y="18"/>
                    </a:lnTo>
                    <a:lnTo>
                      <a:pt x="5" y="23"/>
                    </a:lnTo>
                    <a:lnTo>
                      <a:pt x="12" y="25"/>
                    </a:lnTo>
                    <a:lnTo>
                      <a:pt x="12" y="25"/>
                    </a:lnTo>
                    <a:lnTo>
                      <a:pt x="18" y="23"/>
                    </a:lnTo>
                    <a:lnTo>
                      <a:pt x="18" y="23"/>
                    </a:lnTo>
                    <a:lnTo>
                      <a:pt x="21" y="20"/>
                    </a:lnTo>
                    <a:lnTo>
                      <a:pt x="23" y="15"/>
                    </a:lnTo>
                    <a:lnTo>
                      <a:pt x="23" y="12"/>
                    </a:lnTo>
                    <a:lnTo>
                      <a:pt x="21" y="7"/>
                    </a:lnTo>
                    <a:lnTo>
                      <a:pt x="21" y="7"/>
                    </a:lnTo>
                    <a:lnTo>
                      <a:pt x="18" y="2"/>
                    </a:lnTo>
                    <a:lnTo>
                      <a:pt x="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3669"/>
              <p:cNvSpPr>
                <a:spLocks/>
              </p:cNvSpPr>
              <p:nvPr/>
            </p:nvSpPr>
            <p:spPr bwMode="auto">
              <a:xfrm>
                <a:off x="4638675" y="3540125"/>
                <a:ext cx="12700" cy="14288"/>
              </a:xfrm>
              <a:custGeom>
                <a:avLst/>
                <a:gdLst/>
                <a:ahLst/>
                <a:cxnLst>
                  <a:cxn ang="0">
                    <a:pos x="8" y="0"/>
                  </a:cxn>
                  <a:cxn ang="0">
                    <a:pos x="8" y="0"/>
                  </a:cxn>
                  <a:cxn ang="0">
                    <a:pos x="5" y="2"/>
                  </a:cxn>
                  <a:cxn ang="0">
                    <a:pos x="5" y="2"/>
                  </a:cxn>
                  <a:cxn ang="0">
                    <a:pos x="2" y="3"/>
                  </a:cxn>
                  <a:cxn ang="0">
                    <a:pos x="0" y="7"/>
                  </a:cxn>
                  <a:cxn ang="0">
                    <a:pos x="0" y="10"/>
                  </a:cxn>
                  <a:cxn ang="0">
                    <a:pos x="2" y="13"/>
                  </a:cxn>
                  <a:cxn ang="0">
                    <a:pos x="2" y="13"/>
                  </a:cxn>
                  <a:cxn ang="0">
                    <a:pos x="5" y="16"/>
                  </a:cxn>
                  <a:cxn ang="0">
                    <a:pos x="8" y="18"/>
                  </a:cxn>
                  <a:cxn ang="0">
                    <a:pos x="8" y="18"/>
                  </a:cxn>
                  <a:cxn ang="0">
                    <a:pos x="13" y="16"/>
                  </a:cxn>
                  <a:cxn ang="0">
                    <a:pos x="13" y="16"/>
                  </a:cxn>
                  <a:cxn ang="0">
                    <a:pos x="15" y="15"/>
                  </a:cxn>
                  <a:cxn ang="0">
                    <a:pos x="16" y="11"/>
                  </a:cxn>
                  <a:cxn ang="0">
                    <a:pos x="16" y="8"/>
                  </a:cxn>
                  <a:cxn ang="0">
                    <a:pos x="16" y="5"/>
                  </a:cxn>
                  <a:cxn ang="0">
                    <a:pos x="16" y="5"/>
                  </a:cxn>
                  <a:cxn ang="0">
                    <a:pos x="13" y="2"/>
                  </a:cxn>
                  <a:cxn ang="0">
                    <a:pos x="8" y="0"/>
                  </a:cxn>
                </a:cxnLst>
                <a:rect l="0" t="0" r="r" b="b"/>
                <a:pathLst>
                  <a:path w="16" h="18">
                    <a:moveTo>
                      <a:pt x="8" y="0"/>
                    </a:moveTo>
                    <a:lnTo>
                      <a:pt x="8" y="0"/>
                    </a:lnTo>
                    <a:lnTo>
                      <a:pt x="5" y="2"/>
                    </a:lnTo>
                    <a:lnTo>
                      <a:pt x="5" y="2"/>
                    </a:lnTo>
                    <a:lnTo>
                      <a:pt x="2" y="3"/>
                    </a:lnTo>
                    <a:lnTo>
                      <a:pt x="0" y="7"/>
                    </a:lnTo>
                    <a:lnTo>
                      <a:pt x="0" y="10"/>
                    </a:lnTo>
                    <a:lnTo>
                      <a:pt x="2" y="13"/>
                    </a:lnTo>
                    <a:lnTo>
                      <a:pt x="2" y="13"/>
                    </a:lnTo>
                    <a:lnTo>
                      <a:pt x="5" y="16"/>
                    </a:lnTo>
                    <a:lnTo>
                      <a:pt x="8" y="18"/>
                    </a:lnTo>
                    <a:lnTo>
                      <a:pt x="8" y="18"/>
                    </a:lnTo>
                    <a:lnTo>
                      <a:pt x="13" y="16"/>
                    </a:lnTo>
                    <a:lnTo>
                      <a:pt x="13" y="16"/>
                    </a:lnTo>
                    <a:lnTo>
                      <a:pt x="15" y="15"/>
                    </a:lnTo>
                    <a:lnTo>
                      <a:pt x="16" y="11"/>
                    </a:lnTo>
                    <a:lnTo>
                      <a:pt x="16" y="8"/>
                    </a:lnTo>
                    <a:lnTo>
                      <a:pt x="16" y="5"/>
                    </a:lnTo>
                    <a:lnTo>
                      <a:pt x="16" y="5"/>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Freeform 3670"/>
              <p:cNvSpPr>
                <a:spLocks/>
              </p:cNvSpPr>
              <p:nvPr/>
            </p:nvSpPr>
            <p:spPr bwMode="auto">
              <a:xfrm>
                <a:off x="4638675" y="3540125"/>
                <a:ext cx="12700" cy="14288"/>
              </a:xfrm>
              <a:custGeom>
                <a:avLst/>
                <a:gdLst/>
                <a:ahLst/>
                <a:cxnLst>
                  <a:cxn ang="0">
                    <a:pos x="8" y="0"/>
                  </a:cxn>
                  <a:cxn ang="0">
                    <a:pos x="8" y="0"/>
                  </a:cxn>
                  <a:cxn ang="0">
                    <a:pos x="5" y="2"/>
                  </a:cxn>
                  <a:cxn ang="0">
                    <a:pos x="5" y="2"/>
                  </a:cxn>
                  <a:cxn ang="0">
                    <a:pos x="2" y="3"/>
                  </a:cxn>
                  <a:cxn ang="0">
                    <a:pos x="0" y="7"/>
                  </a:cxn>
                  <a:cxn ang="0">
                    <a:pos x="0" y="10"/>
                  </a:cxn>
                  <a:cxn ang="0">
                    <a:pos x="2" y="13"/>
                  </a:cxn>
                  <a:cxn ang="0">
                    <a:pos x="2" y="13"/>
                  </a:cxn>
                  <a:cxn ang="0">
                    <a:pos x="5" y="16"/>
                  </a:cxn>
                  <a:cxn ang="0">
                    <a:pos x="8" y="18"/>
                  </a:cxn>
                  <a:cxn ang="0">
                    <a:pos x="8" y="18"/>
                  </a:cxn>
                  <a:cxn ang="0">
                    <a:pos x="13" y="16"/>
                  </a:cxn>
                  <a:cxn ang="0">
                    <a:pos x="13" y="16"/>
                  </a:cxn>
                  <a:cxn ang="0">
                    <a:pos x="15" y="15"/>
                  </a:cxn>
                  <a:cxn ang="0">
                    <a:pos x="16" y="11"/>
                  </a:cxn>
                  <a:cxn ang="0">
                    <a:pos x="16" y="8"/>
                  </a:cxn>
                  <a:cxn ang="0">
                    <a:pos x="16" y="5"/>
                  </a:cxn>
                  <a:cxn ang="0">
                    <a:pos x="16" y="5"/>
                  </a:cxn>
                  <a:cxn ang="0">
                    <a:pos x="13" y="2"/>
                  </a:cxn>
                  <a:cxn ang="0">
                    <a:pos x="8" y="0"/>
                  </a:cxn>
                </a:cxnLst>
                <a:rect l="0" t="0" r="r" b="b"/>
                <a:pathLst>
                  <a:path w="16" h="18">
                    <a:moveTo>
                      <a:pt x="8" y="0"/>
                    </a:moveTo>
                    <a:lnTo>
                      <a:pt x="8" y="0"/>
                    </a:lnTo>
                    <a:lnTo>
                      <a:pt x="5" y="2"/>
                    </a:lnTo>
                    <a:lnTo>
                      <a:pt x="5" y="2"/>
                    </a:lnTo>
                    <a:lnTo>
                      <a:pt x="2" y="3"/>
                    </a:lnTo>
                    <a:lnTo>
                      <a:pt x="0" y="7"/>
                    </a:lnTo>
                    <a:lnTo>
                      <a:pt x="0" y="10"/>
                    </a:lnTo>
                    <a:lnTo>
                      <a:pt x="2" y="13"/>
                    </a:lnTo>
                    <a:lnTo>
                      <a:pt x="2" y="13"/>
                    </a:lnTo>
                    <a:lnTo>
                      <a:pt x="5" y="16"/>
                    </a:lnTo>
                    <a:lnTo>
                      <a:pt x="8" y="18"/>
                    </a:lnTo>
                    <a:lnTo>
                      <a:pt x="8" y="18"/>
                    </a:lnTo>
                    <a:lnTo>
                      <a:pt x="13" y="16"/>
                    </a:lnTo>
                    <a:lnTo>
                      <a:pt x="13" y="16"/>
                    </a:lnTo>
                    <a:lnTo>
                      <a:pt x="15" y="15"/>
                    </a:lnTo>
                    <a:lnTo>
                      <a:pt x="16" y="11"/>
                    </a:lnTo>
                    <a:lnTo>
                      <a:pt x="16" y="8"/>
                    </a:lnTo>
                    <a:lnTo>
                      <a:pt x="16" y="5"/>
                    </a:lnTo>
                    <a:lnTo>
                      <a:pt x="16" y="5"/>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3671"/>
              <p:cNvSpPr>
                <a:spLocks/>
              </p:cNvSpPr>
              <p:nvPr/>
            </p:nvSpPr>
            <p:spPr bwMode="auto">
              <a:xfrm>
                <a:off x="4683125" y="3533775"/>
                <a:ext cx="12700" cy="14288"/>
              </a:xfrm>
              <a:custGeom>
                <a:avLst/>
                <a:gdLst/>
                <a:ahLst/>
                <a:cxnLst>
                  <a:cxn ang="0">
                    <a:pos x="8" y="0"/>
                  </a:cxn>
                  <a:cxn ang="0">
                    <a:pos x="8" y="0"/>
                  </a:cxn>
                  <a:cxn ang="0">
                    <a:pos x="3" y="2"/>
                  </a:cxn>
                  <a:cxn ang="0">
                    <a:pos x="3" y="2"/>
                  </a:cxn>
                  <a:cxn ang="0">
                    <a:pos x="1" y="3"/>
                  </a:cxn>
                  <a:cxn ang="0">
                    <a:pos x="0" y="7"/>
                  </a:cxn>
                  <a:cxn ang="0">
                    <a:pos x="0" y="10"/>
                  </a:cxn>
                  <a:cxn ang="0">
                    <a:pos x="0" y="13"/>
                  </a:cxn>
                  <a:cxn ang="0">
                    <a:pos x="0" y="13"/>
                  </a:cxn>
                  <a:cxn ang="0">
                    <a:pos x="3" y="17"/>
                  </a:cxn>
                  <a:cxn ang="0">
                    <a:pos x="8" y="18"/>
                  </a:cxn>
                  <a:cxn ang="0">
                    <a:pos x="8" y="18"/>
                  </a:cxn>
                  <a:cxn ang="0">
                    <a:pos x="11" y="17"/>
                  </a:cxn>
                  <a:cxn ang="0">
                    <a:pos x="11" y="17"/>
                  </a:cxn>
                  <a:cxn ang="0">
                    <a:pos x="14" y="15"/>
                  </a:cxn>
                  <a:cxn ang="0">
                    <a:pos x="16" y="12"/>
                  </a:cxn>
                  <a:cxn ang="0">
                    <a:pos x="16" y="8"/>
                  </a:cxn>
                  <a:cxn ang="0">
                    <a:pos x="14" y="5"/>
                  </a:cxn>
                  <a:cxn ang="0">
                    <a:pos x="14" y="5"/>
                  </a:cxn>
                  <a:cxn ang="0">
                    <a:pos x="13" y="2"/>
                  </a:cxn>
                  <a:cxn ang="0">
                    <a:pos x="8" y="0"/>
                  </a:cxn>
                </a:cxnLst>
                <a:rect l="0" t="0" r="r" b="b"/>
                <a:pathLst>
                  <a:path w="16" h="18">
                    <a:moveTo>
                      <a:pt x="8" y="0"/>
                    </a:moveTo>
                    <a:lnTo>
                      <a:pt x="8" y="0"/>
                    </a:lnTo>
                    <a:lnTo>
                      <a:pt x="3" y="2"/>
                    </a:lnTo>
                    <a:lnTo>
                      <a:pt x="3" y="2"/>
                    </a:lnTo>
                    <a:lnTo>
                      <a:pt x="1" y="3"/>
                    </a:lnTo>
                    <a:lnTo>
                      <a:pt x="0" y="7"/>
                    </a:lnTo>
                    <a:lnTo>
                      <a:pt x="0" y="10"/>
                    </a:lnTo>
                    <a:lnTo>
                      <a:pt x="0" y="13"/>
                    </a:lnTo>
                    <a:lnTo>
                      <a:pt x="0" y="13"/>
                    </a:lnTo>
                    <a:lnTo>
                      <a:pt x="3" y="17"/>
                    </a:lnTo>
                    <a:lnTo>
                      <a:pt x="8" y="18"/>
                    </a:lnTo>
                    <a:lnTo>
                      <a:pt x="8" y="18"/>
                    </a:lnTo>
                    <a:lnTo>
                      <a:pt x="11" y="17"/>
                    </a:lnTo>
                    <a:lnTo>
                      <a:pt x="11" y="17"/>
                    </a:lnTo>
                    <a:lnTo>
                      <a:pt x="14" y="15"/>
                    </a:lnTo>
                    <a:lnTo>
                      <a:pt x="16" y="12"/>
                    </a:lnTo>
                    <a:lnTo>
                      <a:pt x="16" y="8"/>
                    </a:lnTo>
                    <a:lnTo>
                      <a:pt x="14" y="5"/>
                    </a:lnTo>
                    <a:lnTo>
                      <a:pt x="14" y="5"/>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3672"/>
              <p:cNvSpPr>
                <a:spLocks/>
              </p:cNvSpPr>
              <p:nvPr/>
            </p:nvSpPr>
            <p:spPr bwMode="auto">
              <a:xfrm>
                <a:off x="4683125" y="3533775"/>
                <a:ext cx="12700" cy="14288"/>
              </a:xfrm>
              <a:custGeom>
                <a:avLst/>
                <a:gdLst/>
                <a:ahLst/>
                <a:cxnLst>
                  <a:cxn ang="0">
                    <a:pos x="8" y="0"/>
                  </a:cxn>
                  <a:cxn ang="0">
                    <a:pos x="8" y="0"/>
                  </a:cxn>
                  <a:cxn ang="0">
                    <a:pos x="3" y="2"/>
                  </a:cxn>
                  <a:cxn ang="0">
                    <a:pos x="3" y="2"/>
                  </a:cxn>
                  <a:cxn ang="0">
                    <a:pos x="1" y="3"/>
                  </a:cxn>
                  <a:cxn ang="0">
                    <a:pos x="0" y="7"/>
                  </a:cxn>
                  <a:cxn ang="0">
                    <a:pos x="0" y="10"/>
                  </a:cxn>
                  <a:cxn ang="0">
                    <a:pos x="0" y="13"/>
                  </a:cxn>
                  <a:cxn ang="0">
                    <a:pos x="0" y="13"/>
                  </a:cxn>
                  <a:cxn ang="0">
                    <a:pos x="3" y="17"/>
                  </a:cxn>
                  <a:cxn ang="0">
                    <a:pos x="8" y="18"/>
                  </a:cxn>
                  <a:cxn ang="0">
                    <a:pos x="8" y="18"/>
                  </a:cxn>
                  <a:cxn ang="0">
                    <a:pos x="11" y="17"/>
                  </a:cxn>
                  <a:cxn ang="0">
                    <a:pos x="11" y="17"/>
                  </a:cxn>
                  <a:cxn ang="0">
                    <a:pos x="14" y="15"/>
                  </a:cxn>
                  <a:cxn ang="0">
                    <a:pos x="16" y="12"/>
                  </a:cxn>
                  <a:cxn ang="0">
                    <a:pos x="16" y="8"/>
                  </a:cxn>
                  <a:cxn ang="0">
                    <a:pos x="14" y="5"/>
                  </a:cxn>
                  <a:cxn ang="0">
                    <a:pos x="14" y="5"/>
                  </a:cxn>
                  <a:cxn ang="0">
                    <a:pos x="13" y="2"/>
                  </a:cxn>
                  <a:cxn ang="0">
                    <a:pos x="8" y="0"/>
                  </a:cxn>
                </a:cxnLst>
                <a:rect l="0" t="0" r="r" b="b"/>
                <a:pathLst>
                  <a:path w="16" h="18">
                    <a:moveTo>
                      <a:pt x="8" y="0"/>
                    </a:moveTo>
                    <a:lnTo>
                      <a:pt x="8" y="0"/>
                    </a:lnTo>
                    <a:lnTo>
                      <a:pt x="3" y="2"/>
                    </a:lnTo>
                    <a:lnTo>
                      <a:pt x="3" y="2"/>
                    </a:lnTo>
                    <a:lnTo>
                      <a:pt x="1" y="3"/>
                    </a:lnTo>
                    <a:lnTo>
                      <a:pt x="0" y="7"/>
                    </a:lnTo>
                    <a:lnTo>
                      <a:pt x="0" y="10"/>
                    </a:lnTo>
                    <a:lnTo>
                      <a:pt x="0" y="13"/>
                    </a:lnTo>
                    <a:lnTo>
                      <a:pt x="0" y="13"/>
                    </a:lnTo>
                    <a:lnTo>
                      <a:pt x="3" y="17"/>
                    </a:lnTo>
                    <a:lnTo>
                      <a:pt x="8" y="18"/>
                    </a:lnTo>
                    <a:lnTo>
                      <a:pt x="8" y="18"/>
                    </a:lnTo>
                    <a:lnTo>
                      <a:pt x="11" y="17"/>
                    </a:lnTo>
                    <a:lnTo>
                      <a:pt x="11" y="17"/>
                    </a:lnTo>
                    <a:lnTo>
                      <a:pt x="14" y="15"/>
                    </a:lnTo>
                    <a:lnTo>
                      <a:pt x="16" y="12"/>
                    </a:lnTo>
                    <a:lnTo>
                      <a:pt x="16" y="8"/>
                    </a:lnTo>
                    <a:lnTo>
                      <a:pt x="14" y="5"/>
                    </a:lnTo>
                    <a:lnTo>
                      <a:pt x="14" y="5"/>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3673"/>
              <p:cNvSpPr>
                <a:spLocks/>
              </p:cNvSpPr>
              <p:nvPr/>
            </p:nvSpPr>
            <p:spPr bwMode="auto">
              <a:xfrm>
                <a:off x="4699000" y="3544887"/>
                <a:ext cx="14288" cy="14288"/>
              </a:xfrm>
              <a:custGeom>
                <a:avLst/>
                <a:gdLst/>
                <a:ahLst/>
                <a:cxnLst>
                  <a:cxn ang="0">
                    <a:pos x="8" y="0"/>
                  </a:cxn>
                  <a:cxn ang="0">
                    <a:pos x="8" y="0"/>
                  </a:cxn>
                  <a:cxn ang="0">
                    <a:pos x="5" y="2"/>
                  </a:cxn>
                  <a:cxn ang="0">
                    <a:pos x="5" y="2"/>
                  </a:cxn>
                  <a:cxn ang="0">
                    <a:pos x="1" y="3"/>
                  </a:cxn>
                  <a:cxn ang="0">
                    <a:pos x="0" y="6"/>
                  </a:cxn>
                  <a:cxn ang="0">
                    <a:pos x="0" y="10"/>
                  </a:cxn>
                  <a:cxn ang="0">
                    <a:pos x="1" y="13"/>
                  </a:cxn>
                  <a:cxn ang="0">
                    <a:pos x="1" y="13"/>
                  </a:cxn>
                  <a:cxn ang="0">
                    <a:pos x="5" y="16"/>
                  </a:cxn>
                  <a:cxn ang="0">
                    <a:pos x="8" y="18"/>
                  </a:cxn>
                  <a:cxn ang="0">
                    <a:pos x="8" y="18"/>
                  </a:cxn>
                  <a:cxn ang="0">
                    <a:pos x="13" y="16"/>
                  </a:cxn>
                  <a:cxn ang="0">
                    <a:pos x="13" y="16"/>
                  </a:cxn>
                  <a:cxn ang="0">
                    <a:pos x="14" y="15"/>
                  </a:cxn>
                  <a:cxn ang="0">
                    <a:pos x="16" y="11"/>
                  </a:cxn>
                  <a:cxn ang="0">
                    <a:pos x="16" y="8"/>
                  </a:cxn>
                  <a:cxn ang="0">
                    <a:pos x="16" y="5"/>
                  </a:cxn>
                  <a:cxn ang="0">
                    <a:pos x="16" y="5"/>
                  </a:cxn>
                  <a:cxn ang="0">
                    <a:pos x="13" y="2"/>
                  </a:cxn>
                  <a:cxn ang="0">
                    <a:pos x="8" y="0"/>
                  </a:cxn>
                </a:cxnLst>
                <a:rect l="0" t="0" r="r" b="b"/>
                <a:pathLst>
                  <a:path w="16" h="18">
                    <a:moveTo>
                      <a:pt x="8" y="0"/>
                    </a:moveTo>
                    <a:lnTo>
                      <a:pt x="8" y="0"/>
                    </a:lnTo>
                    <a:lnTo>
                      <a:pt x="5" y="2"/>
                    </a:lnTo>
                    <a:lnTo>
                      <a:pt x="5" y="2"/>
                    </a:lnTo>
                    <a:lnTo>
                      <a:pt x="1" y="3"/>
                    </a:lnTo>
                    <a:lnTo>
                      <a:pt x="0" y="6"/>
                    </a:lnTo>
                    <a:lnTo>
                      <a:pt x="0" y="10"/>
                    </a:lnTo>
                    <a:lnTo>
                      <a:pt x="1" y="13"/>
                    </a:lnTo>
                    <a:lnTo>
                      <a:pt x="1" y="13"/>
                    </a:lnTo>
                    <a:lnTo>
                      <a:pt x="5" y="16"/>
                    </a:lnTo>
                    <a:lnTo>
                      <a:pt x="8" y="18"/>
                    </a:lnTo>
                    <a:lnTo>
                      <a:pt x="8" y="18"/>
                    </a:lnTo>
                    <a:lnTo>
                      <a:pt x="13" y="16"/>
                    </a:lnTo>
                    <a:lnTo>
                      <a:pt x="13" y="16"/>
                    </a:lnTo>
                    <a:lnTo>
                      <a:pt x="14" y="15"/>
                    </a:lnTo>
                    <a:lnTo>
                      <a:pt x="16" y="11"/>
                    </a:lnTo>
                    <a:lnTo>
                      <a:pt x="16" y="8"/>
                    </a:lnTo>
                    <a:lnTo>
                      <a:pt x="16" y="5"/>
                    </a:lnTo>
                    <a:lnTo>
                      <a:pt x="16" y="5"/>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Freeform 3674"/>
              <p:cNvSpPr>
                <a:spLocks/>
              </p:cNvSpPr>
              <p:nvPr/>
            </p:nvSpPr>
            <p:spPr bwMode="auto">
              <a:xfrm>
                <a:off x="4699000" y="3544887"/>
                <a:ext cx="14288" cy="14288"/>
              </a:xfrm>
              <a:custGeom>
                <a:avLst/>
                <a:gdLst/>
                <a:ahLst/>
                <a:cxnLst>
                  <a:cxn ang="0">
                    <a:pos x="8" y="0"/>
                  </a:cxn>
                  <a:cxn ang="0">
                    <a:pos x="8" y="0"/>
                  </a:cxn>
                  <a:cxn ang="0">
                    <a:pos x="5" y="2"/>
                  </a:cxn>
                  <a:cxn ang="0">
                    <a:pos x="5" y="2"/>
                  </a:cxn>
                  <a:cxn ang="0">
                    <a:pos x="1" y="3"/>
                  </a:cxn>
                  <a:cxn ang="0">
                    <a:pos x="0" y="6"/>
                  </a:cxn>
                  <a:cxn ang="0">
                    <a:pos x="0" y="10"/>
                  </a:cxn>
                  <a:cxn ang="0">
                    <a:pos x="1" y="13"/>
                  </a:cxn>
                  <a:cxn ang="0">
                    <a:pos x="1" y="13"/>
                  </a:cxn>
                  <a:cxn ang="0">
                    <a:pos x="5" y="16"/>
                  </a:cxn>
                  <a:cxn ang="0">
                    <a:pos x="8" y="18"/>
                  </a:cxn>
                  <a:cxn ang="0">
                    <a:pos x="8" y="18"/>
                  </a:cxn>
                  <a:cxn ang="0">
                    <a:pos x="13" y="16"/>
                  </a:cxn>
                  <a:cxn ang="0">
                    <a:pos x="13" y="16"/>
                  </a:cxn>
                  <a:cxn ang="0">
                    <a:pos x="14" y="15"/>
                  </a:cxn>
                  <a:cxn ang="0">
                    <a:pos x="16" y="11"/>
                  </a:cxn>
                  <a:cxn ang="0">
                    <a:pos x="16" y="8"/>
                  </a:cxn>
                  <a:cxn ang="0">
                    <a:pos x="16" y="5"/>
                  </a:cxn>
                  <a:cxn ang="0">
                    <a:pos x="16" y="5"/>
                  </a:cxn>
                  <a:cxn ang="0">
                    <a:pos x="13" y="2"/>
                  </a:cxn>
                  <a:cxn ang="0">
                    <a:pos x="8" y="0"/>
                  </a:cxn>
                </a:cxnLst>
                <a:rect l="0" t="0" r="r" b="b"/>
                <a:pathLst>
                  <a:path w="16" h="18">
                    <a:moveTo>
                      <a:pt x="8" y="0"/>
                    </a:moveTo>
                    <a:lnTo>
                      <a:pt x="8" y="0"/>
                    </a:lnTo>
                    <a:lnTo>
                      <a:pt x="5" y="2"/>
                    </a:lnTo>
                    <a:lnTo>
                      <a:pt x="5" y="2"/>
                    </a:lnTo>
                    <a:lnTo>
                      <a:pt x="1" y="3"/>
                    </a:lnTo>
                    <a:lnTo>
                      <a:pt x="0" y="6"/>
                    </a:lnTo>
                    <a:lnTo>
                      <a:pt x="0" y="10"/>
                    </a:lnTo>
                    <a:lnTo>
                      <a:pt x="1" y="13"/>
                    </a:lnTo>
                    <a:lnTo>
                      <a:pt x="1" y="13"/>
                    </a:lnTo>
                    <a:lnTo>
                      <a:pt x="5" y="16"/>
                    </a:lnTo>
                    <a:lnTo>
                      <a:pt x="8" y="18"/>
                    </a:lnTo>
                    <a:lnTo>
                      <a:pt x="8" y="18"/>
                    </a:lnTo>
                    <a:lnTo>
                      <a:pt x="13" y="16"/>
                    </a:lnTo>
                    <a:lnTo>
                      <a:pt x="13" y="16"/>
                    </a:lnTo>
                    <a:lnTo>
                      <a:pt x="14" y="15"/>
                    </a:lnTo>
                    <a:lnTo>
                      <a:pt x="16" y="11"/>
                    </a:lnTo>
                    <a:lnTo>
                      <a:pt x="16" y="8"/>
                    </a:lnTo>
                    <a:lnTo>
                      <a:pt x="16" y="5"/>
                    </a:lnTo>
                    <a:lnTo>
                      <a:pt x="16" y="5"/>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3675"/>
              <p:cNvSpPr>
                <a:spLocks/>
              </p:cNvSpPr>
              <p:nvPr/>
            </p:nvSpPr>
            <p:spPr bwMode="auto">
              <a:xfrm>
                <a:off x="4860925" y="3756025"/>
                <a:ext cx="19050" cy="20638"/>
              </a:xfrm>
              <a:custGeom>
                <a:avLst/>
                <a:gdLst/>
                <a:ahLst/>
                <a:cxnLst>
                  <a:cxn ang="0">
                    <a:pos x="13" y="0"/>
                  </a:cxn>
                  <a:cxn ang="0">
                    <a:pos x="13" y="0"/>
                  </a:cxn>
                  <a:cxn ang="0">
                    <a:pos x="7" y="2"/>
                  </a:cxn>
                  <a:cxn ang="0">
                    <a:pos x="7" y="2"/>
                  </a:cxn>
                  <a:cxn ang="0">
                    <a:pos x="4" y="5"/>
                  </a:cxn>
                  <a:cxn ang="0">
                    <a:pos x="2" y="8"/>
                  </a:cxn>
                  <a:cxn ang="0">
                    <a:pos x="0" y="13"/>
                  </a:cxn>
                  <a:cxn ang="0">
                    <a:pos x="2" y="18"/>
                  </a:cxn>
                  <a:cxn ang="0">
                    <a:pos x="2" y="18"/>
                  </a:cxn>
                  <a:cxn ang="0">
                    <a:pos x="7" y="23"/>
                  </a:cxn>
                  <a:cxn ang="0">
                    <a:pos x="13" y="24"/>
                  </a:cxn>
                  <a:cxn ang="0">
                    <a:pos x="13" y="24"/>
                  </a:cxn>
                  <a:cxn ang="0">
                    <a:pos x="18" y="23"/>
                  </a:cxn>
                  <a:cxn ang="0">
                    <a:pos x="18" y="23"/>
                  </a:cxn>
                  <a:cxn ang="0">
                    <a:pos x="22" y="20"/>
                  </a:cxn>
                  <a:cxn ang="0">
                    <a:pos x="25" y="15"/>
                  </a:cxn>
                  <a:cxn ang="0">
                    <a:pos x="25" y="11"/>
                  </a:cxn>
                  <a:cxn ang="0">
                    <a:pos x="23" y="6"/>
                  </a:cxn>
                  <a:cxn ang="0">
                    <a:pos x="23" y="6"/>
                  </a:cxn>
                  <a:cxn ang="0">
                    <a:pos x="18" y="2"/>
                  </a:cxn>
                  <a:cxn ang="0">
                    <a:pos x="13" y="0"/>
                  </a:cxn>
                </a:cxnLst>
                <a:rect l="0" t="0" r="r" b="b"/>
                <a:pathLst>
                  <a:path w="25" h="24">
                    <a:moveTo>
                      <a:pt x="13" y="0"/>
                    </a:moveTo>
                    <a:lnTo>
                      <a:pt x="13" y="0"/>
                    </a:lnTo>
                    <a:lnTo>
                      <a:pt x="7" y="2"/>
                    </a:lnTo>
                    <a:lnTo>
                      <a:pt x="7" y="2"/>
                    </a:lnTo>
                    <a:lnTo>
                      <a:pt x="4" y="5"/>
                    </a:lnTo>
                    <a:lnTo>
                      <a:pt x="2" y="8"/>
                    </a:lnTo>
                    <a:lnTo>
                      <a:pt x="0" y="13"/>
                    </a:lnTo>
                    <a:lnTo>
                      <a:pt x="2" y="18"/>
                    </a:lnTo>
                    <a:lnTo>
                      <a:pt x="2" y="18"/>
                    </a:lnTo>
                    <a:lnTo>
                      <a:pt x="7" y="23"/>
                    </a:lnTo>
                    <a:lnTo>
                      <a:pt x="13" y="24"/>
                    </a:lnTo>
                    <a:lnTo>
                      <a:pt x="13" y="24"/>
                    </a:lnTo>
                    <a:lnTo>
                      <a:pt x="18" y="23"/>
                    </a:lnTo>
                    <a:lnTo>
                      <a:pt x="18" y="23"/>
                    </a:lnTo>
                    <a:lnTo>
                      <a:pt x="22" y="20"/>
                    </a:lnTo>
                    <a:lnTo>
                      <a:pt x="25" y="15"/>
                    </a:lnTo>
                    <a:lnTo>
                      <a:pt x="25" y="11"/>
                    </a:lnTo>
                    <a:lnTo>
                      <a:pt x="23" y="6"/>
                    </a:lnTo>
                    <a:lnTo>
                      <a:pt x="23" y="6"/>
                    </a:lnTo>
                    <a:lnTo>
                      <a:pt x="18" y="2"/>
                    </a:lnTo>
                    <a:lnTo>
                      <a:pt x="13"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3676"/>
              <p:cNvSpPr>
                <a:spLocks/>
              </p:cNvSpPr>
              <p:nvPr/>
            </p:nvSpPr>
            <p:spPr bwMode="auto">
              <a:xfrm>
                <a:off x="4860925" y="3756025"/>
                <a:ext cx="19050" cy="20638"/>
              </a:xfrm>
              <a:custGeom>
                <a:avLst/>
                <a:gdLst/>
                <a:ahLst/>
                <a:cxnLst>
                  <a:cxn ang="0">
                    <a:pos x="13" y="0"/>
                  </a:cxn>
                  <a:cxn ang="0">
                    <a:pos x="13" y="0"/>
                  </a:cxn>
                  <a:cxn ang="0">
                    <a:pos x="7" y="2"/>
                  </a:cxn>
                  <a:cxn ang="0">
                    <a:pos x="7" y="2"/>
                  </a:cxn>
                  <a:cxn ang="0">
                    <a:pos x="4" y="5"/>
                  </a:cxn>
                  <a:cxn ang="0">
                    <a:pos x="2" y="8"/>
                  </a:cxn>
                  <a:cxn ang="0">
                    <a:pos x="0" y="13"/>
                  </a:cxn>
                  <a:cxn ang="0">
                    <a:pos x="2" y="18"/>
                  </a:cxn>
                  <a:cxn ang="0">
                    <a:pos x="2" y="18"/>
                  </a:cxn>
                  <a:cxn ang="0">
                    <a:pos x="7" y="23"/>
                  </a:cxn>
                  <a:cxn ang="0">
                    <a:pos x="13" y="24"/>
                  </a:cxn>
                  <a:cxn ang="0">
                    <a:pos x="13" y="24"/>
                  </a:cxn>
                  <a:cxn ang="0">
                    <a:pos x="18" y="23"/>
                  </a:cxn>
                  <a:cxn ang="0">
                    <a:pos x="18" y="23"/>
                  </a:cxn>
                  <a:cxn ang="0">
                    <a:pos x="22" y="20"/>
                  </a:cxn>
                  <a:cxn ang="0">
                    <a:pos x="25" y="15"/>
                  </a:cxn>
                  <a:cxn ang="0">
                    <a:pos x="25" y="11"/>
                  </a:cxn>
                  <a:cxn ang="0">
                    <a:pos x="23" y="6"/>
                  </a:cxn>
                  <a:cxn ang="0">
                    <a:pos x="23" y="6"/>
                  </a:cxn>
                  <a:cxn ang="0">
                    <a:pos x="18" y="2"/>
                  </a:cxn>
                  <a:cxn ang="0">
                    <a:pos x="13" y="0"/>
                  </a:cxn>
                </a:cxnLst>
                <a:rect l="0" t="0" r="r" b="b"/>
                <a:pathLst>
                  <a:path w="25" h="24">
                    <a:moveTo>
                      <a:pt x="13" y="0"/>
                    </a:moveTo>
                    <a:lnTo>
                      <a:pt x="13" y="0"/>
                    </a:lnTo>
                    <a:lnTo>
                      <a:pt x="7" y="2"/>
                    </a:lnTo>
                    <a:lnTo>
                      <a:pt x="7" y="2"/>
                    </a:lnTo>
                    <a:lnTo>
                      <a:pt x="4" y="5"/>
                    </a:lnTo>
                    <a:lnTo>
                      <a:pt x="2" y="8"/>
                    </a:lnTo>
                    <a:lnTo>
                      <a:pt x="0" y="13"/>
                    </a:lnTo>
                    <a:lnTo>
                      <a:pt x="2" y="18"/>
                    </a:lnTo>
                    <a:lnTo>
                      <a:pt x="2" y="18"/>
                    </a:lnTo>
                    <a:lnTo>
                      <a:pt x="7" y="23"/>
                    </a:lnTo>
                    <a:lnTo>
                      <a:pt x="13" y="24"/>
                    </a:lnTo>
                    <a:lnTo>
                      <a:pt x="13" y="24"/>
                    </a:lnTo>
                    <a:lnTo>
                      <a:pt x="18" y="23"/>
                    </a:lnTo>
                    <a:lnTo>
                      <a:pt x="18" y="23"/>
                    </a:lnTo>
                    <a:lnTo>
                      <a:pt x="22" y="20"/>
                    </a:lnTo>
                    <a:lnTo>
                      <a:pt x="25" y="15"/>
                    </a:lnTo>
                    <a:lnTo>
                      <a:pt x="25" y="11"/>
                    </a:lnTo>
                    <a:lnTo>
                      <a:pt x="23" y="6"/>
                    </a:lnTo>
                    <a:lnTo>
                      <a:pt x="23" y="6"/>
                    </a:lnTo>
                    <a:lnTo>
                      <a:pt x="18" y="2"/>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3677"/>
              <p:cNvSpPr>
                <a:spLocks/>
              </p:cNvSpPr>
              <p:nvPr/>
            </p:nvSpPr>
            <p:spPr bwMode="auto">
              <a:xfrm>
                <a:off x="4846637" y="3817937"/>
                <a:ext cx="19050" cy="19050"/>
              </a:xfrm>
              <a:custGeom>
                <a:avLst/>
                <a:gdLst/>
                <a:ahLst/>
                <a:cxnLst>
                  <a:cxn ang="0">
                    <a:pos x="12" y="0"/>
                  </a:cxn>
                  <a:cxn ang="0">
                    <a:pos x="12" y="0"/>
                  </a:cxn>
                  <a:cxn ang="0">
                    <a:pos x="7" y="1"/>
                  </a:cxn>
                  <a:cxn ang="0">
                    <a:pos x="7" y="1"/>
                  </a:cxn>
                  <a:cxn ang="0">
                    <a:pos x="2" y="4"/>
                  </a:cxn>
                  <a:cxn ang="0">
                    <a:pos x="0" y="9"/>
                  </a:cxn>
                  <a:cxn ang="0">
                    <a:pos x="0" y="13"/>
                  </a:cxn>
                  <a:cxn ang="0">
                    <a:pos x="2" y="17"/>
                  </a:cxn>
                  <a:cxn ang="0">
                    <a:pos x="2" y="17"/>
                  </a:cxn>
                  <a:cxn ang="0">
                    <a:pos x="5" y="22"/>
                  </a:cxn>
                  <a:cxn ang="0">
                    <a:pos x="12" y="24"/>
                  </a:cxn>
                  <a:cxn ang="0">
                    <a:pos x="12" y="24"/>
                  </a:cxn>
                  <a:cxn ang="0">
                    <a:pos x="18" y="22"/>
                  </a:cxn>
                  <a:cxn ang="0">
                    <a:pos x="18" y="22"/>
                  </a:cxn>
                  <a:cxn ang="0">
                    <a:pos x="22" y="19"/>
                  </a:cxn>
                  <a:cxn ang="0">
                    <a:pos x="23" y="16"/>
                  </a:cxn>
                  <a:cxn ang="0">
                    <a:pos x="23" y="11"/>
                  </a:cxn>
                  <a:cxn ang="0">
                    <a:pos x="23" y="6"/>
                  </a:cxn>
                  <a:cxn ang="0">
                    <a:pos x="23" y="6"/>
                  </a:cxn>
                  <a:cxn ang="0">
                    <a:pos x="18" y="1"/>
                  </a:cxn>
                  <a:cxn ang="0">
                    <a:pos x="12" y="0"/>
                  </a:cxn>
                </a:cxnLst>
                <a:rect l="0" t="0" r="r" b="b"/>
                <a:pathLst>
                  <a:path w="23" h="24">
                    <a:moveTo>
                      <a:pt x="12" y="0"/>
                    </a:moveTo>
                    <a:lnTo>
                      <a:pt x="12" y="0"/>
                    </a:lnTo>
                    <a:lnTo>
                      <a:pt x="7" y="1"/>
                    </a:lnTo>
                    <a:lnTo>
                      <a:pt x="7" y="1"/>
                    </a:lnTo>
                    <a:lnTo>
                      <a:pt x="2" y="4"/>
                    </a:lnTo>
                    <a:lnTo>
                      <a:pt x="0" y="9"/>
                    </a:lnTo>
                    <a:lnTo>
                      <a:pt x="0" y="13"/>
                    </a:lnTo>
                    <a:lnTo>
                      <a:pt x="2" y="17"/>
                    </a:lnTo>
                    <a:lnTo>
                      <a:pt x="2" y="17"/>
                    </a:lnTo>
                    <a:lnTo>
                      <a:pt x="5" y="22"/>
                    </a:lnTo>
                    <a:lnTo>
                      <a:pt x="12" y="24"/>
                    </a:lnTo>
                    <a:lnTo>
                      <a:pt x="12" y="24"/>
                    </a:lnTo>
                    <a:lnTo>
                      <a:pt x="18" y="22"/>
                    </a:lnTo>
                    <a:lnTo>
                      <a:pt x="18" y="22"/>
                    </a:lnTo>
                    <a:lnTo>
                      <a:pt x="22" y="19"/>
                    </a:lnTo>
                    <a:lnTo>
                      <a:pt x="23" y="16"/>
                    </a:lnTo>
                    <a:lnTo>
                      <a:pt x="23" y="11"/>
                    </a:lnTo>
                    <a:lnTo>
                      <a:pt x="23" y="6"/>
                    </a:lnTo>
                    <a:lnTo>
                      <a:pt x="23" y="6"/>
                    </a:lnTo>
                    <a:lnTo>
                      <a:pt x="18" y="1"/>
                    </a:lnTo>
                    <a:lnTo>
                      <a:pt x="12"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 name="Freeform 3678"/>
              <p:cNvSpPr>
                <a:spLocks/>
              </p:cNvSpPr>
              <p:nvPr/>
            </p:nvSpPr>
            <p:spPr bwMode="auto">
              <a:xfrm>
                <a:off x="4846637" y="3817937"/>
                <a:ext cx="19050" cy="19050"/>
              </a:xfrm>
              <a:custGeom>
                <a:avLst/>
                <a:gdLst/>
                <a:ahLst/>
                <a:cxnLst>
                  <a:cxn ang="0">
                    <a:pos x="12" y="0"/>
                  </a:cxn>
                  <a:cxn ang="0">
                    <a:pos x="12" y="0"/>
                  </a:cxn>
                  <a:cxn ang="0">
                    <a:pos x="7" y="1"/>
                  </a:cxn>
                  <a:cxn ang="0">
                    <a:pos x="7" y="1"/>
                  </a:cxn>
                  <a:cxn ang="0">
                    <a:pos x="2" y="4"/>
                  </a:cxn>
                  <a:cxn ang="0">
                    <a:pos x="0" y="9"/>
                  </a:cxn>
                  <a:cxn ang="0">
                    <a:pos x="0" y="13"/>
                  </a:cxn>
                  <a:cxn ang="0">
                    <a:pos x="2" y="17"/>
                  </a:cxn>
                  <a:cxn ang="0">
                    <a:pos x="2" y="17"/>
                  </a:cxn>
                  <a:cxn ang="0">
                    <a:pos x="5" y="22"/>
                  </a:cxn>
                  <a:cxn ang="0">
                    <a:pos x="12" y="24"/>
                  </a:cxn>
                  <a:cxn ang="0">
                    <a:pos x="12" y="24"/>
                  </a:cxn>
                  <a:cxn ang="0">
                    <a:pos x="18" y="22"/>
                  </a:cxn>
                  <a:cxn ang="0">
                    <a:pos x="18" y="22"/>
                  </a:cxn>
                  <a:cxn ang="0">
                    <a:pos x="22" y="19"/>
                  </a:cxn>
                  <a:cxn ang="0">
                    <a:pos x="23" y="16"/>
                  </a:cxn>
                  <a:cxn ang="0">
                    <a:pos x="23" y="11"/>
                  </a:cxn>
                  <a:cxn ang="0">
                    <a:pos x="23" y="6"/>
                  </a:cxn>
                  <a:cxn ang="0">
                    <a:pos x="23" y="6"/>
                  </a:cxn>
                  <a:cxn ang="0">
                    <a:pos x="18" y="1"/>
                  </a:cxn>
                  <a:cxn ang="0">
                    <a:pos x="12" y="0"/>
                  </a:cxn>
                </a:cxnLst>
                <a:rect l="0" t="0" r="r" b="b"/>
                <a:pathLst>
                  <a:path w="23" h="24">
                    <a:moveTo>
                      <a:pt x="12" y="0"/>
                    </a:moveTo>
                    <a:lnTo>
                      <a:pt x="12" y="0"/>
                    </a:lnTo>
                    <a:lnTo>
                      <a:pt x="7" y="1"/>
                    </a:lnTo>
                    <a:lnTo>
                      <a:pt x="7" y="1"/>
                    </a:lnTo>
                    <a:lnTo>
                      <a:pt x="2" y="4"/>
                    </a:lnTo>
                    <a:lnTo>
                      <a:pt x="0" y="9"/>
                    </a:lnTo>
                    <a:lnTo>
                      <a:pt x="0" y="13"/>
                    </a:lnTo>
                    <a:lnTo>
                      <a:pt x="2" y="17"/>
                    </a:lnTo>
                    <a:lnTo>
                      <a:pt x="2" y="17"/>
                    </a:lnTo>
                    <a:lnTo>
                      <a:pt x="5" y="22"/>
                    </a:lnTo>
                    <a:lnTo>
                      <a:pt x="12" y="24"/>
                    </a:lnTo>
                    <a:lnTo>
                      <a:pt x="12" y="24"/>
                    </a:lnTo>
                    <a:lnTo>
                      <a:pt x="18" y="22"/>
                    </a:lnTo>
                    <a:lnTo>
                      <a:pt x="18" y="22"/>
                    </a:lnTo>
                    <a:lnTo>
                      <a:pt x="22" y="19"/>
                    </a:lnTo>
                    <a:lnTo>
                      <a:pt x="23" y="16"/>
                    </a:lnTo>
                    <a:lnTo>
                      <a:pt x="23" y="11"/>
                    </a:lnTo>
                    <a:lnTo>
                      <a:pt x="23" y="6"/>
                    </a:lnTo>
                    <a:lnTo>
                      <a:pt x="23" y="6"/>
                    </a:lnTo>
                    <a:lnTo>
                      <a:pt x="18" y="1"/>
                    </a:lnTo>
                    <a:lnTo>
                      <a:pt x="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5" name="Freeform 3679"/>
              <p:cNvSpPr>
                <a:spLocks/>
              </p:cNvSpPr>
              <p:nvPr/>
            </p:nvSpPr>
            <p:spPr bwMode="auto">
              <a:xfrm>
                <a:off x="4859337" y="3735387"/>
                <a:ext cx="12700" cy="14288"/>
              </a:xfrm>
              <a:custGeom>
                <a:avLst/>
                <a:gdLst/>
                <a:ahLst/>
                <a:cxnLst>
                  <a:cxn ang="0">
                    <a:pos x="10" y="0"/>
                  </a:cxn>
                  <a:cxn ang="0">
                    <a:pos x="10" y="0"/>
                  </a:cxn>
                  <a:cxn ang="0">
                    <a:pos x="5" y="2"/>
                  </a:cxn>
                  <a:cxn ang="0">
                    <a:pos x="5" y="2"/>
                  </a:cxn>
                  <a:cxn ang="0">
                    <a:pos x="2" y="3"/>
                  </a:cxn>
                  <a:cxn ang="0">
                    <a:pos x="2" y="6"/>
                  </a:cxn>
                  <a:cxn ang="0">
                    <a:pos x="0" y="10"/>
                  </a:cxn>
                  <a:cxn ang="0">
                    <a:pos x="2" y="13"/>
                  </a:cxn>
                  <a:cxn ang="0">
                    <a:pos x="2" y="13"/>
                  </a:cxn>
                  <a:cxn ang="0">
                    <a:pos x="5" y="16"/>
                  </a:cxn>
                  <a:cxn ang="0">
                    <a:pos x="10" y="18"/>
                  </a:cxn>
                  <a:cxn ang="0">
                    <a:pos x="10" y="18"/>
                  </a:cxn>
                  <a:cxn ang="0">
                    <a:pos x="13" y="16"/>
                  </a:cxn>
                  <a:cxn ang="0">
                    <a:pos x="13" y="16"/>
                  </a:cxn>
                  <a:cxn ang="0">
                    <a:pos x="16" y="15"/>
                  </a:cxn>
                  <a:cxn ang="0">
                    <a:pos x="18" y="11"/>
                  </a:cxn>
                  <a:cxn ang="0">
                    <a:pos x="18" y="8"/>
                  </a:cxn>
                  <a:cxn ang="0">
                    <a:pos x="16" y="5"/>
                  </a:cxn>
                  <a:cxn ang="0">
                    <a:pos x="16" y="5"/>
                  </a:cxn>
                  <a:cxn ang="0">
                    <a:pos x="13" y="2"/>
                  </a:cxn>
                  <a:cxn ang="0">
                    <a:pos x="10" y="0"/>
                  </a:cxn>
                </a:cxnLst>
                <a:rect l="0" t="0" r="r" b="b"/>
                <a:pathLst>
                  <a:path w="18" h="18">
                    <a:moveTo>
                      <a:pt x="10" y="0"/>
                    </a:moveTo>
                    <a:lnTo>
                      <a:pt x="10" y="0"/>
                    </a:lnTo>
                    <a:lnTo>
                      <a:pt x="5" y="2"/>
                    </a:lnTo>
                    <a:lnTo>
                      <a:pt x="5" y="2"/>
                    </a:lnTo>
                    <a:lnTo>
                      <a:pt x="2" y="3"/>
                    </a:lnTo>
                    <a:lnTo>
                      <a:pt x="2" y="6"/>
                    </a:lnTo>
                    <a:lnTo>
                      <a:pt x="0" y="10"/>
                    </a:lnTo>
                    <a:lnTo>
                      <a:pt x="2" y="13"/>
                    </a:lnTo>
                    <a:lnTo>
                      <a:pt x="2" y="13"/>
                    </a:lnTo>
                    <a:lnTo>
                      <a:pt x="5" y="16"/>
                    </a:lnTo>
                    <a:lnTo>
                      <a:pt x="10" y="18"/>
                    </a:lnTo>
                    <a:lnTo>
                      <a:pt x="10" y="18"/>
                    </a:lnTo>
                    <a:lnTo>
                      <a:pt x="13" y="16"/>
                    </a:lnTo>
                    <a:lnTo>
                      <a:pt x="13" y="16"/>
                    </a:lnTo>
                    <a:lnTo>
                      <a:pt x="16" y="15"/>
                    </a:lnTo>
                    <a:lnTo>
                      <a:pt x="18" y="11"/>
                    </a:lnTo>
                    <a:lnTo>
                      <a:pt x="18" y="8"/>
                    </a:lnTo>
                    <a:lnTo>
                      <a:pt x="16" y="5"/>
                    </a:lnTo>
                    <a:lnTo>
                      <a:pt x="16" y="5"/>
                    </a:lnTo>
                    <a:lnTo>
                      <a:pt x="13" y="2"/>
                    </a:lnTo>
                    <a:lnTo>
                      <a:pt x="10"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6" name="Freeform 3680"/>
              <p:cNvSpPr>
                <a:spLocks/>
              </p:cNvSpPr>
              <p:nvPr/>
            </p:nvSpPr>
            <p:spPr bwMode="auto">
              <a:xfrm>
                <a:off x="4859337" y="3735387"/>
                <a:ext cx="12700" cy="14288"/>
              </a:xfrm>
              <a:custGeom>
                <a:avLst/>
                <a:gdLst/>
                <a:ahLst/>
                <a:cxnLst>
                  <a:cxn ang="0">
                    <a:pos x="10" y="0"/>
                  </a:cxn>
                  <a:cxn ang="0">
                    <a:pos x="10" y="0"/>
                  </a:cxn>
                  <a:cxn ang="0">
                    <a:pos x="5" y="2"/>
                  </a:cxn>
                  <a:cxn ang="0">
                    <a:pos x="5" y="2"/>
                  </a:cxn>
                  <a:cxn ang="0">
                    <a:pos x="2" y="3"/>
                  </a:cxn>
                  <a:cxn ang="0">
                    <a:pos x="2" y="6"/>
                  </a:cxn>
                  <a:cxn ang="0">
                    <a:pos x="0" y="10"/>
                  </a:cxn>
                  <a:cxn ang="0">
                    <a:pos x="2" y="13"/>
                  </a:cxn>
                  <a:cxn ang="0">
                    <a:pos x="2" y="13"/>
                  </a:cxn>
                  <a:cxn ang="0">
                    <a:pos x="5" y="16"/>
                  </a:cxn>
                  <a:cxn ang="0">
                    <a:pos x="10" y="18"/>
                  </a:cxn>
                  <a:cxn ang="0">
                    <a:pos x="10" y="18"/>
                  </a:cxn>
                  <a:cxn ang="0">
                    <a:pos x="13" y="16"/>
                  </a:cxn>
                  <a:cxn ang="0">
                    <a:pos x="13" y="16"/>
                  </a:cxn>
                  <a:cxn ang="0">
                    <a:pos x="16" y="15"/>
                  </a:cxn>
                  <a:cxn ang="0">
                    <a:pos x="18" y="11"/>
                  </a:cxn>
                  <a:cxn ang="0">
                    <a:pos x="18" y="8"/>
                  </a:cxn>
                  <a:cxn ang="0">
                    <a:pos x="16" y="5"/>
                  </a:cxn>
                  <a:cxn ang="0">
                    <a:pos x="16" y="5"/>
                  </a:cxn>
                  <a:cxn ang="0">
                    <a:pos x="13" y="2"/>
                  </a:cxn>
                  <a:cxn ang="0">
                    <a:pos x="10" y="0"/>
                  </a:cxn>
                </a:cxnLst>
                <a:rect l="0" t="0" r="r" b="b"/>
                <a:pathLst>
                  <a:path w="18" h="18">
                    <a:moveTo>
                      <a:pt x="10" y="0"/>
                    </a:moveTo>
                    <a:lnTo>
                      <a:pt x="10" y="0"/>
                    </a:lnTo>
                    <a:lnTo>
                      <a:pt x="5" y="2"/>
                    </a:lnTo>
                    <a:lnTo>
                      <a:pt x="5" y="2"/>
                    </a:lnTo>
                    <a:lnTo>
                      <a:pt x="2" y="3"/>
                    </a:lnTo>
                    <a:lnTo>
                      <a:pt x="2" y="6"/>
                    </a:lnTo>
                    <a:lnTo>
                      <a:pt x="0" y="10"/>
                    </a:lnTo>
                    <a:lnTo>
                      <a:pt x="2" y="13"/>
                    </a:lnTo>
                    <a:lnTo>
                      <a:pt x="2" y="13"/>
                    </a:lnTo>
                    <a:lnTo>
                      <a:pt x="5" y="16"/>
                    </a:lnTo>
                    <a:lnTo>
                      <a:pt x="10" y="18"/>
                    </a:lnTo>
                    <a:lnTo>
                      <a:pt x="10" y="18"/>
                    </a:lnTo>
                    <a:lnTo>
                      <a:pt x="13" y="16"/>
                    </a:lnTo>
                    <a:lnTo>
                      <a:pt x="13" y="16"/>
                    </a:lnTo>
                    <a:lnTo>
                      <a:pt x="16" y="15"/>
                    </a:lnTo>
                    <a:lnTo>
                      <a:pt x="18" y="11"/>
                    </a:lnTo>
                    <a:lnTo>
                      <a:pt x="18" y="8"/>
                    </a:lnTo>
                    <a:lnTo>
                      <a:pt x="16" y="5"/>
                    </a:lnTo>
                    <a:lnTo>
                      <a:pt x="16" y="5"/>
                    </a:lnTo>
                    <a:lnTo>
                      <a:pt x="13" y="2"/>
                    </a:lnTo>
                    <a:lnTo>
                      <a:pt x="1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Freeform 3681"/>
              <p:cNvSpPr>
                <a:spLocks/>
              </p:cNvSpPr>
              <p:nvPr/>
            </p:nvSpPr>
            <p:spPr bwMode="auto">
              <a:xfrm>
                <a:off x="4865687" y="3779837"/>
                <a:ext cx="14288" cy="12700"/>
              </a:xfrm>
              <a:custGeom>
                <a:avLst/>
                <a:gdLst/>
                <a:ahLst/>
                <a:cxnLst>
                  <a:cxn ang="0">
                    <a:pos x="8" y="0"/>
                  </a:cxn>
                  <a:cxn ang="0">
                    <a:pos x="8" y="0"/>
                  </a:cxn>
                  <a:cxn ang="0">
                    <a:pos x="5" y="2"/>
                  </a:cxn>
                  <a:cxn ang="0">
                    <a:pos x="5" y="2"/>
                  </a:cxn>
                  <a:cxn ang="0">
                    <a:pos x="1" y="4"/>
                  </a:cxn>
                  <a:cxn ang="0">
                    <a:pos x="0" y="7"/>
                  </a:cxn>
                  <a:cxn ang="0">
                    <a:pos x="0" y="10"/>
                  </a:cxn>
                  <a:cxn ang="0">
                    <a:pos x="1" y="13"/>
                  </a:cxn>
                  <a:cxn ang="0">
                    <a:pos x="1" y="13"/>
                  </a:cxn>
                  <a:cxn ang="0">
                    <a:pos x="5" y="17"/>
                  </a:cxn>
                  <a:cxn ang="0">
                    <a:pos x="8" y="17"/>
                  </a:cxn>
                  <a:cxn ang="0">
                    <a:pos x="8" y="17"/>
                  </a:cxn>
                  <a:cxn ang="0">
                    <a:pos x="13" y="17"/>
                  </a:cxn>
                  <a:cxn ang="0">
                    <a:pos x="13" y="17"/>
                  </a:cxn>
                  <a:cxn ang="0">
                    <a:pos x="16" y="13"/>
                  </a:cxn>
                  <a:cxn ang="0">
                    <a:pos x="16" y="12"/>
                  </a:cxn>
                  <a:cxn ang="0">
                    <a:pos x="18" y="8"/>
                  </a:cxn>
                  <a:cxn ang="0">
                    <a:pos x="16" y="5"/>
                  </a:cxn>
                  <a:cxn ang="0">
                    <a:pos x="16" y="5"/>
                  </a:cxn>
                  <a:cxn ang="0">
                    <a:pos x="13" y="2"/>
                  </a:cxn>
                  <a:cxn ang="0">
                    <a:pos x="8" y="0"/>
                  </a:cxn>
                </a:cxnLst>
                <a:rect l="0" t="0" r="r" b="b"/>
                <a:pathLst>
                  <a:path w="18" h="17">
                    <a:moveTo>
                      <a:pt x="8" y="0"/>
                    </a:moveTo>
                    <a:lnTo>
                      <a:pt x="8" y="0"/>
                    </a:lnTo>
                    <a:lnTo>
                      <a:pt x="5" y="2"/>
                    </a:lnTo>
                    <a:lnTo>
                      <a:pt x="5" y="2"/>
                    </a:lnTo>
                    <a:lnTo>
                      <a:pt x="1" y="4"/>
                    </a:lnTo>
                    <a:lnTo>
                      <a:pt x="0" y="7"/>
                    </a:lnTo>
                    <a:lnTo>
                      <a:pt x="0" y="10"/>
                    </a:lnTo>
                    <a:lnTo>
                      <a:pt x="1" y="13"/>
                    </a:lnTo>
                    <a:lnTo>
                      <a:pt x="1" y="13"/>
                    </a:lnTo>
                    <a:lnTo>
                      <a:pt x="5" y="17"/>
                    </a:lnTo>
                    <a:lnTo>
                      <a:pt x="8" y="17"/>
                    </a:lnTo>
                    <a:lnTo>
                      <a:pt x="8" y="17"/>
                    </a:lnTo>
                    <a:lnTo>
                      <a:pt x="13" y="17"/>
                    </a:lnTo>
                    <a:lnTo>
                      <a:pt x="13" y="17"/>
                    </a:lnTo>
                    <a:lnTo>
                      <a:pt x="16" y="13"/>
                    </a:lnTo>
                    <a:lnTo>
                      <a:pt x="16" y="12"/>
                    </a:lnTo>
                    <a:lnTo>
                      <a:pt x="18" y="8"/>
                    </a:lnTo>
                    <a:lnTo>
                      <a:pt x="16" y="5"/>
                    </a:lnTo>
                    <a:lnTo>
                      <a:pt x="16" y="5"/>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Freeform 3682"/>
              <p:cNvSpPr>
                <a:spLocks/>
              </p:cNvSpPr>
              <p:nvPr/>
            </p:nvSpPr>
            <p:spPr bwMode="auto">
              <a:xfrm>
                <a:off x="4865687" y="3779837"/>
                <a:ext cx="14288" cy="12700"/>
              </a:xfrm>
              <a:custGeom>
                <a:avLst/>
                <a:gdLst/>
                <a:ahLst/>
                <a:cxnLst>
                  <a:cxn ang="0">
                    <a:pos x="8" y="0"/>
                  </a:cxn>
                  <a:cxn ang="0">
                    <a:pos x="8" y="0"/>
                  </a:cxn>
                  <a:cxn ang="0">
                    <a:pos x="5" y="2"/>
                  </a:cxn>
                  <a:cxn ang="0">
                    <a:pos x="5" y="2"/>
                  </a:cxn>
                  <a:cxn ang="0">
                    <a:pos x="1" y="4"/>
                  </a:cxn>
                  <a:cxn ang="0">
                    <a:pos x="0" y="7"/>
                  </a:cxn>
                  <a:cxn ang="0">
                    <a:pos x="0" y="10"/>
                  </a:cxn>
                  <a:cxn ang="0">
                    <a:pos x="1" y="13"/>
                  </a:cxn>
                  <a:cxn ang="0">
                    <a:pos x="1" y="13"/>
                  </a:cxn>
                  <a:cxn ang="0">
                    <a:pos x="5" y="17"/>
                  </a:cxn>
                  <a:cxn ang="0">
                    <a:pos x="8" y="17"/>
                  </a:cxn>
                  <a:cxn ang="0">
                    <a:pos x="8" y="17"/>
                  </a:cxn>
                  <a:cxn ang="0">
                    <a:pos x="13" y="17"/>
                  </a:cxn>
                  <a:cxn ang="0">
                    <a:pos x="13" y="17"/>
                  </a:cxn>
                  <a:cxn ang="0">
                    <a:pos x="16" y="13"/>
                  </a:cxn>
                  <a:cxn ang="0">
                    <a:pos x="16" y="12"/>
                  </a:cxn>
                  <a:cxn ang="0">
                    <a:pos x="18" y="8"/>
                  </a:cxn>
                  <a:cxn ang="0">
                    <a:pos x="16" y="5"/>
                  </a:cxn>
                  <a:cxn ang="0">
                    <a:pos x="16" y="5"/>
                  </a:cxn>
                  <a:cxn ang="0">
                    <a:pos x="13" y="2"/>
                  </a:cxn>
                  <a:cxn ang="0">
                    <a:pos x="8" y="0"/>
                  </a:cxn>
                </a:cxnLst>
                <a:rect l="0" t="0" r="r" b="b"/>
                <a:pathLst>
                  <a:path w="18" h="17">
                    <a:moveTo>
                      <a:pt x="8" y="0"/>
                    </a:moveTo>
                    <a:lnTo>
                      <a:pt x="8" y="0"/>
                    </a:lnTo>
                    <a:lnTo>
                      <a:pt x="5" y="2"/>
                    </a:lnTo>
                    <a:lnTo>
                      <a:pt x="5" y="2"/>
                    </a:lnTo>
                    <a:lnTo>
                      <a:pt x="1" y="4"/>
                    </a:lnTo>
                    <a:lnTo>
                      <a:pt x="0" y="7"/>
                    </a:lnTo>
                    <a:lnTo>
                      <a:pt x="0" y="10"/>
                    </a:lnTo>
                    <a:lnTo>
                      <a:pt x="1" y="13"/>
                    </a:lnTo>
                    <a:lnTo>
                      <a:pt x="1" y="13"/>
                    </a:lnTo>
                    <a:lnTo>
                      <a:pt x="5" y="17"/>
                    </a:lnTo>
                    <a:lnTo>
                      <a:pt x="8" y="17"/>
                    </a:lnTo>
                    <a:lnTo>
                      <a:pt x="8" y="17"/>
                    </a:lnTo>
                    <a:lnTo>
                      <a:pt x="13" y="17"/>
                    </a:lnTo>
                    <a:lnTo>
                      <a:pt x="13" y="17"/>
                    </a:lnTo>
                    <a:lnTo>
                      <a:pt x="16" y="13"/>
                    </a:lnTo>
                    <a:lnTo>
                      <a:pt x="16" y="12"/>
                    </a:lnTo>
                    <a:lnTo>
                      <a:pt x="18" y="8"/>
                    </a:lnTo>
                    <a:lnTo>
                      <a:pt x="16" y="5"/>
                    </a:lnTo>
                    <a:lnTo>
                      <a:pt x="16" y="5"/>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9" name="Freeform 3683"/>
              <p:cNvSpPr>
                <a:spLocks/>
              </p:cNvSpPr>
              <p:nvPr/>
            </p:nvSpPr>
            <p:spPr bwMode="auto">
              <a:xfrm>
                <a:off x="4854575" y="3797300"/>
                <a:ext cx="12700" cy="14288"/>
              </a:xfrm>
              <a:custGeom>
                <a:avLst/>
                <a:gdLst/>
                <a:ahLst/>
                <a:cxnLst>
                  <a:cxn ang="0">
                    <a:pos x="8" y="0"/>
                  </a:cxn>
                  <a:cxn ang="0">
                    <a:pos x="8" y="0"/>
                  </a:cxn>
                  <a:cxn ang="0">
                    <a:pos x="5" y="2"/>
                  </a:cxn>
                  <a:cxn ang="0">
                    <a:pos x="5" y="2"/>
                  </a:cxn>
                  <a:cxn ang="0">
                    <a:pos x="2" y="4"/>
                  </a:cxn>
                  <a:cxn ang="0">
                    <a:pos x="0" y="7"/>
                  </a:cxn>
                  <a:cxn ang="0">
                    <a:pos x="0" y="10"/>
                  </a:cxn>
                  <a:cxn ang="0">
                    <a:pos x="2" y="13"/>
                  </a:cxn>
                  <a:cxn ang="0">
                    <a:pos x="2" y="13"/>
                  </a:cxn>
                  <a:cxn ang="0">
                    <a:pos x="5" y="17"/>
                  </a:cxn>
                  <a:cxn ang="0">
                    <a:pos x="8" y="18"/>
                  </a:cxn>
                  <a:cxn ang="0">
                    <a:pos x="8" y="18"/>
                  </a:cxn>
                  <a:cxn ang="0">
                    <a:pos x="13" y="17"/>
                  </a:cxn>
                  <a:cxn ang="0">
                    <a:pos x="13" y="17"/>
                  </a:cxn>
                  <a:cxn ang="0">
                    <a:pos x="15" y="15"/>
                  </a:cxn>
                  <a:cxn ang="0">
                    <a:pos x="16" y="12"/>
                  </a:cxn>
                  <a:cxn ang="0">
                    <a:pos x="16" y="9"/>
                  </a:cxn>
                  <a:cxn ang="0">
                    <a:pos x="16" y="5"/>
                  </a:cxn>
                  <a:cxn ang="0">
                    <a:pos x="16" y="5"/>
                  </a:cxn>
                  <a:cxn ang="0">
                    <a:pos x="13" y="2"/>
                  </a:cxn>
                  <a:cxn ang="0">
                    <a:pos x="8" y="0"/>
                  </a:cxn>
                </a:cxnLst>
                <a:rect l="0" t="0" r="r" b="b"/>
                <a:pathLst>
                  <a:path w="16" h="18">
                    <a:moveTo>
                      <a:pt x="8" y="0"/>
                    </a:moveTo>
                    <a:lnTo>
                      <a:pt x="8" y="0"/>
                    </a:lnTo>
                    <a:lnTo>
                      <a:pt x="5" y="2"/>
                    </a:lnTo>
                    <a:lnTo>
                      <a:pt x="5" y="2"/>
                    </a:lnTo>
                    <a:lnTo>
                      <a:pt x="2" y="4"/>
                    </a:lnTo>
                    <a:lnTo>
                      <a:pt x="0" y="7"/>
                    </a:lnTo>
                    <a:lnTo>
                      <a:pt x="0" y="10"/>
                    </a:lnTo>
                    <a:lnTo>
                      <a:pt x="2" y="13"/>
                    </a:lnTo>
                    <a:lnTo>
                      <a:pt x="2" y="13"/>
                    </a:lnTo>
                    <a:lnTo>
                      <a:pt x="5" y="17"/>
                    </a:lnTo>
                    <a:lnTo>
                      <a:pt x="8" y="18"/>
                    </a:lnTo>
                    <a:lnTo>
                      <a:pt x="8" y="18"/>
                    </a:lnTo>
                    <a:lnTo>
                      <a:pt x="13" y="17"/>
                    </a:lnTo>
                    <a:lnTo>
                      <a:pt x="13" y="17"/>
                    </a:lnTo>
                    <a:lnTo>
                      <a:pt x="15" y="15"/>
                    </a:lnTo>
                    <a:lnTo>
                      <a:pt x="16" y="12"/>
                    </a:lnTo>
                    <a:lnTo>
                      <a:pt x="16" y="9"/>
                    </a:lnTo>
                    <a:lnTo>
                      <a:pt x="16" y="5"/>
                    </a:lnTo>
                    <a:lnTo>
                      <a:pt x="16" y="5"/>
                    </a:lnTo>
                    <a:lnTo>
                      <a:pt x="13" y="2"/>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Freeform 3684"/>
              <p:cNvSpPr>
                <a:spLocks/>
              </p:cNvSpPr>
              <p:nvPr/>
            </p:nvSpPr>
            <p:spPr bwMode="auto">
              <a:xfrm>
                <a:off x="4854575" y="3797300"/>
                <a:ext cx="12700" cy="14288"/>
              </a:xfrm>
              <a:custGeom>
                <a:avLst/>
                <a:gdLst/>
                <a:ahLst/>
                <a:cxnLst>
                  <a:cxn ang="0">
                    <a:pos x="8" y="0"/>
                  </a:cxn>
                  <a:cxn ang="0">
                    <a:pos x="8" y="0"/>
                  </a:cxn>
                  <a:cxn ang="0">
                    <a:pos x="5" y="2"/>
                  </a:cxn>
                  <a:cxn ang="0">
                    <a:pos x="5" y="2"/>
                  </a:cxn>
                  <a:cxn ang="0">
                    <a:pos x="2" y="4"/>
                  </a:cxn>
                  <a:cxn ang="0">
                    <a:pos x="0" y="7"/>
                  </a:cxn>
                  <a:cxn ang="0">
                    <a:pos x="0" y="10"/>
                  </a:cxn>
                  <a:cxn ang="0">
                    <a:pos x="2" y="13"/>
                  </a:cxn>
                  <a:cxn ang="0">
                    <a:pos x="2" y="13"/>
                  </a:cxn>
                  <a:cxn ang="0">
                    <a:pos x="5" y="17"/>
                  </a:cxn>
                  <a:cxn ang="0">
                    <a:pos x="8" y="18"/>
                  </a:cxn>
                  <a:cxn ang="0">
                    <a:pos x="8" y="18"/>
                  </a:cxn>
                  <a:cxn ang="0">
                    <a:pos x="13" y="17"/>
                  </a:cxn>
                  <a:cxn ang="0">
                    <a:pos x="13" y="17"/>
                  </a:cxn>
                  <a:cxn ang="0">
                    <a:pos x="15" y="15"/>
                  </a:cxn>
                  <a:cxn ang="0">
                    <a:pos x="16" y="12"/>
                  </a:cxn>
                  <a:cxn ang="0">
                    <a:pos x="16" y="9"/>
                  </a:cxn>
                  <a:cxn ang="0">
                    <a:pos x="16" y="5"/>
                  </a:cxn>
                  <a:cxn ang="0">
                    <a:pos x="16" y="5"/>
                  </a:cxn>
                  <a:cxn ang="0">
                    <a:pos x="13" y="2"/>
                  </a:cxn>
                  <a:cxn ang="0">
                    <a:pos x="8" y="0"/>
                  </a:cxn>
                </a:cxnLst>
                <a:rect l="0" t="0" r="r" b="b"/>
                <a:pathLst>
                  <a:path w="16" h="18">
                    <a:moveTo>
                      <a:pt x="8" y="0"/>
                    </a:moveTo>
                    <a:lnTo>
                      <a:pt x="8" y="0"/>
                    </a:lnTo>
                    <a:lnTo>
                      <a:pt x="5" y="2"/>
                    </a:lnTo>
                    <a:lnTo>
                      <a:pt x="5" y="2"/>
                    </a:lnTo>
                    <a:lnTo>
                      <a:pt x="2" y="4"/>
                    </a:lnTo>
                    <a:lnTo>
                      <a:pt x="0" y="7"/>
                    </a:lnTo>
                    <a:lnTo>
                      <a:pt x="0" y="10"/>
                    </a:lnTo>
                    <a:lnTo>
                      <a:pt x="2" y="13"/>
                    </a:lnTo>
                    <a:lnTo>
                      <a:pt x="2" y="13"/>
                    </a:lnTo>
                    <a:lnTo>
                      <a:pt x="5" y="17"/>
                    </a:lnTo>
                    <a:lnTo>
                      <a:pt x="8" y="18"/>
                    </a:lnTo>
                    <a:lnTo>
                      <a:pt x="8" y="18"/>
                    </a:lnTo>
                    <a:lnTo>
                      <a:pt x="13" y="17"/>
                    </a:lnTo>
                    <a:lnTo>
                      <a:pt x="13" y="17"/>
                    </a:lnTo>
                    <a:lnTo>
                      <a:pt x="15" y="15"/>
                    </a:lnTo>
                    <a:lnTo>
                      <a:pt x="16" y="12"/>
                    </a:lnTo>
                    <a:lnTo>
                      <a:pt x="16" y="9"/>
                    </a:lnTo>
                    <a:lnTo>
                      <a:pt x="16" y="5"/>
                    </a:lnTo>
                    <a:lnTo>
                      <a:pt x="16" y="5"/>
                    </a:lnTo>
                    <a:lnTo>
                      <a:pt x="13" y="2"/>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Freeform 3685"/>
              <p:cNvSpPr>
                <a:spLocks/>
              </p:cNvSpPr>
              <p:nvPr/>
            </p:nvSpPr>
            <p:spPr bwMode="auto">
              <a:xfrm>
                <a:off x="4830762" y="3868737"/>
                <a:ext cx="19050" cy="17463"/>
              </a:xfrm>
              <a:custGeom>
                <a:avLst/>
                <a:gdLst/>
                <a:ahLst/>
                <a:cxnLst>
                  <a:cxn ang="0">
                    <a:pos x="13" y="0"/>
                  </a:cxn>
                  <a:cxn ang="0">
                    <a:pos x="13" y="0"/>
                  </a:cxn>
                  <a:cxn ang="0">
                    <a:pos x="8" y="0"/>
                  </a:cxn>
                  <a:cxn ang="0">
                    <a:pos x="5" y="3"/>
                  </a:cxn>
                  <a:cxn ang="0">
                    <a:pos x="2" y="7"/>
                  </a:cxn>
                  <a:cxn ang="0">
                    <a:pos x="0" y="11"/>
                  </a:cxn>
                  <a:cxn ang="0">
                    <a:pos x="0" y="11"/>
                  </a:cxn>
                  <a:cxn ang="0">
                    <a:pos x="2" y="15"/>
                  </a:cxn>
                  <a:cxn ang="0">
                    <a:pos x="4" y="20"/>
                  </a:cxn>
                  <a:cxn ang="0">
                    <a:pos x="7" y="23"/>
                  </a:cxn>
                  <a:cxn ang="0">
                    <a:pos x="12" y="23"/>
                  </a:cxn>
                  <a:cxn ang="0">
                    <a:pos x="12" y="23"/>
                  </a:cxn>
                  <a:cxn ang="0">
                    <a:pos x="13" y="23"/>
                  </a:cxn>
                  <a:cxn ang="0">
                    <a:pos x="13" y="23"/>
                  </a:cxn>
                  <a:cxn ang="0">
                    <a:pos x="17" y="23"/>
                  </a:cxn>
                  <a:cxn ang="0">
                    <a:pos x="20" y="21"/>
                  </a:cxn>
                  <a:cxn ang="0">
                    <a:pos x="23" y="16"/>
                  </a:cxn>
                  <a:cxn ang="0">
                    <a:pos x="25" y="13"/>
                  </a:cxn>
                  <a:cxn ang="0">
                    <a:pos x="25" y="13"/>
                  </a:cxn>
                  <a:cxn ang="0">
                    <a:pos x="25" y="8"/>
                  </a:cxn>
                  <a:cxn ang="0">
                    <a:pos x="21" y="3"/>
                  </a:cxn>
                  <a:cxn ang="0">
                    <a:pos x="18" y="2"/>
                  </a:cxn>
                  <a:cxn ang="0">
                    <a:pos x="13" y="0"/>
                  </a:cxn>
                  <a:cxn ang="0">
                    <a:pos x="13" y="0"/>
                  </a:cxn>
                  <a:cxn ang="0">
                    <a:pos x="13" y="0"/>
                  </a:cxn>
                </a:cxnLst>
                <a:rect l="0" t="0" r="r" b="b"/>
                <a:pathLst>
                  <a:path w="25" h="23">
                    <a:moveTo>
                      <a:pt x="13" y="0"/>
                    </a:moveTo>
                    <a:lnTo>
                      <a:pt x="13" y="0"/>
                    </a:lnTo>
                    <a:lnTo>
                      <a:pt x="8" y="0"/>
                    </a:lnTo>
                    <a:lnTo>
                      <a:pt x="5" y="3"/>
                    </a:lnTo>
                    <a:lnTo>
                      <a:pt x="2" y="7"/>
                    </a:lnTo>
                    <a:lnTo>
                      <a:pt x="0" y="11"/>
                    </a:lnTo>
                    <a:lnTo>
                      <a:pt x="0" y="11"/>
                    </a:lnTo>
                    <a:lnTo>
                      <a:pt x="2" y="15"/>
                    </a:lnTo>
                    <a:lnTo>
                      <a:pt x="4" y="20"/>
                    </a:lnTo>
                    <a:lnTo>
                      <a:pt x="7" y="23"/>
                    </a:lnTo>
                    <a:lnTo>
                      <a:pt x="12" y="23"/>
                    </a:lnTo>
                    <a:lnTo>
                      <a:pt x="12" y="23"/>
                    </a:lnTo>
                    <a:lnTo>
                      <a:pt x="13" y="23"/>
                    </a:lnTo>
                    <a:lnTo>
                      <a:pt x="13" y="23"/>
                    </a:lnTo>
                    <a:lnTo>
                      <a:pt x="17" y="23"/>
                    </a:lnTo>
                    <a:lnTo>
                      <a:pt x="20" y="21"/>
                    </a:lnTo>
                    <a:lnTo>
                      <a:pt x="23" y="16"/>
                    </a:lnTo>
                    <a:lnTo>
                      <a:pt x="25" y="13"/>
                    </a:lnTo>
                    <a:lnTo>
                      <a:pt x="25" y="13"/>
                    </a:lnTo>
                    <a:lnTo>
                      <a:pt x="25" y="8"/>
                    </a:lnTo>
                    <a:lnTo>
                      <a:pt x="21" y="3"/>
                    </a:lnTo>
                    <a:lnTo>
                      <a:pt x="18" y="2"/>
                    </a:lnTo>
                    <a:lnTo>
                      <a:pt x="13" y="0"/>
                    </a:lnTo>
                    <a:lnTo>
                      <a:pt x="13" y="0"/>
                    </a:lnTo>
                    <a:lnTo>
                      <a:pt x="13"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Freeform 3686"/>
              <p:cNvSpPr>
                <a:spLocks/>
              </p:cNvSpPr>
              <p:nvPr/>
            </p:nvSpPr>
            <p:spPr bwMode="auto">
              <a:xfrm>
                <a:off x="4830762" y="3868737"/>
                <a:ext cx="19050" cy="17463"/>
              </a:xfrm>
              <a:custGeom>
                <a:avLst/>
                <a:gdLst/>
                <a:ahLst/>
                <a:cxnLst>
                  <a:cxn ang="0">
                    <a:pos x="13" y="0"/>
                  </a:cxn>
                  <a:cxn ang="0">
                    <a:pos x="13" y="0"/>
                  </a:cxn>
                  <a:cxn ang="0">
                    <a:pos x="8" y="0"/>
                  </a:cxn>
                  <a:cxn ang="0">
                    <a:pos x="5" y="3"/>
                  </a:cxn>
                  <a:cxn ang="0">
                    <a:pos x="2" y="7"/>
                  </a:cxn>
                  <a:cxn ang="0">
                    <a:pos x="0" y="11"/>
                  </a:cxn>
                  <a:cxn ang="0">
                    <a:pos x="0" y="11"/>
                  </a:cxn>
                  <a:cxn ang="0">
                    <a:pos x="2" y="15"/>
                  </a:cxn>
                  <a:cxn ang="0">
                    <a:pos x="4" y="20"/>
                  </a:cxn>
                  <a:cxn ang="0">
                    <a:pos x="7" y="23"/>
                  </a:cxn>
                  <a:cxn ang="0">
                    <a:pos x="12" y="23"/>
                  </a:cxn>
                  <a:cxn ang="0">
                    <a:pos x="12" y="23"/>
                  </a:cxn>
                  <a:cxn ang="0">
                    <a:pos x="13" y="23"/>
                  </a:cxn>
                  <a:cxn ang="0">
                    <a:pos x="13" y="23"/>
                  </a:cxn>
                  <a:cxn ang="0">
                    <a:pos x="17" y="23"/>
                  </a:cxn>
                  <a:cxn ang="0">
                    <a:pos x="20" y="21"/>
                  </a:cxn>
                  <a:cxn ang="0">
                    <a:pos x="23" y="16"/>
                  </a:cxn>
                  <a:cxn ang="0">
                    <a:pos x="25" y="13"/>
                  </a:cxn>
                  <a:cxn ang="0">
                    <a:pos x="25" y="13"/>
                  </a:cxn>
                  <a:cxn ang="0">
                    <a:pos x="25" y="8"/>
                  </a:cxn>
                  <a:cxn ang="0">
                    <a:pos x="21" y="3"/>
                  </a:cxn>
                  <a:cxn ang="0">
                    <a:pos x="18" y="2"/>
                  </a:cxn>
                  <a:cxn ang="0">
                    <a:pos x="13" y="0"/>
                  </a:cxn>
                  <a:cxn ang="0">
                    <a:pos x="13" y="0"/>
                  </a:cxn>
                  <a:cxn ang="0">
                    <a:pos x="13" y="0"/>
                  </a:cxn>
                </a:cxnLst>
                <a:rect l="0" t="0" r="r" b="b"/>
                <a:pathLst>
                  <a:path w="25" h="23">
                    <a:moveTo>
                      <a:pt x="13" y="0"/>
                    </a:moveTo>
                    <a:lnTo>
                      <a:pt x="13" y="0"/>
                    </a:lnTo>
                    <a:lnTo>
                      <a:pt x="8" y="0"/>
                    </a:lnTo>
                    <a:lnTo>
                      <a:pt x="5" y="3"/>
                    </a:lnTo>
                    <a:lnTo>
                      <a:pt x="2" y="7"/>
                    </a:lnTo>
                    <a:lnTo>
                      <a:pt x="0" y="11"/>
                    </a:lnTo>
                    <a:lnTo>
                      <a:pt x="0" y="11"/>
                    </a:lnTo>
                    <a:lnTo>
                      <a:pt x="2" y="15"/>
                    </a:lnTo>
                    <a:lnTo>
                      <a:pt x="4" y="20"/>
                    </a:lnTo>
                    <a:lnTo>
                      <a:pt x="7" y="23"/>
                    </a:lnTo>
                    <a:lnTo>
                      <a:pt x="12" y="23"/>
                    </a:lnTo>
                    <a:lnTo>
                      <a:pt x="12" y="23"/>
                    </a:lnTo>
                    <a:lnTo>
                      <a:pt x="13" y="23"/>
                    </a:lnTo>
                    <a:lnTo>
                      <a:pt x="13" y="23"/>
                    </a:lnTo>
                    <a:lnTo>
                      <a:pt x="17" y="23"/>
                    </a:lnTo>
                    <a:lnTo>
                      <a:pt x="20" y="21"/>
                    </a:lnTo>
                    <a:lnTo>
                      <a:pt x="23" y="16"/>
                    </a:lnTo>
                    <a:lnTo>
                      <a:pt x="25" y="13"/>
                    </a:lnTo>
                    <a:lnTo>
                      <a:pt x="25" y="13"/>
                    </a:lnTo>
                    <a:lnTo>
                      <a:pt x="25" y="8"/>
                    </a:lnTo>
                    <a:lnTo>
                      <a:pt x="21" y="3"/>
                    </a:lnTo>
                    <a:lnTo>
                      <a:pt x="18" y="2"/>
                    </a:lnTo>
                    <a:lnTo>
                      <a:pt x="13" y="0"/>
                    </a:lnTo>
                    <a:lnTo>
                      <a:pt x="13" y="0"/>
                    </a:lnTo>
                    <a:lnTo>
                      <a:pt x="13"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Freeform 3687"/>
              <p:cNvSpPr>
                <a:spLocks/>
              </p:cNvSpPr>
              <p:nvPr/>
            </p:nvSpPr>
            <p:spPr bwMode="auto">
              <a:xfrm>
                <a:off x="4784725" y="3910012"/>
                <a:ext cx="19050" cy="20638"/>
              </a:xfrm>
              <a:custGeom>
                <a:avLst/>
                <a:gdLst/>
                <a:ahLst/>
                <a:cxnLst>
                  <a:cxn ang="0">
                    <a:pos x="12" y="0"/>
                  </a:cxn>
                  <a:cxn ang="0">
                    <a:pos x="12" y="0"/>
                  </a:cxn>
                  <a:cxn ang="0">
                    <a:pos x="7" y="0"/>
                  </a:cxn>
                  <a:cxn ang="0">
                    <a:pos x="3" y="3"/>
                  </a:cxn>
                  <a:cxn ang="0">
                    <a:pos x="0" y="6"/>
                  </a:cxn>
                  <a:cxn ang="0">
                    <a:pos x="0" y="11"/>
                  </a:cxn>
                  <a:cxn ang="0">
                    <a:pos x="0" y="11"/>
                  </a:cxn>
                  <a:cxn ang="0">
                    <a:pos x="0" y="14"/>
                  </a:cxn>
                  <a:cxn ang="0">
                    <a:pos x="2" y="19"/>
                  </a:cxn>
                  <a:cxn ang="0">
                    <a:pos x="5" y="23"/>
                  </a:cxn>
                  <a:cxn ang="0">
                    <a:pos x="10" y="24"/>
                  </a:cxn>
                  <a:cxn ang="0">
                    <a:pos x="10" y="24"/>
                  </a:cxn>
                  <a:cxn ang="0">
                    <a:pos x="12" y="24"/>
                  </a:cxn>
                  <a:cxn ang="0">
                    <a:pos x="12" y="24"/>
                  </a:cxn>
                  <a:cxn ang="0">
                    <a:pos x="17" y="23"/>
                  </a:cxn>
                  <a:cxn ang="0">
                    <a:pos x="20" y="21"/>
                  </a:cxn>
                  <a:cxn ang="0">
                    <a:pos x="21" y="18"/>
                  </a:cxn>
                  <a:cxn ang="0">
                    <a:pos x="23" y="13"/>
                  </a:cxn>
                  <a:cxn ang="0">
                    <a:pos x="23" y="13"/>
                  </a:cxn>
                  <a:cxn ang="0">
                    <a:pos x="23" y="8"/>
                  </a:cxn>
                  <a:cxn ang="0">
                    <a:pos x="20" y="5"/>
                  </a:cxn>
                  <a:cxn ang="0">
                    <a:pos x="17" y="1"/>
                  </a:cxn>
                  <a:cxn ang="0">
                    <a:pos x="13" y="0"/>
                  </a:cxn>
                  <a:cxn ang="0">
                    <a:pos x="13" y="0"/>
                  </a:cxn>
                  <a:cxn ang="0">
                    <a:pos x="12" y="0"/>
                  </a:cxn>
                </a:cxnLst>
                <a:rect l="0" t="0" r="r" b="b"/>
                <a:pathLst>
                  <a:path w="23" h="24">
                    <a:moveTo>
                      <a:pt x="12" y="0"/>
                    </a:moveTo>
                    <a:lnTo>
                      <a:pt x="12" y="0"/>
                    </a:lnTo>
                    <a:lnTo>
                      <a:pt x="7" y="0"/>
                    </a:lnTo>
                    <a:lnTo>
                      <a:pt x="3" y="3"/>
                    </a:lnTo>
                    <a:lnTo>
                      <a:pt x="0" y="6"/>
                    </a:lnTo>
                    <a:lnTo>
                      <a:pt x="0" y="11"/>
                    </a:lnTo>
                    <a:lnTo>
                      <a:pt x="0" y="11"/>
                    </a:lnTo>
                    <a:lnTo>
                      <a:pt x="0" y="14"/>
                    </a:lnTo>
                    <a:lnTo>
                      <a:pt x="2" y="19"/>
                    </a:lnTo>
                    <a:lnTo>
                      <a:pt x="5" y="23"/>
                    </a:lnTo>
                    <a:lnTo>
                      <a:pt x="10" y="24"/>
                    </a:lnTo>
                    <a:lnTo>
                      <a:pt x="10" y="24"/>
                    </a:lnTo>
                    <a:lnTo>
                      <a:pt x="12" y="24"/>
                    </a:lnTo>
                    <a:lnTo>
                      <a:pt x="12" y="24"/>
                    </a:lnTo>
                    <a:lnTo>
                      <a:pt x="17" y="23"/>
                    </a:lnTo>
                    <a:lnTo>
                      <a:pt x="20" y="21"/>
                    </a:lnTo>
                    <a:lnTo>
                      <a:pt x="21" y="18"/>
                    </a:lnTo>
                    <a:lnTo>
                      <a:pt x="23" y="13"/>
                    </a:lnTo>
                    <a:lnTo>
                      <a:pt x="23" y="13"/>
                    </a:lnTo>
                    <a:lnTo>
                      <a:pt x="23" y="8"/>
                    </a:lnTo>
                    <a:lnTo>
                      <a:pt x="20" y="5"/>
                    </a:lnTo>
                    <a:lnTo>
                      <a:pt x="17" y="1"/>
                    </a:lnTo>
                    <a:lnTo>
                      <a:pt x="13" y="0"/>
                    </a:lnTo>
                    <a:lnTo>
                      <a:pt x="13" y="0"/>
                    </a:lnTo>
                    <a:lnTo>
                      <a:pt x="12"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3688"/>
              <p:cNvSpPr>
                <a:spLocks/>
              </p:cNvSpPr>
              <p:nvPr/>
            </p:nvSpPr>
            <p:spPr bwMode="auto">
              <a:xfrm>
                <a:off x="4784725" y="3910012"/>
                <a:ext cx="19050" cy="20638"/>
              </a:xfrm>
              <a:custGeom>
                <a:avLst/>
                <a:gdLst/>
                <a:ahLst/>
                <a:cxnLst>
                  <a:cxn ang="0">
                    <a:pos x="12" y="0"/>
                  </a:cxn>
                  <a:cxn ang="0">
                    <a:pos x="12" y="0"/>
                  </a:cxn>
                  <a:cxn ang="0">
                    <a:pos x="7" y="0"/>
                  </a:cxn>
                  <a:cxn ang="0">
                    <a:pos x="3" y="3"/>
                  </a:cxn>
                  <a:cxn ang="0">
                    <a:pos x="0" y="6"/>
                  </a:cxn>
                  <a:cxn ang="0">
                    <a:pos x="0" y="11"/>
                  </a:cxn>
                  <a:cxn ang="0">
                    <a:pos x="0" y="11"/>
                  </a:cxn>
                  <a:cxn ang="0">
                    <a:pos x="0" y="14"/>
                  </a:cxn>
                  <a:cxn ang="0">
                    <a:pos x="2" y="19"/>
                  </a:cxn>
                  <a:cxn ang="0">
                    <a:pos x="5" y="23"/>
                  </a:cxn>
                  <a:cxn ang="0">
                    <a:pos x="10" y="24"/>
                  </a:cxn>
                  <a:cxn ang="0">
                    <a:pos x="10" y="24"/>
                  </a:cxn>
                  <a:cxn ang="0">
                    <a:pos x="12" y="24"/>
                  </a:cxn>
                  <a:cxn ang="0">
                    <a:pos x="12" y="24"/>
                  </a:cxn>
                  <a:cxn ang="0">
                    <a:pos x="17" y="23"/>
                  </a:cxn>
                  <a:cxn ang="0">
                    <a:pos x="20" y="21"/>
                  </a:cxn>
                  <a:cxn ang="0">
                    <a:pos x="21" y="18"/>
                  </a:cxn>
                  <a:cxn ang="0">
                    <a:pos x="23" y="13"/>
                  </a:cxn>
                  <a:cxn ang="0">
                    <a:pos x="23" y="13"/>
                  </a:cxn>
                  <a:cxn ang="0">
                    <a:pos x="23" y="8"/>
                  </a:cxn>
                  <a:cxn ang="0">
                    <a:pos x="20" y="5"/>
                  </a:cxn>
                  <a:cxn ang="0">
                    <a:pos x="17" y="1"/>
                  </a:cxn>
                  <a:cxn ang="0">
                    <a:pos x="13" y="0"/>
                  </a:cxn>
                  <a:cxn ang="0">
                    <a:pos x="13" y="0"/>
                  </a:cxn>
                  <a:cxn ang="0">
                    <a:pos x="12" y="0"/>
                  </a:cxn>
                </a:cxnLst>
                <a:rect l="0" t="0" r="r" b="b"/>
                <a:pathLst>
                  <a:path w="23" h="24">
                    <a:moveTo>
                      <a:pt x="12" y="0"/>
                    </a:moveTo>
                    <a:lnTo>
                      <a:pt x="12" y="0"/>
                    </a:lnTo>
                    <a:lnTo>
                      <a:pt x="7" y="0"/>
                    </a:lnTo>
                    <a:lnTo>
                      <a:pt x="3" y="3"/>
                    </a:lnTo>
                    <a:lnTo>
                      <a:pt x="0" y="6"/>
                    </a:lnTo>
                    <a:lnTo>
                      <a:pt x="0" y="11"/>
                    </a:lnTo>
                    <a:lnTo>
                      <a:pt x="0" y="11"/>
                    </a:lnTo>
                    <a:lnTo>
                      <a:pt x="0" y="14"/>
                    </a:lnTo>
                    <a:lnTo>
                      <a:pt x="2" y="19"/>
                    </a:lnTo>
                    <a:lnTo>
                      <a:pt x="5" y="23"/>
                    </a:lnTo>
                    <a:lnTo>
                      <a:pt x="10" y="24"/>
                    </a:lnTo>
                    <a:lnTo>
                      <a:pt x="10" y="24"/>
                    </a:lnTo>
                    <a:lnTo>
                      <a:pt x="12" y="24"/>
                    </a:lnTo>
                    <a:lnTo>
                      <a:pt x="12" y="24"/>
                    </a:lnTo>
                    <a:lnTo>
                      <a:pt x="17" y="23"/>
                    </a:lnTo>
                    <a:lnTo>
                      <a:pt x="20" y="21"/>
                    </a:lnTo>
                    <a:lnTo>
                      <a:pt x="21" y="18"/>
                    </a:lnTo>
                    <a:lnTo>
                      <a:pt x="23" y="13"/>
                    </a:lnTo>
                    <a:lnTo>
                      <a:pt x="23" y="13"/>
                    </a:lnTo>
                    <a:lnTo>
                      <a:pt x="23" y="8"/>
                    </a:lnTo>
                    <a:lnTo>
                      <a:pt x="20" y="5"/>
                    </a:lnTo>
                    <a:lnTo>
                      <a:pt x="17" y="1"/>
                    </a:lnTo>
                    <a:lnTo>
                      <a:pt x="13" y="0"/>
                    </a:lnTo>
                    <a:lnTo>
                      <a:pt x="13" y="0"/>
                    </a:lnTo>
                    <a:lnTo>
                      <a:pt x="12"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Freeform 3689"/>
              <p:cNvSpPr>
                <a:spLocks/>
              </p:cNvSpPr>
              <p:nvPr/>
            </p:nvSpPr>
            <p:spPr bwMode="auto">
              <a:xfrm>
                <a:off x="4841875" y="3848100"/>
                <a:ext cx="12700" cy="12700"/>
              </a:xfrm>
              <a:custGeom>
                <a:avLst/>
                <a:gdLst/>
                <a:ahLst/>
                <a:cxnLst>
                  <a:cxn ang="0">
                    <a:pos x="8" y="0"/>
                  </a:cxn>
                  <a:cxn ang="0">
                    <a:pos x="8" y="0"/>
                  </a:cxn>
                  <a:cxn ang="0">
                    <a:pos x="5" y="0"/>
                  </a:cxn>
                  <a:cxn ang="0">
                    <a:pos x="3" y="1"/>
                  </a:cxn>
                  <a:cxn ang="0">
                    <a:pos x="0" y="4"/>
                  </a:cxn>
                  <a:cxn ang="0">
                    <a:pos x="0" y="8"/>
                  </a:cxn>
                  <a:cxn ang="0">
                    <a:pos x="0" y="8"/>
                  </a:cxn>
                  <a:cxn ang="0">
                    <a:pos x="0" y="11"/>
                  </a:cxn>
                  <a:cxn ang="0">
                    <a:pos x="2" y="13"/>
                  </a:cxn>
                  <a:cxn ang="0">
                    <a:pos x="5" y="16"/>
                  </a:cxn>
                  <a:cxn ang="0">
                    <a:pos x="8" y="16"/>
                  </a:cxn>
                  <a:cxn ang="0">
                    <a:pos x="8" y="16"/>
                  </a:cxn>
                  <a:cxn ang="0">
                    <a:pos x="8" y="16"/>
                  </a:cxn>
                  <a:cxn ang="0">
                    <a:pos x="8" y="16"/>
                  </a:cxn>
                  <a:cxn ang="0">
                    <a:pos x="11" y="16"/>
                  </a:cxn>
                  <a:cxn ang="0">
                    <a:pos x="15" y="14"/>
                  </a:cxn>
                  <a:cxn ang="0">
                    <a:pos x="16" y="11"/>
                  </a:cxn>
                  <a:cxn ang="0">
                    <a:pos x="16" y="8"/>
                  </a:cxn>
                  <a:cxn ang="0">
                    <a:pos x="16" y="8"/>
                  </a:cxn>
                  <a:cxn ang="0">
                    <a:pos x="16" y="4"/>
                  </a:cxn>
                  <a:cxn ang="0">
                    <a:pos x="15" y="3"/>
                  </a:cxn>
                  <a:cxn ang="0">
                    <a:pos x="13" y="0"/>
                  </a:cxn>
                  <a:cxn ang="0">
                    <a:pos x="10" y="0"/>
                  </a:cxn>
                  <a:cxn ang="0">
                    <a:pos x="10" y="0"/>
                  </a:cxn>
                  <a:cxn ang="0">
                    <a:pos x="8" y="0"/>
                  </a:cxn>
                </a:cxnLst>
                <a:rect l="0" t="0" r="r" b="b"/>
                <a:pathLst>
                  <a:path w="16" h="16">
                    <a:moveTo>
                      <a:pt x="8" y="0"/>
                    </a:moveTo>
                    <a:lnTo>
                      <a:pt x="8" y="0"/>
                    </a:lnTo>
                    <a:lnTo>
                      <a:pt x="5" y="0"/>
                    </a:lnTo>
                    <a:lnTo>
                      <a:pt x="3" y="1"/>
                    </a:lnTo>
                    <a:lnTo>
                      <a:pt x="0" y="4"/>
                    </a:lnTo>
                    <a:lnTo>
                      <a:pt x="0" y="8"/>
                    </a:lnTo>
                    <a:lnTo>
                      <a:pt x="0" y="8"/>
                    </a:lnTo>
                    <a:lnTo>
                      <a:pt x="0" y="11"/>
                    </a:lnTo>
                    <a:lnTo>
                      <a:pt x="2" y="13"/>
                    </a:lnTo>
                    <a:lnTo>
                      <a:pt x="5" y="16"/>
                    </a:lnTo>
                    <a:lnTo>
                      <a:pt x="8" y="16"/>
                    </a:lnTo>
                    <a:lnTo>
                      <a:pt x="8" y="16"/>
                    </a:lnTo>
                    <a:lnTo>
                      <a:pt x="8" y="16"/>
                    </a:lnTo>
                    <a:lnTo>
                      <a:pt x="8" y="16"/>
                    </a:lnTo>
                    <a:lnTo>
                      <a:pt x="11" y="16"/>
                    </a:lnTo>
                    <a:lnTo>
                      <a:pt x="15" y="14"/>
                    </a:lnTo>
                    <a:lnTo>
                      <a:pt x="16" y="11"/>
                    </a:lnTo>
                    <a:lnTo>
                      <a:pt x="16" y="8"/>
                    </a:lnTo>
                    <a:lnTo>
                      <a:pt x="16" y="8"/>
                    </a:lnTo>
                    <a:lnTo>
                      <a:pt x="16" y="4"/>
                    </a:lnTo>
                    <a:lnTo>
                      <a:pt x="15" y="3"/>
                    </a:lnTo>
                    <a:lnTo>
                      <a:pt x="13" y="0"/>
                    </a:lnTo>
                    <a:lnTo>
                      <a:pt x="10" y="0"/>
                    </a:lnTo>
                    <a:lnTo>
                      <a:pt x="10" y="0"/>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6" name="Freeform 3690"/>
              <p:cNvSpPr>
                <a:spLocks/>
              </p:cNvSpPr>
              <p:nvPr/>
            </p:nvSpPr>
            <p:spPr bwMode="auto">
              <a:xfrm>
                <a:off x="4841875" y="3848100"/>
                <a:ext cx="12700" cy="12700"/>
              </a:xfrm>
              <a:custGeom>
                <a:avLst/>
                <a:gdLst/>
                <a:ahLst/>
                <a:cxnLst>
                  <a:cxn ang="0">
                    <a:pos x="8" y="0"/>
                  </a:cxn>
                  <a:cxn ang="0">
                    <a:pos x="8" y="0"/>
                  </a:cxn>
                  <a:cxn ang="0">
                    <a:pos x="5" y="0"/>
                  </a:cxn>
                  <a:cxn ang="0">
                    <a:pos x="3" y="1"/>
                  </a:cxn>
                  <a:cxn ang="0">
                    <a:pos x="0" y="4"/>
                  </a:cxn>
                  <a:cxn ang="0">
                    <a:pos x="0" y="8"/>
                  </a:cxn>
                  <a:cxn ang="0">
                    <a:pos x="0" y="8"/>
                  </a:cxn>
                  <a:cxn ang="0">
                    <a:pos x="0" y="11"/>
                  </a:cxn>
                  <a:cxn ang="0">
                    <a:pos x="2" y="13"/>
                  </a:cxn>
                  <a:cxn ang="0">
                    <a:pos x="5" y="16"/>
                  </a:cxn>
                  <a:cxn ang="0">
                    <a:pos x="8" y="16"/>
                  </a:cxn>
                  <a:cxn ang="0">
                    <a:pos x="8" y="16"/>
                  </a:cxn>
                  <a:cxn ang="0">
                    <a:pos x="8" y="16"/>
                  </a:cxn>
                  <a:cxn ang="0">
                    <a:pos x="8" y="16"/>
                  </a:cxn>
                  <a:cxn ang="0">
                    <a:pos x="11" y="16"/>
                  </a:cxn>
                  <a:cxn ang="0">
                    <a:pos x="15" y="14"/>
                  </a:cxn>
                  <a:cxn ang="0">
                    <a:pos x="16" y="11"/>
                  </a:cxn>
                  <a:cxn ang="0">
                    <a:pos x="16" y="8"/>
                  </a:cxn>
                  <a:cxn ang="0">
                    <a:pos x="16" y="8"/>
                  </a:cxn>
                  <a:cxn ang="0">
                    <a:pos x="16" y="4"/>
                  </a:cxn>
                  <a:cxn ang="0">
                    <a:pos x="15" y="3"/>
                  </a:cxn>
                  <a:cxn ang="0">
                    <a:pos x="13" y="0"/>
                  </a:cxn>
                  <a:cxn ang="0">
                    <a:pos x="10" y="0"/>
                  </a:cxn>
                  <a:cxn ang="0">
                    <a:pos x="10" y="0"/>
                  </a:cxn>
                  <a:cxn ang="0">
                    <a:pos x="8" y="0"/>
                  </a:cxn>
                </a:cxnLst>
                <a:rect l="0" t="0" r="r" b="b"/>
                <a:pathLst>
                  <a:path w="16" h="16">
                    <a:moveTo>
                      <a:pt x="8" y="0"/>
                    </a:moveTo>
                    <a:lnTo>
                      <a:pt x="8" y="0"/>
                    </a:lnTo>
                    <a:lnTo>
                      <a:pt x="5" y="0"/>
                    </a:lnTo>
                    <a:lnTo>
                      <a:pt x="3" y="1"/>
                    </a:lnTo>
                    <a:lnTo>
                      <a:pt x="0" y="4"/>
                    </a:lnTo>
                    <a:lnTo>
                      <a:pt x="0" y="8"/>
                    </a:lnTo>
                    <a:lnTo>
                      <a:pt x="0" y="8"/>
                    </a:lnTo>
                    <a:lnTo>
                      <a:pt x="0" y="11"/>
                    </a:lnTo>
                    <a:lnTo>
                      <a:pt x="2" y="13"/>
                    </a:lnTo>
                    <a:lnTo>
                      <a:pt x="5" y="16"/>
                    </a:lnTo>
                    <a:lnTo>
                      <a:pt x="8" y="16"/>
                    </a:lnTo>
                    <a:lnTo>
                      <a:pt x="8" y="16"/>
                    </a:lnTo>
                    <a:lnTo>
                      <a:pt x="8" y="16"/>
                    </a:lnTo>
                    <a:lnTo>
                      <a:pt x="8" y="16"/>
                    </a:lnTo>
                    <a:lnTo>
                      <a:pt x="11" y="16"/>
                    </a:lnTo>
                    <a:lnTo>
                      <a:pt x="15" y="14"/>
                    </a:lnTo>
                    <a:lnTo>
                      <a:pt x="16" y="11"/>
                    </a:lnTo>
                    <a:lnTo>
                      <a:pt x="16" y="8"/>
                    </a:lnTo>
                    <a:lnTo>
                      <a:pt x="16" y="8"/>
                    </a:lnTo>
                    <a:lnTo>
                      <a:pt x="16" y="4"/>
                    </a:lnTo>
                    <a:lnTo>
                      <a:pt x="15" y="3"/>
                    </a:lnTo>
                    <a:lnTo>
                      <a:pt x="13" y="0"/>
                    </a:lnTo>
                    <a:lnTo>
                      <a:pt x="10" y="0"/>
                    </a:lnTo>
                    <a:lnTo>
                      <a:pt x="10" y="0"/>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7" name="Freeform 3691"/>
              <p:cNvSpPr>
                <a:spLocks/>
              </p:cNvSpPr>
              <p:nvPr/>
            </p:nvSpPr>
            <p:spPr bwMode="auto">
              <a:xfrm>
                <a:off x="4824412" y="3889375"/>
                <a:ext cx="14288" cy="12700"/>
              </a:xfrm>
              <a:custGeom>
                <a:avLst/>
                <a:gdLst/>
                <a:ahLst/>
                <a:cxnLst>
                  <a:cxn ang="0">
                    <a:pos x="8" y="0"/>
                  </a:cxn>
                  <a:cxn ang="0">
                    <a:pos x="8" y="0"/>
                  </a:cxn>
                  <a:cxn ang="0">
                    <a:pos x="5" y="2"/>
                  </a:cxn>
                  <a:cxn ang="0">
                    <a:pos x="3" y="3"/>
                  </a:cxn>
                  <a:cxn ang="0">
                    <a:pos x="2" y="5"/>
                  </a:cxn>
                  <a:cxn ang="0">
                    <a:pos x="0" y="8"/>
                  </a:cxn>
                  <a:cxn ang="0">
                    <a:pos x="0" y="8"/>
                  </a:cxn>
                  <a:cxn ang="0">
                    <a:pos x="0" y="11"/>
                  </a:cxn>
                  <a:cxn ang="0">
                    <a:pos x="2" y="15"/>
                  </a:cxn>
                  <a:cxn ang="0">
                    <a:pos x="5" y="16"/>
                  </a:cxn>
                  <a:cxn ang="0">
                    <a:pos x="8" y="18"/>
                  </a:cxn>
                  <a:cxn ang="0">
                    <a:pos x="8" y="18"/>
                  </a:cxn>
                  <a:cxn ang="0">
                    <a:pos x="8" y="18"/>
                  </a:cxn>
                  <a:cxn ang="0">
                    <a:pos x="8" y="18"/>
                  </a:cxn>
                  <a:cxn ang="0">
                    <a:pos x="12" y="16"/>
                  </a:cxn>
                  <a:cxn ang="0">
                    <a:pos x="15" y="15"/>
                  </a:cxn>
                  <a:cxn ang="0">
                    <a:pos x="16" y="13"/>
                  </a:cxn>
                  <a:cxn ang="0">
                    <a:pos x="18" y="10"/>
                  </a:cxn>
                  <a:cxn ang="0">
                    <a:pos x="18" y="10"/>
                  </a:cxn>
                  <a:cxn ang="0">
                    <a:pos x="16" y="7"/>
                  </a:cxn>
                  <a:cxn ang="0">
                    <a:pos x="15" y="3"/>
                  </a:cxn>
                  <a:cxn ang="0">
                    <a:pos x="13" y="2"/>
                  </a:cxn>
                  <a:cxn ang="0">
                    <a:pos x="10" y="0"/>
                  </a:cxn>
                  <a:cxn ang="0">
                    <a:pos x="10" y="0"/>
                  </a:cxn>
                  <a:cxn ang="0">
                    <a:pos x="8" y="0"/>
                  </a:cxn>
                </a:cxnLst>
                <a:rect l="0" t="0" r="r" b="b"/>
                <a:pathLst>
                  <a:path w="18" h="18">
                    <a:moveTo>
                      <a:pt x="8" y="0"/>
                    </a:moveTo>
                    <a:lnTo>
                      <a:pt x="8" y="0"/>
                    </a:lnTo>
                    <a:lnTo>
                      <a:pt x="5" y="2"/>
                    </a:lnTo>
                    <a:lnTo>
                      <a:pt x="3" y="3"/>
                    </a:lnTo>
                    <a:lnTo>
                      <a:pt x="2" y="5"/>
                    </a:lnTo>
                    <a:lnTo>
                      <a:pt x="0" y="8"/>
                    </a:lnTo>
                    <a:lnTo>
                      <a:pt x="0" y="8"/>
                    </a:lnTo>
                    <a:lnTo>
                      <a:pt x="0" y="11"/>
                    </a:lnTo>
                    <a:lnTo>
                      <a:pt x="2" y="15"/>
                    </a:lnTo>
                    <a:lnTo>
                      <a:pt x="5" y="16"/>
                    </a:lnTo>
                    <a:lnTo>
                      <a:pt x="8" y="18"/>
                    </a:lnTo>
                    <a:lnTo>
                      <a:pt x="8" y="18"/>
                    </a:lnTo>
                    <a:lnTo>
                      <a:pt x="8" y="18"/>
                    </a:lnTo>
                    <a:lnTo>
                      <a:pt x="8" y="18"/>
                    </a:lnTo>
                    <a:lnTo>
                      <a:pt x="12" y="16"/>
                    </a:lnTo>
                    <a:lnTo>
                      <a:pt x="15" y="15"/>
                    </a:lnTo>
                    <a:lnTo>
                      <a:pt x="16" y="13"/>
                    </a:lnTo>
                    <a:lnTo>
                      <a:pt x="18" y="10"/>
                    </a:lnTo>
                    <a:lnTo>
                      <a:pt x="18" y="10"/>
                    </a:lnTo>
                    <a:lnTo>
                      <a:pt x="16" y="7"/>
                    </a:lnTo>
                    <a:lnTo>
                      <a:pt x="15" y="3"/>
                    </a:lnTo>
                    <a:lnTo>
                      <a:pt x="13" y="2"/>
                    </a:lnTo>
                    <a:lnTo>
                      <a:pt x="10" y="0"/>
                    </a:lnTo>
                    <a:lnTo>
                      <a:pt x="10" y="0"/>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8" name="Freeform 3692"/>
              <p:cNvSpPr>
                <a:spLocks/>
              </p:cNvSpPr>
              <p:nvPr/>
            </p:nvSpPr>
            <p:spPr bwMode="auto">
              <a:xfrm>
                <a:off x="4824412" y="3889375"/>
                <a:ext cx="14288" cy="12700"/>
              </a:xfrm>
              <a:custGeom>
                <a:avLst/>
                <a:gdLst/>
                <a:ahLst/>
                <a:cxnLst>
                  <a:cxn ang="0">
                    <a:pos x="8" y="0"/>
                  </a:cxn>
                  <a:cxn ang="0">
                    <a:pos x="8" y="0"/>
                  </a:cxn>
                  <a:cxn ang="0">
                    <a:pos x="5" y="2"/>
                  </a:cxn>
                  <a:cxn ang="0">
                    <a:pos x="3" y="3"/>
                  </a:cxn>
                  <a:cxn ang="0">
                    <a:pos x="2" y="5"/>
                  </a:cxn>
                  <a:cxn ang="0">
                    <a:pos x="0" y="8"/>
                  </a:cxn>
                  <a:cxn ang="0">
                    <a:pos x="0" y="8"/>
                  </a:cxn>
                  <a:cxn ang="0">
                    <a:pos x="0" y="11"/>
                  </a:cxn>
                  <a:cxn ang="0">
                    <a:pos x="2" y="15"/>
                  </a:cxn>
                  <a:cxn ang="0">
                    <a:pos x="5" y="16"/>
                  </a:cxn>
                  <a:cxn ang="0">
                    <a:pos x="8" y="18"/>
                  </a:cxn>
                  <a:cxn ang="0">
                    <a:pos x="8" y="18"/>
                  </a:cxn>
                  <a:cxn ang="0">
                    <a:pos x="8" y="18"/>
                  </a:cxn>
                  <a:cxn ang="0">
                    <a:pos x="8" y="18"/>
                  </a:cxn>
                  <a:cxn ang="0">
                    <a:pos x="12" y="16"/>
                  </a:cxn>
                  <a:cxn ang="0">
                    <a:pos x="15" y="15"/>
                  </a:cxn>
                  <a:cxn ang="0">
                    <a:pos x="16" y="13"/>
                  </a:cxn>
                  <a:cxn ang="0">
                    <a:pos x="18" y="10"/>
                  </a:cxn>
                  <a:cxn ang="0">
                    <a:pos x="18" y="10"/>
                  </a:cxn>
                  <a:cxn ang="0">
                    <a:pos x="16" y="7"/>
                  </a:cxn>
                  <a:cxn ang="0">
                    <a:pos x="15" y="3"/>
                  </a:cxn>
                  <a:cxn ang="0">
                    <a:pos x="13" y="2"/>
                  </a:cxn>
                  <a:cxn ang="0">
                    <a:pos x="10" y="0"/>
                  </a:cxn>
                  <a:cxn ang="0">
                    <a:pos x="10" y="0"/>
                  </a:cxn>
                  <a:cxn ang="0">
                    <a:pos x="8" y="0"/>
                  </a:cxn>
                </a:cxnLst>
                <a:rect l="0" t="0" r="r" b="b"/>
                <a:pathLst>
                  <a:path w="18" h="18">
                    <a:moveTo>
                      <a:pt x="8" y="0"/>
                    </a:moveTo>
                    <a:lnTo>
                      <a:pt x="8" y="0"/>
                    </a:lnTo>
                    <a:lnTo>
                      <a:pt x="5" y="2"/>
                    </a:lnTo>
                    <a:lnTo>
                      <a:pt x="3" y="3"/>
                    </a:lnTo>
                    <a:lnTo>
                      <a:pt x="2" y="5"/>
                    </a:lnTo>
                    <a:lnTo>
                      <a:pt x="0" y="8"/>
                    </a:lnTo>
                    <a:lnTo>
                      <a:pt x="0" y="8"/>
                    </a:lnTo>
                    <a:lnTo>
                      <a:pt x="0" y="11"/>
                    </a:lnTo>
                    <a:lnTo>
                      <a:pt x="2" y="15"/>
                    </a:lnTo>
                    <a:lnTo>
                      <a:pt x="5" y="16"/>
                    </a:lnTo>
                    <a:lnTo>
                      <a:pt x="8" y="18"/>
                    </a:lnTo>
                    <a:lnTo>
                      <a:pt x="8" y="18"/>
                    </a:lnTo>
                    <a:lnTo>
                      <a:pt x="8" y="18"/>
                    </a:lnTo>
                    <a:lnTo>
                      <a:pt x="8" y="18"/>
                    </a:lnTo>
                    <a:lnTo>
                      <a:pt x="12" y="16"/>
                    </a:lnTo>
                    <a:lnTo>
                      <a:pt x="15" y="15"/>
                    </a:lnTo>
                    <a:lnTo>
                      <a:pt x="16" y="13"/>
                    </a:lnTo>
                    <a:lnTo>
                      <a:pt x="18" y="10"/>
                    </a:lnTo>
                    <a:lnTo>
                      <a:pt x="18" y="10"/>
                    </a:lnTo>
                    <a:lnTo>
                      <a:pt x="16" y="7"/>
                    </a:lnTo>
                    <a:lnTo>
                      <a:pt x="15" y="3"/>
                    </a:lnTo>
                    <a:lnTo>
                      <a:pt x="13" y="2"/>
                    </a:lnTo>
                    <a:lnTo>
                      <a:pt x="10" y="0"/>
                    </a:lnTo>
                    <a:lnTo>
                      <a:pt x="10" y="0"/>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 name="Freeform 3693"/>
              <p:cNvSpPr>
                <a:spLocks/>
              </p:cNvSpPr>
              <p:nvPr/>
            </p:nvSpPr>
            <p:spPr bwMode="auto">
              <a:xfrm>
                <a:off x="4803775" y="3895725"/>
                <a:ext cx="12700" cy="14288"/>
              </a:xfrm>
              <a:custGeom>
                <a:avLst/>
                <a:gdLst/>
                <a:ahLst/>
                <a:cxnLst>
                  <a:cxn ang="0">
                    <a:pos x="8" y="0"/>
                  </a:cxn>
                  <a:cxn ang="0">
                    <a:pos x="8" y="0"/>
                  </a:cxn>
                  <a:cxn ang="0">
                    <a:pos x="5" y="0"/>
                  </a:cxn>
                  <a:cxn ang="0">
                    <a:pos x="3" y="1"/>
                  </a:cxn>
                  <a:cxn ang="0">
                    <a:pos x="1" y="5"/>
                  </a:cxn>
                  <a:cxn ang="0">
                    <a:pos x="0" y="8"/>
                  </a:cxn>
                  <a:cxn ang="0">
                    <a:pos x="0" y="8"/>
                  </a:cxn>
                  <a:cxn ang="0">
                    <a:pos x="0" y="11"/>
                  </a:cxn>
                  <a:cxn ang="0">
                    <a:pos x="1" y="15"/>
                  </a:cxn>
                  <a:cxn ang="0">
                    <a:pos x="5" y="16"/>
                  </a:cxn>
                  <a:cxn ang="0">
                    <a:pos x="8" y="18"/>
                  </a:cxn>
                  <a:cxn ang="0">
                    <a:pos x="8" y="18"/>
                  </a:cxn>
                  <a:cxn ang="0">
                    <a:pos x="8" y="18"/>
                  </a:cxn>
                  <a:cxn ang="0">
                    <a:pos x="8" y="18"/>
                  </a:cxn>
                  <a:cxn ang="0">
                    <a:pos x="11" y="16"/>
                  </a:cxn>
                  <a:cxn ang="0">
                    <a:pos x="14" y="15"/>
                  </a:cxn>
                  <a:cxn ang="0">
                    <a:pos x="16" y="13"/>
                  </a:cxn>
                  <a:cxn ang="0">
                    <a:pos x="16" y="10"/>
                  </a:cxn>
                  <a:cxn ang="0">
                    <a:pos x="16" y="10"/>
                  </a:cxn>
                  <a:cxn ang="0">
                    <a:pos x="16" y="6"/>
                  </a:cxn>
                  <a:cxn ang="0">
                    <a:pos x="14" y="3"/>
                  </a:cxn>
                  <a:cxn ang="0">
                    <a:pos x="13" y="1"/>
                  </a:cxn>
                  <a:cxn ang="0">
                    <a:pos x="9" y="0"/>
                  </a:cxn>
                  <a:cxn ang="0">
                    <a:pos x="9" y="0"/>
                  </a:cxn>
                  <a:cxn ang="0">
                    <a:pos x="8" y="0"/>
                  </a:cxn>
                </a:cxnLst>
                <a:rect l="0" t="0" r="r" b="b"/>
                <a:pathLst>
                  <a:path w="16" h="18">
                    <a:moveTo>
                      <a:pt x="8" y="0"/>
                    </a:moveTo>
                    <a:lnTo>
                      <a:pt x="8" y="0"/>
                    </a:lnTo>
                    <a:lnTo>
                      <a:pt x="5" y="0"/>
                    </a:lnTo>
                    <a:lnTo>
                      <a:pt x="3" y="1"/>
                    </a:lnTo>
                    <a:lnTo>
                      <a:pt x="1" y="5"/>
                    </a:lnTo>
                    <a:lnTo>
                      <a:pt x="0" y="8"/>
                    </a:lnTo>
                    <a:lnTo>
                      <a:pt x="0" y="8"/>
                    </a:lnTo>
                    <a:lnTo>
                      <a:pt x="0" y="11"/>
                    </a:lnTo>
                    <a:lnTo>
                      <a:pt x="1" y="15"/>
                    </a:lnTo>
                    <a:lnTo>
                      <a:pt x="5" y="16"/>
                    </a:lnTo>
                    <a:lnTo>
                      <a:pt x="8" y="18"/>
                    </a:lnTo>
                    <a:lnTo>
                      <a:pt x="8" y="18"/>
                    </a:lnTo>
                    <a:lnTo>
                      <a:pt x="8" y="18"/>
                    </a:lnTo>
                    <a:lnTo>
                      <a:pt x="8" y="18"/>
                    </a:lnTo>
                    <a:lnTo>
                      <a:pt x="11" y="16"/>
                    </a:lnTo>
                    <a:lnTo>
                      <a:pt x="14" y="15"/>
                    </a:lnTo>
                    <a:lnTo>
                      <a:pt x="16" y="13"/>
                    </a:lnTo>
                    <a:lnTo>
                      <a:pt x="16" y="10"/>
                    </a:lnTo>
                    <a:lnTo>
                      <a:pt x="16" y="10"/>
                    </a:lnTo>
                    <a:lnTo>
                      <a:pt x="16" y="6"/>
                    </a:lnTo>
                    <a:lnTo>
                      <a:pt x="14" y="3"/>
                    </a:lnTo>
                    <a:lnTo>
                      <a:pt x="13" y="1"/>
                    </a:lnTo>
                    <a:lnTo>
                      <a:pt x="9" y="0"/>
                    </a:lnTo>
                    <a:lnTo>
                      <a:pt x="9" y="0"/>
                    </a:lnTo>
                    <a:lnTo>
                      <a:pt x="8" y="0"/>
                    </a:lnTo>
                    <a:close/>
                  </a:path>
                </a:pathLst>
              </a:custGeom>
              <a:solidFill>
                <a:srgbClr val="90745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0" name="Freeform 3694"/>
              <p:cNvSpPr>
                <a:spLocks/>
              </p:cNvSpPr>
              <p:nvPr/>
            </p:nvSpPr>
            <p:spPr bwMode="auto">
              <a:xfrm>
                <a:off x="4803775" y="3895725"/>
                <a:ext cx="12700" cy="14288"/>
              </a:xfrm>
              <a:custGeom>
                <a:avLst/>
                <a:gdLst/>
                <a:ahLst/>
                <a:cxnLst>
                  <a:cxn ang="0">
                    <a:pos x="8" y="0"/>
                  </a:cxn>
                  <a:cxn ang="0">
                    <a:pos x="8" y="0"/>
                  </a:cxn>
                  <a:cxn ang="0">
                    <a:pos x="5" y="0"/>
                  </a:cxn>
                  <a:cxn ang="0">
                    <a:pos x="3" y="1"/>
                  </a:cxn>
                  <a:cxn ang="0">
                    <a:pos x="1" y="5"/>
                  </a:cxn>
                  <a:cxn ang="0">
                    <a:pos x="0" y="8"/>
                  </a:cxn>
                  <a:cxn ang="0">
                    <a:pos x="0" y="8"/>
                  </a:cxn>
                  <a:cxn ang="0">
                    <a:pos x="0" y="11"/>
                  </a:cxn>
                  <a:cxn ang="0">
                    <a:pos x="1" y="15"/>
                  </a:cxn>
                  <a:cxn ang="0">
                    <a:pos x="5" y="16"/>
                  </a:cxn>
                  <a:cxn ang="0">
                    <a:pos x="8" y="18"/>
                  </a:cxn>
                  <a:cxn ang="0">
                    <a:pos x="8" y="18"/>
                  </a:cxn>
                  <a:cxn ang="0">
                    <a:pos x="8" y="18"/>
                  </a:cxn>
                  <a:cxn ang="0">
                    <a:pos x="8" y="18"/>
                  </a:cxn>
                  <a:cxn ang="0">
                    <a:pos x="11" y="16"/>
                  </a:cxn>
                  <a:cxn ang="0">
                    <a:pos x="14" y="15"/>
                  </a:cxn>
                  <a:cxn ang="0">
                    <a:pos x="16" y="13"/>
                  </a:cxn>
                  <a:cxn ang="0">
                    <a:pos x="16" y="10"/>
                  </a:cxn>
                  <a:cxn ang="0">
                    <a:pos x="16" y="10"/>
                  </a:cxn>
                  <a:cxn ang="0">
                    <a:pos x="16" y="6"/>
                  </a:cxn>
                  <a:cxn ang="0">
                    <a:pos x="14" y="3"/>
                  </a:cxn>
                  <a:cxn ang="0">
                    <a:pos x="13" y="1"/>
                  </a:cxn>
                  <a:cxn ang="0">
                    <a:pos x="9" y="0"/>
                  </a:cxn>
                  <a:cxn ang="0">
                    <a:pos x="9" y="0"/>
                  </a:cxn>
                  <a:cxn ang="0">
                    <a:pos x="8" y="0"/>
                  </a:cxn>
                </a:cxnLst>
                <a:rect l="0" t="0" r="r" b="b"/>
                <a:pathLst>
                  <a:path w="16" h="18">
                    <a:moveTo>
                      <a:pt x="8" y="0"/>
                    </a:moveTo>
                    <a:lnTo>
                      <a:pt x="8" y="0"/>
                    </a:lnTo>
                    <a:lnTo>
                      <a:pt x="5" y="0"/>
                    </a:lnTo>
                    <a:lnTo>
                      <a:pt x="3" y="1"/>
                    </a:lnTo>
                    <a:lnTo>
                      <a:pt x="1" y="5"/>
                    </a:lnTo>
                    <a:lnTo>
                      <a:pt x="0" y="8"/>
                    </a:lnTo>
                    <a:lnTo>
                      <a:pt x="0" y="8"/>
                    </a:lnTo>
                    <a:lnTo>
                      <a:pt x="0" y="11"/>
                    </a:lnTo>
                    <a:lnTo>
                      <a:pt x="1" y="15"/>
                    </a:lnTo>
                    <a:lnTo>
                      <a:pt x="5" y="16"/>
                    </a:lnTo>
                    <a:lnTo>
                      <a:pt x="8" y="18"/>
                    </a:lnTo>
                    <a:lnTo>
                      <a:pt x="8" y="18"/>
                    </a:lnTo>
                    <a:lnTo>
                      <a:pt x="8" y="18"/>
                    </a:lnTo>
                    <a:lnTo>
                      <a:pt x="8" y="18"/>
                    </a:lnTo>
                    <a:lnTo>
                      <a:pt x="11" y="16"/>
                    </a:lnTo>
                    <a:lnTo>
                      <a:pt x="14" y="15"/>
                    </a:lnTo>
                    <a:lnTo>
                      <a:pt x="16" y="13"/>
                    </a:lnTo>
                    <a:lnTo>
                      <a:pt x="16" y="10"/>
                    </a:lnTo>
                    <a:lnTo>
                      <a:pt x="16" y="10"/>
                    </a:lnTo>
                    <a:lnTo>
                      <a:pt x="16" y="6"/>
                    </a:lnTo>
                    <a:lnTo>
                      <a:pt x="14" y="3"/>
                    </a:lnTo>
                    <a:lnTo>
                      <a:pt x="13" y="1"/>
                    </a:lnTo>
                    <a:lnTo>
                      <a:pt x="9" y="0"/>
                    </a:lnTo>
                    <a:lnTo>
                      <a:pt x="9" y="0"/>
                    </a:lnTo>
                    <a:lnTo>
                      <a:pt x="8"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1" name="Freeform 3695"/>
              <p:cNvSpPr>
                <a:spLocks/>
              </p:cNvSpPr>
              <p:nvPr/>
            </p:nvSpPr>
            <p:spPr bwMode="auto">
              <a:xfrm>
                <a:off x="4902200" y="3211512"/>
                <a:ext cx="177800" cy="152400"/>
              </a:xfrm>
              <a:custGeom>
                <a:avLst/>
                <a:gdLst/>
                <a:ahLst/>
                <a:cxnLst>
                  <a:cxn ang="0">
                    <a:pos x="0" y="0"/>
                  </a:cxn>
                  <a:cxn ang="0">
                    <a:pos x="38" y="86"/>
                  </a:cxn>
                  <a:cxn ang="0">
                    <a:pos x="149" y="161"/>
                  </a:cxn>
                  <a:cxn ang="0">
                    <a:pos x="175" y="180"/>
                  </a:cxn>
                  <a:cxn ang="0">
                    <a:pos x="188" y="189"/>
                  </a:cxn>
                  <a:cxn ang="0">
                    <a:pos x="188" y="189"/>
                  </a:cxn>
                  <a:cxn ang="0">
                    <a:pos x="193" y="192"/>
                  </a:cxn>
                  <a:cxn ang="0">
                    <a:pos x="198" y="192"/>
                  </a:cxn>
                  <a:cxn ang="0">
                    <a:pos x="198" y="192"/>
                  </a:cxn>
                  <a:cxn ang="0">
                    <a:pos x="202" y="192"/>
                  </a:cxn>
                  <a:cxn ang="0">
                    <a:pos x="206" y="189"/>
                  </a:cxn>
                  <a:cxn ang="0">
                    <a:pos x="222" y="164"/>
                  </a:cxn>
                  <a:cxn ang="0">
                    <a:pos x="222" y="164"/>
                  </a:cxn>
                  <a:cxn ang="0">
                    <a:pos x="224" y="159"/>
                  </a:cxn>
                  <a:cxn ang="0">
                    <a:pos x="224" y="156"/>
                  </a:cxn>
                  <a:cxn ang="0">
                    <a:pos x="220" y="151"/>
                  </a:cxn>
                  <a:cxn ang="0">
                    <a:pos x="215" y="146"/>
                  </a:cxn>
                  <a:cxn ang="0">
                    <a:pos x="202" y="138"/>
                  </a:cxn>
                  <a:cxn ang="0">
                    <a:pos x="176" y="119"/>
                  </a:cxn>
                  <a:cxn ang="0">
                    <a:pos x="0" y="0"/>
                  </a:cxn>
                </a:cxnLst>
                <a:rect l="0" t="0" r="r" b="b"/>
                <a:pathLst>
                  <a:path w="224" h="192">
                    <a:moveTo>
                      <a:pt x="0" y="0"/>
                    </a:moveTo>
                    <a:lnTo>
                      <a:pt x="38" y="86"/>
                    </a:lnTo>
                    <a:lnTo>
                      <a:pt x="149" y="161"/>
                    </a:lnTo>
                    <a:lnTo>
                      <a:pt x="175" y="180"/>
                    </a:lnTo>
                    <a:lnTo>
                      <a:pt x="188" y="189"/>
                    </a:lnTo>
                    <a:lnTo>
                      <a:pt x="188" y="189"/>
                    </a:lnTo>
                    <a:lnTo>
                      <a:pt x="193" y="192"/>
                    </a:lnTo>
                    <a:lnTo>
                      <a:pt x="198" y="192"/>
                    </a:lnTo>
                    <a:lnTo>
                      <a:pt x="198" y="192"/>
                    </a:lnTo>
                    <a:lnTo>
                      <a:pt x="202" y="192"/>
                    </a:lnTo>
                    <a:lnTo>
                      <a:pt x="206" y="189"/>
                    </a:lnTo>
                    <a:lnTo>
                      <a:pt x="222" y="164"/>
                    </a:lnTo>
                    <a:lnTo>
                      <a:pt x="222" y="164"/>
                    </a:lnTo>
                    <a:lnTo>
                      <a:pt x="224" y="159"/>
                    </a:lnTo>
                    <a:lnTo>
                      <a:pt x="224" y="156"/>
                    </a:lnTo>
                    <a:lnTo>
                      <a:pt x="220" y="151"/>
                    </a:lnTo>
                    <a:lnTo>
                      <a:pt x="215" y="146"/>
                    </a:lnTo>
                    <a:lnTo>
                      <a:pt x="202" y="138"/>
                    </a:lnTo>
                    <a:lnTo>
                      <a:pt x="176" y="119"/>
                    </a:lnTo>
                    <a:lnTo>
                      <a:pt x="0" y="0"/>
                    </a:lnTo>
                    <a:close/>
                  </a:path>
                </a:pathLst>
              </a:custGeom>
              <a:solidFill>
                <a:srgbClr val="C1C1C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Freeform 3696"/>
              <p:cNvSpPr>
                <a:spLocks/>
              </p:cNvSpPr>
              <p:nvPr/>
            </p:nvSpPr>
            <p:spPr bwMode="auto">
              <a:xfrm>
                <a:off x="4902200" y="3211512"/>
                <a:ext cx="177800" cy="152400"/>
              </a:xfrm>
              <a:custGeom>
                <a:avLst/>
                <a:gdLst/>
                <a:ahLst/>
                <a:cxnLst>
                  <a:cxn ang="0">
                    <a:pos x="0" y="0"/>
                  </a:cxn>
                  <a:cxn ang="0">
                    <a:pos x="38" y="86"/>
                  </a:cxn>
                  <a:cxn ang="0">
                    <a:pos x="149" y="161"/>
                  </a:cxn>
                  <a:cxn ang="0">
                    <a:pos x="175" y="180"/>
                  </a:cxn>
                  <a:cxn ang="0">
                    <a:pos x="188" y="189"/>
                  </a:cxn>
                  <a:cxn ang="0">
                    <a:pos x="188" y="189"/>
                  </a:cxn>
                  <a:cxn ang="0">
                    <a:pos x="193" y="192"/>
                  </a:cxn>
                  <a:cxn ang="0">
                    <a:pos x="198" y="192"/>
                  </a:cxn>
                  <a:cxn ang="0">
                    <a:pos x="198" y="192"/>
                  </a:cxn>
                  <a:cxn ang="0">
                    <a:pos x="202" y="192"/>
                  </a:cxn>
                  <a:cxn ang="0">
                    <a:pos x="206" y="189"/>
                  </a:cxn>
                  <a:cxn ang="0">
                    <a:pos x="222" y="164"/>
                  </a:cxn>
                  <a:cxn ang="0">
                    <a:pos x="222" y="164"/>
                  </a:cxn>
                  <a:cxn ang="0">
                    <a:pos x="224" y="159"/>
                  </a:cxn>
                  <a:cxn ang="0">
                    <a:pos x="224" y="156"/>
                  </a:cxn>
                  <a:cxn ang="0">
                    <a:pos x="220" y="151"/>
                  </a:cxn>
                  <a:cxn ang="0">
                    <a:pos x="215" y="146"/>
                  </a:cxn>
                  <a:cxn ang="0">
                    <a:pos x="202" y="138"/>
                  </a:cxn>
                  <a:cxn ang="0">
                    <a:pos x="176" y="119"/>
                  </a:cxn>
                  <a:cxn ang="0">
                    <a:pos x="0" y="0"/>
                  </a:cxn>
                </a:cxnLst>
                <a:rect l="0" t="0" r="r" b="b"/>
                <a:pathLst>
                  <a:path w="224" h="192">
                    <a:moveTo>
                      <a:pt x="0" y="0"/>
                    </a:moveTo>
                    <a:lnTo>
                      <a:pt x="38" y="86"/>
                    </a:lnTo>
                    <a:lnTo>
                      <a:pt x="149" y="161"/>
                    </a:lnTo>
                    <a:lnTo>
                      <a:pt x="175" y="180"/>
                    </a:lnTo>
                    <a:lnTo>
                      <a:pt x="188" y="189"/>
                    </a:lnTo>
                    <a:lnTo>
                      <a:pt x="188" y="189"/>
                    </a:lnTo>
                    <a:lnTo>
                      <a:pt x="193" y="192"/>
                    </a:lnTo>
                    <a:lnTo>
                      <a:pt x="198" y="192"/>
                    </a:lnTo>
                    <a:lnTo>
                      <a:pt x="198" y="192"/>
                    </a:lnTo>
                    <a:lnTo>
                      <a:pt x="202" y="192"/>
                    </a:lnTo>
                    <a:lnTo>
                      <a:pt x="206" y="189"/>
                    </a:lnTo>
                    <a:lnTo>
                      <a:pt x="222" y="164"/>
                    </a:lnTo>
                    <a:lnTo>
                      <a:pt x="222" y="164"/>
                    </a:lnTo>
                    <a:lnTo>
                      <a:pt x="224" y="159"/>
                    </a:lnTo>
                    <a:lnTo>
                      <a:pt x="224" y="156"/>
                    </a:lnTo>
                    <a:lnTo>
                      <a:pt x="220" y="151"/>
                    </a:lnTo>
                    <a:lnTo>
                      <a:pt x="215" y="146"/>
                    </a:lnTo>
                    <a:lnTo>
                      <a:pt x="202" y="138"/>
                    </a:lnTo>
                    <a:lnTo>
                      <a:pt x="176" y="119"/>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Freeform 3697"/>
              <p:cNvSpPr>
                <a:spLocks/>
              </p:cNvSpPr>
              <p:nvPr/>
            </p:nvSpPr>
            <p:spPr bwMode="auto">
              <a:xfrm>
                <a:off x="4795837" y="3136900"/>
                <a:ext cx="136525" cy="142875"/>
              </a:xfrm>
              <a:custGeom>
                <a:avLst/>
                <a:gdLst/>
                <a:ahLst/>
                <a:cxnLst>
                  <a:cxn ang="0">
                    <a:pos x="0" y="0"/>
                  </a:cxn>
                  <a:cxn ang="0">
                    <a:pos x="38" y="86"/>
                  </a:cxn>
                  <a:cxn ang="0">
                    <a:pos x="173" y="179"/>
                  </a:cxn>
                  <a:cxn ang="0">
                    <a:pos x="135" y="93"/>
                  </a:cxn>
                  <a:cxn ang="0">
                    <a:pos x="0" y="0"/>
                  </a:cxn>
                </a:cxnLst>
                <a:rect l="0" t="0" r="r" b="b"/>
                <a:pathLst>
                  <a:path w="173" h="179">
                    <a:moveTo>
                      <a:pt x="0" y="0"/>
                    </a:moveTo>
                    <a:lnTo>
                      <a:pt x="38" y="86"/>
                    </a:lnTo>
                    <a:lnTo>
                      <a:pt x="173" y="179"/>
                    </a:lnTo>
                    <a:lnTo>
                      <a:pt x="135" y="93"/>
                    </a:lnTo>
                    <a:lnTo>
                      <a:pt x="0" y="0"/>
                    </a:lnTo>
                    <a:close/>
                  </a:path>
                </a:pathLst>
              </a:custGeom>
              <a:solidFill>
                <a:srgbClr val="0F0F0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Freeform 3698"/>
              <p:cNvSpPr>
                <a:spLocks/>
              </p:cNvSpPr>
              <p:nvPr/>
            </p:nvSpPr>
            <p:spPr bwMode="auto">
              <a:xfrm>
                <a:off x="4795837" y="3136900"/>
                <a:ext cx="136525" cy="142875"/>
              </a:xfrm>
              <a:custGeom>
                <a:avLst/>
                <a:gdLst/>
                <a:ahLst/>
                <a:cxnLst>
                  <a:cxn ang="0">
                    <a:pos x="0" y="0"/>
                  </a:cxn>
                  <a:cxn ang="0">
                    <a:pos x="38" y="86"/>
                  </a:cxn>
                  <a:cxn ang="0">
                    <a:pos x="173" y="179"/>
                  </a:cxn>
                  <a:cxn ang="0">
                    <a:pos x="135" y="93"/>
                  </a:cxn>
                  <a:cxn ang="0">
                    <a:pos x="0" y="0"/>
                  </a:cxn>
                </a:cxnLst>
                <a:rect l="0" t="0" r="r" b="b"/>
                <a:pathLst>
                  <a:path w="173" h="179">
                    <a:moveTo>
                      <a:pt x="0" y="0"/>
                    </a:moveTo>
                    <a:lnTo>
                      <a:pt x="38" y="86"/>
                    </a:lnTo>
                    <a:lnTo>
                      <a:pt x="173" y="179"/>
                    </a:lnTo>
                    <a:lnTo>
                      <a:pt x="135" y="93"/>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Freeform 3699"/>
              <p:cNvSpPr>
                <a:spLocks noEditPoints="1"/>
              </p:cNvSpPr>
              <p:nvPr/>
            </p:nvSpPr>
            <p:spPr bwMode="auto">
              <a:xfrm>
                <a:off x="4432300" y="2914650"/>
                <a:ext cx="392113" cy="292100"/>
              </a:xfrm>
              <a:custGeom>
                <a:avLst/>
                <a:gdLst/>
                <a:ahLst/>
                <a:cxnLst>
                  <a:cxn ang="0">
                    <a:pos x="109" y="84"/>
                  </a:cxn>
                  <a:cxn ang="0">
                    <a:pos x="109" y="84"/>
                  </a:cxn>
                  <a:cxn ang="0">
                    <a:pos x="109" y="84"/>
                  </a:cxn>
                  <a:cxn ang="0">
                    <a:pos x="109" y="84"/>
                  </a:cxn>
                  <a:cxn ang="0">
                    <a:pos x="109" y="84"/>
                  </a:cxn>
                  <a:cxn ang="0">
                    <a:pos x="118" y="71"/>
                  </a:cxn>
                  <a:cxn ang="0">
                    <a:pos x="118" y="71"/>
                  </a:cxn>
                  <a:cxn ang="0">
                    <a:pos x="118" y="71"/>
                  </a:cxn>
                  <a:cxn ang="0">
                    <a:pos x="118" y="71"/>
                  </a:cxn>
                  <a:cxn ang="0">
                    <a:pos x="118" y="71"/>
                  </a:cxn>
                  <a:cxn ang="0">
                    <a:pos x="0" y="0"/>
                  </a:cxn>
                  <a:cxn ang="0">
                    <a:pos x="35" y="36"/>
                  </a:cxn>
                  <a:cxn ang="0">
                    <a:pos x="97" y="96"/>
                  </a:cxn>
                  <a:cxn ang="0">
                    <a:pos x="97" y="96"/>
                  </a:cxn>
                  <a:cxn ang="0">
                    <a:pos x="97" y="96"/>
                  </a:cxn>
                  <a:cxn ang="0">
                    <a:pos x="104" y="99"/>
                  </a:cxn>
                  <a:cxn ang="0">
                    <a:pos x="104" y="99"/>
                  </a:cxn>
                  <a:cxn ang="0">
                    <a:pos x="495" y="366"/>
                  </a:cxn>
                  <a:cxn ang="0">
                    <a:pos x="457" y="280"/>
                  </a:cxn>
                  <a:cxn ang="0">
                    <a:pos x="130" y="57"/>
                  </a:cxn>
                  <a:cxn ang="0">
                    <a:pos x="130" y="57"/>
                  </a:cxn>
                  <a:cxn ang="0">
                    <a:pos x="130" y="57"/>
                  </a:cxn>
                  <a:cxn ang="0">
                    <a:pos x="130" y="55"/>
                  </a:cxn>
                  <a:cxn ang="0">
                    <a:pos x="123" y="55"/>
                  </a:cxn>
                  <a:cxn ang="0">
                    <a:pos x="123" y="55"/>
                  </a:cxn>
                  <a:cxn ang="0">
                    <a:pos x="45" y="21"/>
                  </a:cxn>
                  <a:cxn ang="0">
                    <a:pos x="0" y="0"/>
                  </a:cxn>
                </a:cxnLst>
                <a:rect l="0" t="0" r="r" b="b"/>
                <a:pathLst>
                  <a:path w="495" h="366">
                    <a:moveTo>
                      <a:pt x="109" y="84"/>
                    </a:moveTo>
                    <a:lnTo>
                      <a:pt x="109" y="84"/>
                    </a:lnTo>
                    <a:lnTo>
                      <a:pt x="109" y="84"/>
                    </a:lnTo>
                    <a:lnTo>
                      <a:pt x="109" y="84"/>
                    </a:lnTo>
                    <a:lnTo>
                      <a:pt x="109" y="84"/>
                    </a:lnTo>
                    <a:close/>
                    <a:moveTo>
                      <a:pt x="118" y="71"/>
                    </a:moveTo>
                    <a:lnTo>
                      <a:pt x="118" y="71"/>
                    </a:lnTo>
                    <a:lnTo>
                      <a:pt x="118" y="71"/>
                    </a:lnTo>
                    <a:lnTo>
                      <a:pt x="118" y="71"/>
                    </a:lnTo>
                    <a:lnTo>
                      <a:pt x="118" y="71"/>
                    </a:lnTo>
                    <a:close/>
                    <a:moveTo>
                      <a:pt x="0" y="0"/>
                    </a:moveTo>
                    <a:lnTo>
                      <a:pt x="35" y="36"/>
                    </a:lnTo>
                    <a:lnTo>
                      <a:pt x="97" y="96"/>
                    </a:lnTo>
                    <a:lnTo>
                      <a:pt x="97" y="96"/>
                    </a:lnTo>
                    <a:lnTo>
                      <a:pt x="97" y="96"/>
                    </a:lnTo>
                    <a:lnTo>
                      <a:pt x="104" y="99"/>
                    </a:lnTo>
                    <a:lnTo>
                      <a:pt x="104" y="99"/>
                    </a:lnTo>
                    <a:lnTo>
                      <a:pt x="495" y="366"/>
                    </a:lnTo>
                    <a:lnTo>
                      <a:pt x="457" y="280"/>
                    </a:lnTo>
                    <a:lnTo>
                      <a:pt x="130" y="57"/>
                    </a:lnTo>
                    <a:lnTo>
                      <a:pt x="130" y="57"/>
                    </a:lnTo>
                    <a:lnTo>
                      <a:pt x="130" y="57"/>
                    </a:lnTo>
                    <a:lnTo>
                      <a:pt x="130" y="55"/>
                    </a:lnTo>
                    <a:lnTo>
                      <a:pt x="123" y="55"/>
                    </a:lnTo>
                    <a:lnTo>
                      <a:pt x="123" y="55"/>
                    </a:lnTo>
                    <a:lnTo>
                      <a:pt x="45" y="21"/>
                    </a:lnTo>
                    <a:lnTo>
                      <a:pt x="0" y="0"/>
                    </a:lnTo>
                    <a:close/>
                  </a:path>
                </a:pathLst>
              </a:custGeom>
              <a:solidFill>
                <a:srgbClr val="C1C19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3700"/>
              <p:cNvSpPr>
                <a:spLocks noChangeArrowheads="1"/>
              </p:cNvSpPr>
              <p:nvPr/>
            </p:nvSpPr>
            <p:spPr bwMode="auto">
              <a:xfrm>
                <a:off x="4518025" y="2982912"/>
                <a:ext cx="1588" cy="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3701"/>
              <p:cNvSpPr>
                <a:spLocks noChangeArrowheads="1"/>
              </p:cNvSpPr>
              <p:nvPr/>
            </p:nvSpPr>
            <p:spPr bwMode="auto">
              <a:xfrm>
                <a:off x="4525962" y="2971800"/>
                <a:ext cx="1588" cy="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Freeform 3702"/>
              <p:cNvSpPr>
                <a:spLocks/>
              </p:cNvSpPr>
              <p:nvPr/>
            </p:nvSpPr>
            <p:spPr bwMode="auto">
              <a:xfrm>
                <a:off x="4432300" y="2914650"/>
                <a:ext cx="392113" cy="292100"/>
              </a:xfrm>
              <a:custGeom>
                <a:avLst/>
                <a:gdLst/>
                <a:ahLst/>
                <a:cxnLst>
                  <a:cxn ang="0">
                    <a:pos x="0" y="0"/>
                  </a:cxn>
                  <a:cxn ang="0">
                    <a:pos x="35" y="36"/>
                  </a:cxn>
                  <a:cxn ang="0">
                    <a:pos x="97" y="96"/>
                  </a:cxn>
                  <a:cxn ang="0">
                    <a:pos x="97" y="96"/>
                  </a:cxn>
                  <a:cxn ang="0">
                    <a:pos x="97" y="96"/>
                  </a:cxn>
                  <a:cxn ang="0">
                    <a:pos x="104" y="99"/>
                  </a:cxn>
                  <a:cxn ang="0">
                    <a:pos x="104" y="99"/>
                  </a:cxn>
                  <a:cxn ang="0">
                    <a:pos x="495" y="366"/>
                  </a:cxn>
                  <a:cxn ang="0">
                    <a:pos x="457" y="280"/>
                  </a:cxn>
                  <a:cxn ang="0">
                    <a:pos x="130" y="57"/>
                  </a:cxn>
                  <a:cxn ang="0">
                    <a:pos x="130" y="57"/>
                  </a:cxn>
                  <a:cxn ang="0">
                    <a:pos x="130" y="57"/>
                  </a:cxn>
                  <a:cxn ang="0">
                    <a:pos x="130" y="55"/>
                  </a:cxn>
                  <a:cxn ang="0">
                    <a:pos x="123" y="55"/>
                  </a:cxn>
                  <a:cxn ang="0">
                    <a:pos x="123" y="55"/>
                  </a:cxn>
                  <a:cxn ang="0">
                    <a:pos x="45" y="21"/>
                  </a:cxn>
                  <a:cxn ang="0">
                    <a:pos x="0" y="0"/>
                  </a:cxn>
                </a:cxnLst>
                <a:rect l="0" t="0" r="r" b="b"/>
                <a:pathLst>
                  <a:path w="495" h="366">
                    <a:moveTo>
                      <a:pt x="0" y="0"/>
                    </a:moveTo>
                    <a:lnTo>
                      <a:pt x="35" y="36"/>
                    </a:lnTo>
                    <a:lnTo>
                      <a:pt x="97" y="96"/>
                    </a:lnTo>
                    <a:lnTo>
                      <a:pt x="97" y="96"/>
                    </a:lnTo>
                    <a:lnTo>
                      <a:pt x="97" y="96"/>
                    </a:lnTo>
                    <a:lnTo>
                      <a:pt x="104" y="99"/>
                    </a:lnTo>
                    <a:lnTo>
                      <a:pt x="104" y="99"/>
                    </a:lnTo>
                    <a:lnTo>
                      <a:pt x="495" y="366"/>
                    </a:lnTo>
                    <a:lnTo>
                      <a:pt x="457" y="280"/>
                    </a:lnTo>
                    <a:lnTo>
                      <a:pt x="130" y="57"/>
                    </a:lnTo>
                    <a:lnTo>
                      <a:pt x="130" y="57"/>
                    </a:lnTo>
                    <a:lnTo>
                      <a:pt x="130" y="57"/>
                    </a:lnTo>
                    <a:lnTo>
                      <a:pt x="130" y="55"/>
                    </a:lnTo>
                    <a:lnTo>
                      <a:pt x="123" y="55"/>
                    </a:lnTo>
                    <a:lnTo>
                      <a:pt x="123" y="55"/>
                    </a:lnTo>
                    <a:lnTo>
                      <a:pt x="45" y="21"/>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79" name="Picture 3703"/>
              <p:cNvPicPr>
                <a:picLocks noChangeAspect="1" noChangeArrowheads="1"/>
              </p:cNvPicPr>
              <p:nvPr/>
            </p:nvPicPr>
            <p:blipFill>
              <a:blip r:embed="rId3" cstate="print"/>
              <a:srcRect/>
              <a:stretch>
                <a:fillRect/>
              </a:stretch>
            </p:blipFill>
            <p:spPr bwMode="auto">
              <a:xfrm>
                <a:off x="5019675" y="3292475"/>
                <a:ext cx="69850" cy="66675"/>
              </a:xfrm>
              <a:prstGeom prst="rect">
                <a:avLst/>
              </a:prstGeom>
              <a:noFill/>
              <a:ln w="9525">
                <a:noFill/>
                <a:miter lim="800000"/>
                <a:headEnd/>
                <a:tailEnd/>
              </a:ln>
            </p:spPr>
          </p:pic>
          <p:sp>
            <p:nvSpPr>
              <p:cNvPr id="280" name="Freeform 3704"/>
              <p:cNvSpPr>
                <a:spLocks/>
              </p:cNvSpPr>
              <p:nvPr/>
            </p:nvSpPr>
            <p:spPr bwMode="auto">
              <a:xfrm>
                <a:off x="4468812" y="2924175"/>
                <a:ext cx="63500" cy="47625"/>
              </a:xfrm>
              <a:custGeom>
                <a:avLst/>
                <a:gdLst/>
                <a:ahLst/>
                <a:cxnLst>
                  <a:cxn ang="0">
                    <a:pos x="0" y="5"/>
                  </a:cxn>
                  <a:cxn ang="0">
                    <a:pos x="70" y="60"/>
                  </a:cxn>
                  <a:cxn ang="0">
                    <a:pos x="80" y="46"/>
                  </a:cxn>
                  <a:cxn ang="0">
                    <a:pos x="3" y="0"/>
                  </a:cxn>
                  <a:cxn ang="0">
                    <a:pos x="0" y="5"/>
                  </a:cxn>
                </a:cxnLst>
                <a:rect l="0" t="0" r="r" b="b"/>
                <a:pathLst>
                  <a:path w="80" h="60">
                    <a:moveTo>
                      <a:pt x="0" y="5"/>
                    </a:moveTo>
                    <a:lnTo>
                      <a:pt x="70" y="60"/>
                    </a:lnTo>
                    <a:lnTo>
                      <a:pt x="80" y="46"/>
                    </a:lnTo>
                    <a:lnTo>
                      <a:pt x="3" y="0"/>
                    </a:lnTo>
                    <a:lnTo>
                      <a:pt x="0" y="5"/>
                    </a:lnTo>
                    <a:close/>
                  </a:path>
                </a:pathLst>
              </a:custGeom>
              <a:solidFill>
                <a:srgbClr val="F4CEA4"/>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1" name="Freeform 3705"/>
              <p:cNvSpPr>
                <a:spLocks/>
              </p:cNvSpPr>
              <p:nvPr/>
            </p:nvSpPr>
            <p:spPr bwMode="auto">
              <a:xfrm>
                <a:off x="4465637" y="2928937"/>
                <a:ext cx="58738" cy="52388"/>
              </a:xfrm>
              <a:custGeom>
                <a:avLst/>
                <a:gdLst/>
                <a:ahLst/>
                <a:cxnLst>
                  <a:cxn ang="0">
                    <a:pos x="0" y="5"/>
                  </a:cxn>
                  <a:cxn ang="0">
                    <a:pos x="62" y="67"/>
                  </a:cxn>
                  <a:cxn ang="0">
                    <a:pos x="73" y="55"/>
                  </a:cxn>
                  <a:cxn ang="0">
                    <a:pos x="3" y="0"/>
                  </a:cxn>
                  <a:cxn ang="0">
                    <a:pos x="0" y="5"/>
                  </a:cxn>
                </a:cxnLst>
                <a:rect l="0" t="0" r="r" b="b"/>
                <a:pathLst>
                  <a:path w="73" h="67">
                    <a:moveTo>
                      <a:pt x="0" y="5"/>
                    </a:moveTo>
                    <a:lnTo>
                      <a:pt x="62" y="67"/>
                    </a:lnTo>
                    <a:lnTo>
                      <a:pt x="73" y="55"/>
                    </a:lnTo>
                    <a:lnTo>
                      <a:pt x="3" y="0"/>
                    </a:lnTo>
                    <a:lnTo>
                      <a:pt x="0" y="5"/>
                    </a:lnTo>
                    <a:close/>
                  </a:path>
                </a:pathLst>
              </a:custGeom>
              <a:solidFill>
                <a:srgbClr val="F2DCC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2" name="Freeform 3706"/>
              <p:cNvSpPr>
                <a:spLocks/>
              </p:cNvSpPr>
              <p:nvPr/>
            </p:nvSpPr>
            <p:spPr bwMode="auto">
              <a:xfrm>
                <a:off x="4470400" y="2921000"/>
                <a:ext cx="66675" cy="39688"/>
              </a:xfrm>
              <a:custGeom>
                <a:avLst/>
                <a:gdLst/>
                <a:ahLst/>
                <a:cxnLst>
                  <a:cxn ang="0">
                    <a:pos x="77" y="51"/>
                  </a:cxn>
                  <a:cxn ang="0">
                    <a:pos x="84" y="34"/>
                  </a:cxn>
                  <a:cxn ang="0">
                    <a:pos x="5" y="0"/>
                  </a:cxn>
                  <a:cxn ang="0">
                    <a:pos x="0" y="5"/>
                  </a:cxn>
                  <a:cxn ang="0">
                    <a:pos x="77" y="51"/>
                  </a:cxn>
                </a:cxnLst>
                <a:rect l="0" t="0" r="r" b="b"/>
                <a:pathLst>
                  <a:path w="84" h="51">
                    <a:moveTo>
                      <a:pt x="77" y="51"/>
                    </a:moveTo>
                    <a:lnTo>
                      <a:pt x="84" y="34"/>
                    </a:lnTo>
                    <a:lnTo>
                      <a:pt x="5" y="0"/>
                    </a:lnTo>
                    <a:lnTo>
                      <a:pt x="0" y="5"/>
                    </a:lnTo>
                    <a:lnTo>
                      <a:pt x="77" y="51"/>
                    </a:lnTo>
                    <a:close/>
                  </a:path>
                </a:pathLst>
              </a:custGeom>
              <a:solidFill>
                <a:srgbClr val="E8BB8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pic>
            <p:nvPicPr>
              <p:cNvPr id="283" name="Picture 3707"/>
              <p:cNvPicPr>
                <a:picLocks noChangeAspect="1" noChangeArrowheads="1"/>
              </p:cNvPicPr>
              <p:nvPr/>
            </p:nvPicPr>
            <p:blipFill>
              <a:blip r:embed="rId4"/>
              <a:srcRect/>
              <a:stretch>
                <a:fillRect/>
              </a:stretch>
            </p:blipFill>
            <p:spPr bwMode="auto">
              <a:xfrm>
                <a:off x="4430712" y="2898775"/>
                <a:ext cx="46038" cy="38100"/>
              </a:xfrm>
              <a:prstGeom prst="rect">
                <a:avLst/>
              </a:prstGeom>
              <a:noFill/>
              <a:ln w="9525">
                <a:noFill/>
                <a:miter lim="800000"/>
                <a:headEnd/>
                <a:tailEnd/>
              </a:ln>
            </p:spPr>
          </p:pic>
          <p:pic>
            <p:nvPicPr>
              <p:cNvPr id="284" name="Picture 3708"/>
              <p:cNvPicPr>
                <a:picLocks noChangeAspect="1" noChangeArrowheads="1"/>
              </p:cNvPicPr>
              <p:nvPr/>
            </p:nvPicPr>
            <p:blipFill>
              <a:blip r:embed="rId5" cstate="print"/>
              <a:srcRect/>
              <a:stretch>
                <a:fillRect/>
              </a:stretch>
            </p:blipFill>
            <p:spPr bwMode="auto">
              <a:xfrm>
                <a:off x="5018087" y="3289300"/>
                <a:ext cx="53975" cy="57150"/>
              </a:xfrm>
              <a:prstGeom prst="rect">
                <a:avLst/>
              </a:prstGeom>
              <a:noFill/>
              <a:ln w="9525">
                <a:noFill/>
                <a:miter lim="800000"/>
                <a:headEnd/>
                <a:tailEnd/>
              </a:ln>
            </p:spPr>
          </p:pic>
          <p:sp>
            <p:nvSpPr>
              <p:cNvPr id="285" name="Freeform 3709"/>
              <p:cNvSpPr>
                <a:spLocks/>
              </p:cNvSpPr>
              <p:nvPr/>
            </p:nvSpPr>
            <p:spPr bwMode="auto">
              <a:xfrm>
                <a:off x="4510087" y="2970212"/>
                <a:ext cx="522288" cy="358775"/>
              </a:xfrm>
              <a:custGeom>
                <a:avLst/>
                <a:gdLst/>
                <a:ahLst/>
                <a:cxnLst>
                  <a:cxn ang="0">
                    <a:pos x="16" y="3"/>
                  </a:cxn>
                  <a:cxn ang="0">
                    <a:pos x="16" y="3"/>
                  </a:cxn>
                  <a:cxn ang="0">
                    <a:pos x="13" y="0"/>
                  </a:cxn>
                  <a:cxn ang="0">
                    <a:pos x="8" y="0"/>
                  </a:cxn>
                  <a:cxn ang="0">
                    <a:pos x="5" y="0"/>
                  </a:cxn>
                  <a:cxn ang="0">
                    <a:pos x="2" y="3"/>
                  </a:cxn>
                  <a:cxn ang="0">
                    <a:pos x="2" y="3"/>
                  </a:cxn>
                  <a:cxn ang="0">
                    <a:pos x="0" y="7"/>
                  </a:cxn>
                  <a:cxn ang="0">
                    <a:pos x="2" y="10"/>
                  </a:cxn>
                  <a:cxn ang="0">
                    <a:pos x="3" y="13"/>
                  </a:cxn>
                  <a:cxn ang="0">
                    <a:pos x="6" y="16"/>
                  </a:cxn>
                  <a:cxn ang="0">
                    <a:pos x="6" y="16"/>
                  </a:cxn>
                  <a:cxn ang="0">
                    <a:pos x="647" y="453"/>
                  </a:cxn>
                  <a:cxn ang="0">
                    <a:pos x="656" y="438"/>
                  </a:cxn>
                  <a:cxn ang="0">
                    <a:pos x="16" y="3"/>
                  </a:cxn>
                  <a:cxn ang="0">
                    <a:pos x="16" y="3"/>
                  </a:cxn>
                </a:cxnLst>
                <a:rect l="0" t="0" r="r" b="b"/>
                <a:pathLst>
                  <a:path w="656" h="453">
                    <a:moveTo>
                      <a:pt x="16" y="3"/>
                    </a:moveTo>
                    <a:lnTo>
                      <a:pt x="16" y="3"/>
                    </a:lnTo>
                    <a:lnTo>
                      <a:pt x="13" y="0"/>
                    </a:lnTo>
                    <a:lnTo>
                      <a:pt x="8" y="0"/>
                    </a:lnTo>
                    <a:lnTo>
                      <a:pt x="5" y="0"/>
                    </a:lnTo>
                    <a:lnTo>
                      <a:pt x="2" y="3"/>
                    </a:lnTo>
                    <a:lnTo>
                      <a:pt x="2" y="3"/>
                    </a:lnTo>
                    <a:lnTo>
                      <a:pt x="0" y="7"/>
                    </a:lnTo>
                    <a:lnTo>
                      <a:pt x="2" y="10"/>
                    </a:lnTo>
                    <a:lnTo>
                      <a:pt x="3" y="13"/>
                    </a:lnTo>
                    <a:lnTo>
                      <a:pt x="6" y="16"/>
                    </a:lnTo>
                    <a:lnTo>
                      <a:pt x="6" y="16"/>
                    </a:lnTo>
                    <a:lnTo>
                      <a:pt x="647" y="453"/>
                    </a:lnTo>
                    <a:lnTo>
                      <a:pt x="656" y="438"/>
                    </a:lnTo>
                    <a:lnTo>
                      <a:pt x="16" y="3"/>
                    </a:lnTo>
                    <a:lnTo>
                      <a:pt x="16" y="3"/>
                    </a:lnTo>
                    <a:close/>
                  </a:path>
                </a:pathLst>
              </a:custGeom>
              <a:solidFill>
                <a:srgbClr val="66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Freeform 3710"/>
              <p:cNvSpPr>
                <a:spLocks/>
              </p:cNvSpPr>
              <p:nvPr/>
            </p:nvSpPr>
            <p:spPr bwMode="auto">
              <a:xfrm>
                <a:off x="4518025" y="2957512"/>
                <a:ext cx="522288" cy="360363"/>
              </a:xfrm>
              <a:custGeom>
                <a:avLst/>
                <a:gdLst/>
                <a:ahLst/>
                <a:cxnLst>
                  <a:cxn ang="0">
                    <a:pos x="16" y="3"/>
                  </a:cxn>
                  <a:cxn ang="0">
                    <a:pos x="16" y="3"/>
                  </a:cxn>
                  <a:cxn ang="0">
                    <a:pos x="11" y="1"/>
                  </a:cxn>
                  <a:cxn ang="0">
                    <a:pos x="8" y="0"/>
                  </a:cxn>
                  <a:cxn ang="0">
                    <a:pos x="5" y="1"/>
                  </a:cxn>
                  <a:cxn ang="0">
                    <a:pos x="1" y="3"/>
                  </a:cxn>
                  <a:cxn ang="0">
                    <a:pos x="1" y="3"/>
                  </a:cxn>
                  <a:cxn ang="0">
                    <a:pos x="0" y="6"/>
                  </a:cxn>
                  <a:cxn ang="0">
                    <a:pos x="1" y="9"/>
                  </a:cxn>
                  <a:cxn ang="0">
                    <a:pos x="3" y="14"/>
                  </a:cxn>
                  <a:cxn ang="0">
                    <a:pos x="6" y="17"/>
                  </a:cxn>
                  <a:cxn ang="0">
                    <a:pos x="6" y="17"/>
                  </a:cxn>
                  <a:cxn ang="0">
                    <a:pos x="646" y="452"/>
                  </a:cxn>
                  <a:cxn ang="0">
                    <a:pos x="656" y="438"/>
                  </a:cxn>
                  <a:cxn ang="0">
                    <a:pos x="16" y="3"/>
                  </a:cxn>
                  <a:cxn ang="0">
                    <a:pos x="16" y="3"/>
                  </a:cxn>
                </a:cxnLst>
                <a:rect l="0" t="0" r="r" b="b"/>
                <a:pathLst>
                  <a:path w="656" h="452">
                    <a:moveTo>
                      <a:pt x="16" y="3"/>
                    </a:moveTo>
                    <a:lnTo>
                      <a:pt x="16" y="3"/>
                    </a:lnTo>
                    <a:lnTo>
                      <a:pt x="11" y="1"/>
                    </a:lnTo>
                    <a:lnTo>
                      <a:pt x="8" y="0"/>
                    </a:lnTo>
                    <a:lnTo>
                      <a:pt x="5" y="1"/>
                    </a:lnTo>
                    <a:lnTo>
                      <a:pt x="1" y="3"/>
                    </a:lnTo>
                    <a:lnTo>
                      <a:pt x="1" y="3"/>
                    </a:lnTo>
                    <a:lnTo>
                      <a:pt x="0" y="6"/>
                    </a:lnTo>
                    <a:lnTo>
                      <a:pt x="1" y="9"/>
                    </a:lnTo>
                    <a:lnTo>
                      <a:pt x="3" y="14"/>
                    </a:lnTo>
                    <a:lnTo>
                      <a:pt x="6" y="17"/>
                    </a:lnTo>
                    <a:lnTo>
                      <a:pt x="6" y="17"/>
                    </a:lnTo>
                    <a:lnTo>
                      <a:pt x="646" y="452"/>
                    </a:lnTo>
                    <a:lnTo>
                      <a:pt x="656" y="438"/>
                    </a:lnTo>
                    <a:lnTo>
                      <a:pt x="16" y="3"/>
                    </a:lnTo>
                    <a:lnTo>
                      <a:pt x="16" y="3"/>
                    </a:lnTo>
                    <a:close/>
                  </a:path>
                </a:pathLst>
              </a:custGeom>
              <a:solidFill>
                <a:srgbClr val="00CCC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Freeform 3711"/>
              <p:cNvSpPr>
                <a:spLocks/>
              </p:cNvSpPr>
              <p:nvPr/>
            </p:nvSpPr>
            <p:spPr bwMode="auto">
              <a:xfrm>
                <a:off x="4525962" y="2947987"/>
                <a:ext cx="520700" cy="357188"/>
              </a:xfrm>
              <a:custGeom>
                <a:avLst/>
                <a:gdLst/>
                <a:ahLst/>
                <a:cxnLst>
                  <a:cxn ang="0">
                    <a:pos x="17" y="2"/>
                  </a:cxn>
                  <a:cxn ang="0">
                    <a:pos x="17" y="2"/>
                  </a:cxn>
                  <a:cxn ang="0">
                    <a:pos x="12" y="0"/>
                  </a:cxn>
                  <a:cxn ang="0">
                    <a:pos x="9" y="0"/>
                  </a:cxn>
                  <a:cxn ang="0">
                    <a:pos x="4" y="0"/>
                  </a:cxn>
                  <a:cxn ang="0">
                    <a:pos x="2" y="2"/>
                  </a:cxn>
                  <a:cxn ang="0">
                    <a:pos x="2" y="2"/>
                  </a:cxn>
                  <a:cxn ang="0">
                    <a:pos x="0" y="5"/>
                  </a:cxn>
                  <a:cxn ang="0">
                    <a:pos x="2" y="10"/>
                  </a:cxn>
                  <a:cxn ang="0">
                    <a:pos x="4" y="14"/>
                  </a:cxn>
                  <a:cxn ang="0">
                    <a:pos x="7" y="17"/>
                  </a:cxn>
                  <a:cxn ang="0">
                    <a:pos x="7" y="17"/>
                  </a:cxn>
                  <a:cxn ang="0">
                    <a:pos x="647" y="452"/>
                  </a:cxn>
                  <a:cxn ang="0">
                    <a:pos x="655" y="439"/>
                  </a:cxn>
                  <a:cxn ang="0">
                    <a:pos x="17" y="2"/>
                  </a:cxn>
                  <a:cxn ang="0">
                    <a:pos x="17" y="2"/>
                  </a:cxn>
                </a:cxnLst>
                <a:rect l="0" t="0" r="r" b="b"/>
                <a:pathLst>
                  <a:path w="655" h="452">
                    <a:moveTo>
                      <a:pt x="17" y="2"/>
                    </a:moveTo>
                    <a:lnTo>
                      <a:pt x="17" y="2"/>
                    </a:lnTo>
                    <a:lnTo>
                      <a:pt x="12" y="0"/>
                    </a:lnTo>
                    <a:lnTo>
                      <a:pt x="9" y="0"/>
                    </a:lnTo>
                    <a:lnTo>
                      <a:pt x="4" y="0"/>
                    </a:lnTo>
                    <a:lnTo>
                      <a:pt x="2" y="2"/>
                    </a:lnTo>
                    <a:lnTo>
                      <a:pt x="2" y="2"/>
                    </a:lnTo>
                    <a:lnTo>
                      <a:pt x="0" y="5"/>
                    </a:lnTo>
                    <a:lnTo>
                      <a:pt x="2" y="10"/>
                    </a:lnTo>
                    <a:lnTo>
                      <a:pt x="4" y="14"/>
                    </a:lnTo>
                    <a:lnTo>
                      <a:pt x="7" y="17"/>
                    </a:lnTo>
                    <a:lnTo>
                      <a:pt x="7" y="17"/>
                    </a:lnTo>
                    <a:lnTo>
                      <a:pt x="647" y="452"/>
                    </a:lnTo>
                    <a:lnTo>
                      <a:pt x="655" y="439"/>
                    </a:lnTo>
                    <a:lnTo>
                      <a:pt x="17" y="2"/>
                    </a:lnTo>
                    <a:lnTo>
                      <a:pt x="17" y="2"/>
                    </a:ln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288" name="组合 287"/>
          <p:cNvGrpSpPr/>
          <p:nvPr/>
        </p:nvGrpSpPr>
        <p:grpSpPr>
          <a:xfrm>
            <a:off x="6096001" y="2338964"/>
            <a:ext cx="5111306" cy="2266009"/>
            <a:chOff x="4643438" y="2786064"/>
            <a:chExt cx="3551192" cy="1574360"/>
          </a:xfrm>
        </p:grpSpPr>
        <p:grpSp>
          <p:nvGrpSpPr>
            <p:cNvPr id="289" name="Group 344"/>
            <p:cNvGrpSpPr/>
            <p:nvPr/>
          </p:nvGrpSpPr>
          <p:grpSpPr>
            <a:xfrm>
              <a:off x="4643438" y="2786064"/>
              <a:ext cx="3551192" cy="288476"/>
              <a:chOff x="4643438" y="2786064"/>
              <a:chExt cx="3551192" cy="288476"/>
            </a:xfrm>
          </p:grpSpPr>
          <p:sp>
            <p:nvSpPr>
              <p:cNvPr id="305" name="Rectangle 330"/>
              <p:cNvSpPr/>
              <p:nvPr/>
            </p:nvSpPr>
            <p:spPr>
              <a:xfrm>
                <a:off x="5072066" y="2786064"/>
                <a:ext cx="3122564" cy="213835"/>
              </a:xfrm>
              <a:prstGeom prst="rect">
                <a:avLst/>
              </a:prstGeom>
            </p:spPr>
            <p:txBody>
              <a:bodyPr wrap="none">
                <a:spAutoFit/>
              </a:bodyPr>
              <a:lstStyle/>
              <a:p>
                <a:r>
                  <a:rPr lang="ms-MY" sz="1400" dirty="0">
                    <a:solidFill>
                      <a:srgbClr val="312A29"/>
                    </a:solidFill>
                    <a:latin typeface="Source Sans Pro" pitchFamily="34" charset="0"/>
                  </a:rPr>
                  <a:t>Praesent sodales odio sit amet odio tristique quis tempus</a:t>
                </a:r>
                <a:endParaRPr lang="en-US" sz="1400" dirty="0">
                  <a:solidFill>
                    <a:srgbClr val="312A29"/>
                  </a:solidFill>
                  <a:latin typeface="Open Sans" pitchFamily="34" charset="0"/>
                  <a:ea typeface="Open Sans" pitchFamily="34" charset="0"/>
                  <a:cs typeface="Open Sans" pitchFamily="34" charset="0"/>
                </a:endParaRPr>
              </a:p>
            </p:txBody>
          </p:sp>
          <p:grpSp>
            <p:nvGrpSpPr>
              <p:cNvPr id="306" name="Group 332"/>
              <p:cNvGrpSpPr/>
              <p:nvPr/>
            </p:nvGrpSpPr>
            <p:grpSpPr>
              <a:xfrm>
                <a:off x="4643438" y="2786064"/>
                <a:ext cx="288476" cy="288476"/>
                <a:chOff x="4643438" y="2786064"/>
                <a:chExt cx="288476" cy="288476"/>
              </a:xfrm>
            </p:grpSpPr>
            <p:sp>
              <p:nvSpPr>
                <p:cNvPr id="307" name="Oval 326"/>
                <p:cNvSpPr/>
                <p:nvPr/>
              </p:nvSpPr>
              <p:spPr>
                <a:xfrm>
                  <a:off x="4643438" y="2786064"/>
                  <a:ext cx="288476" cy="288476"/>
                </a:xfrm>
                <a:prstGeom prst="ellips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2A29"/>
                    </a:solidFill>
                  </a:endParaRPr>
                </a:p>
              </p:txBody>
            </p:sp>
            <p:sp>
              <p:nvSpPr>
                <p:cNvPr id="308" name="Freeform 26"/>
                <p:cNvSpPr>
                  <a:spLocks/>
                </p:cNvSpPr>
                <p:nvPr/>
              </p:nvSpPr>
              <p:spPr bwMode="auto">
                <a:xfrm>
                  <a:off x="4735506" y="2871746"/>
                  <a:ext cx="114518" cy="11876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312A29"/>
                    </a:solidFill>
                  </a:endParaRPr>
                </a:p>
              </p:txBody>
            </p:sp>
          </p:grpSp>
        </p:grpSp>
        <p:grpSp>
          <p:nvGrpSpPr>
            <p:cNvPr id="290" name="Group 347"/>
            <p:cNvGrpSpPr/>
            <p:nvPr/>
          </p:nvGrpSpPr>
          <p:grpSpPr>
            <a:xfrm>
              <a:off x="4643438" y="4071948"/>
              <a:ext cx="2683736" cy="288476"/>
              <a:chOff x="4643438" y="4071948"/>
              <a:chExt cx="2683736" cy="288476"/>
            </a:xfrm>
          </p:grpSpPr>
          <p:sp>
            <p:nvSpPr>
              <p:cNvPr id="301" name="Rectangle 336"/>
              <p:cNvSpPr/>
              <p:nvPr/>
            </p:nvSpPr>
            <p:spPr>
              <a:xfrm>
                <a:off x="5072066" y="4071948"/>
                <a:ext cx="2255108" cy="213835"/>
              </a:xfrm>
              <a:prstGeom prst="rect">
                <a:avLst/>
              </a:prstGeom>
            </p:spPr>
            <p:txBody>
              <a:bodyPr wrap="none">
                <a:spAutoFit/>
              </a:bodyPr>
              <a:lstStyle/>
              <a:p>
                <a:r>
                  <a:rPr lang="ms-MY" sz="1400" dirty="0">
                    <a:solidFill>
                      <a:srgbClr val="312A29"/>
                    </a:solidFill>
                    <a:latin typeface="Source Sans Pro" pitchFamily="34" charset="0"/>
                  </a:rPr>
                  <a:t>Praesent sodales odio sit amet odio tristi</a:t>
                </a:r>
                <a:endParaRPr lang="en-US" sz="1400" dirty="0">
                  <a:solidFill>
                    <a:srgbClr val="312A29"/>
                  </a:solidFill>
                  <a:latin typeface="Open Sans" pitchFamily="34" charset="0"/>
                  <a:ea typeface="Open Sans" pitchFamily="34" charset="0"/>
                  <a:cs typeface="Open Sans" pitchFamily="34" charset="0"/>
                </a:endParaRPr>
              </a:p>
            </p:txBody>
          </p:sp>
          <p:grpSp>
            <p:nvGrpSpPr>
              <p:cNvPr id="302" name="Group 342"/>
              <p:cNvGrpSpPr/>
              <p:nvPr/>
            </p:nvGrpSpPr>
            <p:grpSpPr>
              <a:xfrm>
                <a:off x="4643438" y="4071948"/>
                <a:ext cx="288476" cy="288476"/>
                <a:chOff x="4643438" y="4071948"/>
                <a:chExt cx="288476" cy="288476"/>
              </a:xfrm>
            </p:grpSpPr>
            <p:sp>
              <p:nvSpPr>
                <p:cNvPr id="303" name="Oval 329"/>
                <p:cNvSpPr/>
                <p:nvPr/>
              </p:nvSpPr>
              <p:spPr>
                <a:xfrm>
                  <a:off x="4643438" y="4071948"/>
                  <a:ext cx="288476" cy="288476"/>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2A29"/>
                    </a:solidFill>
                  </a:endParaRPr>
                </a:p>
              </p:txBody>
            </p:sp>
            <p:sp>
              <p:nvSpPr>
                <p:cNvPr id="304" name="Freeform 105"/>
                <p:cNvSpPr>
                  <a:spLocks/>
                </p:cNvSpPr>
                <p:nvPr/>
              </p:nvSpPr>
              <p:spPr bwMode="auto">
                <a:xfrm>
                  <a:off x="4742079" y="4165806"/>
                  <a:ext cx="105018" cy="105018"/>
                </a:xfrm>
                <a:custGeom>
                  <a:avLst/>
                  <a:gdLst/>
                  <a:ahLst/>
                  <a:cxnLst>
                    <a:cxn ang="0">
                      <a:pos x="255" y="58"/>
                    </a:cxn>
                    <a:cxn ang="0">
                      <a:pos x="257" y="53"/>
                    </a:cxn>
                    <a:cxn ang="0">
                      <a:pos x="262" y="38"/>
                    </a:cxn>
                    <a:cxn ang="0">
                      <a:pos x="257" y="24"/>
                    </a:cxn>
                    <a:cxn ang="0">
                      <a:pos x="244" y="9"/>
                    </a:cxn>
                    <a:cxn ang="0">
                      <a:pos x="241" y="5"/>
                    </a:cxn>
                    <a:cxn ang="0">
                      <a:pos x="224" y="0"/>
                    </a:cxn>
                    <a:cxn ang="0">
                      <a:pos x="210" y="5"/>
                    </a:cxn>
                    <a:cxn ang="0">
                      <a:pos x="132" y="82"/>
                    </a:cxn>
                    <a:cxn ang="0">
                      <a:pos x="58" y="9"/>
                    </a:cxn>
                    <a:cxn ang="0">
                      <a:pos x="49" y="2"/>
                    </a:cxn>
                    <a:cxn ang="0">
                      <a:pos x="27" y="2"/>
                    </a:cxn>
                    <a:cxn ang="0">
                      <a:pos x="18" y="9"/>
                    </a:cxn>
                    <a:cxn ang="0">
                      <a:pos x="9" y="18"/>
                    </a:cxn>
                    <a:cxn ang="0">
                      <a:pos x="3" y="27"/>
                    </a:cxn>
                    <a:cxn ang="0">
                      <a:pos x="3" y="49"/>
                    </a:cxn>
                    <a:cxn ang="0">
                      <a:pos x="9" y="58"/>
                    </a:cxn>
                    <a:cxn ang="0">
                      <a:pos x="9" y="205"/>
                    </a:cxn>
                    <a:cxn ang="0">
                      <a:pos x="5" y="210"/>
                    </a:cxn>
                    <a:cxn ang="0">
                      <a:pos x="0" y="225"/>
                    </a:cxn>
                    <a:cxn ang="0">
                      <a:pos x="5" y="241"/>
                    </a:cxn>
                    <a:cxn ang="0">
                      <a:pos x="18" y="254"/>
                    </a:cxn>
                    <a:cxn ang="0">
                      <a:pos x="23" y="257"/>
                    </a:cxn>
                    <a:cxn ang="0">
                      <a:pos x="38" y="263"/>
                    </a:cxn>
                    <a:cxn ang="0">
                      <a:pos x="54" y="257"/>
                    </a:cxn>
                    <a:cxn ang="0">
                      <a:pos x="132" y="181"/>
                    </a:cxn>
                    <a:cxn ang="0">
                      <a:pos x="204" y="254"/>
                    </a:cxn>
                    <a:cxn ang="0">
                      <a:pos x="214" y="261"/>
                    </a:cxn>
                    <a:cxn ang="0">
                      <a:pos x="235" y="261"/>
                    </a:cxn>
                    <a:cxn ang="0">
                      <a:pos x="244" y="254"/>
                    </a:cxn>
                    <a:cxn ang="0">
                      <a:pos x="255" y="245"/>
                    </a:cxn>
                    <a:cxn ang="0">
                      <a:pos x="261" y="236"/>
                    </a:cxn>
                    <a:cxn ang="0">
                      <a:pos x="261" y="214"/>
                    </a:cxn>
                    <a:cxn ang="0">
                      <a:pos x="255" y="205"/>
                    </a:cxn>
                  </a:cxnLst>
                  <a:rect l="0" t="0" r="r" b="b"/>
                  <a:pathLst>
                    <a:path w="262" h="263">
                      <a:moveTo>
                        <a:pt x="181" y="132"/>
                      </a:moveTo>
                      <a:lnTo>
                        <a:pt x="255" y="58"/>
                      </a:lnTo>
                      <a:lnTo>
                        <a:pt x="255" y="58"/>
                      </a:lnTo>
                      <a:lnTo>
                        <a:pt x="257" y="53"/>
                      </a:lnTo>
                      <a:lnTo>
                        <a:pt x="261" y="49"/>
                      </a:lnTo>
                      <a:lnTo>
                        <a:pt x="262" y="38"/>
                      </a:lnTo>
                      <a:lnTo>
                        <a:pt x="261" y="27"/>
                      </a:lnTo>
                      <a:lnTo>
                        <a:pt x="257" y="24"/>
                      </a:lnTo>
                      <a:lnTo>
                        <a:pt x="255" y="18"/>
                      </a:lnTo>
                      <a:lnTo>
                        <a:pt x="244" y="9"/>
                      </a:lnTo>
                      <a:lnTo>
                        <a:pt x="244" y="9"/>
                      </a:lnTo>
                      <a:lnTo>
                        <a:pt x="241" y="5"/>
                      </a:lnTo>
                      <a:lnTo>
                        <a:pt x="235" y="2"/>
                      </a:lnTo>
                      <a:lnTo>
                        <a:pt x="224" y="0"/>
                      </a:lnTo>
                      <a:lnTo>
                        <a:pt x="214" y="2"/>
                      </a:lnTo>
                      <a:lnTo>
                        <a:pt x="210" y="5"/>
                      </a:lnTo>
                      <a:lnTo>
                        <a:pt x="204" y="9"/>
                      </a:lnTo>
                      <a:lnTo>
                        <a:pt x="132" y="82"/>
                      </a:lnTo>
                      <a:lnTo>
                        <a:pt x="58" y="9"/>
                      </a:lnTo>
                      <a:lnTo>
                        <a:pt x="58" y="9"/>
                      </a:lnTo>
                      <a:lnTo>
                        <a:pt x="54" y="5"/>
                      </a:lnTo>
                      <a:lnTo>
                        <a:pt x="49" y="2"/>
                      </a:lnTo>
                      <a:lnTo>
                        <a:pt x="38" y="0"/>
                      </a:lnTo>
                      <a:lnTo>
                        <a:pt x="27" y="2"/>
                      </a:lnTo>
                      <a:lnTo>
                        <a:pt x="23" y="5"/>
                      </a:lnTo>
                      <a:lnTo>
                        <a:pt x="18" y="9"/>
                      </a:lnTo>
                      <a:lnTo>
                        <a:pt x="9" y="18"/>
                      </a:lnTo>
                      <a:lnTo>
                        <a:pt x="9" y="18"/>
                      </a:lnTo>
                      <a:lnTo>
                        <a:pt x="5" y="24"/>
                      </a:lnTo>
                      <a:lnTo>
                        <a:pt x="3" y="27"/>
                      </a:lnTo>
                      <a:lnTo>
                        <a:pt x="0" y="38"/>
                      </a:lnTo>
                      <a:lnTo>
                        <a:pt x="3" y="49"/>
                      </a:lnTo>
                      <a:lnTo>
                        <a:pt x="5" y="53"/>
                      </a:lnTo>
                      <a:lnTo>
                        <a:pt x="9" y="58"/>
                      </a:lnTo>
                      <a:lnTo>
                        <a:pt x="83" y="132"/>
                      </a:lnTo>
                      <a:lnTo>
                        <a:pt x="9" y="205"/>
                      </a:lnTo>
                      <a:lnTo>
                        <a:pt x="9" y="205"/>
                      </a:lnTo>
                      <a:lnTo>
                        <a:pt x="5" y="210"/>
                      </a:lnTo>
                      <a:lnTo>
                        <a:pt x="3" y="214"/>
                      </a:lnTo>
                      <a:lnTo>
                        <a:pt x="0" y="225"/>
                      </a:lnTo>
                      <a:lnTo>
                        <a:pt x="3" y="236"/>
                      </a:lnTo>
                      <a:lnTo>
                        <a:pt x="5" y="241"/>
                      </a:lnTo>
                      <a:lnTo>
                        <a:pt x="9" y="245"/>
                      </a:lnTo>
                      <a:lnTo>
                        <a:pt x="18" y="254"/>
                      </a:lnTo>
                      <a:lnTo>
                        <a:pt x="18" y="254"/>
                      </a:lnTo>
                      <a:lnTo>
                        <a:pt x="23" y="257"/>
                      </a:lnTo>
                      <a:lnTo>
                        <a:pt x="27" y="261"/>
                      </a:lnTo>
                      <a:lnTo>
                        <a:pt x="38" y="263"/>
                      </a:lnTo>
                      <a:lnTo>
                        <a:pt x="49" y="261"/>
                      </a:lnTo>
                      <a:lnTo>
                        <a:pt x="54" y="257"/>
                      </a:lnTo>
                      <a:lnTo>
                        <a:pt x="58" y="254"/>
                      </a:lnTo>
                      <a:lnTo>
                        <a:pt x="132" y="181"/>
                      </a:lnTo>
                      <a:lnTo>
                        <a:pt x="204" y="254"/>
                      </a:lnTo>
                      <a:lnTo>
                        <a:pt x="204" y="254"/>
                      </a:lnTo>
                      <a:lnTo>
                        <a:pt x="210" y="257"/>
                      </a:lnTo>
                      <a:lnTo>
                        <a:pt x="214" y="261"/>
                      </a:lnTo>
                      <a:lnTo>
                        <a:pt x="224" y="263"/>
                      </a:lnTo>
                      <a:lnTo>
                        <a:pt x="235" y="261"/>
                      </a:lnTo>
                      <a:lnTo>
                        <a:pt x="241" y="257"/>
                      </a:lnTo>
                      <a:lnTo>
                        <a:pt x="244" y="254"/>
                      </a:lnTo>
                      <a:lnTo>
                        <a:pt x="255" y="245"/>
                      </a:lnTo>
                      <a:lnTo>
                        <a:pt x="255" y="245"/>
                      </a:lnTo>
                      <a:lnTo>
                        <a:pt x="257" y="241"/>
                      </a:lnTo>
                      <a:lnTo>
                        <a:pt x="261" y="236"/>
                      </a:lnTo>
                      <a:lnTo>
                        <a:pt x="262" y="225"/>
                      </a:lnTo>
                      <a:lnTo>
                        <a:pt x="261" y="214"/>
                      </a:lnTo>
                      <a:lnTo>
                        <a:pt x="257" y="210"/>
                      </a:lnTo>
                      <a:lnTo>
                        <a:pt x="255" y="205"/>
                      </a:lnTo>
                      <a:lnTo>
                        <a:pt x="181" y="13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312A29"/>
                    </a:solidFill>
                  </a:endParaRPr>
                </a:p>
              </p:txBody>
            </p:sp>
          </p:grpSp>
        </p:grpSp>
        <p:grpSp>
          <p:nvGrpSpPr>
            <p:cNvPr id="291" name="Group 346"/>
            <p:cNvGrpSpPr/>
            <p:nvPr/>
          </p:nvGrpSpPr>
          <p:grpSpPr>
            <a:xfrm>
              <a:off x="4643438" y="3643320"/>
              <a:ext cx="3129225" cy="288476"/>
              <a:chOff x="4643438" y="3643320"/>
              <a:chExt cx="3129225" cy="288476"/>
            </a:xfrm>
          </p:grpSpPr>
          <p:sp>
            <p:nvSpPr>
              <p:cNvPr id="297" name="Rectangle 335"/>
              <p:cNvSpPr/>
              <p:nvPr/>
            </p:nvSpPr>
            <p:spPr>
              <a:xfrm>
                <a:off x="5072066" y="3643320"/>
                <a:ext cx="2700597" cy="213835"/>
              </a:xfrm>
              <a:prstGeom prst="rect">
                <a:avLst/>
              </a:prstGeom>
            </p:spPr>
            <p:txBody>
              <a:bodyPr wrap="none">
                <a:spAutoFit/>
              </a:bodyPr>
              <a:lstStyle/>
              <a:p>
                <a:r>
                  <a:rPr lang="ms-MY" sz="1400" dirty="0">
                    <a:solidFill>
                      <a:srgbClr val="312A29"/>
                    </a:solidFill>
                    <a:latin typeface="Source Sans Pro" pitchFamily="34" charset="0"/>
                  </a:rPr>
                  <a:t>Praesent sodales odio sit amet odio tristique quis</a:t>
                </a:r>
                <a:endParaRPr lang="en-US" sz="1400" dirty="0">
                  <a:solidFill>
                    <a:srgbClr val="312A29"/>
                  </a:solidFill>
                  <a:latin typeface="Open Sans" pitchFamily="34" charset="0"/>
                  <a:ea typeface="Open Sans" pitchFamily="34" charset="0"/>
                  <a:cs typeface="Open Sans" pitchFamily="34" charset="0"/>
                </a:endParaRPr>
              </a:p>
            </p:txBody>
          </p:sp>
          <p:grpSp>
            <p:nvGrpSpPr>
              <p:cNvPr id="298" name="Group 341"/>
              <p:cNvGrpSpPr/>
              <p:nvPr/>
            </p:nvGrpSpPr>
            <p:grpSpPr>
              <a:xfrm>
                <a:off x="4643438" y="3643320"/>
                <a:ext cx="288476" cy="288476"/>
                <a:chOff x="4643438" y="3643320"/>
                <a:chExt cx="288476" cy="288476"/>
              </a:xfrm>
            </p:grpSpPr>
            <p:sp>
              <p:nvSpPr>
                <p:cNvPr id="299" name="Oval 328"/>
                <p:cNvSpPr/>
                <p:nvPr/>
              </p:nvSpPr>
              <p:spPr>
                <a:xfrm>
                  <a:off x="4643438" y="3643320"/>
                  <a:ext cx="288476" cy="288476"/>
                </a:xfrm>
                <a:prstGeom prst="ellipse">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2A29"/>
                    </a:solidFill>
                  </a:endParaRPr>
                </a:p>
              </p:txBody>
            </p:sp>
            <p:sp>
              <p:nvSpPr>
                <p:cNvPr id="300" name="Freeform 26"/>
                <p:cNvSpPr>
                  <a:spLocks/>
                </p:cNvSpPr>
                <p:nvPr/>
              </p:nvSpPr>
              <p:spPr bwMode="auto">
                <a:xfrm>
                  <a:off x="4735506" y="3729002"/>
                  <a:ext cx="114518" cy="118766"/>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312A29"/>
                    </a:solidFill>
                  </a:endParaRPr>
                </a:p>
              </p:txBody>
            </p:sp>
          </p:grpSp>
        </p:grpSp>
        <p:grpSp>
          <p:nvGrpSpPr>
            <p:cNvPr id="292" name="Group 345"/>
            <p:cNvGrpSpPr/>
            <p:nvPr/>
          </p:nvGrpSpPr>
          <p:grpSpPr>
            <a:xfrm>
              <a:off x="4643438" y="3214692"/>
              <a:ext cx="2153605" cy="288476"/>
              <a:chOff x="4643438" y="3214692"/>
              <a:chExt cx="2153605" cy="288476"/>
            </a:xfrm>
          </p:grpSpPr>
          <p:sp>
            <p:nvSpPr>
              <p:cNvPr id="293" name="Rectangle 334"/>
              <p:cNvSpPr/>
              <p:nvPr/>
            </p:nvSpPr>
            <p:spPr>
              <a:xfrm>
                <a:off x="5072066" y="3214692"/>
                <a:ext cx="1724977" cy="213835"/>
              </a:xfrm>
              <a:prstGeom prst="rect">
                <a:avLst/>
              </a:prstGeom>
            </p:spPr>
            <p:txBody>
              <a:bodyPr wrap="none">
                <a:spAutoFit/>
              </a:bodyPr>
              <a:lstStyle/>
              <a:p>
                <a:r>
                  <a:rPr lang="ms-MY" sz="1400" dirty="0">
                    <a:solidFill>
                      <a:srgbClr val="312A29"/>
                    </a:solidFill>
                    <a:latin typeface="Source Sans Pro" pitchFamily="34" charset="0"/>
                  </a:rPr>
                  <a:t>Praesent sodales odio sit amet</a:t>
                </a:r>
                <a:endParaRPr lang="en-US" sz="1400" dirty="0">
                  <a:solidFill>
                    <a:srgbClr val="312A29"/>
                  </a:solidFill>
                  <a:latin typeface="Open Sans" pitchFamily="34" charset="0"/>
                  <a:ea typeface="Open Sans" pitchFamily="34" charset="0"/>
                  <a:cs typeface="Open Sans" pitchFamily="34" charset="0"/>
                </a:endParaRPr>
              </a:p>
            </p:txBody>
          </p:sp>
          <p:grpSp>
            <p:nvGrpSpPr>
              <p:cNvPr id="294" name="Group 333"/>
              <p:cNvGrpSpPr/>
              <p:nvPr/>
            </p:nvGrpSpPr>
            <p:grpSpPr>
              <a:xfrm>
                <a:off x="4643438" y="3214692"/>
                <a:ext cx="288476" cy="288476"/>
                <a:chOff x="4643438" y="3214692"/>
                <a:chExt cx="288476" cy="288476"/>
              </a:xfrm>
            </p:grpSpPr>
            <p:sp>
              <p:nvSpPr>
                <p:cNvPr id="295" name="Oval 327"/>
                <p:cNvSpPr/>
                <p:nvPr/>
              </p:nvSpPr>
              <p:spPr>
                <a:xfrm>
                  <a:off x="4643438" y="3214692"/>
                  <a:ext cx="288476" cy="288476"/>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12A29"/>
                    </a:solidFill>
                  </a:endParaRPr>
                </a:p>
              </p:txBody>
            </p:sp>
            <p:sp>
              <p:nvSpPr>
                <p:cNvPr id="296" name="Freeform 105"/>
                <p:cNvSpPr>
                  <a:spLocks/>
                </p:cNvSpPr>
                <p:nvPr/>
              </p:nvSpPr>
              <p:spPr bwMode="auto">
                <a:xfrm>
                  <a:off x="4739688" y="3310676"/>
                  <a:ext cx="105018" cy="105018"/>
                </a:xfrm>
                <a:custGeom>
                  <a:avLst/>
                  <a:gdLst/>
                  <a:ahLst/>
                  <a:cxnLst>
                    <a:cxn ang="0">
                      <a:pos x="255" y="58"/>
                    </a:cxn>
                    <a:cxn ang="0">
                      <a:pos x="257" y="53"/>
                    </a:cxn>
                    <a:cxn ang="0">
                      <a:pos x="262" y="38"/>
                    </a:cxn>
                    <a:cxn ang="0">
                      <a:pos x="257" y="24"/>
                    </a:cxn>
                    <a:cxn ang="0">
                      <a:pos x="244" y="9"/>
                    </a:cxn>
                    <a:cxn ang="0">
                      <a:pos x="241" y="5"/>
                    </a:cxn>
                    <a:cxn ang="0">
                      <a:pos x="224" y="0"/>
                    </a:cxn>
                    <a:cxn ang="0">
                      <a:pos x="210" y="5"/>
                    </a:cxn>
                    <a:cxn ang="0">
                      <a:pos x="132" y="82"/>
                    </a:cxn>
                    <a:cxn ang="0">
                      <a:pos x="58" y="9"/>
                    </a:cxn>
                    <a:cxn ang="0">
                      <a:pos x="49" y="2"/>
                    </a:cxn>
                    <a:cxn ang="0">
                      <a:pos x="27" y="2"/>
                    </a:cxn>
                    <a:cxn ang="0">
                      <a:pos x="18" y="9"/>
                    </a:cxn>
                    <a:cxn ang="0">
                      <a:pos x="9" y="18"/>
                    </a:cxn>
                    <a:cxn ang="0">
                      <a:pos x="3" y="27"/>
                    </a:cxn>
                    <a:cxn ang="0">
                      <a:pos x="3" y="49"/>
                    </a:cxn>
                    <a:cxn ang="0">
                      <a:pos x="9" y="58"/>
                    </a:cxn>
                    <a:cxn ang="0">
                      <a:pos x="9" y="205"/>
                    </a:cxn>
                    <a:cxn ang="0">
                      <a:pos x="5" y="210"/>
                    </a:cxn>
                    <a:cxn ang="0">
                      <a:pos x="0" y="225"/>
                    </a:cxn>
                    <a:cxn ang="0">
                      <a:pos x="5" y="241"/>
                    </a:cxn>
                    <a:cxn ang="0">
                      <a:pos x="18" y="254"/>
                    </a:cxn>
                    <a:cxn ang="0">
                      <a:pos x="23" y="257"/>
                    </a:cxn>
                    <a:cxn ang="0">
                      <a:pos x="38" y="263"/>
                    </a:cxn>
                    <a:cxn ang="0">
                      <a:pos x="54" y="257"/>
                    </a:cxn>
                    <a:cxn ang="0">
                      <a:pos x="132" y="181"/>
                    </a:cxn>
                    <a:cxn ang="0">
                      <a:pos x="204" y="254"/>
                    </a:cxn>
                    <a:cxn ang="0">
                      <a:pos x="214" y="261"/>
                    </a:cxn>
                    <a:cxn ang="0">
                      <a:pos x="235" y="261"/>
                    </a:cxn>
                    <a:cxn ang="0">
                      <a:pos x="244" y="254"/>
                    </a:cxn>
                    <a:cxn ang="0">
                      <a:pos x="255" y="245"/>
                    </a:cxn>
                    <a:cxn ang="0">
                      <a:pos x="261" y="236"/>
                    </a:cxn>
                    <a:cxn ang="0">
                      <a:pos x="261" y="214"/>
                    </a:cxn>
                    <a:cxn ang="0">
                      <a:pos x="255" y="205"/>
                    </a:cxn>
                  </a:cxnLst>
                  <a:rect l="0" t="0" r="r" b="b"/>
                  <a:pathLst>
                    <a:path w="262" h="263">
                      <a:moveTo>
                        <a:pt x="181" y="132"/>
                      </a:moveTo>
                      <a:lnTo>
                        <a:pt x="255" y="58"/>
                      </a:lnTo>
                      <a:lnTo>
                        <a:pt x="255" y="58"/>
                      </a:lnTo>
                      <a:lnTo>
                        <a:pt x="257" y="53"/>
                      </a:lnTo>
                      <a:lnTo>
                        <a:pt x="261" y="49"/>
                      </a:lnTo>
                      <a:lnTo>
                        <a:pt x="262" y="38"/>
                      </a:lnTo>
                      <a:lnTo>
                        <a:pt x="261" y="27"/>
                      </a:lnTo>
                      <a:lnTo>
                        <a:pt x="257" y="24"/>
                      </a:lnTo>
                      <a:lnTo>
                        <a:pt x="255" y="18"/>
                      </a:lnTo>
                      <a:lnTo>
                        <a:pt x="244" y="9"/>
                      </a:lnTo>
                      <a:lnTo>
                        <a:pt x="244" y="9"/>
                      </a:lnTo>
                      <a:lnTo>
                        <a:pt x="241" y="5"/>
                      </a:lnTo>
                      <a:lnTo>
                        <a:pt x="235" y="2"/>
                      </a:lnTo>
                      <a:lnTo>
                        <a:pt x="224" y="0"/>
                      </a:lnTo>
                      <a:lnTo>
                        <a:pt x="214" y="2"/>
                      </a:lnTo>
                      <a:lnTo>
                        <a:pt x="210" y="5"/>
                      </a:lnTo>
                      <a:lnTo>
                        <a:pt x="204" y="9"/>
                      </a:lnTo>
                      <a:lnTo>
                        <a:pt x="132" y="82"/>
                      </a:lnTo>
                      <a:lnTo>
                        <a:pt x="58" y="9"/>
                      </a:lnTo>
                      <a:lnTo>
                        <a:pt x="58" y="9"/>
                      </a:lnTo>
                      <a:lnTo>
                        <a:pt x="54" y="5"/>
                      </a:lnTo>
                      <a:lnTo>
                        <a:pt x="49" y="2"/>
                      </a:lnTo>
                      <a:lnTo>
                        <a:pt x="38" y="0"/>
                      </a:lnTo>
                      <a:lnTo>
                        <a:pt x="27" y="2"/>
                      </a:lnTo>
                      <a:lnTo>
                        <a:pt x="23" y="5"/>
                      </a:lnTo>
                      <a:lnTo>
                        <a:pt x="18" y="9"/>
                      </a:lnTo>
                      <a:lnTo>
                        <a:pt x="9" y="18"/>
                      </a:lnTo>
                      <a:lnTo>
                        <a:pt x="9" y="18"/>
                      </a:lnTo>
                      <a:lnTo>
                        <a:pt x="5" y="24"/>
                      </a:lnTo>
                      <a:lnTo>
                        <a:pt x="3" y="27"/>
                      </a:lnTo>
                      <a:lnTo>
                        <a:pt x="0" y="38"/>
                      </a:lnTo>
                      <a:lnTo>
                        <a:pt x="3" y="49"/>
                      </a:lnTo>
                      <a:lnTo>
                        <a:pt x="5" y="53"/>
                      </a:lnTo>
                      <a:lnTo>
                        <a:pt x="9" y="58"/>
                      </a:lnTo>
                      <a:lnTo>
                        <a:pt x="83" y="132"/>
                      </a:lnTo>
                      <a:lnTo>
                        <a:pt x="9" y="205"/>
                      </a:lnTo>
                      <a:lnTo>
                        <a:pt x="9" y="205"/>
                      </a:lnTo>
                      <a:lnTo>
                        <a:pt x="5" y="210"/>
                      </a:lnTo>
                      <a:lnTo>
                        <a:pt x="3" y="214"/>
                      </a:lnTo>
                      <a:lnTo>
                        <a:pt x="0" y="225"/>
                      </a:lnTo>
                      <a:lnTo>
                        <a:pt x="3" y="236"/>
                      </a:lnTo>
                      <a:lnTo>
                        <a:pt x="5" y="241"/>
                      </a:lnTo>
                      <a:lnTo>
                        <a:pt x="9" y="245"/>
                      </a:lnTo>
                      <a:lnTo>
                        <a:pt x="18" y="254"/>
                      </a:lnTo>
                      <a:lnTo>
                        <a:pt x="18" y="254"/>
                      </a:lnTo>
                      <a:lnTo>
                        <a:pt x="23" y="257"/>
                      </a:lnTo>
                      <a:lnTo>
                        <a:pt x="27" y="261"/>
                      </a:lnTo>
                      <a:lnTo>
                        <a:pt x="38" y="263"/>
                      </a:lnTo>
                      <a:lnTo>
                        <a:pt x="49" y="261"/>
                      </a:lnTo>
                      <a:lnTo>
                        <a:pt x="54" y="257"/>
                      </a:lnTo>
                      <a:lnTo>
                        <a:pt x="58" y="254"/>
                      </a:lnTo>
                      <a:lnTo>
                        <a:pt x="132" y="181"/>
                      </a:lnTo>
                      <a:lnTo>
                        <a:pt x="204" y="254"/>
                      </a:lnTo>
                      <a:lnTo>
                        <a:pt x="204" y="254"/>
                      </a:lnTo>
                      <a:lnTo>
                        <a:pt x="210" y="257"/>
                      </a:lnTo>
                      <a:lnTo>
                        <a:pt x="214" y="261"/>
                      </a:lnTo>
                      <a:lnTo>
                        <a:pt x="224" y="263"/>
                      </a:lnTo>
                      <a:lnTo>
                        <a:pt x="235" y="261"/>
                      </a:lnTo>
                      <a:lnTo>
                        <a:pt x="241" y="257"/>
                      </a:lnTo>
                      <a:lnTo>
                        <a:pt x="244" y="254"/>
                      </a:lnTo>
                      <a:lnTo>
                        <a:pt x="255" y="245"/>
                      </a:lnTo>
                      <a:lnTo>
                        <a:pt x="255" y="245"/>
                      </a:lnTo>
                      <a:lnTo>
                        <a:pt x="257" y="241"/>
                      </a:lnTo>
                      <a:lnTo>
                        <a:pt x="261" y="236"/>
                      </a:lnTo>
                      <a:lnTo>
                        <a:pt x="262" y="225"/>
                      </a:lnTo>
                      <a:lnTo>
                        <a:pt x="261" y="214"/>
                      </a:lnTo>
                      <a:lnTo>
                        <a:pt x="257" y="210"/>
                      </a:lnTo>
                      <a:lnTo>
                        <a:pt x="255" y="205"/>
                      </a:lnTo>
                      <a:lnTo>
                        <a:pt x="181" y="13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312A29"/>
                    </a:solidFill>
                  </a:endParaRPr>
                </a:p>
              </p:txBody>
            </p:sp>
          </p:grpSp>
        </p:grpSp>
      </p:grpSp>
    </p:spTree>
    <p:extLst>
      <p:ext uri="{BB962C8B-B14F-4D97-AF65-F5344CB8AC3E}">
        <p14:creationId xmlns:p14="http://schemas.microsoft.com/office/powerpoint/2010/main" val="958847978"/>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8"/>
                                        </p:tgtEl>
                                        <p:attrNameLst>
                                          <p:attrName>style.visibility</p:attrName>
                                        </p:attrNameLst>
                                      </p:cBhvr>
                                      <p:to>
                                        <p:strVal val="visible"/>
                                      </p:to>
                                    </p:set>
                                    <p:animEffect transition="in" filter="fade">
                                      <p:cBhvr>
                                        <p:cTn id="11" dur="500"/>
                                        <p:tgtEl>
                                          <p:spTgt spid="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rot="10800000">
            <a:off x="0" y="-7825"/>
            <a:ext cx="12192000" cy="6865825"/>
            <a:chOff x="0" y="-7825"/>
            <a:chExt cx="12192000" cy="6865825"/>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113638" y="-7825"/>
              <a:ext cx="5078362" cy="6843252"/>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5791200" cy="6858000"/>
            </a:xfrm>
            <a:prstGeom prst="rect">
              <a:avLst/>
            </a:prstGeom>
          </p:spPr>
        </p:pic>
      </p:grpSp>
      <p:grpSp>
        <p:nvGrpSpPr>
          <p:cNvPr id="7" name="组合 6"/>
          <p:cNvGrpSpPr/>
          <p:nvPr/>
        </p:nvGrpSpPr>
        <p:grpSpPr>
          <a:xfrm>
            <a:off x="2193321" y="2245383"/>
            <a:ext cx="7805358" cy="2367234"/>
            <a:chOff x="2193321" y="2813636"/>
            <a:chExt cx="7805358" cy="2367234"/>
          </a:xfrm>
        </p:grpSpPr>
        <p:sp>
          <p:nvSpPr>
            <p:cNvPr id="8" name="文本框 7"/>
            <p:cNvSpPr txBox="1"/>
            <p:nvPr/>
          </p:nvSpPr>
          <p:spPr>
            <a:xfrm>
              <a:off x="2193321" y="2813636"/>
              <a:ext cx="7805358" cy="1200329"/>
            </a:xfrm>
            <a:prstGeom prst="rect">
              <a:avLst/>
            </a:prstGeom>
            <a:noFill/>
          </p:spPr>
          <p:txBody>
            <a:bodyPr wrap="square" rtlCol="0">
              <a:spAutoFit/>
            </a:bodyPr>
            <a:lstStyle/>
            <a:p>
              <a:pPr algn="ctr"/>
              <a:r>
                <a:rPr lang="zh-CN" altLang="en-US" sz="7200" spc="600" dirty="0" smtClean="0">
                  <a:solidFill>
                    <a:srgbClr val="312A29"/>
                  </a:solidFill>
                  <a:latin typeface="方正大标宋简体" panose="02010601030101010101" pitchFamily="2" charset="-122"/>
                  <a:ea typeface="方正大标宋简体" panose="02010601030101010101" pitchFamily="2" charset="-122"/>
                </a:rPr>
                <a:t>感谢观看</a:t>
              </a:r>
              <a:endParaRPr lang="zh-CN" altLang="en-US" sz="7200" spc="600" dirty="0">
                <a:solidFill>
                  <a:srgbClr val="312A29"/>
                </a:solidFill>
                <a:latin typeface="方正大标宋简体" panose="02010601030101010101" pitchFamily="2" charset="-122"/>
                <a:ea typeface="方正大标宋简体" panose="02010601030101010101" pitchFamily="2" charset="-122"/>
              </a:endParaRPr>
            </a:p>
          </p:txBody>
        </p:sp>
        <p:grpSp>
          <p:nvGrpSpPr>
            <p:cNvPr id="9" name="组合 8"/>
            <p:cNvGrpSpPr/>
            <p:nvPr/>
          </p:nvGrpSpPr>
          <p:grpSpPr>
            <a:xfrm>
              <a:off x="3676622" y="4013965"/>
              <a:ext cx="4838757" cy="382395"/>
              <a:chOff x="3114267" y="3814354"/>
              <a:chExt cx="4838757" cy="382395"/>
            </a:xfrm>
          </p:grpSpPr>
          <p:sp>
            <p:nvSpPr>
              <p:cNvPr id="11" name="文本框 10"/>
              <p:cNvSpPr txBox="1"/>
              <p:nvPr/>
            </p:nvSpPr>
            <p:spPr>
              <a:xfrm>
                <a:off x="3114267" y="3827417"/>
                <a:ext cx="1283405" cy="369332"/>
              </a:xfrm>
              <a:prstGeom prst="rect">
                <a:avLst/>
              </a:prstGeom>
              <a:noFill/>
            </p:spPr>
            <p:txBody>
              <a:bodyPr wrap="square" rtlCol="0">
                <a:spAutoFit/>
              </a:bodyPr>
              <a:lstStyle/>
              <a:p>
                <a:pPr algn="ctr"/>
                <a:r>
                  <a:rPr lang="zh-CN" altLang="en-US" dirty="0" smtClean="0">
                    <a:latin typeface="+mn-ea"/>
                  </a:rPr>
                  <a:t>工作总结</a:t>
                </a:r>
                <a:r>
                  <a:rPr lang="en-US" altLang="zh-CN" dirty="0" smtClean="0">
                    <a:latin typeface="+mn-ea"/>
                  </a:rPr>
                  <a:t>/</a:t>
                </a:r>
                <a:endParaRPr lang="zh-CN" altLang="en-US" dirty="0">
                  <a:latin typeface="+mn-ea"/>
                </a:endParaRPr>
              </a:p>
            </p:txBody>
          </p:sp>
          <p:sp>
            <p:nvSpPr>
              <p:cNvPr id="12" name="文本框 11"/>
              <p:cNvSpPr txBox="1"/>
              <p:nvPr/>
            </p:nvSpPr>
            <p:spPr>
              <a:xfrm>
                <a:off x="4348364" y="3827417"/>
                <a:ext cx="1371746" cy="369332"/>
              </a:xfrm>
              <a:prstGeom prst="rect">
                <a:avLst/>
              </a:prstGeom>
              <a:noFill/>
            </p:spPr>
            <p:txBody>
              <a:bodyPr wrap="square" rtlCol="0">
                <a:spAutoFit/>
              </a:bodyPr>
              <a:lstStyle/>
              <a:p>
                <a:pPr algn="ctr"/>
                <a:r>
                  <a:rPr lang="zh-CN" altLang="en-US" dirty="0" smtClean="0">
                    <a:latin typeface="+mn-ea"/>
                  </a:rPr>
                  <a:t>课堂演讲</a:t>
                </a:r>
                <a:r>
                  <a:rPr lang="en-US" altLang="zh-CN" dirty="0" smtClean="0">
                    <a:latin typeface="+mn-ea"/>
                  </a:rPr>
                  <a:t>/</a:t>
                </a:r>
                <a:endParaRPr lang="zh-CN" altLang="en-US" dirty="0">
                  <a:latin typeface="+mn-ea"/>
                </a:endParaRPr>
              </a:p>
            </p:txBody>
          </p:sp>
          <p:sp>
            <p:nvSpPr>
              <p:cNvPr id="13" name="文本框 12"/>
              <p:cNvSpPr txBox="1"/>
              <p:nvPr/>
            </p:nvSpPr>
            <p:spPr>
              <a:xfrm>
                <a:off x="5582460" y="3827417"/>
                <a:ext cx="1234096" cy="369332"/>
              </a:xfrm>
              <a:prstGeom prst="rect">
                <a:avLst/>
              </a:prstGeom>
              <a:noFill/>
            </p:spPr>
            <p:txBody>
              <a:bodyPr wrap="square" rtlCol="0">
                <a:spAutoFit/>
              </a:bodyPr>
              <a:lstStyle/>
              <a:p>
                <a:pPr algn="ctr"/>
                <a:r>
                  <a:rPr lang="zh-CN" altLang="en-US" dirty="0" smtClean="0">
                    <a:latin typeface="+mn-ea"/>
                  </a:rPr>
                  <a:t>教学课件</a:t>
                </a:r>
                <a:r>
                  <a:rPr lang="en-US" altLang="zh-CN" dirty="0" smtClean="0">
                    <a:latin typeface="+mn-ea"/>
                  </a:rPr>
                  <a:t>/</a:t>
                </a:r>
                <a:endParaRPr lang="zh-CN" altLang="en-US" dirty="0">
                  <a:latin typeface="+mn-ea"/>
                </a:endParaRPr>
              </a:p>
            </p:txBody>
          </p:sp>
          <p:sp>
            <p:nvSpPr>
              <p:cNvPr id="14" name="文本框 13"/>
              <p:cNvSpPr txBox="1"/>
              <p:nvPr/>
            </p:nvSpPr>
            <p:spPr>
              <a:xfrm>
                <a:off x="6816556" y="3814354"/>
                <a:ext cx="1136468" cy="369332"/>
              </a:xfrm>
              <a:prstGeom prst="rect">
                <a:avLst/>
              </a:prstGeom>
              <a:noFill/>
            </p:spPr>
            <p:txBody>
              <a:bodyPr wrap="square" rtlCol="0">
                <a:spAutoFit/>
              </a:bodyPr>
              <a:lstStyle/>
              <a:p>
                <a:pPr algn="ctr"/>
                <a:r>
                  <a:rPr lang="zh-CN" altLang="en-US" dirty="0" smtClean="0">
                    <a:latin typeface="+mn-ea"/>
                  </a:rPr>
                  <a:t>教育通用</a:t>
                </a:r>
                <a:endParaRPr lang="zh-CN" altLang="en-US" dirty="0">
                  <a:latin typeface="+mn-ea"/>
                </a:endParaRPr>
              </a:p>
            </p:txBody>
          </p:sp>
        </p:grpSp>
        <p:sp>
          <p:nvSpPr>
            <p:cNvPr id="10" name="矩形 9"/>
            <p:cNvSpPr/>
            <p:nvPr/>
          </p:nvSpPr>
          <p:spPr>
            <a:xfrm>
              <a:off x="2476074" y="4475036"/>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spTree>
    <p:extLst>
      <p:ext uri="{BB962C8B-B14F-4D97-AF65-F5344CB8AC3E}">
        <p14:creationId xmlns:p14="http://schemas.microsoft.com/office/powerpoint/2010/main" val="1229544348"/>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654726" y="-1950756"/>
            <a:ext cx="5139279" cy="12507730"/>
          </a:xfrm>
          <a:prstGeom prst="rect">
            <a:avLst/>
          </a:prstGeom>
        </p:spPr>
      </p:pic>
      <p:grpSp>
        <p:nvGrpSpPr>
          <p:cNvPr id="11" name="组合 10"/>
          <p:cNvGrpSpPr/>
          <p:nvPr/>
        </p:nvGrpSpPr>
        <p:grpSpPr>
          <a:xfrm>
            <a:off x="2476074" y="2205191"/>
            <a:ext cx="7239852" cy="2447618"/>
            <a:chOff x="2476074" y="2357599"/>
            <a:chExt cx="7239852" cy="2447618"/>
          </a:xfrm>
        </p:grpSpPr>
        <p:sp>
          <p:nvSpPr>
            <p:cNvPr id="8" name="文本框 7"/>
            <p:cNvSpPr txBox="1"/>
            <p:nvPr/>
          </p:nvSpPr>
          <p:spPr>
            <a:xfrm>
              <a:off x="5148837" y="2357599"/>
              <a:ext cx="1894327" cy="1446550"/>
            </a:xfrm>
            <a:prstGeom prst="rect">
              <a:avLst/>
            </a:prstGeom>
            <a:noFill/>
          </p:spPr>
          <p:txBody>
            <a:bodyPr wrap="square" rtlCol="0">
              <a:spAutoFit/>
            </a:bodyPr>
            <a:lstStyle/>
            <a:p>
              <a:pPr algn="ctr"/>
              <a:r>
                <a:rPr lang="en-US" altLang="zh-CN" sz="8800" spc="600" dirty="0" smtClean="0">
                  <a:solidFill>
                    <a:srgbClr val="312A29"/>
                  </a:solidFill>
                  <a:latin typeface="方正大标宋简体" panose="02010601030101010101" pitchFamily="2" charset="-122"/>
                  <a:ea typeface="方正大标宋简体" panose="02010601030101010101" pitchFamily="2" charset="-122"/>
                </a:rPr>
                <a:t>01</a:t>
              </a:r>
              <a:endParaRPr lang="zh-CN" altLang="en-US" sz="4400" spc="600" dirty="0">
                <a:solidFill>
                  <a:srgbClr val="312A29"/>
                </a:solidFill>
                <a:latin typeface="方正大标宋简体" panose="02010601030101010101" pitchFamily="2" charset="-122"/>
                <a:ea typeface="方正大标宋简体" panose="02010601030101010101" pitchFamily="2" charset="-122"/>
              </a:endParaRPr>
            </a:p>
          </p:txBody>
        </p:sp>
        <p:sp>
          <p:nvSpPr>
            <p:cNvPr id="9" name="矩形 8"/>
            <p:cNvSpPr/>
            <p:nvPr/>
          </p:nvSpPr>
          <p:spPr>
            <a:xfrm>
              <a:off x="4695617" y="3693916"/>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0" name="矩形 9"/>
            <p:cNvSpPr/>
            <p:nvPr/>
          </p:nvSpPr>
          <p:spPr>
            <a:xfrm>
              <a:off x="2476074" y="4099383"/>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spTree>
    <p:extLst>
      <p:ext uri="{BB962C8B-B14F-4D97-AF65-F5344CB8AC3E}">
        <p14:creationId xmlns:p14="http://schemas.microsoft.com/office/powerpoint/2010/main" val="3519802440"/>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1703203" y="2350310"/>
            <a:ext cx="8780619" cy="1764679"/>
            <a:chOff x="1430195" y="2592904"/>
            <a:chExt cx="8780619" cy="1764679"/>
          </a:xfrm>
        </p:grpSpPr>
        <p:sp>
          <p:nvSpPr>
            <p:cNvPr id="31" name="矩形 30"/>
            <p:cNvSpPr/>
            <p:nvPr/>
          </p:nvSpPr>
          <p:spPr>
            <a:xfrm>
              <a:off x="1699245" y="3988252"/>
              <a:ext cx="774570" cy="369331"/>
            </a:xfrm>
            <a:prstGeom prst="rect">
              <a:avLst/>
            </a:prstGeom>
          </p:spPr>
          <p:txBody>
            <a:bodyPr wrap="none">
              <a:spAutoFit/>
            </a:bodyPr>
            <a:lstStyle/>
            <a:p>
              <a:pPr algn="ctr"/>
              <a:r>
                <a:rPr lang="zh-CN" altLang="en-US" dirty="0">
                  <a:solidFill>
                    <a:srgbClr val="312A29"/>
                  </a:solidFill>
                  <a:latin typeface="方正大标宋简体" panose="02010601030101010101" pitchFamily="2" charset="-122"/>
                  <a:ea typeface="方正大标宋简体" panose="02010601030101010101" pitchFamily="2" charset="-122"/>
                </a:rPr>
                <a:t>意义</a:t>
              </a:r>
              <a:r>
                <a:rPr lang="en-US" altLang="zh-CN" dirty="0">
                  <a:solidFill>
                    <a:srgbClr val="312A29"/>
                  </a:solidFill>
                  <a:latin typeface="方正大标宋简体" panose="02010601030101010101" pitchFamily="2" charset="-122"/>
                  <a:ea typeface="方正大标宋简体" panose="02010601030101010101" pitchFamily="2" charset="-122"/>
                </a:rPr>
                <a:t>1</a:t>
              </a:r>
              <a:endParaRPr lang="zh-CN" altLang="en-US" sz="1400" dirty="0">
                <a:solidFill>
                  <a:srgbClr val="312A29"/>
                </a:solidFill>
                <a:latin typeface="方正大标宋简体" panose="02010601030101010101" pitchFamily="2" charset="-122"/>
                <a:ea typeface="方正大标宋简体" panose="02010601030101010101" pitchFamily="2" charset="-122"/>
              </a:endParaRPr>
            </a:p>
          </p:txBody>
        </p:sp>
        <p:sp>
          <p:nvSpPr>
            <p:cNvPr id="32" name="矩形 31"/>
            <p:cNvSpPr/>
            <p:nvPr/>
          </p:nvSpPr>
          <p:spPr>
            <a:xfrm>
              <a:off x="4192280" y="3988251"/>
              <a:ext cx="774570" cy="369331"/>
            </a:xfrm>
            <a:prstGeom prst="rect">
              <a:avLst/>
            </a:prstGeom>
          </p:spPr>
          <p:txBody>
            <a:bodyPr wrap="none">
              <a:spAutoFit/>
            </a:bodyPr>
            <a:lstStyle/>
            <a:p>
              <a:pPr algn="ctr"/>
              <a:r>
                <a:rPr lang="zh-CN" altLang="en-US">
                  <a:solidFill>
                    <a:srgbClr val="312A29"/>
                  </a:solidFill>
                  <a:latin typeface="方正大标宋简体" panose="02010601030101010101" pitchFamily="2" charset="-122"/>
                  <a:ea typeface="方正大标宋简体" panose="02010601030101010101" pitchFamily="2" charset="-122"/>
                </a:rPr>
                <a:t>意义</a:t>
              </a:r>
              <a:r>
                <a:rPr lang="en-US" altLang="zh-CN">
                  <a:solidFill>
                    <a:srgbClr val="312A29"/>
                  </a:solidFill>
                  <a:latin typeface="方正大标宋简体" panose="02010601030101010101" pitchFamily="2" charset="-122"/>
                  <a:ea typeface="方正大标宋简体" panose="02010601030101010101" pitchFamily="2" charset="-122"/>
                </a:rPr>
                <a:t>2</a:t>
              </a:r>
              <a:endParaRPr lang="zh-CN" altLang="en-US" sz="1400">
                <a:solidFill>
                  <a:srgbClr val="312A29"/>
                </a:solidFill>
                <a:latin typeface="方正大标宋简体" panose="02010601030101010101" pitchFamily="2" charset="-122"/>
                <a:ea typeface="方正大标宋简体" panose="02010601030101010101" pitchFamily="2" charset="-122"/>
              </a:endParaRPr>
            </a:p>
          </p:txBody>
        </p:sp>
        <p:sp>
          <p:nvSpPr>
            <p:cNvPr id="33" name="矩形 32"/>
            <p:cNvSpPr/>
            <p:nvPr/>
          </p:nvSpPr>
          <p:spPr>
            <a:xfrm>
              <a:off x="6642354" y="3988251"/>
              <a:ext cx="774570" cy="369331"/>
            </a:xfrm>
            <a:prstGeom prst="rect">
              <a:avLst/>
            </a:prstGeom>
          </p:spPr>
          <p:txBody>
            <a:bodyPr wrap="none">
              <a:spAutoFit/>
            </a:bodyPr>
            <a:lstStyle/>
            <a:p>
              <a:pPr algn="ctr"/>
              <a:r>
                <a:rPr lang="zh-CN" altLang="en-US">
                  <a:solidFill>
                    <a:srgbClr val="312A29"/>
                  </a:solidFill>
                  <a:latin typeface="方正大标宋简体" panose="02010601030101010101" pitchFamily="2" charset="-122"/>
                  <a:ea typeface="方正大标宋简体" panose="02010601030101010101" pitchFamily="2" charset="-122"/>
                </a:rPr>
                <a:t>意义</a:t>
              </a:r>
              <a:r>
                <a:rPr lang="en-US" altLang="zh-CN">
                  <a:solidFill>
                    <a:srgbClr val="312A29"/>
                  </a:solidFill>
                  <a:latin typeface="方正大标宋简体" panose="02010601030101010101" pitchFamily="2" charset="-122"/>
                  <a:ea typeface="方正大标宋简体" panose="02010601030101010101" pitchFamily="2" charset="-122"/>
                </a:rPr>
                <a:t>3</a:t>
              </a:r>
              <a:endParaRPr lang="zh-CN" altLang="en-US" sz="1400">
                <a:solidFill>
                  <a:srgbClr val="312A29"/>
                </a:solidFill>
                <a:latin typeface="方正大标宋简体" panose="02010601030101010101" pitchFamily="2" charset="-122"/>
                <a:ea typeface="方正大标宋简体" panose="02010601030101010101" pitchFamily="2" charset="-122"/>
              </a:endParaRPr>
            </a:p>
          </p:txBody>
        </p:sp>
        <p:sp>
          <p:nvSpPr>
            <p:cNvPr id="34" name="矩形 33"/>
            <p:cNvSpPr/>
            <p:nvPr/>
          </p:nvSpPr>
          <p:spPr>
            <a:xfrm>
              <a:off x="9167195" y="3988251"/>
              <a:ext cx="774570" cy="369331"/>
            </a:xfrm>
            <a:prstGeom prst="rect">
              <a:avLst/>
            </a:prstGeom>
          </p:spPr>
          <p:txBody>
            <a:bodyPr wrap="none">
              <a:spAutoFit/>
            </a:bodyPr>
            <a:lstStyle/>
            <a:p>
              <a:pPr algn="ctr"/>
              <a:r>
                <a:rPr lang="zh-CN" altLang="en-US">
                  <a:solidFill>
                    <a:srgbClr val="312A29"/>
                  </a:solidFill>
                  <a:latin typeface="方正大标宋简体" panose="02010601030101010101" pitchFamily="2" charset="-122"/>
                  <a:ea typeface="方正大标宋简体" panose="02010601030101010101" pitchFamily="2" charset="-122"/>
                </a:rPr>
                <a:t>意义</a:t>
              </a:r>
              <a:r>
                <a:rPr lang="en-US" altLang="zh-CN">
                  <a:solidFill>
                    <a:srgbClr val="312A29"/>
                  </a:solidFill>
                  <a:latin typeface="方正大标宋简体" panose="02010601030101010101" pitchFamily="2" charset="-122"/>
                  <a:ea typeface="方正大标宋简体" panose="02010601030101010101" pitchFamily="2" charset="-122"/>
                </a:rPr>
                <a:t>4</a:t>
              </a:r>
              <a:endParaRPr lang="zh-CN" altLang="en-US" sz="1400">
                <a:solidFill>
                  <a:srgbClr val="312A29"/>
                </a:solidFill>
                <a:latin typeface="方正大标宋简体" panose="02010601030101010101" pitchFamily="2" charset="-122"/>
                <a:ea typeface="方正大标宋简体" panose="02010601030101010101" pitchFamily="2" charset="-122"/>
              </a:endParaRPr>
            </a:p>
          </p:txBody>
        </p:sp>
        <p:grpSp>
          <p:nvGrpSpPr>
            <p:cNvPr id="35" name="组合 34"/>
            <p:cNvGrpSpPr/>
            <p:nvPr/>
          </p:nvGrpSpPr>
          <p:grpSpPr>
            <a:xfrm>
              <a:off x="8898141" y="2592904"/>
              <a:ext cx="1312673" cy="1312673"/>
              <a:chOff x="6791467" y="2023439"/>
              <a:chExt cx="1009226" cy="1009226"/>
            </a:xfrm>
          </p:grpSpPr>
          <p:sp>
            <p:nvSpPr>
              <p:cNvPr id="49" name="矩形 48"/>
              <p:cNvSpPr/>
              <p:nvPr/>
            </p:nvSpPr>
            <p:spPr>
              <a:xfrm>
                <a:off x="6791467" y="2023439"/>
                <a:ext cx="1009226" cy="1009226"/>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50" name="AutoShape 4"/>
              <p:cNvSpPr>
                <a:spLocks/>
              </p:cNvSpPr>
              <p:nvPr/>
            </p:nvSpPr>
            <p:spPr bwMode="auto">
              <a:xfrm>
                <a:off x="7064866" y="2303888"/>
                <a:ext cx="462428" cy="464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28" y="17466"/>
                    </a:moveTo>
                    <a:cubicBezTo>
                      <a:pt x="16669" y="16923"/>
                      <a:pt x="15846" y="16465"/>
                      <a:pt x="14963" y="16121"/>
                    </a:cubicBezTo>
                    <a:cubicBezTo>
                      <a:pt x="15595" y="14609"/>
                      <a:pt x="15967" y="12928"/>
                      <a:pt x="16010" y="11148"/>
                    </a:cubicBezTo>
                    <a:lnTo>
                      <a:pt x="20188" y="11148"/>
                    </a:lnTo>
                    <a:cubicBezTo>
                      <a:pt x="20097" y="13612"/>
                      <a:pt x="19065" y="15838"/>
                      <a:pt x="17428" y="17466"/>
                    </a:cubicBezTo>
                    <a:moveTo>
                      <a:pt x="1411" y="11148"/>
                    </a:moveTo>
                    <a:lnTo>
                      <a:pt x="5589" y="11148"/>
                    </a:lnTo>
                    <a:cubicBezTo>
                      <a:pt x="5632" y="12928"/>
                      <a:pt x="6004" y="14609"/>
                      <a:pt x="6636" y="16121"/>
                    </a:cubicBezTo>
                    <a:cubicBezTo>
                      <a:pt x="5753" y="16465"/>
                      <a:pt x="4931" y="16923"/>
                      <a:pt x="4171" y="17466"/>
                    </a:cubicBezTo>
                    <a:cubicBezTo>
                      <a:pt x="2534" y="15838"/>
                      <a:pt x="1502" y="13612"/>
                      <a:pt x="1411" y="11148"/>
                    </a:cubicBezTo>
                    <a:moveTo>
                      <a:pt x="3785" y="4553"/>
                    </a:moveTo>
                    <a:cubicBezTo>
                      <a:pt x="4579" y="5170"/>
                      <a:pt x="5448" y="5691"/>
                      <a:pt x="6388" y="6084"/>
                    </a:cubicBezTo>
                    <a:cubicBezTo>
                      <a:pt x="5901" y="7433"/>
                      <a:pt x="5627" y="8908"/>
                      <a:pt x="5589" y="10451"/>
                    </a:cubicBezTo>
                    <a:lnTo>
                      <a:pt x="1411" y="10451"/>
                    </a:lnTo>
                    <a:cubicBezTo>
                      <a:pt x="1494" y="8190"/>
                      <a:pt x="2376" y="6135"/>
                      <a:pt x="3785" y="4553"/>
                    </a:cubicBezTo>
                    <a:moveTo>
                      <a:pt x="11148" y="10451"/>
                    </a:moveTo>
                    <a:lnTo>
                      <a:pt x="11148" y="6950"/>
                    </a:lnTo>
                    <a:cubicBezTo>
                      <a:pt x="12339" y="6913"/>
                      <a:pt x="13484" y="6696"/>
                      <a:pt x="14558" y="6324"/>
                    </a:cubicBezTo>
                    <a:cubicBezTo>
                      <a:pt x="15018" y="7598"/>
                      <a:pt x="15276" y="8992"/>
                      <a:pt x="15314" y="10451"/>
                    </a:cubicBezTo>
                    <a:cubicBezTo>
                      <a:pt x="15314" y="10451"/>
                      <a:pt x="11148" y="10451"/>
                      <a:pt x="11148" y="10451"/>
                    </a:cubicBezTo>
                    <a:close/>
                    <a:moveTo>
                      <a:pt x="14311" y="15882"/>
                    </a:moveTo>
                    <a:cubicBezTo>
                      <a:pt x="13309" y="15559"/>
                      <a:pt x="12247" y="15380"/>
                      <a:pt x="11148" y="15346"/>
                    </a:cubicBezTo>
                    <a:lnTo>
                      <a:pt x="11148" y="11148"/>
                    </a:lnTo>
                    <a:lnTo>
                      <a:pt x="15314" y="11148"/>
                    </a:lnTo>
                    <a:cubicBezTo>
                      <a:pt x="15270" y="12844"/>
                      <a:pt x="14914" y="14445"/>
                      <a:pt x="14311" y="15882"/>
                    </a:cubicBezTo>
                    <a:moveTo>
                      <a:pt x="14683" y="16757"/>
                    </a:moveTo>
                    <a:cubicBezTo>
                      <a:pt x="15476" y="17063"/>
                      <a:pt x="16218" y="17466"/>
                      <a:pt x="16904" y="17941"/>
                    </a:cubicBezTo>
                    <a:cubicBezTo>
                      <a:pt x="15632" y="19031"/>
                      <a:pt x="14067" y="19781"/>
                      <a:pt x="12344" y="20068"/>
                    </a:cubicBezTo>
                    <a:cubicBezTo>
                      <a:pt x="13280" y="19136"/>
                      <a:pt x="14076" y="18017"/>
                      <a:pt x="14683" y="16757"/>
                    </a:cubicBezTo>
                    <a:moveTo>
                      <a:pt x="11148" y="20188"/>
                    </a:moveTo>
                    <a:lnTo>
                      <a:pt x="11148" y="16043"/>
                    </a:lnTo>
                    <a:cubicBezTo>
                      <a:pt x="12146" y="16075"/>
                      <a:pt x="13113" y="16231"/>
                      <a:pt x="14025" y="16516"/>
                    </a:cubicBezTo>
                    <a:cubicBezTo>
                      <a:pt x="13314" y="17970"/>
                      <a:pt x="12343" y="19223"/>
                      <a:pt x="11185" y="20186"/>
                    </a:cubicBezTo>
                    <a:cubicBezTo>
                      <a:pt x="11185" y="20186"/>
                      <a:pt x="11148" y="20188"/>
                      <a:pt x="11148" y="20188"/>
                    </a:cubicBezTo>
                    <a:close/>
                    <a:moveTo>
                      <a:pt x="9255" y="20068"/>
                    </a:moveTo>
                    <a:cubicBezTo>
                      <a:pt x="7532" y="19781"/>
                      <a:pt x="5967" y="19031"/>
                      <a:pt x="4695" y="17941"/>
                    </a:cubicBezTo>
                    <a:cubicBezTo>
                      <a:pt x="5381" y="17466"/>
                      <a:pt x="6123" y="17063"/>
                      <a:pt x="6916" y="16757"/>
                    </a:cubicBezTo>
                    <a:cubicBezTo>
                      <a:pt x="7523" y="18017"/>
                      <a:pt x="8319" y="19136"/>
                      <a:pt x="9255" y="20068"/>
                    </a:cubicBezTo>
                    <a:moveTo>
                      <a:pt x="10451" y="11148"/>
                    </a:moveTo>
                    <a:lnTo>
                      <a:pt x="10451" y="15346"/>
                    </a:lnTo>
                    <a:cubicBezTo>
                      <a:pt x="9352" y="15380"/>
                      <a:pt x="8290" y="15559"/>
                      <a:pt x="7288" y="15882"/>
                    </a:cubicBezTo>
                    <a:cubicBezTo>
                      <a:pt x="6685" y="14445"/>
                      <a:pt x="6329" y="12844"/>
                      <a:pt x="6285" y="11148"/>
                    </a:cubicBezTo>
                    <a:cubicBezTo>
                      <a:pt x="6285" y="11148"/>
                      <a:pt x="10451" y="11148"/>
                      <a:pt x="10451" y="11148"/>
                    </a:cubicBezTo>
                    <a:close/>
                    <a:moveTo>
                      <a:pt x="7041" y="6324"/>
                    </a:moveTo>
                    <a:cubicBezTo>
                      <a:pt x="8115" y="6696"/>
                      <a:pt x="9260" y="6913"/>
                      <a:pt x="10451" y="6950"/>
                    </a:cubicBezTo>
                    <a:lnTo>
                      <a:pt x="10451" y="10451"/>
                    </a:lnTo>
                    <a:lnTo>
                      <a:pt x="6285" y="10451"/>
                    </a:lnTo>
                    <a:cubicBezTo>
                      <a:pt x="6324" y="8992"/>
                      <a:pt x="6581" y="7598"/>
                      <a:pt x="7041" y="6324"/>
                    </a:cubicBezTo>
                    <a:moveTo>
                      <a:pt x="6651" y="5442"/>
                    </a:moveTo>
                    <a:cubicBezTo>
                      <a:pt x="5790" y="5084"/>
                      <a:pt x="4993" y="4609"/>
                      <a:pt x="4263" y="4050"/>
                    </a:cubicBezTo>
                    <a:cubicBezTo>
                      <a:pt x="5606" y="2749"/>
                      <a:pt x="7332" y="1851"/>
                      <a:pt x="9255" y="1531"/>
                    </a:cubicBezTo>
                    <a:cubicBezTo>
                      <a:pt x="8175" y="2610"/>
                      <a:pt x="7286" y="3939"/>
                      <a:pt x="6651" y="5442"/>
                    </a:cubicBezTo>
                    <a:moveTo>
                      <a:pt x="10451" y="1411"/>
                    </a:moveTo>
                    <a:lnTo>
                      <a:pt x="10451" y="6253"/>
                    </a:lnTo>
                    <a:cubicBezTo>
                      <a:pt x="9352" y="6217"/>
                      <a:pt x="8296" y="6021"/>
                      <a:pt x="7303" y="5681"/>
                    </a:cubicBezTo>
                    <a:cubicBezTo>
                      <a:pt x="8029" y="3972"/>
                      <a:pt x="9101" y="2507"/>
                      <a:pt x="10415" y="1413"/>
                    </a:cubicBezTo>
                    <a:cubicBezTo>
                      <a:pt x="10427" y="1412"/>
                      <a:pt x="10439" y="1411"/>
                      <a:pt x="10451" y="1411"/>
                    </a:cubicBezTo>
                    <a:moveTo>
                      <a:pt x="12344" y="1531"/>
                    </a:moveTo>
                    <a:cubicBezTo>
                      <a:pt x="14267" y="1851"/>
                      <a:pt x="15993" y="2749"/>
                      <a:pt x="17336" y="4050"/>
                    </a:cubicBezTo>
                    <a:cubicBezTo>
                      <a:pt x="16606" y="4609"/>
                      <a:pt x="15809" y="5084"/>
                      <a:pt x="14948" y="5442"/>
                    </a:cubicBezTo>
                    <a:cubicBezTo>
                      <a:pt x="14313" y="3939"/>
                      <a:pt x="13424" y="2610"/>
                      <a:pt x="12344" y="1531"/>
                    </a:cubicBezTo>
                    <a:moveTo>
                      <a:pt x="11184" y="1413"/>
                    </a:moveTo>
                    <a:cubicBezTo>
                      <a:pt x="12498" y="2507"/>
                      <a:pt x="13570" y="3972"/>
                      <a:pt x="14296" y="5681"/>
                    </a:cubicBezTo>
                    <a:cubicBezTo>
                      <a:pt x="13303" y="6021"/>
                      <a:pt x="12247" y="6217"/>
                      <a:pt x="11148" y="6253"/>
                    </a:cubicBezTo>
                    <a:lnTo>
                      <a:pt x="11148" y="1411"/>
                    </a:lnTo>
                    <a:cubicBezTo>
                      <a:pt x="11160" y="1411"/>
                      <a:pt x="11172" y="1412"/>
                      <a:pt x="11184" y="1413"/>
                    </a:cubicBezTo>
                    <a:moveTo>
                      <a:pt x="10414" y="20186"/>
                    </a:moveTo>
                    <a:cubicBezTo>
                      <a:pt x="9256" y="19223"/>
                      <a:pt x="8285" y="17970"/>
                      <a:pt x="7574" y="16516"/>
                    </a:cubicBezTo>
                    <a:cubicBezTo>
                      <a:pt x="8486" y="16231"/>
                      <a:pt x="9453" y="16075"/>
                      <a:pt x="10451" y="16043"/>
                    </a:cubicBezTo>
                    <a:lnTo>
                      <a:pt x="10451" y="20188"/>
                    </a:lnTo>
                    <a:cubicBezTo>
                      <a:pt x="10451" y="20188"/>
                      <a:pt x="10414" y="20186"/>
                      <a:pt x="10414" y="20186"/>
                    </a:cubicBezTo>
                    <a:close/>
                    <a:moveTo>
                      <a:pt x="20188" y="10451"/>
                    </a:moveTo>
                    <a:lnTo>
                      <a:pt x="16010" y="10451"/>
                    </a:lnTo>
                    <a:cubicBezTo>
                      <a:pt x="15972" y="8908"/>
                      <a:pt x="15698" y="7433"/>
                      <a:pt x="15211" y="6084"/>
                    </a:cubicBezTo>
                    <a:cubicBezTo>
                      <a:pt x="16151" y="5691"/>
                      <a:pt x="17020" y="5170"/>
                      <a:pt x="17814" y="4553"/>
                    </a:cubicBezTo>
                    <a:cubicBezTo>
                      <a:pt x="19223" y="6135"/>
                      <a:pt x="20105" y="8190"/>
                      <a:pt x="20188" y="10451"/>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bg1"/>
              </a:solid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grpSp>
        <p:grpSp>
          <p:nvGrpSpPr>
            <p:cNvPr id="36" name="组合 35"/>
            <p:cNvGrpSpPr/>
            <p:nvPr/>
          </p:nvGrpSpPr>
          <p:grpSpPr>
            <a:xfrm>
              <a:off x="6408827" y="2592904"/>
              <a:ext cx="1312673" cy="1312673"/>
              <a:chOff x="4877601" y="2023439"/>
              <a:chExt cx="1009226" cy="1009226"/>
            </a:xfrm>
          </p:grpSpPr>
          <p:sp>
            <p:nvSpPr>
              <p:cNvPr id="47" name="矩形 46"/>
              <p:cNvSpPr/>
              <p:nvPr/>
            </p:nvSpPr>
            <p:spPr>
              <a:xfrm>
                <a:off x="4877601" y="2023439"/>
                <a:ext cx="1009226" cy="1009226"/>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48" name="AutoShape 59"/>
              <p:cNvSpPr>
                <a:spLocks/>
              </p:cNvSpPr>
              <p:nvPr/>
            </p:nvSpPr>
            <p:spPr bwMode="auto">
              <a:xfrm>
                <a:off x="5142555" y="2263977"/>
                <a:ext cx="479319" cy="477208"/>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grpSp>
        <p:grpSp>
          <p:nvGrpSpPr>
            <p:cNvPr id="37" name="组合 36"/>
            <p:cNvGrpSpPr/>
            <p:nvPr/>
          </p:nvGrpSpPr>
          <p:grpSpPr>
            <a:xfrm>
              <a:off x="3919511" y="2592904"/>
              <a:ext cx="1312673" cy="1312673"/>
              <a:chOff x="2963734" y="2023439"/>
              <a:chExt cx="1009226" cy="1009226"/>
            </a:xfrm>
          </p:grpSpPr>
          <p:sp>
            <p:nvSpPr>
              <p:cNvPr id="43" name="矩形 42"/>
              <p:cNvSpPr/>
              <p:nvPr/>
            </p:nvSpPr>
            <p:spPr>
              <a:xfrm>
                <a:off x="2963734" y="2023439"/>
                <a:ext cx="1009226" cy="1009226"/>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grpSp>
            <p:nvGrpSpPr>
              <p:cNvPr id="44" name="Group 112"/>
              <p:cNvGrpSpPr/>
              <p:nvPr/>
            </p:nvGrpSpPr>
            <p:grpSpPr>
              <a:xfrm>
                <a:off x="3229075" y="2303888"/>
                <a:ext cx="478544" cy="448329"/>
                <a:chOff x="5368132" y="3540125"/>
                <a:chExt cx="465138" cy="435769"/>
              </a:xfrm>
              <a:solidFill>
                <a:schemeClr val="bg1"/>
              </a:solidFill>
            </p:grpSpPr>
            <p:sp>
              <p:nvSpPr>
                <p:cNvPr id="45" name="AutoShape 110"/>
                <p:cNvSpPr>
                  <a:spLocks/>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sp>
              <p:nvSpPr>
                <p:cNvPr id="46" name="AutoShape 111"/>
                <p:cNvSpPr>
                  <a:spLocks/>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grpSp>
        </p:grpSp>
        <p:grpSp>
          <p:nvGrpSpPr>
            <p:cNvPr id="38" name="组合 37"/>
            <p:cNvGrpSpPr/>
            <p:nvPr/>
          </p:nvGrpSpPr>
          <p:grpSpPr>
            <a:xfrm>
              <a:off x="1430195" y="2592904"/>
              <a:ext cx="1312673" cy="1312673"/>
              <a:chOff x="1049867" y="2023439"/>
              <a:chExt cx="1009226" cy="1009226"/>
            </a:xfrm>
          </p:grpSpPr>
          <p:sp>
            <p:nvSpPr>
              <p:cNvPr id="39" name="矩形 38"/>
              <p:cNvSpPr/>
              <p:nvPr/>
            </p:nvSpPr>
            <p:spPr>
              <a:xfrm>
                <a:off x="1049867" y="2023439"/>
                <a:ext cx="1009226" cy="1009226"/>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grpSp>
            <p:nvGrpSpPr>
              <p:cNvPr id="40" name="组合 39"/>
              <p:cNvGrpSpPr/>
              <p:nvPr/>
            </p:nvGrpSpPr>
            <p:grpSpPr>
              <a:xfrm>
                <a:off x="1390338" y="2288781"/>
                <a:ext cx="328284" cy="478543"/>
                <a:chOff x="2528974" y="2863357"/>
                <a:chExt cx="246811" cy="359779"/>
              </a:xfrm>
              <a:solidFill>
                <a:schemeClr val="bg1"/>
              </a:solidFill>
            </p:grpSpPr>
            <p:sp>
              <p:nvSpPr>
                <p:cNvPr id="41" name="AutoShape 113"/>
                <p:cNvSpPr>
                  <a:spLocks/>
                </p:cNvSpPr>
                <p:nvPr/>
              </p:nvSpPr>
              <p:spPr bwMode="auto">
                <a:xfrm>
                  <a:off x="2528974" y="2863357"/>
                  <a:ext cx="246811" cy="35977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sp>
              <p:nvSpPr>
                <p:cNvPr id="42" name="AutoShape 114"/>
                <p:cNvSpPr>
                  <a:spLocks/>
                </p:cNvSpPr>
                <p:nvPr/>
              </p:nvSpPr>
              <p:spPr bwMode="auto">
                <a:xfrm>
                  <a:off x="2584843" y="2919841"/>
                  <a:ext cx="73061" cy="73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p:spPr>
              <p:txBody>
                <a:bodyPr lIns="19050" tIns="19050" rIns="19050" bIns="19050" anchor="ctr"/>
                <a:lstStyle/>
                <a:p>
                  <a:pPr algn="ctr" defTabSz="228600" fontAlgn="base" hangingPunct="0">
                    <a:spcBef>
                      <a:spcPct val="0"/>
                    </a:spcBef>
                    <a:spcAft>
                      <a:spcPct val="0"/>
                    </a:spcAft>
                    <a:defRPr/>
                  </a:pPr>
                  <a:endParaRPr lang="en-US" sz="2000" kern="0">
                    <a:solidFill>
                      <a:srgbClr val="312A29"/>
                    </a:solidFill>
                    <a:effectLst>
                      <a:outerShdw blurRad="38100" dist="38100" dir="2700000" algn="tl">
                        <a:srgbClr val="000000"/>
                      </a:outerShdw>
                    </a:effectLst>
                    <a:latin typeface="方正大标宋简体" panose="02010601030101010101" pitchFamily="2" charset="-122"/>
                    <a:ea typeface="方正大标宋简体" panose="02010601030101010101" pitchFamily="2" charset="-122"/>
                    <a:sym typeface="Gill Sans" charset="0"/>
                  </a:endParaRPr>
                </a:p>
              </p:txBody>
            </p:sp>
          </p:grpSp>
        </p:grpSp>
      </p:grpSp>
      <p:sp>
        <p:nvSpPr>
          <p:cNvPr id="51" name="矩形 50"/>
          <p:cNvSpPr/>
          <p:nvPr/>
        </p:nvSpPr>
        <p:spPr>
          <a:xfrm>
            <a:off x="1084446" y="4175973"/>
            <a:ext cx="2569301" cy="73866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a:t>
            </a:r>
            <a:endParaRPr lang="zh-CN" altLang="en-US" sz="1400" spc="300" dirty="0">
              <a:latin typeface="+mn-ea"/>
            </a:endParaRPr>
          </a:p>
        </p:txBody>
      </p:sp>
      <p:sp>
        <p:nvSpPr>
          <p:cNvPr id="55" name="矩形 54"/>
          <p:cNvSpPr/>
          <p:nvPr/>
        </p:nvSpPr>
        <p:spPr>
          <a:xfrm>
            <a:off x="3564203" y="4175973"/>
            <a:ext cx="2569301" cy="73866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a:t>
            </a:r>
            <a:endParaRPr lang="zh-CN" altLang="en-US" sz="1400" spc="300" dirty="0">
              <a:latin typeface="+mn-ea"/>
            </a:endParaRPr>
          </a:p>
        </p:txBody>
      </p:sp>
      <p:sp>
        <p:nvSpPr>
          <p:cNvPr id="56" name="矩形 55"/>
          <p:cNvSpPr/>
          <p:nvPr/>
        </p:nvSpPr>
        <p:spPr>
          <a:xfrm>
            <a:off x="6059488" y="4175973"/>
            <a:ext cx="2569301" cy="73866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a:t>
            </a:r>
            <a:endParaRPr lang="zh-CN" altLang="en-US" sz="1400" spc="300" dirty="0">
              <a:latin typeface="+mn-ea"/>
            </a:endParaRPr>
          </a:p>
        </p:txBody>
      </p:sp>
      <p:sp>
        <p:nvSpPr>
          <p:cNvPr id="57" name="矩形 56"/>
          <p:cNvSpPr/>
          <p:nvPr/>
        </p:nvSpPr>
        <p:spPr>
          <a:xfrm>
            <a:off x="8542834" y="4175973"/>
            <a:ext cx="2569301" cy="73866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a:t>
            </a:r>
            <a:endParaRPr lang="zh-CN" altLang="en-US" sz="1400" spc="300" dirty="0">
              <a:latin typeface="+mn-ea"/>
            </a:endParaRPr>
          </a:p>
        </p:txBody>
      </p:sp>
    </p:spTree>
    <p:extLst>
      <p:ext uri="{BB962C8B-B14F-4D97-AF65-F5344CB8AC3E}">
        <p14:creationId xmlns:p14="http://schemas.microsoft.com/office/powerpoint/2010/main" val="4058930276"/>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ipe(left)">
                                      <p:cBhvr>
                                        <p:cTn id="21" dur="500"/>
                                        <p:tgtEl>
                                          <p:spTgt spid="56"/>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5" grpId="0"/>
      <p:bldP spid="56" grpId="0"/>
      <p:bldP spid="5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1451428"/>
            <a:ext cx="12192000" cy="390434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96822" y="1847133"/>
            <a:ext cx="4741998" cy="3163734"/>
          </a:xfrm>
          <a:prstGeom prst="rect">
            <a:avLst/>
          </a:prstGeom>
        </p:spPr>
      </p:pic>
      <p:grpSp>
        <p:nvGrpSpPr>
          <p:cNvPr id="10" name="组合 9"/>
          <p:cNvGrpSpPr/>
          <p:nvPr/>
        </p:nvGrpSpPr>
        <p:grpSpPr>
          <a:xfrm>
            <a:off x="6335642" y="2235412"/>
            <a:ext cx="5471886" cy="2723075"/>
            <a:chOff x="6335642" y="2266080"/>
            <a:chExt cx="5471886" cy="2723075"/>
          </a:xfrm>
        </p:grpSpPr>
        <p:sp>
          <p:nvSpPr>
            <p:cNvPr id="8" name="矩形 7"/>
            <p:cNvSpPr/>
            <p:nvPr/>
          </p:nvSpPr>
          <p:spPr>
            <a:xfrm>
              <a:off x="6335642" y="2266080"/>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9" name="矩形 8"/>
            <p:cNvSpPr/>
            <p:nvPr/>
          </p:nvSpPr>
          <p:spPr>
            <a:xfrm>
              <a:off x="6335642" y="2957830"/>
              <a:ext cx="5471886" cy="2031325"/>
            </a:xfrm>
            <a:prstGeom prst="rect">
              <a:avLst/>
            </a:prstGeom>
          </p:spPr>
          <p:txBody>
            <a:bodyPr wrap="square">
              <a:spAutoFit/>
            </a:bodyPr>
            <a:lstStyle/>
            <a:p>
              <a:pPr>
                <a:lnSpc>
                  <a:spcPct val="150000"/>
                </a:lnSpc>
              </a:pPr>
              <a:r>
                <a:rPr lang="en-US" altLang="zh-CN" sz="1400" spc="300" noProof="1" smtClean="0">
                  <a:latin typeface="+mn-ea"/>
                </a:rPr>
                <a:t>Lorem ipsum dolor sit er elit lamet, consectetaur cillium adipisicing pecu, sed do eiusmod tempor sit erLorem ipsum dolor sit er elit lamet, consectetaur cillium adipisicing pecu, sed do eiusmod tempor sit er</a:t>
              </a:r>
              <a:endParaRPr lang="zh-CN" altLang="en-US" sz="1400" spc="300" dirty="0" smtClean="0">
                <a:latin typeface="+mn-ea"/>
              </a:endParaRPr>
            </a:p>
            <a:p>
              <a:pPr>
                <a:lnSpc>
                  <a:spcPct val="150000"/>
                </a:lnSpc>
              </a:pPr>
              <a:endParaRPr lang="zh-CN" altLang="en-US" sz="1400" spc="300" dirty="0">
                <a:latin typeface="+mn-ea"/>
              </a:endParaRPr>
            </a:p>
          </p:txBody>
        </p:sp>
      </p:grpSp>
    </p:spTree>
    <p:extLst>
      <p:ext uri="{BB962C8B-B14F-4D97-AF65-F5344CB8AC3E}">
        <p14:creationId xmlns:p14="http://schemas.microsoft.com/office/powerpoint/2010/main" val="981990056"/>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5" name="图表 4"/>
          <p:cNvGraphicFramePr/>
          <p:nvPr>
            <p:extLst>
              <p:ext uri="{D42A27DB-BD31-4B8C-83A1-F6EECF244321}">
                <p14:modId xmlns:p14="http://schemas.microsoft.com/office/powerpoint/2010/main" val="2564326403"/>
              </p:ext>
            </p:extLst>
          </p:nvPr>
        </p:nvGraphicFramePr>
        <p:xfrm>
          <a:off x="6591300" y="2582818"/>
          <a:ext cx="4647473" cy="3098315"/>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组合 5"/>
          <p:cNvGrpSpPr/>
          <p:nvPr/>
        </p:nvGrpSpPr>
        <p:grpSpPr>
          <a:xfrm>
            <a:off x="1303852" y="2474478"/>
            <a:ext cx="1729604" cy="100149"/>
            <a:chOff x="1685109" y="3095896"/>
            <a:chExt cx="2508068" cy="195944"/>
          </a:xfrm>
        </p:grpSpPr>
        <p:sp>
          <p:nvSpPr>
            <p:cNvPr id="7" name="矩形 6"/>
            <p:cNvSpPr/>
            <p:nvPr/>
          </p:nvSpPr>
          <p:spPr>
            <a:xfrm>
              <a:off x="1685109" y="3095897"/>
              <a:ext cx="1254034" cy="195943"/>
            </a:xfrm>
            <a:prstGeom prst="rect">
              <a:avLst/>
            </a:prstGeom>
            <a:solidFill>
              <a:srgbClr val="312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2939143" y="3095896"/>
              <a:ext cx="1254034" cy="195943"/>
            </a:xfrm>
            <a:prstGeom prst="rect">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2980712" y="1974461"/>
            <a:ext cx="1953754" cy="1200329"/>
          </a:xfrm>
          <a:prstGeom prst="rect">
            <a:avLst/>
          </a:prstGeom>
          <a:noFill/>
        </p:spPr>
        <p:txBody>
          <a:bodyPr wrap="square" rtlCol="0">
            <a:spAutoFit/>
          </a:bodyPr>
          <a:lstStyle/>
          <a:p>
            <a:pPr algn="ctr"/>
            <a:r>
              <a:rPr lang="en-US" altLang="zh-CN" sz="7200" b="1" dirty="0" smtClean="0">
                <a:latin typeface="方正大标宋简体" panose="02010601030101010101" pitchFamily="2" charset="-122"/>
                <a:ea typeface="方正大标宋简体" panose="02010601030101010101" pitchFamily="2" charset="-122"/>
              </a:rPr>
              <a:t>50%</a:t>
            </a:r>
            <a:endParaRPr lang="zh-CN" altLang="en-US" sz="7200" b="1" dirty="0">
              <a:latin typeface="方正大标宋简体" panose="02010601030101010101" pitchFamily="2" charset="-122"/>
              <a:ea typeface="方正大标宋简体" panose="02010601030101010101" pitchFamily="2" charset="-122"/>
            </a:endParaRPr>
          </a:p>
        </p:txBody>
      </p:sp>
      <p:sp>
        <p:nvSpPr>
          <p:cNvPr id="10" name="矩形 9"/>
          <p:cNvSpPr/>
          <p:nvPr/>
        </p:nvSpPr>
        <p:spPr>
          <a:xfrm>
            <a:off x="1119414" y="3550342"/>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1" name="矩形 10"/>
          <p:cNvSpPr/>
          <p:nvPr/>
        </p:nvSpPr>
        <p:spPr>
          <a:xfrm>
            <a:off x="1119414" y="4008635"/>
            <a:ext cx="5471886" cy="2031325"/>
          </a:xfrm>
          <a:prstGeom prst="rect">
            <a:avLst/>
          </a:prstGeom>
        </p:spPr>
        <p:txBody>
          <a:bodyPr wrap="square">
            <a:spAutoFit/>
          </a:bodyPr>
          <a:lstStyle/>
          <a:p>
            <a:pPr>
              <a:lnSpc>
                <a:spcPct val="150000"/>
              </a:lnSpc>
            </a:pPr>
            <a:r>
              <a:rPr lang="en-US" altLang="zh-CN" sz="1400" spc="300" noProof="1" smtClean="0">
                <a:latin typeface="+mn-ea"/>
              </a:rPr>
              <a:t>Lorem ipsum dolor sit er elit lamet, consectetaur cillium adipisicing pecu, sed do eiusmod tempor sit erLorem ipsum dolor sit er elit lamet, consectetaur cillium adipisicing pecu, sed do eiusmod tempor sit er</a:t>
            </a:r>
            <a:endParaRPr lang="zh-CN" altLang="en-US" sz="1400" spc="300" dirty="0" smtClean="0">
              <a:latin typeface="+mn-ea"/>
            </a:endParaRPr>
          </a:p>
          <a:p>
            <a:pPr>
              <a:lnSpc>
                <a:spcPct val="150000"/>
              </a:lnSpc>
            </a:pPr>
            <a:endParaRPr lang="zh-CN" altLang="en-US" sz="1400" spc="300" dirty="0">
              <a:latin typeface="+mn-ea"/>
            </a:endParaRPr>
          </a:p>
        </p:txBody>
      </p:sp>
    </p:spTree>
    <p:extLst>
      <p:ext uri="{BB962C8B-B14F-4D97-AF65-F5344CB8AC3E}">
        <p14:creationId xmlns:p14="http://schemas.microsoft.com/office/powerpoint/2010/main" val="230524553"/>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p:cNvGrpSpPr/>
          <p:nvPr/>
        </p:nvGrpSpPr>
        <p:grpSpPr>
          <a:xfrm>
            <a:off x="809297" y="1277007"/>
            <a:ext cx="10561517" cy="4249738"/>
            <a:chOff x="809297" y="1818180"/>
            <a:chExt cx="10561517" cy="4249738"/>
          </a:xfrm>
        </p:grpSpPr>
        <p:sp>
          <p:nvSpPr>
            <p:cNvPr id="5" name="Shape 1301"/>
            <p:cNvSpPr>
              <a:spLocks noChangeArrowheads="1"/>
            </p:cNvSpPr>
            <p:nvPr/>
          </p:nvSpPr>
          <p:spPr bwMode="auto">
            <a:xfrm>
              <a:off x="4837244" y="2917683"/>
              <a:ext cx="257290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p>
              <a:pPr algn="ctr" eaLnBrk="1" hangingPunct="1"/>
              <a:r>
                <a:rPr lang="zh-CN" altLang="en-US" sz="2400" dirty="0" smtClean="0">
                  <a:solidFill>
                    <a:srgbClr val="312A29"/>
                  </a:solidFill>
                  <a:cs typeface="+mn-ea"/>
                  <a:sym typeface="+mn-lt"/>
                </a:rPr>
                <a:t>点击此处替换标题</a:t>
              </a:r>
              <a:endParaRPr lang="en-US" altLang="zh-CN" sz="2400" dirty="0">
                <a:solidFill>
                  <a:srgbClr val="312A29"/>
                </a:solidFill>
                <a:cs typeface="+mn-ea"/>
                <a:sym typeface="+mn-lt"/>
              </a:endParaRPr>
            </a:p>
          </p:txBody>
        </p:sp>
        <p:sp>
          <p:nvSpPr>
            <p:cNvPr id="6" name="Shape 1302"/>
            <p:cNvSpPr>
              <a:spLocks/>
            </p:cNvSpPr>
            <p:nvPr/>
          </p:nvSpPr>
          <p:spPr bwMode="auto">
            <a:xfrm>
              <a:off x="6580188" y="1818180"/>
              <a:ext cx="952500" cy="952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lvl1pPr defTabSz="584200">
                <a:defRPr>
                  <a:solidFill>
                    <a:schemeClr val="tx1"/>
                  </a:solidFill>
                  <a:latin typeface="Lato Light"/>
                  <a:ea typeface="MS PGothic" panose="020B0600070205080204" pitchFamily="34" charset="-128"/>
                </a:defRPr>
              </a:lvl1pPr>
              <a:lvl2pPr defTabSz="584200">
                <a:defRPr>
                  <a:solidFill>
                    <a:schemeClr val="tx1"/>
                  </a:solidFill>
                  <a:latin typeface="Lato Light"/>
                  <a:ea typeface="MS PGothic" panose="020B0600070205080204" pitchFamily="34" charset="-128"/>
                </a:defRPr>
              </a:lvl2pPr>
              <a:lvl3pPr defTabSz="584200">
                <a:defRPr>
                  <a:solidFill>
                    <a:schemeClr val="tx1"/>
                  </a:solidFill>
                  <a:latin typeface="Lato Light"/>
                  <a:ea typeface="MS PGothic" panose="020B0600070205080204" pitchFamily="34" charset="-128"/>
                </a:defRPr>
              </a:lvl3pPr>
              <a:lvl4pPr defTabSz="584200">
                <a:defRPr>
                  <a:solidFill>
                    <a:schemeClr val="tx1"/>
                  </a:solidFill>
                  <a:latin typeface="Lato Light"/>
                  <a:ea typeface="MS PGothic" panose="020B0600070205080204" pitchFamily="34" charset="-128"/>
                </a:defRPr>
              </a:lvl4pPr>
              <a:lvl5pPr defTabSz="584200">
                <a:defRPr>
                  <a:solidFill>
                    <a:schemeClr val="tx1"/>
                  </a:solidFill>
                  <a:latin typeface="Lato Light"/>
                  <a:ea typeface="MS PGothic" panose="020B0600070205080204" pitchFamily="34" charset="-128"/>
                </a:defRPr>
              </a:lvl5pPr>
              <a:lvl6pPr marL="22844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6pPr>
              <a:lvl7pPr marL="27416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7pPr>
              <a:lvl8pPr marL="31988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8pPr>
              <a:lvl9pPr marL="36560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ctr" eaLnBrk="1" hangingPunct="1"/>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a:t>
              </a:r>
              <a:r>
                <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2</a:t>
              </a:r>
            </a:p>
          </p:txBody>
        </p:sp>
        <p:grpSp>
          <p:nvGrpSpPr>
            <p:cNvPr id="7" name="Group 1311"/>
            <p:cNvGrpSpPr>
              <a:grpSpLocks/>
            </p:cNvGrpSpPr>
            <p:nvPr/>
          </p:nvGrpSpPr>
          <p:grpSpPr bwMode="auto">
            <a:xfrm>
              <a:off x="4260852" y="2019793"/>
              <a:ext cx="3686175" cy="3860800"/>
              <a:chOff x="0" y="0"/>
              <a:chExt cx="6699936" cy="7019889"/>
            </a:xfrm>
          </p:grpSpPr>
          <p:sp>
            <p:nvSpPr>
              <p:cNvPr id="8" name="Shape 1305"/>
              <p:cNvSpPr/>
              <p:nvPr/>
            </p:nvSpPr>
            <p:spPr>
              <a:xfrm>
                <a:off x="2746916" y="0"/>
                <a:ext cx="1220530" cy="54842"/>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sp>
            <p:nvSpPr>
              <p:cNvPr id="9" name="Shape 1306"/>
              <p:cNvSpPr/>
              <p:nvPr/>
            </p:nvSpPr>
            <p:spPr>
              <a:xfrm rot="7172730">
                <a:off x="5764839" y="5207197"/>
                <a:ext cx="1220975" cy="54822"/>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sp>
            <p:nvSpPr>
              <p:cNvPr id="10" name="Shape 1307"/>
              <p:cNvSpPr/>
              <p:nvPr/>
            </p:nvSpPr>
            <p:spPr>
              <a:xfrm rot="3600000">
                <a:off x="5759068" y="1749209"/>
                <a:ext cx="1220975" cy="54822"/>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sp>
            <p:nvSpPr>
              <p:cNvPr id="11" name="Shape 1308"/>
              <p:cNvSpPr/>
              <p:nvPr/>
            </p:nvSpPr>
            <p:spPr>
              <a:xfrm rot="10800000">
                <a:off x="2729604" y="6965045"/>
                <a:ext cx="1223416" cy="5484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sp>
            <p:nvSpPr>
              <p:cNvPr id="12" name="Shape 1309"/>
              <p:cNvSpPr/>
              <p:nvPr/>
            </p:nvSpPr>
            <p:spPr>
              <a:xfrm rot="18000000">
                <a:off x="-274337" y="1734776"/>
                <a:ext cx="1223862" cy="51937"/>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sp>
            <p:nvSpPr>
              <p:cNvPr id="13" name="Shape 1310"/>
              <p:cNvSpPr/>
              <p:nvPr/>
            </p:nvSpPr>
            <p:spPr>
              <a:xfrm rot="14400000">
                <a:off x="-280109" y="5215856"/>
                <a:ext cx="1220977" cy="54824"/>
              </a:xfrm>
              <a:custGeom>
                <a:avLst/>
                <a:gdLst/>
                <a:ahLst/>
                <a:cxnLst>
                  <a:cxn ang="0">
                    <a:pos x="wd2" y="hd2"/>
                  </a:cxn>
                  <a:cxn ang="5400000">
                    <a:pos x="wd2" y="hd2"/>
                  </a:cxn>
                  <a:cxn ang="10800000">
                    <a:pos x="wd2" y="hd2"/>
                  </a:cxn>
                  <a:cxn ang="16200000">
                    <a:pos x="wd2" y="hd2"/>
                  </a:cxn>
                </a:cxnLst>
                <a:rect l="0" t="0" r="r" b="b"/>
                <a:pathLst>
                  <a:path w="21600" h="11563" extrusionOk="0">
                    <a:moveTo>
                      <a:pt x="0" y="11209"/>
                    </a:moveTo>
                    <a:cubicBezTo>
                      <a:pt x="9045" y="-10037"/>
                      <a:pt x="18106" y="4094"/>
                      <a:pt x="21600" y="11563"/>
                    </a:cubicBezTo>
                  </a:path>
                </a:pathLst>
              </a:custGeom>
              <a:noFill/>
              <a:ln w="38100" cap="flat">
                <a:solidFill>
                  <a:schemeClr val="bg1">
                    <a:lumMod val="65000"/>
                  </a:schemeClr>
                </a:solidFill>
                <a:prstDash val="solid"/>
                <a:miter lim="400000"/>
                <a:tailEnd type="triangle" w="med" len="med"/>
              </a:ln>
              <a:effectLst/>
            </p:spPr>
            <p:txBody>
              <a:bodyPr lIns="0" tIns="0" rIns="0" bIns="0" anchor="ctr"/>
              <a:lstStyle/>
              <a:p>
                <a:pPr algn="ctr" defTabSz="292100">
                  <a:lnSpc>
                    <a:spcPct val="110000"/>
                  </a:lnSpc>
                  <a:spcBef>
                    <a:spcPts val="1500"/>
                  </a:spcBef>
                  <a:defRPr sz="2000">
                    <a:solidFill>
                      <a:srgbClr val="4C4C4C"/>
                    </a:solidFill>
                    <a:latin typeface="Helvetica Neue Light"/>
                    <a:ea typeface="Helvetica Neue Light"/>
                    <a:cs typeface="Helvetica Neue Light"/>
                    <a:sym typeface="Helvetica Neue Light"/>
                  </a:defRPr>
                </a:pPr>
                <a:endParaRPr sz="2400">
                  <a:solidFill>
                    <a:srgbClr val="312A29"/>
                  </a:solidFill>
                  <a:cs typeface="+mn-ea"/>
                  <a:sym typeface="+mn-lt"/>
                </a:endParaRPr>
              </a:p>
            </p:txBody>
          </p:sp>
        </p:grpSp>
        <p:sp>
          <p:nvSpPr>
            <p:cNvPr id="14" name="Shape 1312"/>
            <p:cNvSpPr>
              <a:spLocks/>
            </p:cNvSpPr>
            <p:nvPr/>
          </p:nvSpPr>
          <p:spPr bwMode="auto">
            <a:xfrm>
              <a:off x="7535863" y="3462831"/>
              <a:ext cx="952500" cy="9509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p>
              <a:pPr algn="ctr" defTabSz="584200"/>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a:t>
              </a:r>
              <a:r>
                <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3</a:t>
              </a:r>
            </a:p>
          </p:txBody>
        </p:sp>
        <p:sp>
          <p:nvSpPr>
            <p:cNvPr id="15" name="Shape 1315"/>
            <p:cNvSpPr>
              <a:spLocks/>
            </p:cNvSpPr>
            <p:nvPr/>
          </p:nvSpPr>
          <p:spPr bwMode="auto">
            <a:xfrm>
              <a:off x="3721101" y="3462831"/>
              <a:ext cx="950912" cy="95091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p>
              <a:pPr algn="ctr" defTabSz="584200"/>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a:t>
              </a:r>
              <a:r>
                <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6</a:t>
              </a:r>
            </a:p>
          </p:txBody>
        </p:sp>
        <p:sp>
          <p:nvSpPr>
            <p:cNvPr id="16" name="Shape 1318"/>
            <p:cNvSpPr>
              <a:spLocks/>
            </p:cNvSpPr>
            <p:nvPr/>
          </p:nvSpPr>
          <p:spPr bwMode="auto">
            <a:xfrm>
              <a:off x="4673601" y="1818180"/>
              <a:ext cx="952500" cy="952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lvl1pPr defTabSz="584200">
                <a:defRPr>
                  <a:solidFill>
                    <a:schemeClr val="tx1"/>
                  </a:solidFill>
                  <a:latin typeface="Lato Light"/>
                  <a:ea typeface="MS PGothic" panose="020B0600070205080204" pitchFamily="34" charset="-128"/>
                </a:defRPr>
              </a:lvl1pPr>
              <a:lvl2pPr defTabSz="584200">
                <a:defRPr>
                  <a:solidFill>
                    <a:schemeClr val="tx1"/>
                  </a:solidFill>
                  <a:latin typeface="Lato Light"/>
                  <a:ea typeface="MS PGothic" panose="020B0600070205080204" pitchFamily="34" charset="-128"/>
                </a:defRPr>
              </a:lvl2pPr>
              <a:lvl3pPr defTabSz="584200">
                <a:defRPr>
                  <a:solidFill>
                    <a:schemeClr val="tx1"/>
                  </a:solidFill>
                  <a:latin typeface="Lato Light"/>
                  <a:ea typeface="MS PGothic" panose="020B0600070205080204" pitchFamily="34" charset="-128"/>
                </a:defRPr>
              </a:lvl3pPr>
              <a:lvl4pPr defTabSz="584200">
                <a:defRPr>
                  <a:solidFill>
                    <a:schemeClr val="tx1"/>
                  </a:solidFill>
                  <a:latin typeface="Lato Light"/>
                  <a:ea typeface="MS PGothic" panose="020B0600070205080204" pitchFamily="34" charset="-128"/>
                </a:defRPr>
              </a:lvl4pPr>
              <a:lvl5pPr defTabSz="584200">
                <a:defRPr>
                  <a:solidFill>
                    <a:schemeClr val="tx1"/>
                  </a:solidFill>
                  <a:latin typeface="Lato Light"/>
                  <a:ea typeface="MS PGothic" panose="020B0600070205080204" pitchFamily="34" charset="-128"/>
                </a:defRPr>
              </a:lvl5pPr>
              <a:lvl6pPr marL="22844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6pPr>
              <a:lvl7pPr marL="27416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7pPr>
              <a:lvl8pPr marL="31988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8pPr>
              <a:lvl9pPr marL="3656013" indent="-912813" defTabSz="584200" eaLnBrk="0" fontAlgn="base" hangingPunct="0">
                <a:spcBef>
                  <a:spcPct val="0"/>
                </a:spcBef>
                <a:spcAft>
                  <a:spcPct val="0"/>
                </a:spcAft>
                <a:defRPr>
                  <a:solidFill>
                    <a:schemeClr val="tx1"/>
                  </a:solidFill>
                  <a:latin typeface="Lato Light"/>
                  <a:ea typeface="MS PGothic" panose="020B0600070205080204" pitchFamily="34" charset="-128"/>
                </a:defRPr>
              </a:lvl9pPr>
            </a:lstStyle>
            <a:p>
              <a:pPr algn="ctr" eaLnBrk="1" hangingPunct="1"/>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01</a:t>
              </a:r>
              <a:endPar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endParaRPr>
            </a:p>
          </p:txBody>
        </p:sp>
        <p:sp>
          <p:nvSpPr>
            <p:cNvPr id="17" name="Shape 1321"/>
            <p:cNvSpPr>
              <a:spLocks/>
            </p:cNvSpPr>
            <p:nvPr/>
          </p:nvSpPr>
          <p:spPr bwMode="auto">
            <a:xfrm>
              <a:off x="4673601" y="5115418"/>
              <a:ext cx="952500" cy="952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p>
              <a:pPr algn="ctr" defTabSz="584200"/>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a:t>
              </a:r>
              <a:r>
                <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5</a:t>
              </a:r>
            </a:p>
          </p:txBody>
        </p:sp>
        <p:sp>
          <p:nvSpPr>
            <p:cNvPr id="18" name="Shape 1324"/>
            <p:cNvSpPr>
              <a:spLocks/>
            </p:cNvSpPr>
            <p:nvPr/>
          </p:nvSpPr>
          <p:spPr bwMode="auto">
            <a:xfrm>
              <a:off x="6581776" y="5115418"/>
              <a:ext cx="952500" cy="95250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7D806"/>
            </a:solidFill>
            <a:ln>
              <a:noFill/>
            </a:ln>
            <a:extLst/>
          </p:spPr>
          <p:txBody>
            <a:bodyPr lIns="0" tIns="0" rIns="0" bIns="0" anchor="ctr"/>
            <a:lstStyle/>
            <a:p>
              <a:pPr algn="ctr" defTabSz="584200"/>
              <a:r>
                <a:rPr lang="en-US"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0</a:t>
              </a:r>
              <a:r>
                <a:rPr lang="zh-CN" altLang="zh-CN" sz="2400" b="1" dirty="0">
                  <a:solidFill>
                    <a:srgbClr val="312A29"/>
                  </a:solidFill>
                  <a:latin typeface="方正大标宋简体" panose="02010601030101010101" pitchFamily="2" charset="-122"/>
                  <a:ea typeface="方正大标宋简体" panose="02010601030101010101" pitchFamily="2" charset="-122"/>
                  <a:cs typeface="+mn-ea"/>
                  <a:sym typeface="+mn-lt"/>
                </a:rPr>
                <a:t>4</a:t>
              </a:r>
            </a:p>
          </p:txBody>
        </p:sp>
        <p:sp>
          <p:nvSpPr>
            <p:cNvPr id="19" name="Rectangle 24"/>
            <p:cNvSpPr>
              <a:spLocks noChangeArrowheads="1"/>
            </p:cNvSpPr>
            <p:nvPr/>
          </p:nvSpPr>
          <p:spPr bwMode="auto">
            <a:xfrm>
              <a:off x="1250731" y="1942795"/>
              <a:ext cx="301095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gn="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sp>
          <p:nvSpPr>
            <p:cNvPr id="20" name="Rectangle 24"/>
            <p:cNvSpPr>
              <a:spLocks noChangeArrowheads="1"/>
            </p:cNvSpPr>
            <p:nvPr/>
          </p:nvSpPr>
          <p:spPr bwMode="auto">
            <a:xfrm>
              <a:off x="809297" y="3613798"/>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gn="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sp>
          <p:nvSpPr>
            <p:cNvPr id="21" name="Rectangle 24"/>
            <p:cNvSpPr>
              <a:spLocks noChangeArrowheads="1"/>
            </p:cNvSpPr>
            <p:nvPr/>
          </p:nvSpPr>
          <p:spPr bwMode="auto">
            <a:xfrm>
              <a:off x="1747130" y="5250297"/>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gn="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sp>
          <p:nvSpPr>
            <p:cNvPr id="22" name="Rectangle 24"/>
            <p:cNvSpPr>
              <a:spLocks noChangeArrowheads="1"/>
            </p:cNvSpPr>
            <p:nvPr/>
          </p:nvSpPr>
          <p:spPr bwMode="auto">
            <a:xfrm>
              <a:off x="7760923" y="5250297"/>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sp>
          <p:nvSpPr>
            <p:cNvPr id="23" name="Rectangle 24"/>
            <p:cNvSpPr>
              <a:spLocks noChangeArrowheads="1"/>
            </p:cNvSpPr>
            <p:nvPr/>
          </p:nvSpPr>
          <p:spPr bwMode="auto">
            <a:xfrm>
              <a:off x="8675324" y="3613797"/>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sp>
          <p:nvSpPr>
            <p:cNvPr id="24" name="Rectangle 24"/>
            <p:cNvSpPr>
              <a:spLocks noChangeArrowheads="1"/>
            </p:cNvSpPr>
            <p:nvPr/>
          </p:nvSpPr>
          <p:spPr bwMode="auto">
            <a:xfrm>
              <a:off x="8012113" y="1942795"/>
              <a:ext cx="2695490" cy="70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400" b="1" dirty="0" smtClean="0">
                  <a:solidFill>
                    <a:srgbClr val="312A29"/>
                  </a:solidFill>
                </a:rPr>
                <a:t>点击此处替换标题</a:t>
              </a:r>
              <a:endParaRPr lang="zh-CN" altLang="en-US" sz="1400" dirty="0">
                <a:solidFill>
                  <a:srgbClr val="312A29"/>
                </a:solidFill>
              </a:endParaRPr>
            </a:p>
            <a:p>
              <a:pPr>
                <a:lnSpc>
                  <a:spcPct val="120000"/>
                </a:lnSpc>
                <a:spcBef>
                  <a:spcPts val="300"/>
                </a:spcBef>
              </a:pPr>
              <a:r>
                <a:rPr lang="en-US" altLang="zh-CN" sz="1100" dirty="0">
                  <a:solidFill>
                    <a:srgbClr val="312A29"/>
                  </a:solidFill>
                </a:rPr>
                <a:t>We have many PowerPoint </a:t>
              </a:r>
              <a:r>
                <a:rPr lang="zh-CN" altLang="en-US" sz="1100" dirty="0">
                  <a:solidFill>
                    <a:srgbClr val="312A29"/>
                  </a:solidFill>
                </a:rPr>
                <a:t>templates</a:t>
              </a:r>
              <a:r>
                <a:rPr lang="en-US" altLang="zh-CN" sz="1100" dirty="0">
                  <a:solidFill>
                    <a:srgbClr val="312A29"/>
                  </a:solidFill>
                </a:rPr>
                <a:t> that has been specifically designed.</a:t>
              </a:r>
              <a:endParaRPr lang="zh-CN" altLang="en-US" sz="1100" dirty="0">
                <a:solidFill>
                  <a:srgbClr val="312A29"/>
                </a:solidFill>
              </a:endParaRPr>
            </a:p>
          </p:txBody>
        </p:sp>
      </p:grpSp>
    </p:spTree>
    <p:extLst>
      <p:ext uri="{BB962C8B-B14F-4D97-AF65-F5344CB8AC3E}">
        <p14:creationId xmlns:p14="http://schemas.microsoft.com/office/powerpoint/2010/main" val="2821869282"/>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84787" y="1143001"/>
            <a:ext cx="9822426" cy="4571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2476074" y="2205191"/>
            <a:ext cx="7239852" cy="2447618"/>
            <a:chOff x="2476074" y="2357599"/>
            <a:chExt cx="7239852" cy="2447618"/>
          </a:xfrm>
        </p:grpSpPr>
        <p:sp>
          <p:nvSpPr>
            <p:cNvPr id="8" name="文本框 7"/>
            <p:cNvSpPr txBox="1"/>
            <p:nvPr/>
          </p:nvSpPr>
          <p:spPr>
            <a:xfrm>
              <a:off x="5148837" y="2357599"/>
              <a:ext cx="1894327" cy="1446550"/>
            </a:xfrm>
            <a:prstGeom prst="rect">
              <a:avLst/>
            </a:prstGeom>
            <a:noFill/>
          </p:spPr>
          <p:txBody>
            <a:bodyPr wrap="square" rtlCol="0">
              <a:spAutoFit/>
            </a:bodyPr>
            <a:lstStyle/>
            <a:p>
              <a:pPr algn="ctr"/>
              <a:r>
                <a:rPr lang="en-US" altLang="zh-CN" sz="8800" spc="600" dirty="0" smtClean="0">
                  <a:solidFill>
                    <a:srgbClr val="312A29"/>
                  </a:solidFill>
                  <a:latin typeface="方正大标宋简体" panose="02010601030101010101" pitchFamily="2" charset="-122"/>
                  <a:ea typeface="方正大标宋简体" panose="02010601030101010101" pitchFamily="2" charset="-122"/>
                </a:rPr>
                <a:t>02</a:t>
              </a:r>
              <a:endParaRPr lang="zh-CN" altLang="en-US" sz="4400" spc="600" dirty="0">
                <a:solidFill>
                  <a:srgbClr val="312A29"/>
                </a:solidFill>
                <a:latin typeface="方正大标宋简体" panose="02010601030101010101" pitchFamily="2" charset="-122"/>
                <a:ea typeface="方正大标宋简体" panose="02010601030101010101" pitchFamily="2" charset="-122"/>
              </a:endParaRPr>
            </a:p>
          </p:txBody>
        </p:sp>
        <p:sp>
          <p:nvSpPr>
            <p:cNvPr id="9" name="矩形 8"/>
            <p:cNvSpPr/>
            <p:nvPr/>
          </p:nvSpPr>
          <p:spPr>
            <a:xfrm>
              <a:off x="4695617" y="3693916"/>
              <a:ext cx="2800767" cy="523220"/>
            </a:xfrm>
            <a:prstGeom prst="rect">
              <a:avLst/>
            </a:prstGeom>
          </p:spPr>
          <p:txBody>
            <a:bodyPr wrap="none">
              <a:spAutoFit/>
            </a:bodyPr>
            <a:lstStyle/>
            <a:p>
              <a:pPr algn="ctr"/>
              <a:r>
                <a:rPr lang="zh-CN" altLang="en-US" sz="2800" spc="600" dirty="0">
                  <a:solidFill>
                    <a:srgbClr val="312A29"/>
                  </a:solidFill>
                  <a:latin typeface="方正大标宋简体" panose="02010601030101010101" pitchFamily="2" charset="-122"/>
                  <a:ea typeface="方正大标宋简体" panose="02010601030101010101" pitchFamily="2" charset="-122"/>
                </a:rPr>
                <a:t>输入你的标题</a:t>
              </a:r>
            </a:p>
          </p:txBody>
        </p:sp>
        <p:sp>
          <p:nvSpPr>
            <p:cNvPr id="10" name="矩形 9"/>
            <p:cNvSpPr/>
            <p:nvPr/>
          </p:nvSpPr>
          <p:spPr>
            <a:xfrm>
              <a:off x="2476074" y="4099383"/>
              <a:ext cx="7239852" cy="705834"/>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 sed do eiusmod tempor sit er</a:t>
              </a:r>
              <a:endParaRPr lang="zh-CN" altLang="en-US" sz="1400" spc="300" dirty="0">
                <a:latin typeface="+mn-ea"/>
              </a:endParaRPr>
            </a:p>
          </p:txBody>
        </p: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16200000">
            <a:off x="7070734" y="1746564"/>
            <a:ext cx="6889737" cy="3333131"/>
          </a:xfrm>
          <a:prstGeom prst="rect">
            <a:avLst/>
          </a:prstGeom>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21" b="43163"/>
          <a:stretch/>
        </p:blipFill>
        <p:spPr>
          <a:xfrm rot="16200000">
            <a:off x="-782691" y="751141"/>
            <a:ext cx="6895180" cy="5348035"/>
          </a:xfrm>
          <a:prstGeom prst="rect">
            <a:avLst/>
          </a:prstGeom>
        </p:spPr>
      </p:pic>
    </p:spTree>
    <p:extLst>
      <p:ext uri="{BB962C8B-B14F-4D97-AF65-F5344CB8AC3E}">
        <p14:creationId xmlns:p14="http://schemas.microsoft.com/office/powerpoint/2010/main" val="1589392661"/>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58719"/>
            <a:ext cx="12192000" cy="5140563"/>
          </a:xfrm>
          <a:prstGeom prst="rect">
            <a:avLst/>
          </a:prstGeom>
          <a:solidFill>
            <a:srgbClr val="E6E6E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0" name="组合 29"/>
          <p:cNvGrpSpPr/>
          <p:nvPr/>
        </p:nvGrpSpPr>
        <p:grpSpPr>
          <a:xfrm>
            <a:off x="5315666" y="2634099"/>
            <a:ext cx="4421020" cy="660261"/>
            <a:chOff x="5315666" y="2265233"/>
            <a:chExt cx="4421020" cy="1029128"/>
          </a:xfrm>
        </p:grpSpPr>
        <p:cxnSp>
          <p:nvCxnSpPr>
            <p:cNvPr id="6" name="直接箭头连接符 5"/>
            <p:cNvCxnSpPr/>
            <p:nvPr/>
          </p:nvCxnSpPr>
          <p:spPr>
            <a:xfrm flipV="1">
              <a:off x="9736686" y="2265233"/>
              <a:ext cx="0" cy="1029128"/>
            </a:xfrm>
            <a:prstGeom prst="straightConnector1">
              <a:avLst/>
            </a:prstGeom>
            <a:ln>
              <a:solidFill>
                <a:srgbClr val="F7D806"/>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5315666" y="2265233"/>
              <a:ext cx="0" cy="1029128"/>
            </a:xfrm>
            <a:prstGeom prst="straightConnector1">
              <a:avLst/>
            </a:prstGeom>
            <a:ln>
              <a:solidFill>
                <a:srgbClr val="F7D806"/>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椭圆 12"/>
          <p:cNvSpPr/>
          <p:nvPr/>
        </p:nvSpPr>
        <p:spPr>
          <a:xfrm>
            <a:off x="3020791" y="3209996"/>
            <a:ext cx="168730" cy="168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4" name="椭圆 13"/>
          <p:cNvSpPr/>
          <p:nvPr/>
        </p:nvSpPr>
        <p:spPr>
          <a:xfrm>
            <a:off x="5231301" y="3209996"/>
            <a:ext cx="168730" cy="168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5" name="椭圆 14"/>
          <p:cNvSpPr/>
          <p:nvPr/>
        </p:nvSpPr>
        <p:spPr>
          <a:xfrm>
            <a:off x="7441810" y="3209996"/>
            <a:ext cx="168730" cy="168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6" name="椭圆 15"/>
          <p:cNvSpPr/>
          <p:nvPr/>
        </p:nvSpPr>
        <p:spPr>
          <a:xfrm>
            <a:off x="9652320" y="3209996"/>
            <a:ext cx="168730" cy="168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grpSp>
        <p:nvGrpSpPr>
          <p:cNvPr id="31" name="组合 30"/>
          <p:cNvGrpSpPr/>
          <p:nvPr/>
        </p:nvGrpSpPr>
        <p:grpSpPr>
          <a:xfrm>
            <a:off x="3105157" y="3485976"/>
            <a:ext cx="4421020" cy="611810"/>
            <a:chOff x="3105157" y="3485976"/>
            <a:chExt cx="4421020" cy="1029128"/>
          </a:xfrm>
        </p:grpSpPr>
        <p:cxnSp>
          <p:nvCxnSpPr>
            <p:cNvPr id="7" name="直接箭头连接符 6"/>
            <p:cNvCxnSpPr/>
            <p:nvPr/>
          </p:nvCxnSpPr>
          <p:spPr>
            <a:xfrm>
              <a:off x="7526177" y="3485976"/>
              <a:ext cx="0" cy="1029128"/>
            </a:xfrm>
            <a:prstGeom prst="straightConnector1">
              <a:avLst/>
            </a:prstGeom>
            <a:ln>
              <a:solidFill>
                <a:srgbClr val="F7D80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9" idx="2"/>
            </p:cNvCxnSpPr>
            <p:nvPr/>
          </p:nvCxnSpPr>
          <p:spPr>
            <a:xfrm>
              <a:off x="3105157" y="3485976"/>
              <a:ext cx="0" cy="1029128"/>
            </a:xfrm>
            <a:prstGeom prst="straightConnector1">
              <a:avLst/>
            </a:prstGeom>
            <a:ln>
              <a:solidFill>
                <a:srgbClr val="F7D80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1800558" y="3102746"/>
            <a:ext cx="9205125" cy="383230"/>
            <a:chOff x="1800558" y="3102746"/>
            <a:chExt cx="9205125" cy="383230"/>
          </a:xfrm>
        </p:grpSpPr>
        <p:grpSp>
          <p:nvGrpSpPr>
            <p:cNvPr id="28" name="组合 27"/>
            <p:cNvGrpSpPr/>
            <p:nvPr/>
          </p:nvGrpSpPr>
          <p:grpSpPr>
            <a:xfrm>
              <a:off x="1800558" y="3102746"/>
              <a:ext cx="9041383" cy="383230"/>
              <a:chOff x="1800558" y="3102746"/>
              <a:chExt cx="9041383" cy="383230"/>
            </a:xfrm>
            <a:solidFill>
              <a:srgbClr val="F7D806"/>
            </a:solidFill>
          </p:grpSpPr>
          <p:sp>
            <p:nvSpPr>
              <p:cNvPr id="9" name="矩形 8"/>
              <p:cNvSpPr/>
              <p:nvPr/>
            </p:nvSpPr>
            <p:spPr>
              <a:xfrm>
                <a:off x="1999902" y="3102746"/>
                <a:ext cx="2210510" cy="3832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0" name="矩形 9"/>
              <p:cNvSpPr/>
              <p:nvPr/>
            </p:nvSpPr>
            <p:spPr>
              <a:xfrm>
                <a:off x="4210411" y="3102746"/>
                <a:ext cx="2210510" cy="3832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1" name="矩形 10"/>
              <p:cNvSpPr/>
              <p:nvPr/>
            </p:nvSpPr>
            <p:spPr>
              <a:xfrm>
                <a:off x="6420921" y="3102746"/>
                <a:ext cx="2210510" cy="3832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2" name="矩形 11"/>
              <p:cNvSpPr/>
              <p:nvPr/>
            </p:nvSpPr>
            <p:spPr>
              <a:xfrm>
                <a:off x="8631431" y="3102746"/>
                <a:ext cx="2210510" cy="38323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sp>
            <p:nvSpPr>
              <p:cNvPr id="18" name="椭圆 17"/>
              <p:cNvSpPr/>
              <p:nvPr/>
            </p:nvSpPr>
            <p:spPr>
              <a:xfrm>
                <a:off x="1800558" y="3102746"/>
                <a:ext cx="383230" cy="38323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grpSp>
        <p:sp>
          <p:nvSpPr>
            <p:cNvPr id="19" name="椭圆 18"/>
            <p:cNvSpPr/>
            <p:nvPr/>
          </p:nvSpPr>
          <p:spPr>
            <a:xfrm>
              <a:off x="10622453" y="3102746"/>
              <a:ext cx="383230" cy="383230"/>
            </a:xfrm>
            <a:prstGeom prst="ellipse">
              <a:avLst/>
            </a:prstGeom>
            <a:solidFill>
              <a:srgbClr val="F7D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rgbClr val="312A29"/>
                </a:solidFill>
                <a:latin typeface="方正大标宋简体" panose="02010601030101010101" pitchFamily="2" charset="-122"/>
                <a:ea typeface="方正大标宋简体" panose="02010601030101010101" pitchFamily="2" charset="-122"/>
              </a:endParaRPr>
            </a:p>
          </p:txBody>
        </p:sp>
      </p:grpSp>
      <p:sp>
        <p:nvSpPr>
          <p:cNvPr id="21" name="矩形 20"/>
          <p:cNvSpPr/>
          <p:nvPr/>
        </p:nvSpPr>
        <p:spPr>
          <a:xfrm>
            <a:off x="2562382" y="4378881"/>
            <a:ext cx="1107996" cy="369332"/>
          </a:xfrm>
          <a:prstGeom prst="rect">
            <a:avLst/>
          </a:prstGeom>
        </p:spPr>
        <p:txBody>
          <a:bodyPr wrap="none">
            <a:spAutoFit/>
          </a:bodyPr>
          <a:lstStyle/>
          <a:p>
            <a:pPr algn="ctr"/>
            <a:r>
              <a:rPr lang="zh-CN" altLang="en-US" dirty="0" smtClean="0">
                <a:solidFill>
                  <a:srgbClr val="312A29"/>
                </a:solidFill>
                <a:latin typeface="方正大标宋简体" panose="02010601030101010101" pitchFamily="2" charset="-122"/>
                <a:ea typeface="方正大标宋简体" panose="02010601030101010101" pitchFamily="2" charset="-122"/>
              </a:rPr>
              <a:t>输入内容</a:t>
            </a:r>
            <a:endParaRPr lang="zh-CN" altLang="en-US" dirty="0">
              <a:solidFill>
                <a:srgbClr val="312A29"/>
              </a:solidFill>
              <a:latin typeface="方正大标宋简体" panose="02010601030101010101" pitchFamily="2" charset="-122"/>
              <a:ea typeface="方正大标宋简体" panose="02010601030101010101" pitchFamily="2" charset="-122"/>
            </a:endParaRPr>
          </a:p>
        </p:txBody>
      </p:sp>
      <p:sp>
        <p:nvSpPr>
          <p:cNvPr id="23" name="矩形 22"/>
          <p:cNvSpPr/>
          <p:nvPr/>
        </p:nvSpPr>
        <p:spPr>
          <a:xfrm>
            <a:off x="4704174" y="858719"/>
            <a:ext cx="1107997" cy="369332"/>
          </a:xfrm>
          <a:prstGeom prst="rect">
            <a:avLst/>
          </a:prstGeom>
        </p:spPr>
        <p:txBody>
          <a:bodyPr wrap="none">
            <a:spAutoFit/>
          </a:bodyPr>
          <a:lstStyle/>
          <a:p>
            <a:pPr algn="ctr"/>
            <a:r>
              <a:rPr lang="zh-CN" altLang="en-US" dirty="0" smtClean="0">
                <a:solidFill>
                  <a:srgbClr val="312A29"/>
                </a:solidFill>
                <a:latin typeface="方正大标宋简体" panose="02010601030101010101" pitchFamily="2" charset="-122"/>
                <a:ea typeface="方正大标宋简体" panose="02010601030101010101" pitchFamily="2" charset="-122"/>
              </a:rPr>
              <a:t>输入内容</a:t>
            </a:r>
            <a:endParaRPr lang="zh-CN" altLang="en-US" dirty="0">
              <a:solidFill>
                <a:srgbClr val="312A29"/>
              </a:solidFill>
              <a:latin typeface="方正大标宋简体" panose="02010601030101010101" pitchFamily="2" charset="-122"/>
              <a:ea typeface="方正大标宋简体" panose="02010601030101010101" pitchFamily="2" charset="-122"/>
            </a:endParaRPr>
          </a:p>
        </p:txBody>
      </p:sp>
      <p:sp>
        <p:nvSpPr>
          <p:cNvPr id="25" name="矩形 24"/>
          <p:cNvSpPr/>
          <p:nvPr/>
        </p:nvSpPr>
        <p:spPr>
          <a:xfrm>
            <a:off x="6972177" y="4378881"/>
            <a:ext cx="1107997" cy="369332"/>
          </a:xfrm>
          <a:prstGeom prst="rect">
            <a:avLst/>
          </a:prstGeom>
        </p:spPr>
        <p:txBody>
          <a:bodyPr wrap="none">
            <a:spAutoFit/>
          </a:bodyPr>
          <a:lstStyle/>
          <a:p>
            <a:pPr algn="ctr"/>
            <a:r>
              <a:rPr lang="zh-CN" altLang="en-US" dirty="0" smtClean="0">
                <a:solidFill>
                  <a:srgbClr val="312A29"/>
                </a:solidFill>
                <a:latin typeface="方正大标宋简体" panose="02010601030101010101" pitchFamily="2" charset="-122"/>
                <a:ea typeface="方正大标宋简体" panose="02010601030101010101" pitchFamily="2" charset="-122"/>
              </a:rPr>
              <a:t>输入内容</a:t>
            </a:r>
            <a:endParaRPr lang="zh-CN" altLang="en-US" dirty="0">
              <a:solidFill>
                <a:srgbClr val="312A29"/>
              </a:solidFill>
              <a:latin typeface="方正大标宋简体" panose="02010601030101010101" pitchFamily="2" charset="-122"/>
              <a:ea typeface="方正大标宋简体" panose="02010601030101010101" pitchFamily="2" charset="-122"/>
            </a:endParaRPr>
          </a:p>
        </p:txBody>
      </p:sp>
      <p:sp>
        <p:nvSpPr>
          <p:cNvPr id="27" name="矩形 26"/>
          <p:cNvSpPr/>
          <p:nvPr/>
        </p:nvSpPr>
        <p:spPr>
          <a:xfrm>
            <a:off x="9166802" y="858719"/>
            <a:ext cx="1107997" cy="369332"/>
          </a:xfrm>
          <a:prstGeom prst="rect">
            <a:avLst/>
          </a:prstGeom>
        </p:spPr>
        <p:txBody>
          <a:bodyPr wrap="none">
            <a:spAutoFit/>
          </a:bodyPr>
          <a:lstStyle/>
          <a:p>
            <a:pPr algn="ctr"/>
            <a:r>
              <a:rPr lang="zh-CN" altLang="en-US" dirty="0" smtClean="0">
                <a:solidFill>
                  <a:srgbClr val="312A29"/>
                </a:solidFill>
                <a:latin typeface="方正大标宋简体" panose="02010601030101010101" pitchFamily="2" charset="-122"/>
                <a:ea typeface="方正大标宋简体" panose="02010601030101010101" pitchFamily="2" charset="-122"/>
              </a:rPr>
              <a:t>输入内容</a:t>
            </a:r>
            <a:endParaRPr lang="zh-CN" altLang="en-US" dirty="0">
              <a:solidFill>
                <a:srgbClr val="312A29"/>
              </a:solidFill>
              <a:latin typeface="方正大标宋简体" panose="02010601030101010101" pitchFamily="2" charset="-122"/>
              <a:ea typeface="方正大标宋简体" panose="02010601030101010101" pitchFamily="2" charset="-122"/>
            </a:endParaRPr>
          </a:p>
        </p:txBody>
      </p:sp>
      <p:sp>
        <p:nvSpPr>
          <p:cNvPr id="32" name="矩形 31"/>
          <p:cNvSpPr/>
          <p:nvPr/>
        </p:nvSpPr>
        <p:spPr>
          <a:xfrm>
            <a:off x="1567217" y="4852991"/>
            <a:ext cx="3075877" cy="1061829"/>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a:t>
            </a:r>
            <a:endParaRPr lang="zh-CN" altLang="en-US" sz="1400" spc="300" dirty="0">
              <a:latin typeface="+mn-ea"/>
            </a:endParaRPr>
          </a:p>
        </p:txBody>
      </p:sp>
      <p:sp>
        <p:nvSpPr>
          <p:cNvPr id="33" name="矩形 32"/>
          <p:cNvSpPr/>
          <p:nvPr/>
        </p:nvSpPr>
        <p:spPr>
          <a:xfrm>
            <a:off x="5988236" y="4852991"/>
            <a:ext cx="3075877" cy="1061829"/>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a:t>
            </a:r>
            <a:endParaRPr lang="zh-CN" altLang="en-US" sz="1400" spc="300" dirty="0">
              <a:latin typeface="+mn-ea"/>
            </a:endParaRPr>
          </a:p>
        </p:txBody>
      </p:sp>
      <p:sp>
        <p:nvSpPr>
          <p:cNvPr id="34" name="矩形 33"/>
          <p:cNvSpPr/>
          <p:nvPr/>
        </p:nvSpPr>
        <p:spPr>
          <a:xfrm>
            <a:off x="3777727" y="1332829"/>
            <a:ext cx="3075877" cy="1061829"/>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a:t>
            </a:r>
            <a:endParaRPr lang="zh-CN" altLang="en-US" sz="1400" spc="300" dirty="0">
              <a:latin typeface="+mn-ea"/>
            </a:endParaRPr>
          </a:p>
        </p:txBody>
      </p:sp>
      <p:sp>
        <p:nvSpPr>
          <p:cNvPr id="35" name="矩形 34"/>
          <p:cNvSpPr/>
          <p:nvPr/>
        </p:nvSpPr>
        <p:spPr>
          <a:xfrm>
            <a:off x="8182861" y="1275679"/>
            <a:ext cx="3075877" cy="1061829"/>
          </a:xfrm>
          <a:prstGeom prst="rect">
            <a:avLst/>
          </a:prstGeom>
        </p:spPr>
        <p:txBody>
          <a:bodyPr wrap="square">
            <a:spAutoFit/>
          </a:bodyPr>
          <a:lstStyle/>
          <a:p>
            <a:pPr algn="ctr">
              <a:lnSpc>
                <a:spcPct val="150000"/>
              </a:lnSpc>
            </a:pPr>
            <a:r>
              <a:rPr lang="en-US" altLang="zh-CN" sz="1400" spc="300" noProof="1" smtClean="0">
                <a:latin typeface="+mn-ea"/>
              </a:rPr>
              <a:t>Lorem ipsum dolor sit er elit lamet, consectetaur cillium adipisicing pecu</a:t>
            </a:r>
            <a:endParaRPr lang="zh-CN" altLang="en-US" sz="1400" spc="300" dirty="0">
              <a:latin typeface="+mn-ea"/>
            </a:endParaRPr>
          </a:p>
        </p:txBody>
      </p:sp>
    </p:spTree>
    <p:extLst>
      <p:ext uri="{BB962C8B-B14F-4D97-AF65-F5344CB8AC3E}">
        <p14:creationId xmlns:p14="http://schemas.microsoft.com/office/powerpoint/2010/main" val="73747190"/>
      </p:ext>
    </p:extLst>
  </p:cSld>
  <p:clrMapOvr>
    <a:masterClrMapping/>
  </p:clrMapOvr>
  <mc:AlternateContent xmlns:mc="http://schemas.openxmlformats.org/markup-compatibility/2006" xmlns:p14="http://schemas.microsoft.com/office/powerpoint/2010/main">
    <mc:Choice Requires="p14">
      <p:transition spd="slow" p14:dur="2000" advClick="0" advTm="4300"/>
    </mc:Choice>
    <mc:Fallback xmlns="">
      <p:transition spd="slow" advClick="0" advTm="4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wipe(left)">
                                      <p:cBhvr>
                                        <p:cTn id="51" dur="500"/>
                                        <p:tgtEl>
                                          <p:spTgt spid="32"/>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left)">
                                      <p:cBhvr>
                                        <p:cTn id="59" dur="500"/>
                                        <p:tgtEl>
                                          <p:spTgt spid="34"/>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left)">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p:bldP spid="23" grpId="0"/>
      <p:bldP spid="25" grpId="0"/>
      <p:bldP spid="27" grpId="0"/>
      <p:bldP spid="32" grpId="0"/>
      <p:bldP spid="33" grpId="0"/>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教学教育"/>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1302</Words>
  <PresentationFormat>宽屏</PresentationFormat>
  <Paragraphs>196</Paragraphs>
  <Slides>25</Slides>
  <Notes>25</Notes>
  <HiddenSlides>0</HiddenSlides>
  <MMClips>1</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Gill Sans</vt:lpstr>
      <vt:lpstr>Helvetica Neue Light</vt:lpstr>
      <vt:lpstr>Source Sans Pro</vt:lpstr>
      <vt:lpstr>等线</vt:lpstr>
      <vt:lpstr>等线 Light</vt:lpstr>
      <vt:lpstr>方正大标宋简体</vt:lpstr>
      <vt:lpstr>微软雅黑</vt:lpstr>
      <vt:lpstr>微软雅黑 Light</vt:lpstr>
      <vt:lpstr>Arial</vt:lpstr>
      <vt:lpstr>Bell MT</vt:lpstr>
      <vt:lpstr>Open Sans</vt:lpstr>
      <vt:lpstr>Swis721 BlkCn BT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2017-07-06T10:42:16Z</dcterms:created>
  <dcterms:modified xsi:type="dcterms:W3CDTF">2017-07-10T09:28:33Z</dcterms:modified>
</cp:coreProperties>
</file>