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3716000" cx="24387175"/>
  <p:notesSz cx="6797675" cy="9928225"/>
  <p:embeddedFontLs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llCGK3uv7UqjrrOTXMD7GAmg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Chỉnh lại cho đẹp</a:t>
            </a:r>
            <a:endParaRPr/>
          </a:p>
        </p:txBody>
      </p:sp>
      <p:sp>
        <p:nvSpPr>
          <p:cNvPr id="32" name="Google Shape;3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idx="10" type="dt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150738" y="53788"/>
            <a:ext cx="21373949" cy="1504950"/>
            <a:chOff x="150738" y="53788"/>
            <a:chExt cx="21373949" cy="1504950"/>
          </a:xfrm>
        </p:grpSpPr>
        <p:sp>
          <p:nvSpPr>
            <p:cNvPr id="11" name="Google Shape;11;p28"/>
            <p:cNvSpPr/>
            <p:nvPr/>
          </p:nvSpPr>
          <p:spPr>
            <a:xfrm>
              <a:off x="7319739" y="228600"/>
              <a:ext cx="14204947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530043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330018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1680939" y="228600"/>
              <a:ext cx="1579844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8"/>
            <p:cNvSpPr txBox="1"/>
            <p:nvPr/>
          </p:nvSpPr>
          <p:spPr>
            <a:xfrm>
              <a:off x="7319738" y="421542"/>
              <a:ext cx="1340825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28"/>
            <p:cNvSpPr txBox="1"/>
            <p:nvPr/>
          </p:nvSpPr>
          <p:spPr>
            <a:xfrm>
              <a:off x="3794622" y="336411"/>
              <a:ext cx="93807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ĐẠI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28"/>
            <p:cNvSpPr txBox="1"/>
            <p:nvPr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ĐỀ</a:t>
              </a:r>
              <a:endPara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28"/>
            <p:cNvSpPr txBox="1"/>
            <p:nvPr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/>
            </a:p>
          </p:txBody>
        </p:sp>
        <p:sp>
          <p:nvSpPr>
            <p:cNvPr id="19" name="Google Shape;19;p28"/>
            <p:cNvSpPr txBox="1"/>
            <p:nvPr/>
          </p:nvSpPr>
          <p:spPr>
            <a:xfrm>
              <a:off x="1863724" y="881405"/>
              <a:ext cx="1219403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 10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" name="Google Shape;20;p28"/>
            <p:cNvPicPr preferRelativeResize="0"/>
            <p:nvPr/>
          </p:nvPicPr>
          <p:blipFill rotWithShape="1">
            <a:blip r:embed="rId1">
              <a:alphaModFix/>
            </a:blip>
            <a:srcRect b="0" l="0" r="52568" t="0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Google Shape;21;p28"/>
          <p:cNvCxnSpPr/>
          <p:nvPr/>
        </p:nvCxnSpPr>
        <p:spPr>
          <a:xfrm>
            <a:off x="1613647" y="107576"/>
            <a:ext cx="22429695" cy="0"/>
          </a:xfrm>
          <a:prstGeom prst="straightConnector1">
            <a:avLst/>
          </a:prstGeom>
          <a:noFill/>
          <a:ln cap="flat" cmpd="sng" w="76200">
            <a:solidFill>
              <a:srgbClr val="05860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0" l="10228" r="16509" t="0"/>
          <a:stretch/>
        </p:blipFill>
        <p:spPr>
          <a:xfrm>
            <a:off x="21519705" y="54599"/>
            <a:ext cx="2836269" cy="14732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10" Type="http://schemas.openxmlformats.org/officeDocument/2006/relationships/image" Target="../media/image31.png"/><Relationship Id="rId9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46.png"/><Relationship Id="rId7" Type="http://schemas.openxmlformats.org/officeDocument/2006/relationships/image" Target="../media/image29.png"/><Relationship Id="rId8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58.png"/><Relationship Id="rId5" Type="http://schemas.openxmlformats.org/officeDocument/2006/relationships/image" Target="../media/image9.png"/><Relationship Id="rId6" Type="http://schemas.openxmlformats.org/officeDocument/2006/relationships/image" Target="../media/image50.png"/><Relationship Id="rId7" Type="http://schemas.openxmlformats.org/officeDocument/2006/relationships/image" Target="../media/image40.png"/><Relationship Id="rId8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55.png"/><Relationship Id="rId7" Type="http://schemas.openxmlformats.org/officeDocument/2006/relationships/image" Target="../media/image74.png"/><Relationship Id="rId8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9" Type="http://schemas.openxmlformats.org/officeDocument/2006/relationships/image" Target="../media/image65.png"/><Relationship Id="rId5" Type="http://schemas.openxmlformats.org/officeDocument/2006/relationships/image" Target="../media/image9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Relationship Id="rId8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1.png"/><Relationship Id="rId4" Type="http://schemas.openxmlformats.org/officeDocument/2006/relationships/image" Target="../media/image16.png"/><Relationship Id="rId10" Type="http://schemas.openxmlformats.org/officeDocument/2006/relationships/image" Target="../media/image77.png"/><Relationship Id="rId9" Type="http://schemas.openxmlformats.org/officeDocument/2006/relationships/image" Target="../media/image72.png"/><Relationship Id="rId5" Type="http://schemas.openxmlformats.org/officeDocument/2006/relationships/image" Target="../media/image9.png"/><Relationship Id="rId6" Type="http://schemas.openxmlformats.org/officeDocument/2006/relationships/image" Target="../media/image66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75.png"/><Relationship Id="rId13" Type="http://schemas.openxmlformats.org/officeDocument/2006/relationships/image" Target="../media/image76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67.png"/><Relationship Id="rId14" Type="http://schemas.openxmlformats.org/officeDocument/2006/relationships/image" Target="../media/image78.png"/><Relationship Id="rId5" Type="http://schemas.openxmlformats.org/officeDocument/2006/relationships/image" Target="../media/image9.png"/><Relationship Id="rId6" Type="http://schemas.openxmlformats.org/officeDocument/2006/relationships/image" Target="../media/image86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89.png"/><Relationship Id="rId5" Type="http://schemas.openxmlformats.org/officeDocument/2006/relationships/image" Target="../media/image9.png"/><Relationship Id="rId6" Type="http://schemas.openxmlformats.org/officeDocument/2006/relationships/image" Target="../media/image94.png"/><Relationship Id="rId7" Type="http://schemas.openxmlformats.org/officeDocument/2006/relationships/image" Target="../media/image92.png"/><Relationship Id="rId8" Type="http://schemas.openxmlformats.org/officeDocument/2006/relationships/image" Target="../media/image8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9" Type="http://schemas.openxmlformats.org/officeDocument/2006/relationships/image" Target="../media/image82.png"/><Relationship Id="rId5" Type="http://schemas.openxmlformats.org/officeDocument/2006/relationships/image" Target="../media/image9.png"/><Relationship Id="rId6" Type="http://schemas.openxmlformats.org/officeDocument/2006/relationships/image" Target="../media/image99.png"/><Relationship Id="rId7" Type="http://schemas.openxmlformats.org/officeDocument/2006/relationships/image" Target="../media/image95.png"/><Relationship Id="rId8" Type="http://schemas.openxmlformats.org/officeDocument/2006/relationships/image" Target="../media/image8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96.png"/><Relationship Id="rId7" Type="http://schemas.openxmlformats.org/officeDocument/2006/relationships/image" Target="../media/image1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8.png"/><Relationship Id="rId4" Type="http://schemas.openxmlformats.org/officeDocument/2006/relationships/image" Target="../media/image16.png"/><Relationship Id="rId9" Type="http://schemas.openxmlformats.org/officeDocument/2006/relationships/image" Target="../media/image91.png"/><Relationship Id="rId5" Type="http://schemas.openxmlformats.org/officeDocument/2006/relationships/image" Target="../media/image9.png"/><Relationship Id="rId6" Type="http://schemas.openxmlformats.org/officeDocument/2006/relationships/image" Target="../media/image103.png"/><Relationship Id="rId7" Type="http://schemas.openxmlformats.org/officeDocument/2006/relationships/image" Target="../media/image87.png"/><Relationship Id="rId8" Type="http://schemas.openxmlformats.org/officeDocument/2006/relationships/image" Target="../media/image85.png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6.png"/><Relationship Id="rId4" Type="http://schemas.openxmlformats.org/officeDocument/2006/relationships/image" Target="../media/image16.png"/><Relationship Id="rId9" Type="http://schemas.openxmlformats.org/officeDocument/2006/relationships/image" Target="../media/image112.png"/><Relationship Id="rId5" Type="http://schemas.openxmlformats.org/officeDocument/2006/relationships/image" Target="../media/image9.png"/><Relationship Id="rId6" Type="http://schemas.openxmlformats.org/officeDocument/2006/relationships/image" Target="../media/image111.png"/><Relationship Id="rId7" Type="http://schemas.openxmlformats.org/officeDocument/2006/relationships/image" Target="../media/image93.png"/><Relationship Id="rId8" Type="http://schemas.openxmlformats.org/officeDocument/2006/relationships/image" Target="../media/image90.pn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0.png"/><Relationship Id="rId5" Type="http://schemas.openxmlformats.org/officeDocument/2006/relationships/image" Target="../media/image9.png"/><Relationship Id="rId6" Type="http://schemas.openxmlformats.org/officeDocument/2006/relationships/image" Target="../media/image108.png"/><Relationship Id="rId7" Type="http://schemas.openxmlformats.org/officeDocument/2006/relationships/image" Target="../media/image102.png"/><Relationship Id="rId8" Type="http://schemas.openxmlformats.org/officeDocument/2006/relationships/image" Target="../media/image1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5.png"/><Relationship Id="rId5" Type="http://schemas.openxmlformats.org/officeDocument/2006/relationships/image" Target="../media/image9.png"/><Relationship Id="rId6" Type="http://schemas.openxmlformats.org/officeDocument/2006/relationships/image" Target="../media/image114.png"/><Relationship Id="rId7" Type="http://schemas.openxmlformats.org/officeDocument/2006/relationships/image" Target="../media/image110.png"/><Relationship Id="rId8" Type="http://schemas.openxmlformats.org/officeDocument/2006/relationships/image" Target="../media/image107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5" Type="http://schemas.openxmlformats.org/officeDocument/2006/relationships/image" Target="../media/image9.png"/><Relationship Id="rId6" Type="http://schemas.openxmlformats.org/officeDocument/2006/relationships/image" Target="../media/image116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23.png"/><Relationship Id="rId7" Type="http://schemas.openxmlformats.org/officeDocument/2006/relationships/image" Target="../media/image1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10" Type="http://schemas.openxmlformats.org/officeDocument/2006/relationships/image" Target="../media/image33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Relationship Id="rId5" Type="http://schemas.openxmlformats.org/officeDocument/2006/relationships/image" Target="../media/image9.png"/><Relationship Id="rId6" Type="http://schemas.openxmlformats.org/officeDocument/2006/relationships/image" Target="../media/image41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37.png"/><Relationship Id="rId5" Type="http://schemas.openxmlformats.org/officeDocument/2006/relationships/image" Target="../media/image9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0" y="-314325"/>
            <a:ext cx="24387174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 b="0" l="10228" r="16509" t="0"/>
          <a:stretch/>
        </p:blipFill>
        <p:spPr>
          <a:xfrm>
            <a:off x="18301013" y="149027"/>
            <a:ext cx="6073001" cy="315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-30045"/>
            <a:ext cx="3347319" cy="33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0597" y="2910796"/>
            <a:ext cx="2238375" cy="2365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1"/>
          <p:cNvGrpSpPr/>
          <p:nvPr/>
        </p:nvGrpSpPr>
        <p:grpSpPr>
          <a:xfrm>
            <a:off x="8115300" y="1061830"/>
            <a:ext cx="8231276" cy="2215991"/>
            <a:chOff x="8115300" y="1061830"/>
            <a:chExt cx="8231276" cy="2215991"/>
          </a:xfrm>
        </p:grpSpPr>
        <p:sp>
          <p:nvSpPr>
            <p:cNvPr id="39" name="Google Shape;39;p1"/>
            <p:cNvSpPr txBox="1"/>
            <p:nvPr/>
          </p:nvSpPr>
          <p:spPr>
            <a:xfrm>
              <a:off x="10027498" y="1313319"/>
              <a:ext cx="3464813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 b="1" sz="60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"/>
            <p:cNvSpPr txBox="1"/>
            <p:nvPr/>
          </p:nvSpPr>
          <p:spPr>
            <a:xfrm>
              <a:off x="9703033" y="2119798"/>
              <a:ext cx="4701884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TUYỂN SINH</a:t>
              </a:r>
              <a:endParaRPr b="1" sz="72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4392195" y="1061830"/>
              <a:ext cx="1954381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15300" y="1331001"/>
              <a:ext cx="1598845" cy="1598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"/>
          <p:cNvSpPr/>
          <p:nvPr/>
        </p:nvSpPr>
        <p:spPr>
          <a:xfrm>
            <a:off x="4893026" y="7510571"/>
            <a:ext cx="15138800" cy="4583107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8678205" y="3257162"/>
            <a:ext cx="7194538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Học 2019 - 2020</a:t>
            </a:r>
            <a:endParaRPr b="1" sz="60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044931" y="4571912"/>
            <a:ext cx="14658915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 ĐÀN GIÁO VIÊN TOÁN – PPT TIVI</a:t>
            </a:r>
            <a:endParaRPr/>
          </a:p>
        </p:txBody>
      </p:sp>
      <p:grpSp>
        <p:nvGrpSpPr>
          <p:cNvPr id="46" name="Google Shape;46;p1"/>
          <p:cNvGrpSpPr/>
          <p:nvPr/>
        </p:nvGrpSpPr>
        <p:grpSpPr>
          <a:xfrm>
            <a:off x="8373474" y="7016216"/>
            <a:ext cx="8367102" cy="2123628"/>
            <a:chOff x="8375060" y="4371559"/>
            <a:chExt cx="8367102" cy="2123628"/>
          </a:xfrm>
        </p:grpSpPr>
        <p:sp>
          <p:nvSpPr>
            <p:cNvPr id="47" name="Google Shape;47;p1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1"/>
            <p:cNvSpPr txBox="1"/>
            <p:nvPr/>
          </p:nvSpPr>
          <p:spPr>
            <a:xfrm>
              <a:off x="8375060" y="4371559"/>
              <a:ext cx="8367102" cy="2123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 ĐỀ 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" name="Google Shape;49;p1"/>
          <p:cNvGrpSpPr/>
          <p:nvPr/>
        </p:nvGrpSpPr>
        <p:grpSpPr>
          <a:xfrm>
            <a:off x="8112180" y="9652155"/>
            <a:ext cx="8159643" cy="1175213"/>
            <a:chOff x="5820656" y="9609369"/>
            <a:chExt cx="9358072" cy="1347820"/>
          </a:xfrm>
        </p:grpSpPr>
        <p:sp>
          <p:nvSpPr>
            <p:cNvPr id="50" name="Google Shape;50;p1"/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fmla="val 11264" name="adj"/>
              </a:avLst>
            </a:prstGeom>
            <a:solidFill>
              <a:srgbClr val="13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820656" y="9638705"/>
              <a:ext cx="9358072" cy="1288716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BỘ ĐỀ 10 ĐIỂM</a:t>
              </a:r>
              <a:endParaRPr b="1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0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288" name="Google Shape;288;p10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90" name="Google Shape;290;p1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91" name="Google Shape;291;p1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92" name="Google Shape;292;p1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93" name="Google Shape;293;p1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94" name="Google Shape;294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95" name="Google Shape;295;p10"/>
          <p:cNvGrpSpPr/>
          <p:nvPr/>
        </p:nvGrpSpPr>
        <p:grpSpPr>
          <a:xfrm>
            <a:off x="930296" y="5013839"/>
            <a:ext cx="22769492" cy="8702161"/>
            <a:chOff x="930296" y="6614039"/>
            <a:chExt cx="22769492" cy="8702161"/>
          </a:xfrm>
        </p:grpSpPr>
        <p:sp>
          <p:nvSpPr>
            <p:cNvPr id="296" name="Google Shape;296;p10"/>
            <p:cNvSpPr/>
            <p:nvPr/>
          </p:nvSpPr>
          <p:spPr>
            <a:xfrm>
              <a:off x="1298686" y="6997817"/>
              <a:ext cx="22401102" cy="8318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297;p1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98" name="Google Shape;298;p1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00" name="Google Shape;300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01" name="Google Shape;301;p10"/>
          <p:cNvSpPr txBox="1"/>
          <p:nvPr/>
        </p:nvSpPr>
        <p:spPr>
          <a:xfrm>
            <a:off x="2041097" y="5825338"/>
            <a:ext cx="21175600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2287587" y="7963714"/>
            <a:ext cx="12192000" cy="20942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1972427" y="9911528"/>
            <a:ext cx="21041559" cy="26794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960458" y="11975939"/>
            <a:ext cx="12192000" cy="134382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12039620" y="12018379"/>
            <a:ext cx="10975953" cy="12974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311" name="Google Shape;311;p11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13" name="Google Shape;313;p1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14" name="Google Shape;314;p1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15" name="Google Shape;315;p1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16" name="Google Shape;316;p1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17" name="Google Shape;317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18" name="Google Shape;318;p11"/>
          <p:cNvGrpSpPr/>
          <p:nvPr/>
        </p:nvGrpSpPr>
        <p:grpSpPr>
          <a:xfrm>
            <a:off x="930296" y="5013839"/>
            <a:ext cx="22769492" cy="8244961"/>
            <a:chOff x="930296" y="6614039"/>
            <a:chExt cx="22769492" cy="8244961"/>
          </a:xfrm>
        </p:grpSpPr>
        <p:sp>
          <p:nvSpPr>
            <p:cNvPr id="319" name="Google Shape;319;p11"/>
            <p:cNvSpPr/>
            <p:nvPr/>
          </p:nvSpPr>
          <p:spPr>
            <a:xfrm>
              <a:off x="1298686" y="6997817"/>
              <a:ext cx="22401102" cy="7861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1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21" name="Google Shape;321;p1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3" name="Google Shape;323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24" name="Google Shape;324;p11"/>
          <p:cNvSpPr txBox="1"/>
          <p:nvPr/>
        </p:nvSpPr>
        <p:spPr>
          <a:xfrm>
            <a:off x="2058199" y="6251519"/>
            <a:ext cx="21175600" cy="8817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08" l="-1180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3960360" y="7517013"/>
            <a:ext cx="12192000" cy="13322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2078835" y="9050531"/>
            <a:ext cx="19258751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265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6129420" y="10170258"/>
            <a:ext cx="7853881" cy="13318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478" l="0" r="-21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2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33" name="Google Shape;333;p12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35" name="Google Shape;335;p1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36" name="Google Shape;336;p1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37" name="Google Shape;337;p1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8" name="Google Shape;338;p1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39" name="Google Shape;33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40" name="Google Shape;340;p12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41" name="Google Shape;341;p12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" name="Google Shape;342;p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43" name="Google Shape;343;p1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45" name="Google Shape;345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46" name="Google Shape;346;p12"/>
          <p:cNvSpPr txBox="1"/>
          <p:nvPr/>
        </p:nvSpPr>
        <p:spPr>
          <a:xfrm>
            <a:off x="2094130" y="5392987"/>
            <a:ext cx="21658690" cy="28690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2268989" y="7280970"/>
            <a:ext cx="9485995" cy="353943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7011987" y="4876800"/>
            <a:ext cx="12192000" cy="29505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1989891" y="10024888"/>
            <a:ext cx="21658690" cy="3386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55" name="Google Shape;355;p13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57" name="Google Shape;357;p1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58" name="Google Shape;358;p1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59" name="Google Shape;359;p1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0" name="Google Shape;360;p1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61" name="Google Shape;361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62" name="Google Shape;362;p13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63" name="Google Shape;363;p13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1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65" name="Google Shape;365;p1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67" name="Google Shape;367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68" name="Google Shape;368;p13"/>
          <p:cNvSpPr/>
          <p:nvPr/>
        </p:nvSpPr>
        <p:spPr>
          <a:xfrm>
            <a:off x="2088361" y="5715000"/>
            <a:ext cx="20573999" cy="18509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2516187" y="7714991"/>
            <a:ext cx="17538211" cy="33863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2701497" y="10628490"/>
            <a:ext cx="21658690" cy="2956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76" name="Google Shape;376;p1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78" name="Google Shape;378;p1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79" name="Google Shape;379;p1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1" name="Google Shape;381;p1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82" name="Google Shape;38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83" name="Google Shape;383;p1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384" name="Google Shape;384;p1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" name="Google Shape;385;p1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86" name="Google Shape;386;p1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88" name="Google Shape;388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89" name="Google Shape;389;p14"/>
          <p:cNvSpPr txBox="1"/>
          <p:nvPr/>
        </p:nvSpPr>
        <p:spPr>
          <a:xfrm>
            <a:off x="2058199" y="5410200"/>
            <a:ext cx="21158496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2059785" y="7969043"/>
            <a:ext cx="18287201" cy="19747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2516187" y="10341985"/>
            <a:ext cx="12487521" cy="25566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20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397" name="Google Shape;397;p15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15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99" name="Google Shape;399;p1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00" name="Google Shape;400;p1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01" name="Google Shape;401;p1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2" name="Google Shape;402;p1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03" name="Google Shape;403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04" name="Google Shape;404;p15"/>
          <p:cNvGrpSpPr/>
          <p:nvPr/>
        </p:nvGrpSpPr>
        <p:grpSpPr>
          <a:xfrm>
            <a:off x="930296" y="4861439"/>
            <a:ext cx="22769492" cy="8625961"/>
            <a:chOff x="930296" y="6614039"/>
            <a:chExt cx="22769492" cy="8625961"/>
          </a:xfrm>
        </p:grpSpPr>
        <p:sp>
          <p:nvSpPr>
            <p:cNvPr id="405" name="Google Shape;405;p15"/>
            <p:cNvSpPr/>
            <p:nvPr/>
          </p:nvSpPr>
          <p:spPr>
            <a:xfrm>
              <a:off x="1298686" y="6997817"/>
              <a:ext cx="22401102" cy="8242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1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07" name="Google Shape;407;p1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09" name="Google Shape;40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10" name="Google Shape;410;p15"/>
          <p:cNvSpPr txBox="1"/>
          <p:nvPr/>
        </p:nvSpPr>
        <p:spPr>
          <a:xfrm>
            <a:off x="2041097" y="5916206"/>
            <a:ext cx="21175600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15"/>
          <p:cNvSpPr/>
          <p:nvPr/>
        </p:nvSpPr>
        <p:spPr>
          <a:xfrm>
            <a:off x="2592387" y="7709376"/>
            <a:ext cx="17727124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>
            <a:off x="3113576" y="8577853"/>
            <a:ext cx="12192000" cy="25456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5"/>
          <p:cNvSpPr/>
          <p:nvPr/>
        </p:nvSpPr>
        <p:spPr>
          <a:xfrm>
            <a:off x="2613024" y="11538940"/>
            <a:ext cx="15288724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634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6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419" name="Google Shape;419;p16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16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21" name="Google Shape;421;p1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22" name="Google Shape;422;p1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23" name="Google Shape;423;p1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4" name="Google Shape;424;p1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25" name="Google Shape;425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26" name="Google Shape;426;p16"/>
          <p:cNvGrpSpPr/>
          <p:nvPr/>
        </p:nvGrpSpPr>
        <p:grpSpPr>
          <a:xfrm>
            <a:off x="930296" y="4861439"/>
            <a:ext cx="22769492" cy="8321161"/>
            <a:chOff x="930296" y="6614039"/>
            <a:chExt cx="22769492" cy="8321161"/>
          </a:xfrm>
        </p:grpSpPr>
        <p:sp>
          <p:nvSpPr>
            <p:cNvPr id="427" name="Google Shape;427;p16"/>
            <p:cNvSpPr/>
            <p:nvPr/>
          </p:nvSpPr>
          <p:spPr>
            <a:xfrm>
              <a:off x="1298686" y="6997817"/>
              <a:ext cx="22401102" cy="7937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428;p1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29" name="Google Shape;429;p1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31" name="Google Shape;431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32" name="Google Shape;432;p16"/>
          <p:cNvSpPr txBox="1"/>
          <p:nvPr/>
        </p:nvSpPr>
        <p:spPr>
          <a:xfrm>
            <a:off x="2041097" y="6077890"/>
            <a:ext cx="21175600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4" l="-1179" r="0" t="-130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4838118" y="7467178"/>
            <a:ext cx="14310044" cy="16747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2287587" y="9801046"/>
            <a:ext cx="15746465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48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440" name="Google Shape;440;p1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42" name="Google Shape;442;p1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43" name="Google Shape;443;p1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44" name="Google Shape;444;p1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5" name="Google Shape;445;p1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6" name="Google Shape;446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47" name="Google Shape;447;p17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448" name="Google Shape;448;p1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1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50" name="Google Shape;450;p1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52" name="Google Shape;45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53" name="Google Shape;453;p17"/>
          <p:cNvSpPr txBox="1"/>
          <p:nvPr/>
        </p:nvSpPr>
        <p:spPr>
          <a:xfrm>
            <a:off x="2409487" y="5701829"/>
            <a:ext cx="20807209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833" l="-1171" r="0" t="-112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2744787" y="6148822"/>
            <a:ext cx="13411200" cy="32839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2774948" y="9501864"/>
            <a:ext cx="122555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822" l="-1988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6" name="Google Shape;456;p17"/>
          <p:cNvSpPr/>
          <p:nvPr/>
        </p:nvSpPr>
        <p:spPr>
          <a:xfrm>
            <a:off x="2744787" y="10496800"/>
            <a:ext cx="121920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2774948" y="11622460"/>
            <a:ext cx="18440400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1321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63" name="Google Shape;463;p18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65" name="Google Shape;465;p1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66" name="Google Shape;466;p1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68" name="Google Shape;468;p1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9" name="Google Shape;469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70" name="Google Shape;470;p18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71" name="Google Shape;471;p18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1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73" name="Google Shape;473;p1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75" name="Google Shape;475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76" name="Google Shape;476;p18"/>
          <p:cNvSpPr txBox="1"/>
          <p:nvPr/>
        </p:nvSpPr>
        <p:spPr>
          <a:xfrm>
            <a:off x="2058199" y="5893150"/>
            <a:ext cx="20964302" cy="3105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7" name="Google Shape;477;p18"/>
          <p:cNvSpPr/>
          <p:nvPr/>
        </p:nvSpPr>
        <p:spPr>
          <a:xfrm>
            <a:off x="11590014" y="6436747"/>
            <a:ext cx="121920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2516187" y="9144000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8231187" y="9144000"/>
            <a:ext cx="12192000" cy="88171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2489199" y="10134600"/>
            <a:ext cx="12192000" cy="88171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12726987" y="10134600"/>
            <a:ext cx="12192000" cy="88171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2489199" y="11158435"/>
            <a:ext cx="12192000" cy="88171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10821987" y="11152203"/>
            <a:ext cx="12192000" cy="96359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2489199" y="12284817"/>
            <a:ext cx="9648732" cy="88171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9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90" name="Google Shape;490;p19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92" name="Google Shape;492;p1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93" name="Google Shape;493;p1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94" name="Google Shape;494;p1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1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96" name="Google Shape;496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97" name="Google Shape;497;p19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98" name="Google Shape;498;p19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00" name="Google Shape;500;p1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02" name="Google Shape;502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03" name="Google Shape;503;p19"/>
          <p:cNvSpPr txBox="1"/>
          <p:nvPr/>
        </p:nvSpPr>
        <p:spPr>
          <a:xfrm>
            <a:off x="2058199" y="6084321"/>
            <a:ext cx="20964302" cy="29505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2363787" y="9177088"/>
            <a:ext cx="16306799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532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2363787" y="10241548"/>
            <a:ext cx="147066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699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2363787" y="11443961"/>
            <a:ext cx="155448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2" l="-1607" r="-861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57" name="Google Shape;57;p2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59;p2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63" name="Google Shape;63;p2"/>
          <p:cNvGrpSpPr/>
          <p:nvPr/>
        </p:nvGrpSpPr>
        <p:grpSpPr>
          <a:xfrm>
            <a:off x="1177638" y="2948819"/>
            <a:ext cx="22186802" cy="2279791"/>
            <a:chOff x="1770144" y="4856595"/>
            <a:chExt cx="22189371" cy="2280056"/>
          </a:xfrm>
        </p:grpSpPr>
        <p:sp>
          <p:nvSpPr>
            <p:cNvPr id="64" name="Google Shape;64;p2"/>
            <p:cNvSpPr/>
            <p:nvPr/>
          </p:nvSpPr>
          <p:spPr>
            <a:xfrm>
              <a:off x="5531743" y="4856595"/>
              <a:ext cx="18427772" cy="22800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5" name="Google Shape;65;p2"/>
            <p:cNvGrpSpPr/>
            <p:nvPr/>
          </p:nvGrpSpPr>
          <p:grpSpPr>
            <a:xfrm>
              <a:off x="1770144" y="5052352"/>
              <a:ext cx="3509068" cy="970360"/>
              <a:chOff x="4015409" y="5125279"/>
              <a:chExt cx="3509068" cy="970360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 rot="5400000">
                  <a:off x="2449245" y="308022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4287189" y="5326108"/>
                <a:ext cx="3174634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>
            <a:off x="1177638" y="5569021"/>
            <a:ext cx="21531549" cy="2584379"/>
            <a:chOff x="1770144" y="5052352"/>
            <a:chExt cx="21534041" cy="2584680"/>
          </a:xfrm>
        </p:grpSpPr>
        <p:sp>
          <p:nvSpPr>
            <p:cNvPr id="72" name="Google Shape;72;p2"/>
            <p:cNvSpPr/>
            <p:nvPr/>
          </p:nvSpPr>
          <p:spPr>
            <a:xfrm>
              <a:off x="5531742" y="5108673"/>
              <a:ext cx="17772443" cy="25283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0599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1770144" y="5052352"/>
              <a:ext cx="3805529" cy="1365338"/>
              <a:chOff x="4015409" y="5125279"/>
              <a:chExt cx="3805529" cy="1365338"/>
            </a:xfrm>
          </p:grpSpPr>
          <p:grpSp>
            <p:nvGrpSpPr>
              <p:cNvPr id="74" name="Google Shape;74;p2"/>
              <p:cNvGrpSpPr/>
              <p:nvPr/>
            </p:nvGrpSpPr>
            <p:grpSpPr>
              <a:xfrm>
                <a:off x="4015409" y="5125279"/>
                <a:ext cx="3509068" cy="1294290"/>
                <a:chOff x="1033670" y="4274403"/>
                <a:chExt cx="3509068" cy="1294290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rot="5400000">
                  <a:off x="2449245" y="347520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8" name="Google Shape;78;p2"/>
              <p:cNvSpPr/>
              <p:nvPr/>
            </p:nvSpPr>
            <p:spPr>
              <a:xfrm>
                <a:off x="4287189" y="572108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>
            <a:off x="1177638" y="8436843"/>
            <a:ext cx="21760150" cy="2987437"/>
            <a:chOff x="1770144" y="5052352"/>
            <a:chExt cx="21762669" cy="2987784"/>
          </a:xfrm>
        </p:grpSpPr>
        <p:sp>
          <p:nvSpPr>
            <p:cNvPr id="80" name="Google Shape;80;p2"/>
            <p:cNvSpPr/>
            <p:nvPr/>
          </p:nvSpPr>
          <p:spPr>
            <a:xfrm>
              <a:off x="5531742" y="5108673"/>
              <a:ext cx="18001070" cy="29314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8938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1770144" y="5052352"/>
              <a:ext cx="3805529" cy="1469327"/>
              <a:chOff x="4015409" y="5125279"/>
              <a:chExt cx="3805529" cy="1469327"/>
            </a:xfrm>
          </p:grpSpPr>
          <p:grpSp>
            <p:nvGrpSpPr>
              <p:cNvPr id="82" name="Google Shape;82;p2"/>
              <p:cNvGrpSpPr/>
              <p:nvPr/>
            </p:nvGrpSpPr>
            <p:grpSpPr>
              <a:xfrm>
                <a:off x="4015409" y="5125279"/>
                <a:ext cx="3509068" cy="1398276"/>
                <a:chOff x="1033670" y="4274403"/>
                <a:chExt cx="3509068" cy="1398276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 rot="5400000">
                  <a:off x="2449245" y="357918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6" name="Google Shape;86;p2"/>
              <p:cNvSpPr/>
              <p:nvPr/>
            </p:nvSpPr>
            <p:spPr>
              <a:xfrm>
                <a:off x="4287189" y="58250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0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12" name="Google Shape;512;p20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3" name="Google Shape;513;p20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14" name="Google Shape;514;p2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15" name="Google Shape;515;p2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16" name="Google Shape;516;p2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17" name="Google Shape;517;p2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18" name="Google Shape;518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19" name="Google Shape;519;p20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20" name="Google Shape;520;p20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1" name="Google Shape;521;p2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22" name="Google Shape;522;p2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4" name="Google Shape;524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25" name="Google Shape;525;p20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20"/>
          <p:cNvSpPr/>
          <p:nvPr/>
        </p:nvSpPr>
        <p:spPr>
          <a:xfrm>
            <a:off x="2409487" y="7900663"/>
            <a:ext cx="17404100" cy="215135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7" name="Google Shape;527;p20"/>
          <p:cNvSpPr/>
          <p:nvPr/>
        </p:nvSpPr>
        <p:spPr>
          <a:xfrm>
            <a:off x="1420828" y="9813009"/>
            <a:ext cx="12192000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8" name="Google Shape;528;p20"/>
          <p:cNvSpPr/>
          <p:nvPr/>
        </p:nvSpPr>
        <p:spPr>
          <a:xfrm>
            <a:off x="3113576" y="11017678"/>
            <a:ext cx="6882718" cy="16026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34" name="Google Shape;534;p21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5" name="Google Shape;535;p21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36" name="Google Shape;536;p2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37" name="Google Shape;537;p2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38" name="Google Shape;538;p2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9" name="Google Shape;539;p2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40" name="Google Shape;540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41" name="Google Shape;541;p21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42" name="Google Shape;542;p21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44" name="Google Shape;544;p2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6" name="Google Shape;546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47" name="Google Shape;547;p21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21"/>
          <p:cNvSpPr/>
          <p:nvPr/>
        </p:nvSpPr>
        <p:spPr>
          <a:xfrm>
            <a:off x="2409486" y="7900663"/>
            <a:ext cx="20807209" cy="163608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312" l="-1171" r="0" t="-63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2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54" name="Google Shape;554;p2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5" name="Google Shape;555;p22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56" name="Google Shape;556;p2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57" name="Google Shape;557;p2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58" name="Google Shape;558;p2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9" name="Google Shape;559;p2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18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60" name="Google Shape;560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61" name="Google Shape;561;p22"/>
          <p:cNvGrpSpPr/>
          <p:nvPr/>
        </p:nvGrpSpPr>
        <p:grpSpPr>
          <a:xfrm>
            <a:off x="930296" y="4578762"/>
            <a:ext cx="22769492" cy="8756238"/>
            <a:chOff x="930296" y="6614039"/>
            <a:chExt cx="22769492" cy="8756238"/>
          </a:xfrm>
        </p:grpSpPr>
        <p:sp>
          <p:nvSpPr>
            <p:cNvPr id="562" name="Google Shape;562;p22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2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64" name="Google Shape;564;p2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66" name="Google Shape;566;p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67" name="Google Shape;567;p22"/>
          <p:cNvSpPr txBox="1"/>
          <p:nvPr/>
        </p:nvSpPr>
        <p:spPr>
          <a:xfrm>
            <a:off x="2095631" y="5674147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>
            <a:off x="2095631" y="7582930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>
            <a:off x="2095631" y="9194181"/>
            <a:ext cx="12192000" cy="20971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22"/>
          <p:cNvSpPr/>
          <p:nvPr/>
        </p:nvSpPr>
        <p:spPr>
          <a:xfrm>
            <a:off x="2744787" y="11371165"/>
            <a:ext cx="11344516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1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3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76" name="Google Shape;576;p23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2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78" name="Google Shape;578;p2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79" name="Google Shape;579;p2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80" name="Google Shape;580;p2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81" name="Google Shape;581;p2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82" name="Google Shape;582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83" name="Google Shape;583;p23"/>
          <p:cNvGrpSpPr/>
          <p:nvPr/>
        </p:nvGrpSpPr>
        <p:grpSpPr>
          <a:xfrm>
            <a:off x="930296" y="4530112"/>
            <a:ext cx="22769492" cy="8756238"/>
            <a:chOff x="930296" y="6614039"/>
            <a:chExt cx="22769492" cy="8756238"/>
          </a:xfrm>
        </p:grpSpPr>
        <p:sp>
          <p:nvSpPr>
            <p:cNvPr id="584" name="Google Shape;584;p23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2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86" name="Google Shape;586;p2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88" name="Google Shape;588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89" name="Google Shape;589;p23"/>
          <p:cNvSpPr txBox="1"/>
          <p:nvPr/>
        </p:nvSpPr>
        <p:spPr>
          <a:xfrm>
            <a:off x="2611112" y="5715000"/>
            <a:ext cx="20605584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088" l="-1182" r="0" t="-121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1841499" y="6616042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2611111" y="8714642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999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2611111" y="9824844"/>
            <a:ext cx="15373675" cy="13226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529" l="-15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2611111" y="11821444"/>
            <a:ext cx="19945674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4125" l="-1220" r="0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99" name="Google Shape;599;p2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0" name="Google Shape;600;p24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01" name="Google Shape;601;p2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02" name="Google Shape;602;p2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03" name="Google Shape;603;p2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4" name="Google Shape;604;p2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05" name="Google Shape;605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06" name="Google Shape;606;p2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07" name="Google Shape;607;p2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2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09" name="Google Shape;609;p2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11" name="Google Shape;611;p2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12" name="Google Shape;612;p24"/>
          <p:cNvSpPr txBox="1"/>
          <p:nvPr/>
        </p:nvSpPr>
        <p:spPr>
          <a:xfrm>
            <a:off x="2611112" y="5789320"/>
            <a:ext cx="20605584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1" l="-1182" r="0" t="-1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3" name="Google Shape;613;p24"/>
          <p:cNvSpPr/>
          <p:nvPr/>
        </p:nvSpPr>
        <p:spPr>
          <a:xfrm>
            <a:off x="2641273" y="6967996"/>
            <a:ext cx="13209912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844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4" name="Google Shape;614;p24"/>
          <p:cNvSpPr/>
          <p:nvPr/>
        </p:nvSpPr>
        <p:spPr>
          <a:xfrm>
            <a:off x="2593649" y="8077200"/>
            <a:ext cx="1576796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545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24"/>
          <p:cNvSpPr/>
          <p:nvPr/>
        </p:nvSpPr>
        <p:spPr>
          <a:xfrm>
            <a:off x="3506787" y="9241234"/>
            <a:ext cx="8942712" cy="32744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6" name="Google Shape;616;p24"/>
          <p:cNvSpPr/>
          <p:nvPr/>
        </p:nvSpPr>
        <p:spPr>
          <a:xfrm>
            <a:off x="9661012" y="9137365"/>
            <a:ext cx="8917065" cy="3274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5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22" name="Google Shape;622;p25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Google Shape;623;p25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24" name="Google Shape;624;p2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25" name="Google Shape;625;p2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26" name="Google Shape;626;p2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27" name="Google Shape;627;p2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28" name="Google Shape;628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29" name="Google Shape;629;p25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30" name="Google Shape;630;p25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2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32" name="Google Shape;632;p2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4" name="Google Shape;634;p2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35" name="Google Shape;635;p25"/>
          <p:cNvSpPr txBox="1"/>
          <p:nvPr/>
        </p:nvSpPr>
        <p:spPr>
          <a:xfrm>
            <a:off x="2611112" y="5789320"/>
            <a:ext cx="20605584" cy="14966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39" l="-11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25"/>
          <p:cNvSpPr/>
          <p:nvPr/>
        </p:nvSpPr>
        <p:spPr>
          <a:xfrm>
            <a:off x="3811587" y="7189433"/>
            <a:ext cx="4724400" cy="35718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25"/>
          <p:cNvSpPr/>
          <p:nvPr/>
        </p:nvSpPr>
        <p:spPr>
          <a:xfrm>
            <a:off x="2633481" y="10953134"/>
            <a:ext cx="1458930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670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25"/>
          <p:cNvSpPr/>
          <p:nvPr/>
        </p:nvSpPr>
        <p:spPr>
          <a:xfrm>
            <a:off x="8170648" y="8836643"/>
            <a:ext cx="3428824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6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44" name="Google Shape;644;p26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5" name="Google Shape;645;p26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46" name="Google Shape;646;p2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47" name="Google Shape;647;p2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48" name="Google Shape;648;p2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49" name="Google Shape;649;p2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50" name="Google Shape;650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51" name="Google Shape;651;p26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52" name="Google Shape;652;p26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2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54" name="Google Shape;654;p2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56" name="Google Shape;656;p2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57" name="Google Shape;657;p26"/>
          <p:cNvSpPr txBox="1"/>
          <p:nvPr/>
        </p:nvSpPr>
        <p:spPr>
          <a:xfrm>
            <a:off x="2409487" y="5698379"/>
            <a:ext cx="20807209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2409487" y="7543800"/>
            <a:ext cx="18089900" cy="20971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409486" y="9704686"/>
            <a:ext cx="15576167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65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2409486" y="10403924"/>
            <a:ext cx="18897529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2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2411073" y="12323904"/>
            <a:ext cx="7446485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3355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67" name="Google Shape;667;p2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8" name="Google Shape;668;p27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69" name="Google Shape;669;p2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70" name="Google Shape;670;p2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71" name="Google Shape;671;p2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2" name="Google Shape;672;p2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73" name="Google Shape;673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74" name="Google Shape;674;p27"/>
          <p:cNvGrpSpPr/>
          <p:nvPr/>
        </p:nvGrpSpPr>
        <p:grpSpPr>
          <a:xfrm>
            <a:off x="930296" y="4190153"/>
            <a:ext cx="22769492" cy="8832438"/>
            <a:chOff x="930296" y="6614039"/>
            <a:chExt cx="22769492" cy="8832438"/>
          </a:xfrm>
        </p:grpSpPr>
        <p:sp>
          <p:nvSpPr>
            <p:cNvPr id="675" name="Google Shape;675;p2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2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77" name="Google Shape;677;p2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79" name="Google Shape;679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80" name="Google Shape;680;p27"/>
          <p:cNvSpPr txBox="1"/>
          <p:nvPr/>
        </p:nvSpPr>
        <p:spPr>
          <a:xfrm>
            <a:off x="2409487" y="5257800"/>
            <a:ext cx="20807209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2409487" y="8174835"/>
            <a:ext cx="170993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423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92" name="Google Shape;92;p3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98" name="Google Shape;98;p3"/>
          <p:cNvGrpSpPr/>
          <p:nvPr/>
        </p:nvGrpSpPr>
        <p:grpSpPr>
          <a:xfrm>
            <a:off x="1177638" y="2948817"/>
            <a:ext cx="22186802" cy="1850956"/>
            <a:chOff x="1770144" y="4856595"/>
            <a:chExt cx="22189370" cy="1851172"/>
          </a:xfrm>
        </p:grpSpPr>
        <p:sp>
          <p:nvSpPr>
            <p:cNvPr id="99" name="Google Shape;99;p3"/>
            <p:cNvSpPr/>
            <p:nvPr/>
          </p:nvSpPr>
          <p:spPr>
            <a:xfrm>
              <a:off x="5531743" y="4856595"/>
              <a:ext cx="18427772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0" name="Google Shape;100;p3"/>
            <p:cNvGrpSpPr/>
            <p:nvPr/>
          </p:nvGrpSpPr>
          <p:grpSpPr>
            <a:xfrm>
              <a:off x="1770144" y="5052352"/>
              <a:ext cx="4006013" cy="1122780"/>
              <a:chOff x="4015409" y="5125279"/>
              <a:chExt cx="4006013" cy="1122780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>
                <a:off x="4015409" y="5125279"/>
                <a:ext cx="3509069" cy="1051732"/>
                <a:chOff x="1033670" y="4274403"/>
                <a:chExt cx="3509069" cy="1051732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 rot="5400000">
                  <a:off x="2449246" y="3232642"/>
                  <a:ext cx="677917" cy="3509069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>
                <a:off x="4287189" y="5478528"/>
                <a:ext cx="3734233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12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1177638" y="5569022"/>
            <a:ext cx="21531549" cy="1658997"/>
            <a:chOff x="1770144" y="5052352"/>
            <a:chExt cx="21534041" cy="1659190"/>
          </a:xfrm>
        </p:grpSpPr>
        <p:sp>
          <p:nvSpPr>
            <p:cNvPr id="107" name="Google Shape;107;p3"/>
            <p:cNvSpPr/>
            <p:nvPr/>
          </p:nvSpPr>
          <p:spPr>
            <a:xfrm>
              <a:off x="5531742" y="5108673"/>
              <a:ext cx="17772443" cy="16028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8" name="Google Shape;108;p3"/>
            <p:cNvGrpSpPr/>
            <p:nvPr/>
          </p:nvGrpSpPr>
          <p:grpSpPr>
            <a:xfrm>
              <a:off x="1770144" y="5052352"/>
              <a:ext cx="3805529" cy="1212918"/>
              <a:chOff x="4015409" y="5125279"/>
              <a:chExt cx="3805529" cy="1212918"/>
            </a:xfrm>
          </p:grpSpPr>
          <p:grpSp>
            <p:nvGrpSpPr>
              <p:cNvPr id="109" name="Google Shape;109;p3"/>
              <p:cNvGrpSpPr/>
              <p:nvPr/>
            </p:nvGrpSpPr>
            <p:grpSpPr>
              <a:xfrm>
                <a:off x="4015409" y="5125279"/>
                <a:ext cx="3509068" cy="1141871"/>
                <a:chOff x="1033670" y="4274403"/>
                <a:chExt cx="3509068" cy="1141871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 rot="5400000">
                  <a:off x="2449245" y="332278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2" name="Google Shape;112;p3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13" name="Google Shape;113;p3"/>
              <p:cNvSpPr/>
              <p:nvPr/>
            </p:nvSpPr>
            <p:spPr>
              <a:xfrm>
                <a:off x="4287189" y="5568666"/>
                <a:ext cx="3533748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13 (1đ)</a:t>
                </a:r>
                <a:endParaRPr sz="4400">
                  <a:solidFill>
                    <a:srgbClr val="31859B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14" name="Google Shape;114;p3"/>
          <p:cNvGrpSpPr/>
          <p:nvPr/>
        </p:nvGrpSpPr>
        <p:grpSpPr>
          <a:xfrm>
            <a:off x="1177638" y="8001000"/>
            <a:ext cx="21760150" cy="2655872"/>
            <a:chOff x="1770144" y="5052352"/>
            <a:chExt cx="21762669" cy="2656182"/>
          </a:xfrm>
        </p:grpSpPr>
        <p:sp>
          <p:nvSpPr>
            <p:cNvPr id="115" name="Google Shape;115;p3"/>
            <p:cNvSpPr/>
            <p:nvPr/>
          </p:nvSpPr>
          <p:spPr>
            <a:xfrm>
              <a:off x="5531742" y="5108673"/>
              <a:ext cx="18001070" cy="259986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70144" y="5052352"/>
              <a:ext cx="3805529" cy="1697958"/>
              <a:chOff x="4015409" y="5125279"/>
              <a:chExt cx="3805529" cy="1697958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>
                <a:off x="4015409" y="5125279"/>
                <a:ext cx="3509068" cy="1626908"/>
                <a:chOff x="1033670" y="4274403"/>
                <a:chExt cx="3509068" cy="1626908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 rot="10800000">
                  <a:off x="1039717" y="5312676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 rot="5400000">
                  <a:off x="2449245" y="3807819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21" name="Google Shape;121;p3"/>
              <p:cNvSpPr/>
              <p:nvPr/>
            </p:nvSpPr>
            <p:spPr>
              <a:xfrm>
                <a:off x="4287189" y="605370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14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27" name="Google Shape;127;p4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4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3" name="Google Shape;133;p4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34" name="Google Shape;134;p4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35" name="Google Shape;135;p4"/>
            <p:cNvGrpSpPr/>
            <p:nvPr/>
          </p:nvGrpSpPr>
          <p:grpSpPr>
            <a:xfrm>
              <a:off x="1770144" y="5052352"/>
              <a:ext cx="3805529" cy="935868"/>
              <a:chOff x="4015409" y="5125279"/>
              <a:chExt cx="3805529" cy="935868"/>
            </a:xfrm>
          </p:grpSpPr>
          <p:grpSp>
            <p:nvGrpSpPr>
              <p:cNvPr id="136" name="Google Shape;136;p4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37" name="Google Shape;137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 rot="5400000">
                  <a:off x="2449245" y="293571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4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0" name="Google Shape;140;p4"/>
              <p:cNvSpPr/>
              <p:nvPr/>
            </p:nvSpPr>
            <p:spPr>
              <a:xfrm>
                <a:off x="4287189" y="518159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15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4"/>
          <p:cNvGrpSpPr/>
          <p:nvPr/>
        </p:nvGrpSpPr>
        <p:grpSpPr>
          <a:xfrm>
            <a:off x="1177638" y="5105400"/>
            <a:ext cx="21531549" cy="2748398"/>
            <a:chOff x="1770144" y="5052352"/>
            <a:chExt cx="21534041" cy="2748719"/>
          </a:xfrm>
        </p:grpSpPr>
        <p:sp>
          <p:nvSpPr>
            <p:cNvPr id="142" name="Google Shape;142;p4"/>
            <p:cNvSpPr/>
            <p:nvPr/>
          </p:nvSpPr>
          <p:spPr>
            <a:xfrm>
              <a:off x="5531742" y="5108673"/>
              <a:ext cx="17772443" cy="26923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43" name="Google Shape;143;p4"/>
            <p:cNvGrpSpPr/>
            <p:nvPr/>
          </p:nvGrpSpPr>
          <p:grpSpPr>
            <a:xfrm>
              <a:off x="1770144" y="5052352"/>
              <a:ext cx="3805529" cy="1753827"/>
              <a:chOff x="4015409" y="5125279"/>
              <a:chExt cx="3805529" cy="1753827"/>
            </a:xfrm>
          </p:grpSpPr>
          <p:grpSp>
            <p:nvGrpSpPr>
              <p:cNvPr id="144" name="Google Shape;144;p4"/>
              <p:cNvGrpSpPr/>
              <p:nvPr/>
            </p:nvGrpSpPr>
            <p:grpSpPr>
              <a:xfrm>
                <a:off x="4015409" y="5125279"/>
                <a:ext cx="3509068" cy="1682778"/>
                <a:chOff x="1033670" y="4274403"/>
                <a:chExt cx="3509068" cy="1682778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 rot="10800000">
                  <a:off x="1039717" y="5458675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 rot="5400000">
                  <a:off x="2449245" y="3863688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8" name="Google Shape;148;p4"/>
              <p:cNvSpPr/>
              <p:nvPr/>
            </p:nvSpPr>
            <p:spPr>
              <a:xfrm>
                <a:off x="4287189" y="61095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16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" name="Google Shape;149;p4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50" name="Google Shape;150;p4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770144" y="5052352"/>
              <a:ext cx="3805529" cy="1393124"/>
              <a:chOff x="4015409" y="5125279"/>
              <a:chExt cx="3805529" cy="1393124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4015409" y="5125279"/>
                <a:ext cx="3509068" cy="1322075"/>
                <a:chOff x="1033670" y="4274403"/>
                <a:chExt cx="3509068" cy="1322075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 rot="5400000">
                  <a:off x="2449245" y="3502986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56" name="Google Shape;156;p4"/>
              <p:cNvSpPr/>
              <p:nvPr/>
            </p:nvSpPr>
            <p:spPr>
              <a:xfrm>
                <a:off x="4287189" y="5748872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17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62" name="Google Shape;162;p5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5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8" name="Google Shape;168;p5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69" name="Google Shape;169;p5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0" name="Google Shape;170;p5"/>
            <p:cNvGrpSpPr/>
            <p:nvPr/>
          </p:nvGrpSpPr>
          <p:grpSpPr>
            <a:xfrm>
              <a:off x="1770144" y="5052352"/>
              <a:ext cx="3805529" cy="970362"/>
              <a:chOff x="4015409" y="5125279"/>
              <a:chExt cx="3805529" cy="970362"/>
            </a:xfrm>
          </p:grpSpPr>
          <p:grpSp>
            <p:nvGrpSpPr>
              <p:cNvPr id="171" name="Google Shape;171;p5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72" name="Google Shape;172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 rot="5400000">
                  <a:off x="2449245" y="3080224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75" name="Google Shape;175;p5"/>
              <p:cNvSpPr/>
              <p:nvPr/>
            </p:nvSpPr>
            <p:spPr>
              <a:xfrm>
                <a:off x="4287189" y="5326110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18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Google Shape;176;p5"/>
          <p:cNvGrpSpPr/>
          <p:nvPr/>
        </p:nvGrpSpPr>
        <p:grpSpPr>
          <a:xfrm>
            <a:off x="1177638" y="5569019"/>
            <a:ext cx="21531549" cy="1907270"/>
            <a:chOff x="1770144" y="5052352"/>
            <a:chExt cx="21534041" cy="1907493"/>
          </a:xfrm>
        </p:grpSpPr>
        <p:sp>
          <p:nvSpPr>
            <p:cNvPr id="177" name="Google Shape;177;p5"/>
            <p:cNvSpPr/>
            <p:nvPr/>
          </p:nvSpPr>
          <p:spPr>
            <a:xfrm>
              <a:off x="5531742" y="5108673"/>
              <a:ext cx="17772443" cy="1851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8" name="Google Shape;178;p5"/>
            <p:cNvGrpSpPr/>
            <p:nvPr/>
          </p:nvGrpSpPr>
          <p:grpSpPr>
            <a:xfrm>
              <a:off x="1770144" y="5052352"/>
              <a:ext cx="3805529" cy="1365341"/>
              <a:chOff x="4015409" y="5125279"/>
              <a:chExt cx="3805529" cy="1365341"/>
            </a:xfrm>
          </p:grpSpPr>
          <p:grpSp>
            <p:nvGrpSpPr>
              <p:cNvPr id="179" name="Google Shape;179;p5"/>
              <p:cNvGrpSpPr/>
              <p:nvPr/>
            </p:nvGrpSpPr>
            <p:grpSpPr>
              <a:xfrm>
                <a:off x="4015409" y="5125279"/>
                <a:ext cx="3509068" cy="1294291"/>
                <a:chOff x="1033670" y="4274403"/>
                <a:chExt cx="3509068" cy="1294291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 rot="5400000">
                  <a:off x="2449245" y="347520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83" name="Google Shape;183;p5"/>
              <p:cNvSpPr/>
              <p:nvPr/>
            </p:nvSpPr>
            <p:spPr>
              <a:xfrm>
                <a:off x="4287189" y="57210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5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85" name="Google Shape;185;p5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0144" y="5052352"/>
              <a:ext cx="3805529" cy="1316915"/>
              <a:chOff x="4015409" y="5125279"/>
              <a:chExt cx="3805529" cy="1316915"/>
            </a:xfrm>
          </p:grpSpPr>
          <p:grpSp>
            <p:nvGrpSpPr>
              <p:cNvPr id="187" name="Google Shape;187;p5"/>
              <p:cNvGrpSpPr/>
              <p:nvPr/>
            </p:nvGrpSpPr>
            <p:grpSpPr>
              <a:xfrm>
                <a:off x="4015409" y="5125279"/>
                <a:ext cx="3509068" cy="1245866"/>
                <a:chOff x="1033670" y="4274403"/>
                <a:chExt cx="3509068" cy="1245866"/>
              </a:xfrm>
            </p:grpSpPr>
            <p:sp>
              <p:nvSpPr>
                <p:cNvPr id="188" name="Google Shape;188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 rot="5400000">
                  <a:off x="2449245" y="342677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1" name="Google Shape;191;p5"/>
              <p:cNvSpPr/>
              <p:nvPr/>
            </p:nvSpPr>
            <p:spPr>
              <a:xfrm>
                <a:off x="4287189" y="5672663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1339699" y="1679036"/>
            <a:ext cx="21868725" cy="8988964"/>
            <a:chOff x="1339699" y="3480127"/>
            <a:chExt cx="21868725" cy="8988964"/>
          </a:xfrm>
        </p:grpSpPr>
        <p:sp>
          <p:nvSpPr>
            <p:cNvPr id="197" name="Google Shape;197;p6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6"/>
            <p:cNvGrpSpPr/>
            <p:nvPr/>
          </p:nvGrpSpPr>
          <p:grpSpPr>
            <a:xfrm>
              <a:off x="1339699" y="3486540"/>
              <a:ext cx="21868725" cy="8982551"/>
              <a:chOff x="1339699" y="3486540"/>
              <a:chExt cx="21868725" cy="8982551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1339699" y="3696072"/>
                <a:ext cx="21868725" cy="8773019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203" name="Google Shape;203;p6"/>
          <p:cNvGrpSpPr/>
          <p:nvPr/>
        </p:nvGrpSpPr>
        <p:grpSpPr>
          <a:xfrm>
            <a:off x="1177638" y="3144550"/>
            <a:ext cx="17594550" cy="1907270"/>
            <a:chOff x="1770144" y="5052352"/>
            <a:chExt cx="17596587" cy="1907493"/>
          </a:xfrm>
        </p:grpSpPr>
        <p:sp>
          <p:nvSpPr>
            <p:cNvPr id="204" name="Google Shape;204;p6"/>
            <p:cNvSpPr/>
            <p:nvPr/>
          </p:nvSpPr>
          <p:spPr>
            <a:xfrm>
              <a:off x="5531742" y="5108673"/>
              <a:ext cx="13834989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76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1770144" y="5052352"/>
              <a:ext cx="3805529" cy="1282641"/>
              <a:chOff x="4015409" y="5125279"/>
              <a:chExt cx="3805529" cy="1282641"/>
            </a:xfrm>
          </p:grpSpPr>
          <p:grpSp>
            <p:nvGrpSpPr>
              <p:cNvPr id="206" name="Google Shape;206;p6"/>
              <p:cNvGrpSpPr/>
              <p:nvPr/>
            </p:nvGrpSpPr>
            <p:grpSpPr>
              <a:xfrm>
                <a:off x="4015409" y="5125279"/>
                <a:ext cx="3509068" cy="1211592"/>
                <a:chOff x="1033670" y="4274403"/>
                <a:chExt cx="3509068" cy="1211592"/>
              </a:xfrm>
            </p:grpSpPr>
            <p:sp>
              <p:nvSpPr>
                <p:cNvPr id="207" name="Google Shape;207;p6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6"/>
                <p:cNvSpPr/>
                <p:nvPr/>
              </p:nvSpPr>
              <p:spPr>
                <a:xfrm rot="5400000">
                  <a:off x="2449245" y="3392503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6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10" name="Google Shape;210;p6"/>
              <p:cNvSpPr/>
              <p:nvPr/>
            </p:nvSpPr>
            <p:spPr>
              <a:xfrm>
                <a:off x="4287189" y="56383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>
            <a:off x="8002587" y="12150543"/>
            <a:ext cx="7348249" cy="957085"/>
            <a:chOff x="1178381" y="7678008"/>
            <a:chExt cx="7348249" cy="957085"/>
          </a:xfrm>
        </p:grpSpPr>
        <p:sp>
          <p:nvSpPr>
            <p:cNvPr id="212" name="Google Shape;212;p6"/>
            <p:cNvSpPr/>
            <p:nvPr/>
          </p:nvSpPr>
          <p:spPr>
            <a:xfrm>
              <a:off x="1405233" y="7831612"/>
              <a:ext cx="7121397" cy="762778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5715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2159358" y="7778782"/>
              <a:ext cx="63672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Hướng dẫn làm bài</a:t>
              </a:r>
              <a:endParaRPr b="1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4" name="Google Shape;21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8381" y="7678008"/>
              <a:ext cx="957085" cy="957085"/>
            </a:xfrm>
            <a:prstGeom prst="ellipse">
              <a:avLst/>
            </a:prstGeom>
            <a:noFill/>
            <a:ln cap="rnd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220" name="Google Shape;220;p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030787" y="4403368"/>
              <a:ext cx="17983200" cy="22797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22" name="Google Shape;222;p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23" name="Google Shape;223;p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24" name="Google Shape;224;p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6" name="Google Shape;226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27" name="Google Shape;227;p7"/>
          <p:cNvGrpSpPr/>
          <p:nvPr/>
        </p:nvGrpSpPr>
        <p:grpSpPr>
          <a:xfrm>
            <a:off x="930296" y="4578762"/>
            <a:ext cx="22769492" cy="8908638"/>
            <a:chOff x="930296" y="6614039"/>
            <a:chExt cx="22769492" cy="8908638"/>
          </a:xfrm>
        </p:grpSpPr>
        <p:sp>
          <p:nvSpPr>
            <p:cNvPr id="228" name="Google Shape;228;p7"/>
            <p:cNvSpPr/>
            <p:nvPr/>
          </p:nvSpPr>
          <p:spPr>
            <a:xfrm>
              <a:off x="1298686" y="6997817"/>
              <a:ext cx="22401102" cy="85248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30" name="Google Shape;230;p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32" name="Google Shape;232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33" name="Google Shape;233;p7"/>
          <p:cNvSpPr txBox="1"/>
          <p:nvPr/>
        </p:nvSpPr>
        <p:spPr>
          <a:xfrm>
            <a:off x="1868700" y="5446623"/>
            <a:ext cx="21347996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2058199" y="7286220"/>
            <a:ext cx="12192000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2032077" y="8829667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2047975" y="10162591"/>
            <a:ext cx="12192000" cy="18101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2066713" y="12013589"/>
            <a:ext cx="1736587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0" l="-1403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8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43" name="Google Shape;243;p8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45" name="Google Shape;245;p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46" name="Google Shape;246;p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47" name="Google Shape;247;p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9" name="Google Shape;24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50" name="Google Shape;250;p8"/>
          <p:cNvGrpSpPr/>
          <p:nvPr/>
        </p:nvGrpSpPr>
        <p:grpSpPr>
          <a:xfrm>
            <a:off x="930296" y="4785239"/>
            <a:ext cx="22769492" cy="8549761"/>
            <a:chOff x="930296" y="6614039"/>
            <a:chExt cx="22769492" cy="8549761"/>
          </a:xfrm>
        </p:grpSpPr>
        <p:sp>
          <p:nvSpPr>
            <p:cNvPr id="251" name="Google Shape;251;p8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53" name="Google Shape;253;p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55" name="Google Shape;255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56" name="Google Shape;256;p8"/>
          <p:cNvSpPr txBox="1"/>
          <p:nvPr/>
        </p:nvSpPr>
        <p:spPr>
          <a:xfrm>
            <a:off x="2058199" y="6020386"/>
            <a:ext cx="21158496" cy="175298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104" l="-1180" r="-1151" t="-55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2592387" y="8030991"/>
            <a:ext cx="12192000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2592387" y="8994588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8"/>
          <p:cNvSpPr/>
          <p:nvPr/>
        </p:nvSpPr>
        <p:spPr>
          <a:xfrm>
            <a:off x="2287586" y="11188477"/>
            <a:ext cx="20929110" cy="16710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272" l="-378" r="0" t="-54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9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65" name="Google Shape;265;p9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67" name="Google Shape;267;p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68" name="Google Shape;268;p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69" name="Google Shape;269;p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71" name="Google Shape;27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72" name="Google Shape;272;p9"/>
          <p:cNvGrpSpPr/>
          <p:nvPr/>
        </p:nvGrpSpPr>
        <p:grpSpPr>
          <a:xfrm>
            <a:off x="930296" y="4709039"/>
            <a:ext cx="22769492" cy="8549761"/>
            <a:chOff x="930296" y="6614039"/>
            <a:chExt cx="22769492" cy="8549761"/>
          </a:xfrm>
        </p:grpSpPr>
        <p:sp>
          <p:nvSpPr>
            <p:cNvPr id="273" name="Google Shape;273;p9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" name="Google Shape;274;p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75" name="Google Shape;275;p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77" name="Google Shape;277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78" name="Google Shape;278;p9"/>
          <p:cNvSpPr txBox="1"/>
          <p:nvPr/>
        </p:nvSpPr>
        <p:spPr>
          <a:xfrm>
            <a:off x="2409487" y="5867400"/>
            <a:ext cx="20807209" cy="1576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439" l="-1171" r="-1170" t="-62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2023634" y="7021936"/>
            <a:ext cx="21193062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2023634" y="8955230"/>
            <a:ext cx="20990353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176" l="-1190" r="-1160" t="-5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2061733" y="10526578"/>
            <a:ext cx="21154963" cy="165359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174" l="-1151" r="0" t="-59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2088223" y="12394589"/>
            <a:ext cx="1193416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2" l="-2094" r="-1174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2013-05-31T23:14:39Z</dcterms:created>
</cp:coreProperties>
</file>