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7"/>
  </p:notesMasterIdLst>
  <p:sldIdLst>
    <p:sldId id="256" r:id="rId2"/>
    <p:sldId id="273" r:id="rId3"/>
    <p:sldId id="263" r:id="rId4"/>
    <p:sldId id="299" r:id="rId5"/>
    <p:sldId id="295" r:id="rId6"/>
  </p:sldIdLst>
  <p:sldSz cx="9144000" cy="5143500" type="screen16x9"/>
  <p:notesSz cx="6858000" cy="9144000"/>
  <p:embeddedFontLst>
    <p:embeddedFont>
      <p:font typeface="Grand Hotel" panose="020B0604020202020204" charset="0"/>
      <p:regular r:id="rId8"/>
    </p:embeddedFont>
    <p:embeddedFont>
      <p:font typeface="Gill Sans MT" panose="020B0502020104020203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F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743F7D-80DC-4BB6-9428-EB891F771641}">
  <a:tblStyle styleId="{E6743F7D-80DC-4BB6-9428-EB891F7716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79378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0b7282084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0b7282084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406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g13cd0e9a55c_0_24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9" name="Google Shape;929;g13cd0e9a55c_0_24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556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36982b2a43_0_6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36982b2a43_0_6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927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36982b2a43_0_6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36982b2a43_0_6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9299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0b7282084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0b7282084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40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82323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3922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6554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0154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023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6173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62738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37697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92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167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660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49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450" y="2521000"/>
            <a:ext cx="1074100" cy="200824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5"/>
          <p:cNvSpPr txBox="1">
            <a:spLocks noGrp="1"/>
          </p:cNvSpPr>
          <p:nvPr>
            <p:ph type="ctrTitle"/>
          </p:nvPr>
        </p:nvSpPr>
        <p:spPr>
          <a:xfrm>
            <a:off x="417812" y="1178059"/>
            <a:ext cx="7972745" cy="30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CHÀO MỪNG CẢ LỚP</a:t>
            </a:r>
            <a:b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</a:br>
            <a:r>
              <a:rPr lang="en-US" sz="40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 ĐẾN VỚI TIẾT HỌC HÔM NAY!</a:t>
            </a:r>
            <a:endParaRPr sz="40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66" name="Google Shape;2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3996335">
            <a:off x="2533124" y="3471576"/>
            <a:ext cx="617000" cy="12710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264;p15"/>
          <p:cNvSpPr txBox="1">
            <a:spLocks/>
          </p:cNvSpPr>
          <p:nvPr/>
        </p:nvSpPr>
        <p:spPr>
          <a:xfrm>
            <a:off x="446995" y="1018921"/>
            <a:ext cx="7972745" cy="30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rand Hotel"/>
              <a:buNone/>
              <a:defRPr sz="3200" b="0" i="0" u="none" strike="noStrike" cap="none">
                <a:solidFill>
                  <a:schemeClr val="dk1"/>
                </a:solidFill>
                <a:latin typeface="Grand Hotel"/>
                <a:ea typeface="Grand Hotel"/>
                <a:cs typeface="Grand Hotel"/>
                <a:sym typeface="Grand Hotel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BÀI TẬP CUỐI CHƯƠNG VII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omb/>
      </p:transition>
    </mc:Choice>
    <mc:Fallback xmlns="">
      <p:transition spd="med">
        <p:comb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8505" y="301964"/>
            <a:ext cx="73918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 err="1">
                <a:solidFill>
                  <a:srgbClr val="002060"/>
                </a:solidFill>
              </a:rPr>
              <a:t>Em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hãy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trình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bày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sơ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đồ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tư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duy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tóm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tắt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kiến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thức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chương</a:t>
            </a:r>
            <a:r>
              <a:rPr lang="en-US" sz="2000" i="1" dirty="0">
                <a:solidFill>
                  <a:srgbClr val="002060"/>
                </a:solidFill>
              </a:rPr>
              <a:t> VII.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08464" y="2328997"/>
            <a:ext cx="1547028" cy="53502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NHÓM 1 + 2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673727" y="1750991"/>
            <a:ext cx="3010179" cy="48316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vi-VN" sz="1800" dirty="0">
                <a:solidFill>
                  <a:schemeClr val="bg1"/>
                </a:solidFill>
              </a:rPr>
              <a:t>Phương trình tổng quát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673725" y="2479662"/>
            <a:ext cx="3010180" cy="48316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1800">
                <a:solidFill>
                  <a:schemeClr val="bg1"/>
                </a:solidFill>
              </a:rPr>
              <a:t>Khoảng cách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673724" y="3211587"/>
            <a:ext cx="3010181" cy="6039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vi-VN" sz="1800">
                <a:solidFill>
                  <a:schemeClr val="bg1"/>
                </a:solidFill>
              </a:rPr>
              <a:t>Góc giữa hai đường thẳng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7" name="Curved Connector 6"/>
          <p:cNvCxnSpPr>
            <a:stCxn id="5" idx="3"/>
          </p:cNvCxnSpPr>
          <p:nvPr/>
        </p:nvCxnSpPr>
        <p:spPr>
          <a:xfrm flipV="1">
            <a:off x="2255492" y="1362676"/>
            <a:ext cx="418238" cy="1233833"/>
          </a:xfrm>
          <a:prstGeom prst="curvedConnector3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stCxn id="5" idx="3"/>
            <a:endCxn id="36" idx="1"/>
          </p:cNvCxnSpPr>
          <p:nvPr/>
        </p:nvCxnSpPr>
        <p:spPr>
          <a:xfrm flipV="1">
            <a:off x="2255492" y="1992572"/>
            <a:ext cx="418235" cy="603937"/>
          </a:xfrm>
          <a:prstGeom prst="curvedConnector3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5" idx="3"/>
            <a:endCxn id="37" idx="1"/>
          </p:cNvCxnSpPr>
          <p:nvPr/>
        </p:nvCxnSpPr>
        <p:spPr>
          <a:xfrm>
            <a:off x="2255492" y="2596509"/>
            <a:ext cx="418233" cy="124734"/>
          </a:xfrm>
          <a:prstGeom prst="curvedConnector3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5" idx="3"/>
            <a:endCxn id="38" idx="1"/>
          </p:cNvCxnSpPr>
          <p:nvPr/>
        </p:nvCxnSpPr>
        <p:spPr>
          <a:xfrm>
            <a:off x="2255492" y="2596509"/>
            <a:ext cx="418232" cy="917047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673726" y="1038944"/>
            <a:ext cx="3010179" cy="48316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vi-VN" sz="1800" dirty="0">
                <a:solidFill>
                  <a:schemeClr val="bg1"/>
                </a:solidFill>
              </a:rPr>
              <a:t>Phương trình </a:t>
            </a:r>
            <a:r>
              <a:rPr lang="en-US" sz="1800" dirty="0" err="1">
                <a:solidFill>
                  <a:schemeClr val="bg1"/>
                </a:solidFill>
              </a:rPr>
              <a:t>tham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số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73723" y="4045506"/>
            <a:ext cx="3010181" cy="52072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vi-VN" sz="1800" dirty="0">
                <a:solidFill>
                  <a:schemeClr val="bg1"/>
                </a:solidFill>
              </a:rPr>
              <a:t>Góc giữa hai đường thẳng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32" name="Curved Connector 31"/>
          <p:cNvCxnSpPr>
            <a:stCxn id="5" idx="3"/>
            <a:endCxn id="31" idx="1"/>
          </p:cNvCxnSpPr>
          <p:nvPr/>
        </p:nvCxnSpPr>
        <p:spPr>
          <a:xfrm>
            <a:off x="2255492" y="2596509"/>
            <a:ext cx="418231" cy="1709359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6" grpId="0" animBg="1"/>
      <p:bldP spid="37" grpId="0" animBg="1"/>
      <p:bldP spid="38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8505" y="658473"/>
            <a:ext cx="73918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Em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hãy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trình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bày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sơ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đồ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tư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duy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tóm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tắt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kiến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thức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chương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VII.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9127" y="2611512"/>
            <a:ext cx="1547028" cy="53502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NHÓM 3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926331" y="3146535"/>
            <a:ext cx="3010181" cy="60393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30000"/>
              </a:lnSpc>
            </a:pPr>
            <a:r>
              <a:rPr lang="vi-VN" sz="1800" dirty="0">
                <a:solidFill>
                  <a:srgbClr val="FFFFFF"/>
                </a:solidFill>
              </a:rPr>
              <a:t>Phương trình tiếp tuyến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7" name="Curved Connector 6"/>
          <p:cNvCxnSpPr>
            <a:stCxn id="5" idx="3"/>
            <a:endCxn id="30" idx="1"/>
          </p:cNvCxnSpPr>
          <p:nvPr/>
        </p:nvCxnSpPr>
        <p:spPr>
          <a:xfrm flipV="1">
            <a:off x="2466155" y="2249316"/>
            <a:ext cx="460176" cy="629708"/>
          </a:xfrm>
          <a:prstGeom prst="curvedConnector3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5" idx="3"/>
            <a:endCxn id="38" idx="1"/>
          </p:cNvCxnSpPr>
          <p:nvPr/>
        </p:nvCxnSpPr>
        <p:spPr>
          <a:xfrm>
            <a:off x="2466155" y="2879024"/>
            <a:ext cx="460176" cy="56948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926331" y="1887493"/>
            <a:ext cx="3010179" cy="72364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30000"/>
              </a:lnSpc>
            </a:pPr>
            <a:r>
              <a:rPr lang="vi-VN" sz="1800" dirty="0">
                <a:solidFill>
                  <a:srgbClr val="FFFFFF"/>
                </a:solidFill>
              </a:rPr>
              <a:t>Phương trình đường tròn (2 dạng)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740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450" y="2521000"/>
            <a:ext cx="1074100" cy="200824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5"/>
          <p:cNvSpPr txBox="1">
            <a:spLocks noGrp="1"/>
          </p:cNvSpPr>
          <p:nvPr>
            <p:ph type="ctrTitle"/>
          </p:nvPr>
        </p:nvSpPr>
        <p:spPr>
          <a:xfrm>
            <a:off x="524084" y="1327612"/>
            <a:ext cx="7972745" cy="30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CẢM ƠN CẢ LỚP ĐÃ CHÚ Ý LẮNG NGHE BÀI GIẢNG!</a:t>
            </a:r>
            <a:endParaRPr sz="4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66" name="Google Shape;2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3996335">
            <a:off x="2533124" y="3471576"/>
            <a:ext cx="617000" cy="1271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6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14:doors dir="vert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616</TotalTime>
  <Words>98</Words>
  <PresentationFormat>On-screen Show (16:9)</PresentationFormat>
  <Paragraphs>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Grand Hotel</vt:lpstr>
      <vt:lpstr>Gill Sans MT</vt:lpstr>
      <vt:lpstr>Gallery</vt:lpstr>
      <vt:lpstr>CHÀO MỪNG CẢ LỚP  ĐẾN VỚI TIẾT HỌC HÔM NAY!</vt:lpstr>
      <vt:lpstr>PowerPoint Presentation</vt:lpstr>
      <vt:lpstr>PowerPoint Presentation</vt:lpstr>
      <vt:lpstr>PowerPoint Presentation</vt:lpstr>
      <vt:lpstr>CẢM ƠN CẢ LỚP ĐÃ CHÚ Ý LẮNG NGHE BÀI GIẢNG!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2022-11-30T09:42:49Z</dcterms:modified>
</cp:coreProperties>
</file>