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2" r:id="rId3"/>
    <p:sldMasterId id="2147483692" r:id="rId4"/>
    <p:sldMasterId id="2147483705" r:id="rId5"/>
    <p:sldMasterId id="2147483718" r:id="rId6"/>
    <p:sldMasterId id="2147483731" r:id="rId7"/>
  </p:sldMasterIdLst>
  <p:notesMasterIdLst>
    <p:notesMasterId r:id="rId46"/>
  </p:notesMasterIdLst>
  <p:sldIdLst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37" r:id="rId27"/>
    <p:sldId id="358" r:id="rId28"/>
    <p:sldId id="359" r:id="rId29"/>
    <p:sldId id="338" r:id="rId30"/>
    <p:sldId id="361" r:id="rId31"/>
    <p:sldId id="339" r:id="rId32"/>
    <p:sldId id="368" r:id="rId33"/>
    <p:sldId id="340" r:id="rId34"/>
    <p:sldId id="345" r:id="rId35"/>
    <p:sldId id="350" r:id="rId36"/>
    <p:sldId id="351" r:id="rId37"/>
    <p:sldId id="352" r:id="rId38"/>
    <p:sldId id="353" r:id="rId39"/>
    <p:sldId id="355" r:id="rId40"/>
    <p:sldId id="357" r:id="rId41"/>
    <p:sldId id="356" r:id="rId42"/>
    <p:sldId id="369" r:id="rId43"/>
    <p:sldId id="389" r:id="rId44"/>
    <p:sldId id="390" r:id="rId45"/>
  </p:sldIdLst>
  <p:sldSz cx="9144000" cy="5143500" type="screen16x9"/>
  <p:notesSz cx="6858000" cy="9144000"/>
  <p:custDataLst>
    <p:tags r:id="rId47"/>
  </p:custDataLst>
  <p:defaultTextStyle>
    <a:defPPr>
      <a:defRPr lang="en-US"/>
    </a:defPPr>
    <a:lvl1pPr marL="0" algn="l" defTabSz="8164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220" algn="l" defTabSz="8164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439" algn="l" defTabSz="8164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659" algn="l" defTabSz="8164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877" algn="l" defTabSz="8164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1096" algn="l" defTabSz="8164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316" algn="l" defTabSz="8164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533" algn="l" defTabSz="8164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754" algn="l" defTabSz="81643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9C8"/>
    <a:srgbClr val="FFFFFF"/>
    <a:srgbClr val="FFA600"/>
    <a:srgbClr val="145F82"/>
    <a:srgbClr val="0000FF"/>
    <a:srgbClr val="0997C5"/>
    <a:srgbClr val="1A688C"/>
    <a:srgbClr val="0072BC"/>
    <a:srgbClr val="FFA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6" autoAdjust="0"/>
    <p:restoredTop sz="94792" autoAdjust="0"/>
  </p:normalViewPr>
  <p:slideViewPr>
    <p:cSldViewPr>
      <p:cViewPr varScale="1">
        <p:scale>
          <a:sx n="79" d="100"/>
          <a:sy n="79" d="100"/>
        </p:scale>
        <p:origin x="68" y="48"/>
      </p:cViewPr>
      <p:guideLst>
        <p:guide orient="horz" pos="4320"/>
        <p:guide pos="768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4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220" algn="l" defTabSz="8164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439" algn="l" defTabSz="8164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659" algn="l" defTabSz="8164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877" algn="l" defTabSz="8164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1096" algn="l" defTabSz="8164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316" algn="l" defTabSz="8164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533" algn="l" defTabSz="8164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754" algn="l" defTabSz="8164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1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8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4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80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0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1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1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4F0BF-ABD0-4C0B-A17B-7FB03BB40775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294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8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8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8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8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8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4F0BF-ABD0-4C0B-A17B-7FB03BB4077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2451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55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5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6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8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3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34288" tIns="17145" rIns="34288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88" tIns="17145" rIns="34288" bIns="1714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88" tIns="17145" rIns="34288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34288" tIns="17145" rIns="34288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34288" tIns="17145" rIns="34288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 lIns="34288" tIns="17145" rIns="34288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lIns="34283" tIns="17142" rIns="34283" bIns="17142"/>
          <a:lstStyle/>
          <a:p>
            <a:fld id="{D15044BE-B3F3-4258-B55D-9238C2EBFDF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34283" tIns="17142" rIns="34283" bIns="1714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7265"/>
            <a:ext cx="2133600" cy="273844"/>
          </a:xfrm>
          <a:prstGeom prst="rect">
            <a:avLst/>
          </a:prstGeom>
        </p:spPr>
        <p:txBody>
          <a:bodyPr lIns="34283" tIns="17142" rIns="34283" bIns="1714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D15044BE-B3F3-4258-B55D-9238C2EBFDF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34290" tIns="17145" rIns="34290" bIns="17145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34290" tIns="17145" rIns="34290" bIns="17145"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lIns="34290" tIns="17145" rIns="34290" bIns="17145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8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5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34288" tIns="17145" rIns="34288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34290" tIns="17145" rIns="34290" bIns="17145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34290" tIns="17145" rIns="34290" bIns="17145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64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34290" tIns="17145" rIns="34290" bIns="17145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 lIns="34290" tIns="17145" rIns="34290" bIns="17145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89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9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9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551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2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2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5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34288" tIns="17145" rIns="34288" bIns="17145"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88" tIns="17145" rIns="34288" bIns="17145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8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10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3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5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7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33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lIns="34273" tIns="17136" rIns="34273" bIns="17136"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1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1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98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4" y="2400302"/>
            <a:ext cx="10896600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4" y="2400302"/>
            <a:ext cx="10898188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93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60"/>
            <a:ext cx="4041775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0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3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73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7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01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3600456"/>
            <a:ext cx="5486400" cy="425053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459585"/>
            <a:ext cx="5486400" cy="308610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2800"/>
            </a:lvl1pPr>
            <a:lvl2pPr marL="408033" indent="0">
              <a:buNone/>
              <a:defRPr sz="2500"/>
            </a:lvl2pPr>
            <a:lvl3pPr marL="816065" indent="0">
              <a:buNone/>
              <a:defRPr sz="2100"/>
            </a:lvl3pPr>
            <a:lvl4pPr marL="1224096" indent="0">
              <a:buNone/>
              <a:defRPr sz="1800"/>
            </a:lvl4pPr>
            <a:lvl5pPr marL="1632128" indent="0">
              <a:buNone/>
              <a:defRPr sz="1800"/>
            </a:lvl5pPr>
            <a:lvl6pPr marL="2040161" indent="0">
              <a:buNone/>
              <a:defRPr sz="1800"/>
            </a:lvl6pPr>
            <a:lvl7pPr marL="2448193" indent="0">
              <a:buNone/>
              <a:defRPr sz="1800"/>
            </a:lvl7pPr>
            <a:lvl8pPr marL="2856225" indent="0">
              <a:buNone/>
              <a:defRPr sz="1800"/>
            </a:lvl8pPr>
            <a:lvl9pPr marL="3264257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4025504"/>
            <a:ext cx="5486400" cy="603646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77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2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88" tIns="17145" rIns="34288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34288" tIns="17145" rIns="34288" bIns="17145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34288" tIns="17145" rIns="34288" bIns="17145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92" y="411956"/>
            <a:ext cx="5486400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411956"/>
            <a:ext cx="16308388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72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2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D15044BE-B3F3-4258-B55D-9238C2EBFDF1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3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E56A0A80-8336-46B1-B89F-89FB7E7362A5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98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14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8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lIns="34273" tIns="17136" rIns="34273" bIns="17136"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1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1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31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4" y="2400302"/>
            <a:ext cx="10896600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4" y="2400302"/>
            <a:ext cx="10898188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95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60"/>
            <a:ext cx="4041775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8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26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4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7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2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88" tIns="17145" rIns="34288" bIns="1714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34288" tIns="17145" rIns="34288" bIns="17145" anchor="b"/>
          <a:lstStyle>
            <a:lvl1pPr marL="0" indent="0">
              <a:buNone/>
              <a:defRPr sz="2100" b="1"/>
            </a:lvl1pPr>
            <a:lvl2pPr marL="408220" indent="0">
              <a:buNone/>
              <a:defRPr sz="1800" b="1"/>
            </a:lvl2pPr>
            <a:lvl3pPr marL="816439" indent="0">
              <a:buNone/>
              <a:defRPr sz="1600" b="1"/>
            </a:lvl3pPr>
            <a:lvl4pPr marL="1224659" indent="0">
              <a:buNone/>
              <a:defRPr sz="1400" b="1"/>
            </a:lvl4pPr>
            <a:lvl5pPr marL="1632877" indent="0">
              <a:buNone/>
              <a:defRPr sz="1400" b="1"/>
            </a:lvl5pPr>
            <a:lvl6pPr marL="2041096" indent="0">
              <a:buNone/>
              <a:defRPr sz="1400" b="1"/>
            </a:lvl6pPr>
            <a:lvl7pPr marL="2449316" indent="0">
              <a:buNone/>
              <a:defRPr sz="1400" b="1"/>
            </a:lvl7pPr>
            <a:lvl8pPr marL="2857533" indent="0">
              <a:buNone/>
              <a:defRPr sz="1400" b="1"/>
            </a:lvl8pPr>
            <a:lvl9pPr marL="326575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34288" tIns="17145" rIns="34288" bIns="17145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lIns="34288" tIns="17145" rIns="34288" bIns="17145" anchor="b"/>
          <a:lstStyle>
            <a:lvl1pPr marL="0" indent="0">
              <a:buNone/>
              <a:defRPr sz="2100" b="1"/>
            </a:lvl1pPr>
            <a:lvl2pPr marL="408220" indent="0">
              <a:buNone/>
              <a:defRPr sz="1800" b="1"/>
            </a:lvl2pPr>
            <a:lvl3pPr marL="816439" indent="0">
              <a:buNone/>
              <a:defRPr sz="1600" b="1"/>
            </a:lvl3pPr>
            <a:lvl4pPr marL="1224659" indent="0">
              <a:buNone/>
              <a:defRPr sz="1400" b="1"/>
            </a:lvl4pPr>
            <a:lvl5pPr marL="1632877" indent="0">
              <a:buNone/>
              <a:defRPr sz="1400" b="1"/>
            </a:lvl5pPr>
            <a:lvl6pPr marL="2041096" indent="0">
              <a:buNone/>
              <a:defRPr sz="1400" b="1"/>
            </a:lvl6pPr>
            <a:lvl7pPr marL="2449316" indent="0">
              <a:buNone/>
              <a:defRPr sz="1400" b="1"/>
            </a:lvl7pPr>
            <a:lvl8pPr marL="2857533" indent="0">
              <a:buNone/>
              <a:defRPr sz="1400" b="1"/>
            </a:lvl8pPr>
            <a:lvl9pPr marL="3265754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lIns="34288" tIns="17145" rIns="34288" bIns="17145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3600456"/>
            <a:ext cx="5486400" cy="425053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459585"/>
            <a:ext cx="5486400" cy="308610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2800"/>
            </a:lvl1pPr>
            <a:lvl2pPr marL="408033" indent="0">
              <a:buNone/>
              <a:defRPr sz="2500"/>
            </a:lvl2pPr>
            <a:lvl3pPr marL="816065" indent="0">
              <a:buNone/>
              <a:defRPr sz="2100"/>
            </a:lvl3pPr>
            <a:lvl4pPr marL="1224096" indent="0">
              <a:buNone/>
              <a:defRPr sz="1800"/>
            </a:lvl4pPr>
            <a:lvl5pPr marL="1632128" indent="0">
              <a:buNone/>
              <a:defRPr sz="1800"/>
            </a:lvl5pPr>
            <a:lvl6pPr marL="2040161" indent="0">
              <a:buNone/>
              <a:defRPr sz="1800"/>
            </a:lvl6pPr>
            <a:lvl7pPr marL="2448193" indent="0">
              <a:buNone/>
              <a:defRPr sz="1800"/>
            </a:lvl7pPr>
            <a:lvl8pPr marL="2856225" indent="0">
              <a:buNone/>
              <a:defRPr sz="1800"/>
            </a:lvl8pPr>
            <a:lvl9pPr marL="3264257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4025504"/>
            <a:ext cx="5486400" cy="603646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96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90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92" y="411956"/>
            <a:ext cx="5486400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411956"/>
            <a:ext cx="16308388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42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2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D15044BE-B3F3-4258-B55D-9238C2EBFDF1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3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E56A0A80-8336-46B1-B89F-89FB7E7362A5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20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98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94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lIns="34273" tIns="17136" rIns="34273" bIns="17136"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1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1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37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4" y="2400302"/>
            <a:ext cx="10896600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4" y="2400302"/>
            <a:ext cx="10898188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83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60"/>
            <a:ext cx="4041775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79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0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88" tIns="17145" rIns="34288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90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7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3600456"/>
            <a:ext cx="5486400" cy="425053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459585"/>
            <a:ext cx="5486400" cy="308610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2800"/>
            </a:lvl1pPr>
            <a:lvl2pPr marL="408033" indent="0">
              <a:buNone/>
              <a:defRPr sz="2500"/>
            </a:lvl2pPr>
            <a:lvl3pPr marL="816065" indent="0">
              <a:buNone/>
              <a:defRPr sz="2100"/>
            </a:lvl3pPr>
            <a:lvl4pPr marL="1224096" indent="0">
              <a:buNone/>
              <a:defRPr sz="1800"/>
            </a:lvl4pPr>
            <a:lvl5pPr marL="1632128" indent="0">
              <a:buNone/>
              <a:defRPr sz="1800"/>
            </a:lvl5pPr>
            <a:lvl6pPr marL="2040161" indent="0">
              <a:buNone/>
              <a:defRPr sz="1800"/>
            </a:lvl6pPr>
            <a:lvl7pPr marL="2448193" indent="0">
              <a:buNone/>
              <a:defRPr sz="1800"/>
            </a:lvl7pPr>
            <a:lvl8pPr marL="2856225" indent="0">
              <a:buNone/>
              <a:defRPr sz="1800"/>
            </a:lvl8pPr>
            <a:lvl9pPr marL="3264257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4025504"/>
            <a:ext cx="5486400" cy="603646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68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18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92" y="411956"/>
            <a:ext cx="5486400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411956"/>
            <a:ext cx="16308388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73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2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D15044BE-B3F3-4258-B55D-9238C2EBFDF1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3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E56A0A80-8336-46B1-B89F-89FB7E7362A5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89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87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10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lIns="34273" tIns="17136" rIns="34273" bIns="17136"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1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1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33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4" y="2400302"/>
            <a:ext cx="10896600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4" y="2400302"/>
            <a:ext cx="10898188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7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60"/>
            <a:ext cx="4041775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53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93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7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32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3600456"/>
            <a:ext cx="5486400" cy="425053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459585"/>
            <a:ext cx="5486400" cy="308610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2800"/>
            </a:lvl1pPr>
            <a:lvl2pPr marL="408033" indent="0">
              <a:buNone/>
              <a:defRPr sz="2500"/>
            </a:lvl2pPr>
            <a:lvl3pPr marL="816065" indent="0">
              <a:buNone/>
              <a:defRPr sz="2100"/>
            </a:lvl3pPr>
            <a:lvl4pPr marL="1224096" indent="0">
              <a:buNone/>
              <a:defRPr sz="1800"/>
            </a:lvl4pPr>
            <a:lvl5pPr marL="1632128" indent="0">
              <a:buNone/>
              <a:defRPr sz="1800"/>
            </a:lvl5pPr>
            <a:lvl6pPr marL="2040161" indent="0">
              <a:buNone/>
              <a:defRPr sz="1800"/>
            </a:lvl6pPr>
            <a:lvl7pPr marL="2448193" indent="0">
              <a:buNone/>
              <a:defRPr sz="1800"/>
            </a:lvl7pPr>
            <a:lvl8pPr marL="2856225" indent="0">
              <a:buNone/>
              <a:defRPr sz="1800"/>
            </a:lvl8pPr>
            <a:lvl9pPr marL="3264257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4025504"/>
            <a:ext cx="5486400" cy="603646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835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99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92" y="411956"/>
            <a:ext cx="5486400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411956"/>
            <a:ext cx="16308388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26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2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D15044BE-B3F3-4258-B55D-9238C2EBFDF1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3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E56A0A80-8336-46B1-B89F-89FB7E7362A5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9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367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5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lIns="34288" tIns="17145" rIns="34288" bIns="17145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34288" tIns="17145" rIns="34288" bIns="17145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 lIns="34288" tIns="17145" rIns="34288" bIns="17145"/>
          <a:lstStyle>
            <a:lvl1pPr marL="0" indent="0">
              <a:buNone/>
              <a:defRPr sz="1200"/>
            </a:lvl1pPr>
            <a:lvl2pPr marL="408220" indent="0">
              <a:buNone/>
              <a:defRPr sz="1100"/>
            </a:lvl2pPr>
            <a:lvl3pPr marL="816439" indent="0">
              <a:buNone/>
              <a:defRPr sz="900"/>
            </a:lvl3pPr>
            <a:lvl4pPr marL="1224659" indent="0">
              <a:buNone/>
              <a:defRPr sz="800"/>
            </a:lvl4pPr>
            <a:lvl5pPr marL="1632877" indent="0">
              <a:buNone/>
              <a:defRPr sz="800"/>
            </a:lvl5pPr>
            <a:lvl6pPr marL="2041096" indent="0">
              <a:buNone/>
              <a:defRPr sz="800"/>
            </a:lvl6pPr>
            <a:lvl7pPr marL="2449316" indent="0">
              <a:buNone/>
              <a:defRPr sz="800"/>
            </a:lvl7pPr>
            <a:lvl8pPr marL="2857533" indent="0">
              <a:buNone/>
              <a:defRPr sz="800"/>
            </a:lvl8pPr>
            <a:lvl9pPr marL="326575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  <a:prstGeom prst="rect">
            <a:avLst/>
          </a:prstGeom>
        </p:spPr>
        <p:txBody>
          <a:bodyPr lIns="34273" tIns="17136" rIns="34273" bIns="17136"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1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1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41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4" y="2400302"/>
            <a:ext cx="10896600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4" y="2400302"/>
            <a:ext cx="10898188" cy="67901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027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1"/>
          </a:xfrm>
          <a:prstGeom prst="rect">
            <a:avLst/>
          </a:prstGeom>
        </p:spPr>
        <p:txBody>
          <a:bodyPr lIns="34273" tIns="17136" rIns="34273" bIns="17136" anchor="b"/>
          <a:lstStyle>
            <a:lvl1pPr marL="0" indent="0">
              <a:buNone/>
              <a:defRPr sz="2100" b="1"/>
            </a:lvl1pPr>
            <a:lvl2pPr marL="408033" indent="0">
              <a:buNone/>
              <a:defRPr sz="1800" b="1"/>
            </a:lvl2pPr>
            <a:lvl3pPr marL="816065" indent="0">
              <a:buNone/>
              <a:defRPr sz="1600" b="1"/>
            </a:lvl3pPr>
            <a:lvl4pPr marL="1224096" indent="0">
              <a:buNone/>
              <a:defRPr sz="1400" b="1"/>
            </a:lvl4pPr>
            <a:lvl5pPr marL="1632128" indent="0">
              <a:buNone/>
              <a:defRPr sz="1400" b="1"/>
            </a:lvl5pPr>
            <a:lvl6pPr marL="2040161" indent="0">
              <a:buNone/>
              <a:defRPr sz="1400" b="1"/>
            </a:lvl6pPr>
            <a:lvl7pPr marL="2448193" indent="0">
              <a:buNone/>
              <a:defRPr sz="1400" b="1"/>
            </a:lvl7pPr>
            <a:lvl8pPr marL="2856225" indent="0">
              <a:buNone/>
              <a:defRPr sz="1400" b="1"/>
            </a:lvl8pPr>
            <a:lvl9pPr marL="3264257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60"/>
            <a:ext cx="4041775" cy="2963466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120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830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099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7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34273" tIns="17136" rIns="34273" bIns="17136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20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3600456"/>
            <a:ext cx="5486400" cy="425053"/>
          </a:xfrm>
          <a:prstGeom prst="rect">
            <a:avLst/>
          </a:prstGeom>
        </p:spPr>
        <p:txBody>
          <a:bodyPr lIns="34273" tIns="17136" rIns="34273" bIns="17136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459585"/>
            <a:ext cx="5486400" cy="3086100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2800"/>
            </a:lvl1pPr>
            <a:lvl2pPr marL="408033" indent="0">
              <a:buNone/>
              <a:defRPr sz="2500"/>
            </a:lvl2pPr>
            <a:lvl3pPr marL="816065" indent="0">
              <a:buNone/>
              <a:defRPr sz="2100"/>
            </a:lvl3pPr>
            <a:lvl4pPr marL="1224096" indent="0">
              <a:buNone/>
              <a:defRPr sz="1800"/>
            </a:lvl4pPr>
            <a:lvl5pPr marL="1632128" indent="0">
              <a:buNone/>
              <a:defRPr sz="1800"/>
            </a:lvl5pPr>
            <a:lvl6pPr marL="2040161" indent="0">
              <a:buNone/>
              <a:defRPr sz="1800"/>
            </a:lvl6pPr>
            <a:lvl7pPr marL="2448193" indent="0">
              <a:buNone/>
              <a:defRPr sz="1800"/>
            </a:lvl7pPr>
            <a:lvl8pPr marL="2856225" indent="0">
              <a:buNone/>
              <a:defRPr sz="1800"/>
            </a:lvl8pPr>
            <a:lvl9pPr marL="3264257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4025504"/>
            <a:ext cx="5486400" cy="603646"/>
          </a:xfrm>
          <a:prstGeom prst="rect">
            <a:avLst/>
          </a:prstGeom>
        </p:spPr>
        <p:txBody>
          <a:bodyPr lIns="34273" tIns="17136" rIns="34273" bIns="17136"/>
          <a:lstStyle>
            <a:lvl1pPr marL="0" indent="0">
              <a:buNone/>
              <a:defRPr sz="1200"/>
            </a:lvl1pPr>
            <a:lvl2pPr marL="408033" indent="0">
              <a:buNone/>
              <a:defRPr sz="1100"/>
            </a:lvl2pPr>
            <a:lvl3pPr marL="816065" indent="0">
              <a:buNone/>
              <a:defRPr sz="900"/>
            </a:lvl3pPr>
            <a:lvl4pPr marL="1224096" indent="0">
              <a:buNone/>
              <a:defRPr sz="800"/>
            </a:lvl4pPr>
            <a:lvl5pPr marL="1632128" indent="0">
              <a:buNone/>
              <a:defRPr sz="800"/>
            </a:lvl5pPr>
            <a:lvl6pPr marL="2040161" indent="0">
              <a:buNone/>
              <a:defRPr sz="800"/>
            </a:lvl6pPr>
            <a:lvl7pPr marL="2448193" indent="0">
              <a:buNone/>
              <a:defRPr sz="800"/>
            </a:lvl7pPr>
            <a:lvl8pPr marL="2856225" indent="0">
              <a:buNone/>
              <a:defRPr sz="800"/>
            </a:lvl8pPr>
            <a:lvl9pPr marL="32642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07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1200151"/>
            <a:ext cx="8229600" cy="3394472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41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92" y="411956"/>
            <a:ext cx="5486400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411956"/>
            <a:ext cx="16308388" cy="8778478"/>
          </a:xfrm>
          <a:prstGeom prst="rect">
            <a:avLst/>
          </a:prstGeom>
        </p:spPr>
        <p:txBody>
          <a:bodyPr vert="eaVert" lIns="34273" tIns="17136" rIns="34273" bIns="1713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B825E21-F5C2-4236-936E-9EDF241770C5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4767267"/>
            <a:ext cx="2895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4" y="4767267"/>
            <a:ext cx="2133600" cy="273844"/>
          </a:xfrm>
          <a:prstGeom prst="rect">
            <a:avLst/>
          </a:prstGeom>
        </p:spPr>
        <p:txBody>
          <a:bodyPr lIns="34273" tIns="17136" rIns="34273" bIns="17136"/>
          <a:lstStyle/>
          <a:p>
            <a:pPr defTabSz="914377"/>
            <a:fld id="{EC95585F-87DD-40E9-911B-772A89257CC4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201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2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D15044BE-B3F3-4258-B55D-9238C2EBFDF1}" type="datetimeFigureOut">
              <a:rPr lang="en-US" sz="1800" smtClean="0">
                <a:solidFill>
                  <a:prstClr val="black"/>
                </a:solidFill>
              </a:rPr>
              <a:pPr defTabSz="914377"/>
              <a:t>10/4/2021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3" y="4767265"/>
            <a:ext cx="2133601" cy="273844"/>
          </a:xfrm>
          <a:prstGeom prst="rect">
            <a:avLst/>
          </a:prstGeom>
        </p:spPr>
        <p:txBody>
          <a:bodyPr lIns="34267" tIns="17134" rIns="34267" bIns="17134"/>
          <a:lstStyle/>
          <a:p>
            <a:pPr defTabSz="914377"/>
            <a:fld id="{E56A0A80-8336-46B1-B89F-89FB7E7362A5}" type="slidenum">
              <a:rPr 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8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34288" tIns="17145" rIns="34288" bIns="17145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34288" tIns="17145" rIns="34288" bIns="17145"/>
          <a:lstStyle>
            <a:lvl1pPr marL="0" indent="0">
              <a:buNone/>
              <a:defRPr sz="2900"/>
            </a:lvl1pPr>
            <a:lvl2pPr marL="408220" indent="0">
              <a:buNone/>
              <a:defRPr sz="2500"/>
            </a:lvl2pPr>
            <a:lvl3pPr marL="816439" indent="0">
              <a:buNone/>
              <a:defRPr sz="2100"/>
            </a:lvl3pPr>
            <a:lvl4pPr marL="1224659" indent="0">
              <a:buNone/>
              <a:defRPr sz="1800"/>
            </a:lvl4pPr>
            <a:lvl5pPr marL="1632877" indent="0">
              <a:buNone/>
              <a:defRPr sz="1800"/>
            </a:lvl5pPr>
            <a:lvl6pPr marL="2041096" indent="0">
              <a:buNone/>
              <a:defRPr sz="1800"/>
            </a:lvl6pPr>
            <a:lvl7pPr marL="2449316" indent="0">
              <a:buNone/>
              <a:defRPr sz="1800"/>
            </a:lvl7pPr>
            <a:lvl8pPr marL="2857533" indent="0">
              <a:buNone/>
              <a:defRPr sz="1800"/>
            </a:lvl8pPr>
            <a:lvl9pPr marL="326575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34288" tIns="17145" rIns="34288" bIns="17145"/>
          <a:lstStyle>
            <a:lvl1pPr marL="0" indent="0">
              <a:buNone/>
              <a:defRPr sz="1200"/>
            </a:lvl1pPr>
            <a:lvl2pPr marL="408220" indent="0">
              <a:buNone/>
              <a:defRPr sz="1100"/>
            </a:lvl2pPr>
            <a:lvl3pPr marL="816439" indent="0">
              <a:buNone/>
              <a:defRPr sz="900"/>
            </a:lvl3pPr>
            <a:lvl4pPr marL="1224659" indent="0">
              <a:buNone/>
              <a:defRPr sz="800"/>
            </a:lvl4pPr>
            <a:lvl5pPr marL="1632877" indent="0">
              <a:buNone/>
              <a:defRPr sz="800"/>
            </a:lvl5pPr>
            <a:lvl6pPr marL="2041096" indent="0">
              <a:buNone/>
              <a:defRPr sz="800"/>
            </a:lvl6pPr>
            <a:lvl7pPr marL="2449316" indent="0">
              <a:buNone/>
              <a:defRPr sz="800"/>
            </a:lvl7pPr>
            <a:lvl8pPr marL="2857533" indent="0">
              <a:buNone/>
              <a:defRPr sz="800"/>
            </a:lvl8pPr>
            <a:lvl9pPr marL="326575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34288" tIns="17145" rIns="34288" bIns="17145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7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7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V="1">
            <a:off x="572021" y="29392"/>
            <a:ext cx="7959210" cy="0"/>
          </a:xfrm>
          <a:prstGeom prst="line">
            <a:avLst/>
          </a:prstGeom>
          <a:ln w="57150">
            <a:solidFill>
              <a:srgbClr val="145F8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-12037" y="52167"/>
            <a:ext cx="9070312" cy="547908"/>
            <a:chOff x="22986" y="76200"/>
            <a:chExt cx="24187499" cy="146108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59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6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64" name="Picture 5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67" name="Picture 10"/>
              <p:cNvPicPr>
                <a:picLocks noChangeAspect="1"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11"/>
              <p:cNvPicPr>
                <a:picLocks noChangeAspect="1" noChangeArrowheads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0" name="TextBox 59"/>
            <p:cNvSpPr txBox="1"/>
            <p:nvPr userDrawn="1"/>
          </p:nvSpPr>
          <p:spPr>
            <a:xfrm>
              <a:off x="2027455" y="504499"/>
              <a:ext cx="185178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4343522" y="504499"/>
              <a:ext cx="176629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81643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65" indent="-306165" algn="l" defTabSz="81643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56" indent="-255138" algn="l" defTabSz="81643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48" indent="-204110" algn="l" defTabSz="8164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67" indent="-204110" algn="l" defTabSz="81643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86" indent="-204110" algn="l" defTabSz="816439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206" indent="-204110" algn="l" defTabSz="81643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425" indent="-204110" algn="l" defTabSz="81643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644" indent="-204110" algn="l" defTabSz="81643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863" indent="-204110" algn="l" defTabSz="81643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20" algn="l" defTabSz="8164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39" algn="l" defTabSz="8164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59" algn="l" defTabSz="8164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77" algn="l" defTabSz="8164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96" algn="l" defTabSz="8164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316" algn="l" defTabSz="8164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33" algn="l" defTabSz="8164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54" algn="l" defTabSz="81643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8620" y="28575"/>
            <a:ext cx="9070312" cy="547908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027455" y="504499"/>
              <a:ext cx="185178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343522" y="504499"/>
              <a:ext cx="176629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4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1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1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57" y="123655"/>
            <a:ext cx="63699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5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 userDrawn="1"/>
        </p:nvSpPr>
        <p:spPr>
          <a:xfrm>
            <a:off x="3315353" y="167252"/>
            <a:ext cx="4310415" cy="311613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PPT</a:t>
            </a:r>
            <a:r>
              <a:rPr lang="en-US" sz="18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TIVI - DIỄN</a:t>
            </a:r>
            <a:r>
              <a:rPr lang="en-US" sz="18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 ĐÀN GIÁO VÊN TOÁN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AvantGarde-Demi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0"/>
          <p:cNvSpPr txBox="1"/>
          <p:nvPr userDrawn="1"/>
        </p:nvSpPr>
        <p:spPr>
          <a:xfrm>
            <a:off x="1342142" y="219002"/>
            <a:ext cx="513262" cy="203892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5" name="TextBox 11"/>
          <p:cNvSpPr txBox="1"/>
          <p:nvPr userDrawn="1"/>
        </p:nvSpPr>
        <p:spPr>
          <a:xfrm>
            <a:off x="806180" y="85881"/>
            <a:ext cx="314490" cy="467425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0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1687"/>
              </a:lnSpc>
            </a:pPr>
            <a:r>
              <a:rPr lang="en-US" sz="1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 userDrawn="1"/>
        </p:nvSpPr>
        <p:spPr>
          <a:xfrm>
            <a:off x="1877134" y="186261"/>
            <a:ext cx="558146" cy="250058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THPT</a:t>
            </a:r>
            <a:endParaRPr lang="en-US" sz="1100" b="1" dirty="0">
              <a:solidFill>
                <a:schemeClr val="bg1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366" y="0"/>
            <a:ext cx="9144547" cy="51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-12037" y="52167"/>
            <a:ext cx="9070312" cy="547908"/>
            <a:chOff x="22986" y="76200"/>
            <a:chExt cx="24187499" cy="14610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9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2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4" name="Picture 5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7" name="Picture 10"/>
              <p:cNvPicPr>
                <a:picLocks noChangeAspect="1"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1"/>
              <p:cNvPicPr>
                <a:picLocks noChangeAspect="1" noChangeArrowheads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2027455" y="504499"/>
              <a:ext cx="185178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343522" y="504499"/>
              <a:ext cx="176629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16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81624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0" indent="-306090" algn="l" defTabSz="81624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95" indent="-255076" algn="l" defTabSz="81624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02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21" indent="-204060" algn="l" defTabSz="81624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42" indent="-204060" algn="l" defTabSz="81624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63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8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05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2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1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03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2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4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65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" y="17476"/>
            <a:ext cx="8131402" cy="5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 userDrawn="1"/>
        </p:nvSpPr>
        <p:spPr>
          <a:xfrm>
            <a:off x="3315353" y="167252"/>
            <a:ext cx="4310415" cy="311613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PPT TIVI - DIỄN ĐÀN GIÁO VÊN TOÁN</a:t>
            </a:r>
          </a:p>
        </p:txBody>
      </p:sp>
      <p:sp>
        <p:nvSpPr>
          <p:cNvPr id="14" name="TextBox 10"/>
          <p:cNvSpPr txBox="1"/>
          <p:nvPr userDrawn="1"/>
        </p:nvSpPr>
        <p:spPr>
          <a:xfrm>
            <a:off x="1342142" y="219002"/>
            <a:ext cx="513262" cy="203892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5" name="TextBox 11"/>
          <p:cNvSpPr txBox="1"/>
          <p:nvPr userDrawn="1"/>
        </p:nvSpPr>
        <p:spPr>
          <a:xfrm>
            <a:off x="806180" y="85881"/>
            <a:ext cx="314490" cy="467425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0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1687"/>
              </a:lnSpc>
            </a:pPr>
            <a:r>
              <a:rPr lang="en-US" sz="1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 userDrawn="1"/>
        </p:nvSpPr>
        <p:spPr>
          <a:xfrm>
            <a:off x="1877134" y="186261"/>
            <a:ext cx="558146" cy="250058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THPT</a:t>
            </a:r>
            <a:endParaRPr lang="en-US" sz="1100" b="1" dirty="0">
              <a:solidFill>
                <a:prstClr val="white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366" y="0"/>
            <a:ext cx="9144547" cy="51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B8F39D-FD39-4E9A-B1BD-6585ABB566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9" y="97155"/>
            <a:ext cx="446307" cy="445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88" y="68580"/>
            <a:ext cx="446787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81624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0" indent="-306090" algn="l" defTabSz="81624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95" indent="-255076" algn="l" defTabSz="81624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02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21" indent="-204060" algn="l" defTabSz="81624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42" indent="-204060" algn="l" defTabSz="81624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63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8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05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2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1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03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2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4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65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 userDrawn="1"/>
        </p:nvSpPr>
        <p:spPr>
          <a:xfrm>
            <a:off x="3315353" y="167252"/>
            <a:ext cx="4310415" cy="311613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PPT TIVI - DIỄN ĐÀN GIÁO VÊN TOÁN</a:t>
            </a:r>
          </a:p>
        </p:txBody>
      </p:sp>
      <p:sp>
        <p:nvSpPr>
          <p:cNvPr id="14" name="TextBox 10"/>
          <p:cNvSpPr txBox="1"/>
          <p:nvPr userDrawn="1"/>
        </p:nvSpPr>
        <p:spPr>
          <a:xfrm>
            <a:off x="1342142" y="219002"/>
            <a:ext cx="513262" cy="203892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5" name="TextBox 11"/>
          <p:cNvSpPr txBox="1"/>
          <p:nvPr userDrawn="1"/>
        </p:nvSpPr>
        <p:spPr>
          <a:xfrm>
            <a:off x="806180" y="85881"/>
            <a:ext cx="314490" cy="467425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0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1687"/>
              </a:lnSpc>
            </a:pPr>
            <a:r>
              <a:rPr lang="en-US" sz="1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 userDrawn="1"/>
        </p:nvSpPr>
        <p:spPr>
          <a:xfrm>
            <a:off x="1877134" y="186261"/>
            <a:ext cx="558146" cy="250058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THPT</a:t>
            </a:r>
            <a:endParaRPr lang="en-US" sz="1100" b="1" dirty="0">
              <a:solidFill>
                <a:prstClr val="white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366" y="0"/>
            <a:ext cx="9144547" cy="51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-12037" y="52167"/>
            <a:ext cx="9070312" cy="547908"/>
            <a:chOff x="22986" y="76200"/>
            <a:chExt cx="24187499" cy="14610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9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2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4" name="Picture 5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7" name="Picture 10"/>
              <p:cNvPicPr>
                <a:picLocks noChangeAspect="1"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1"/>
              <p:cNvPicPr>
                <a:picLocks noChangeAspect="1" noChangeArrowheads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2027455" y="504499"/>
              <a:ext cx="185178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343522" y="504499"/>
              <a:ext cx="176629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defTabSz="81624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0" indent="-306090" algn="l" defTabSz="81624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95" indent="-255076" algn="l" defTabSz="81624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02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21" indent="-204060" algn="l" defTabSz="81624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42" indent="-204060" algn="l" defTabSz="81624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63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8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05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2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1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03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2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4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65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 userDrawn="1"/>
        </p:nvSpPr>
        <p:spPr>
          <a:xfrm>
            <a:off x="3315353" y="167252"/>
            <a:ext cx="4310415" cy="311613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PPT TIVI - DIỄN ĐÀN GIÁO VÊN TOÁN</a:t>
            </a:r>
          </a:p>
        </p:txBody>
      </p:sp>
      <p:sp>
        <p:nvSpPr>
          <p:cNvPr id="14" name="TextBox 10"/>
          <p:cNvSpPr txBox="1"/>
          <p:nvPr userDrawn="1"/>
        </p:nvSpPr>
        <p:spPr>
          <a:xfrm>
            <a:off x="1342142" y="219002"/>
            <a:ext cx="513262" cy="203892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5" name="TextBox 11"/>
          <p:cNvSpPr txBox="1"/>
          <p:nvPr userDrawn="1"/>
        </p:nvSpPr>
        <p:spPr>
          <a:xfrm>
            <a:off x="806180" y="85881"/>
            <a:ext cx="314490" cy="467425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0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1687"/>
              </a:lnSpc>
            </a:pPr>
            <a:r>
              <a:rPr lang="en-US" sz="1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 userDrawn="1"/>
        </p:nvSpPr>
        <p:spPr>
          <a:xfrm>
            <a:off x="1877134" y="186261"/>
            <a:ext cx="558146" cy="250058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THPT</a:t>
            </a:r>
            <a:endParaRPr lang="en-US" sz="1100" b="1" dirty="0">
              <a:solidFill>
                <a:prstClr val="white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366" y="0"/>
            <a:ext cx="9144547" cy="51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-12037" y="52167"/>
            <a:ext cx="9070312" cy="547908"/>
            <a:chOff x="22986" y="76200"/>
            <a:chExt cx="24187499" cy="14610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9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2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4" name="Picture 5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7" name="Picture 10"/>
              <p:cNvPicPr>
                <a:picLocks noChangeAspect="1"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1"/>
              <p:cNvPicPr>
                <a:picLocks noChangeAspect="1" noChangeArrowheads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2027455" y="504499"/>
              <a:ext cx="185178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343522" y="504499"/>
              <a:ext cx="176629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39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81624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0" indent="-306090" algn="l" defTabSz="81624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95" indent="-255076" algn="l" defTabSz="81624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02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21" indent="-204060" algn="l" defTabSz="81624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42" indent="-204060" algn="l" defTabSz="81624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63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8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05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2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1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03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2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4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65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 userDrawn="1"/>
        </p:nvSpPr>
        <p:spPr>
          <a:xfrm>
            <a:off x="3315353" y="167252"/>
            <a:ext cx="4310415" cy="311613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PPT TIVI - DIỄN ĐÀN GIÁO VÊN TOÁN</a:t>
            </a:r>
          </a:p>
        </p:txBody>
      </p:sp>
      <p:sp>
        <p:nvSpPr>
          <p:cNvPr id="14" name="TextBox 10"/>
          <p:cNvSpPr txBox="1"/>
          <p:nvPr userDrawn="1"/>
        </p:nvSpPr>
        <p:spPr>
          <a:xfrm>
            <a:off x="1342142" y="219002"/>
            <a:ext cx="513262" cy="203892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5" name="TextBox 11"/>
          <p:cNvSpPr txBox="1"/>
          <p:nvPr userDrawn="1"/>
        </p:nvSpPr>
        <p:spPr>
          <a:xfrm>
            <a:off x="806180" y="85881"/>
            <a:ext cx="314490" cy="467425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0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1687"/>
              </a:lnSpc>
            </a:pPr>
            <a:r>
              <a:rPr lang="en-US" sz="1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 userDrawn="1"/>
        </p:nvSpPr>
        <p:spPr>
          <a:xfrm>
            <a:off x="1877134" y="186261"/>
            <a:ext cx="558146" cy="250058"/>
          </a:xfrm>
          <a:prstGeom prst="rect">
            <a:avLst/>
          </a:prstGeom>
          <a:noFill/>
        </p:spPr>
        <p:txBody>
          <a:bodyPr wrap="none" lIns="34280" tIns="17140" rIns="34280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THPT</a:t>
            </a:r>
            <a:endParaRPr lang="en-US" sz="1100" b="1" dirty="0">
              <a:solidFill>
                <a:prstClr val="white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366" y="0"/>
            <a:ext cx="9144547" cy="51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-12037" y="52167"/>
            <a:ext cx="9070312" cy="547908"/>
            <a:chOff x="22986" y="76200"/>
            <a:chExt cx="24187499" cy="14610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9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2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4" name="Picture 5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7" name="Picture 10"/>
              <p:cNvPicPr>
                <a:picLocks noChangeAspect="1"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1"/>
              <p:cNvPicPr>
                <a:picLocks noChangeAspect="1" noChangeArrowheads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342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>
              <a:off x="2027455" y="504499"/>
              <a:ext cx="185178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343522" y="504499"/>
              <a:ext cx="1766299" cy="82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- DIỄN ĐÀN GIÁO VIÊN TOÁN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85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defTabSz="81624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0" indent="-306090" algn="l" defTabSz="81624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95" indent="-255076" algn="l" defTabSz="81624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02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21" indent="-204060" algn="l" defTabSz="81624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42" indent="-204060" algn="l" defTabSz="81624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63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8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05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24" indent="-204060" algn="l" defTabSz="8162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1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2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03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2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44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65" algn="l" defTabSz="8162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45.png"/><Relationship Id="rId4" Type="http://schemas.openxmlformats.org/officeDocument/2006/relationships/image" Target="../media/image7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6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5" Type="http://schemas.openxmlformats.org/officeDocument/2006/relationships/image" Target="../media/image4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6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0.png"/><Relationship Id="rId11" Type="http://schemas.openxmlformats.org/officeDocument/2006/relationships/image" Target="../media/image55.png"/><Relationship Id="rId5" Type="http://schemas.openxmlformats.org/officeDocument/2006/relationships/image" Target="../media/image492.png"/><Relationship Id="rId10" Type="http://schemas.openxmlformats.org/officeDocument/2006/relationships/image" Target="../media/image54.png"/><Relationship Id="rId4" Type="http://schemas.openxmlformats.org/officeDocument/2006/relationships/image" Target="../media/image493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481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491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81.png"/><Relationship Id="rId7" Type="http://schemas.openxmlformats.org/officeDocument/2006/relationships/image" Target="../media/image6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71.png"/><Relationship Id="rId9" Type="http://schemas.openxmlformats.org/officeDocument/2006/relationships/image" Target="../media/image6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641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66.png"/><Relationship Id="rId4" Type="http://schemas.openxmlformats.org/officeDocument/2006/relationships/image" Target="../media/image98.png"/><Relationship Id="rId9" Type="http://schemas.openxmlformats.org/officeDocument/2006/relationships/image" Target="../media/image6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6.emf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68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94.png"/><Relationship Id="rId4" Type="http://schemas.openxmlformats.org/officeDocument/2006/relationships/image" Target="../media/image96.png"/><Relationship Id="rId9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060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0.png"/><Relationship Id="rId5" Type="http://schemas.openxmlformats.org/officeDocument/2006/relationships/image" Target="../media/image972.png"/><Relationship Id="rId10" Type="http://schemas.openxmlformats.org/officeDocument/2006/relationships/image" Target="../media/image126.png"/><Relationship Id="rId4" Type="http://schemas.openxmlformats.org/officeDocument/2006/relationships/image" Target="../media/image680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1.png"/><Relationship Id="rId3" Type="http://schemas.openxmlformats.org/officeDocument/2006/relationships/image" Target="../media/image970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1.png"/><Relationship Id="rId11" Type="http://schemas.openxmlformats.org/officeDocument/2006/relationships/image" Target="../media/image1220.png"/><Relationship Id="rId5" Type="http://schemas.openxmlformats.org/officeDocument/2006/relationships/image" Target="../media/image1161.png"/><Relationship Id="rId10" Type="http://schemas.openxmlformats.org/officeDocument/2006/relationships/image" Target="../media/image122.png"/><Relationship Id="rId4" Type="http://schemas.openxmlformats.org/officeDocument/2006/relationships/image" Target="../media/image1151.png"/><Relationship Id="rId9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2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1.png"/><Relationship Id="rId5" Type="http://schemas.openxmlformats.org/officeDocument/2006/relationships/image" Target="../media/image1250.png"/><Relationship Id="rId4" Type="http://schemas.openxmlformats.org/officeDocument/2006/relationships/image" Target="../media/image12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2.png"/><Relationship Id="rId5" Type="http://schemas.openxmlformats.org/officeDocument/2006/relationships/image" Target="../media/image1110.png"/><Relationship Id="rId4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1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0.png"/><Relationship Id="rId5" Type="http://schemas.openxmlformats.org/officeDocument/2006/relationships/image" Target="../media/image135.png"/><Relationship Id="rId4" Type="http://schemas.openxmlformats.org/officeDocument/2006/relationships/image" Target="../media/image11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01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21.png"/><Relationship Id="rId4" Type="http://schemas.openxmlformats.org/officeDocument/2006/relationships/image" Target="../media/image136.png"/><Relationship Id="rId9" Type="http://schemas.openxmlformats.org/officeDocument/2006/relationships/image" Target="../media/image13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3" Type="http://schemas.openxmlformats.org/officeDocument/2006/relationships/image" Target="../media/image142.png"/><Relationship Id="rId7" Type="http://schemas.openxmlformats.org/officeDocument/2006/relationships/image" Target="../media/image12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350.png"/><Relationship Id="rId10" Type="http://schemas.openxmlformats.org/officeDocument/2006/relationships/image" Target="../media/image1400.png"/><Relationship Id="rId4" Type="http://schemas.openxmlformats.org/officeDocument/2006/relationships/image" Target="../media/image143.png"/><Relationship Id="rId9" Type="http://schemas.openxmlformats.org/officeDocument/2006/relationships/image" Target="../media/image13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5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1.png"/><Relationship Id="rId9" Type="http://schemas.openxmlformats.org/officeDocument/2006/relationships/image" Target="../media/image1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6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0.png"/><Relationship Id="rId5" Type="http://schemas.openxmlformats.org/officeDocument/2006/relationships/image" Target="../media/image147.png"/><Relationship Id="rId4" Type="http://schemas.openxmlformats.org/officeDocument/2006/relationships/image" Target="../media/image1420.png"/><Relationship Id="rId9" Type="http://schemas.openxmlformats.org/officeDocument/2006/relationships/image" Target="../media/image1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41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9.png"/><Relationship Id="rId5" Type="http://schemas.openxmlformats.org/officeDocument/2006/relationships/image" Target="../media/image149.png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272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3.png"/><Relationship Id="rId5" Type="http://schemas.openxmlformats.org/officeDocument/2006/relationships/image" Target="../media/image161.png"/><Relationship Id="rId4" Type="http://schemas.openxmlformats.org/officeDocument/2006/relationships/image" Target="../media/image15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2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5" Type="http://schemas.openxmlformats.org/officeDocument/2006/relationships/image" Target="../media/image167.png"/><Relationship Id="rId4" Type="http://schemas.openxmlformats.org/officeDocument/2006/relationships/image" Target="../media/image15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0.png"/><Relationship Id="rId11" Type="http://schemas.openxmlformats.org/officeDocument/2006/relationships/image" Target="../media/image38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23332" y="2212342"/>
            <a:ext cx="6957274" cy="24035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9" tIns="17139" rIns="34279" bIns="17139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6416" y="715382"/>
            <a:ext cx="1287109" cy="3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79" tIns="17139" rIns="34279" bIns="17139" rtlCol="0">
            <a:spAutoFit/>
          </a:bodyPr>
          <a:lstStyle/>
          <a:p>
            <a:pPr algn="ctr"/>
            <a:r>
              <a:rPr lang="en-US" sz="1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1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34727" y="548964"/>
            <a:ext cx="693099" cy="737713"/>
            <a:chOff x="12784885" y="1066801"/>
            <a:chExt cx="1848264" cy="1967235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902731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8"/>
              <a:ext cx="1612245" cy="147724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30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41815" y="607027"/>
            <a:ext cx="839391" cy="64013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193355" y="2666936"/>
            <a:ext cx="4046508" cy="400634"/>
            <a:chOff x="7128546" y="7086600"/>
            <a:chExt cx="10308595" cy="1068481"/>
          </a:xfrm>
        </p:grpSpPr>
        <p:sp>
          <p:nvSpPr>
            <p:cNvPr id="57" name="Rectangle 56"/>
            <p:cNvSpPr/>
            <p:nvPr/>
          </p:nvSpPr>
          <p:spPr>
            <a:xfrm>
              <a:off x="9542541" y="7208921"/>
              <a:ext cx="7894600" cy="943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ĐƯỜNG ELIP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128546" y="7086600"/>
              <a:ext cx="2788279" cy="1068481"/>
              <a:chOff x="7131282" y="7543800"/>
              <a:chExt cx="2765261" cy="1068481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131282" y="7668325"/>
                <a:ext cx="2765261" cy="943956"/>
                <a:chOff x="7131282" y="7668325"/>
                <a:chExt cx="2765261" cy="94395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131282" y="7668325"/>
                  <a:ext cx="2765261" cy="943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869B24C2-7355-426F-B4A6-F10068BE7AF1}"/>
              </a:ext>
            </a:extLst>
          </p:cNvPr>
          <p:cNvGrpSpPr/>
          <p:nvPr/>
        </p:nvGrpSpPr>
        <p:grpSpPr>
          <a:xfrm>
            <a:off x="1204987" y="3154903"/>
            <a:ext cx="5324103" cy="400634"/>
            <a:chOff x="7128546" y="7086600"/>
            <a:chExt cx="13563298" cy="106848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DFB70A-97CC-4BAE-9D39-817A8207D0B1}"/>
                </a:ext>
              </a:extLst>
            </p:cNvPr>
            <p:cNvSpPr/>
            <p:nvPr/>
          </p:nvSpPr>
          <p:spPr>
            <a:xfrm>
              <a:off x="9542542" y="7208921"/>
              <a:ext cx="11149302" cy="943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CHÍNH TẮC CỦA ELIP</a:t>
              </a:r>
            </a:p>
          </p:txBody>
        </p: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640CD524-07F1-4EBA-B47D-211C7166A512}"/>
                </a:ext>
              </a:extLst>
            </p:cNvPr>
            <p:cNvGrpSpPr/>
            <p:nvPr/>
          </p:nvGrpSpPr>
          <p:grpSpPr>
            <a:xfrm>
              <a:off x="7128546" y="7086600"/>
              <a:ext cx="2788279" cy="1068481"/>
              <a:chOff x="7131282" y="7543800"/>
              <a:chExt cx="2765261" cy="1068481"/>
            </a:xfrm>
          </p:grpSpPr>
          <p:sp>
            <p:nvSpPr>
              <p:cNvPr id="31" name="Isosceles Triangle 44">
                <a:extLst>
                  <a:ext uri="{FF2B5EF4-FFF2-40B4-BE49-F238E27FC236}">
                    <a16:creationId xmlns:a16="http://schemas.microsoft.com/office/drawing/2014/main" id="{A155B162-FED3-4275-9C1F-A5035C88EB0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2" name="Group 28">
                <a:extLst>
                  <a:ext uri="{FF2B5EF4-FFF2-40B4-BE49-F238E27FC236}">
                    <a16:creationId xmlns:a16="http://schemas.microsoft.com/office/drawing/2014/main" id="{BD6AD6A4-87FB-415F-A784-9B1A27102D1C}"/>
                  </a:ext>
                </a:extLst>
              </p:cNvPr>
              <p:cNvGrpSpPr/>
              <p:nvPr/>
            </p:nvGrpSpPr>
            <p:grpSpPr>
              <a:xfrm>
                <a:off x="7131282" y="7668325"/>
                <a:ext cx="2765261" cy="943956"/>
                <a:chOff x="7131282" y="7668325"/>
                <a:chExt cx="2765261" cy="943956"/>
              </a:xfrm>
            </p:grpSpPr>
            <p:sp>
              <p:nvSpPr>
                <p:cNvPr id="33" name="Round Same Side Corner Rectangle 60">
                  <a:extLst>
                    <a:ext uri="{FF2B5EF4-FFF2-40B4-BE49-F238E27FC236}">
                      <a16:creationId xmlns:a16="http://schemas.microsoft.com/office/drawing/2014/main" id="{E011AA37-7A00-48E2-99C2-FE5E75B94B49}"/>
                    </a:ext>
                  </a:extLst>
                </p:cNvPr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8F97280-1369-43B4-8CB7-787A7E19C756}"/>
                    </a:ext>
                  </a:extLst>
                </p:cNvPr>
                <p:cNvSpPr txBox="1"/>
                <p:nvPr/>
              </p:nvSpPr>
              <p:spPr>
                <a:xfrm>
                  <a:off x="7131282" y="7668325"/>
                  <a:ext cx="2765261" cy="943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5" name="Group 60">
            <a:extLst>
              <a:ext uri="{FF2B5EF4-FFF2-40B4-BE49-F238E27FC236}">
                <a16:creationId xmlns:a16="http://schemas.microsoft.com/office/drawing/2014/main" id="{DC8A10FF-C20E-4D2F-A24A-5F0F7876ECF5}"/>
              </a:ext>
            </a:extLst>
          </p:cNvPr>
          <p:cNvGrpSpPr/>
          <p:nvPr/>
        </p:nvGrpSpPr>
        <p:grpSpPr>
          <a:xfrm>
            <a:off x="1227790" y="3648473"/>
            <a:ext cx="3539960" cy="400634"/>
            <a:chOff x="7128546" y="7086600"/>
            <a:chExt cx="9018144" cy="106848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B28E72-D6EE-4B3B-9EF0-FC04BC90BF79}"/>
                </a:ext>
              </a:extLst>
            </p:cNvPr>
            <p:cNvSpPr/>
            <p:nvPr/>
          </p:nvSpPr>
          <p:spPr>
            <a:xfrm>
              <a:off x="9542542" y="7208921"/>
              <a:ext cx="6604148" cy="943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DẠNG CỦA ELIP</a:t>
              </a:r>
            </a:p>
          </p:txBody>
        </p:sp>
        <p:grpSp>
          <p:nvGrpSpPr>
            <p:cNvPr id="37" name="Group 26">
              <a:extLst>
                <a:ext uri="{FF2B5EF4-FFF2-40B4-BE49-F238E27FC236}">
                  <a16:creationId xmlns:a16="http://schemas.microsoft.com/office/drawing/2014/main" id="{E237DF55-06C1-4616-80A1-2916C2F53D36}"/>
                </a:ext>
              </a:extLst>
            </p:cNvPr>
            <p:cNvGrpSpPr/>
            <p:nvPr/>
          </p:nvGrpSpPr>
          <p:grpSpPr>
            <a:xfrm>
              <a:off x="7128546" y="7086600"/>
              <a:ext cx="2788279" cy="1068481"/>
              <a:chOff x="7131282" y="7543800"/>
              <a:chExt cx="2765261" cy="1068481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id="{8D5574AC-00C7-4866-BF88-0795E3CB57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9" name="Group 28">
                <a:extLst>
                  <a:ext uri="{FF2B5EF4-FFF2-40B4-BE49-F238E27FC236}">
                    <a16:creationId xmlns:a16="http://schemas.microsoft.com/office/drawing/2014/main" id="{9A2E163A-300C-400C-953E-7CC1F1CD55CE}"/>
                  </a:ext>
                </a:extLst>
              </p:cNvPr>
              <p:cNvGrpSpPr/>
              <p:nvPr/>
            </p:nvGrpSpPr>
            <p:grpSpPr>
              <a:xfrm>
                <a:off x="7131282" y="7668325"/>
                <a:ext cx="2765261" cy="943956"/>
                <a:chOff x="7131282" y="7668325"/>
                <a:chExt cx="2765261" cy="943956"/>
              </a:xfrm>
            </p:grpSpPr>
            <p:sp>
              <p:nvSpPr>
                <p:cNvPr id="40" name="Round Same Side Corner Rectangle 60">
                  <a:extLst>
                    <a:ext uri="{FF2B5EF4-FFF2-40B4-BE49-F238E27FC236}">
                      <a16:creationId xmlns:a16="http://schemas.microsoft.com/office/drawing/2014/main" id="{CB67101D-EB11-4C21-BC54-9F217B375847}"/>
                    </a:ext>
                  </a:extLst>
                </p:cNvPr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BBB1A90-4996-489C-8F57-55FED7846205}"/>
                    </a:ext>
                  </a:extLst>
                </p:cNvPr>
                <p:cNvSpPr txBox="1"/>
                <p:nvPr/>
              </p:nvSpPr>
              <p:spPr>
                <a:xfrm>
                  <a:off x="7131282" y="7668325"/>
                  <a:ext cx="2765261" cy="943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E4365C6-F3C8-40EA-8864-D6251E756ECB}"/>
              </a:ext>
            </a:extLst>
          </p:cNvPr>
          <p:cNvSpPr txBox="1"/>
          <p:nvPr/>
        </p:nvSpPr>
        <p:spPr>
          <a:xfrm>
            <a:off x="2393646" y="2080684"/>
            <a:ext cx="4631375" cy="329565"/>
          </a:xfrm>
          <a:prstGeom prst="rect">
            <a:avLst/>
          </a:prstGeom>
          <a:solidFill>
            <a:schemeClr val="bg1"/>
          </a:solidFill>
        </p:spPr>
        <p:txBody>
          <a:bodyPr wrap="none" lIns="34279" tIns="17139" rIns="34279" bIns="17139" rtlCol="0">
            <a:spAutoFit/>
          </a:bodyPr>
          <a:lstStyle/>
          <a:p>
            <a:pPr algn="ctr">
              <a:lnSpc>
                <a:spcPts val="2250"/>
              </a:lnSpc>
              <a:spcBef>
                <a:spcPts val="675"/>
              </a:spcBef>
            </a:pPr>
            <a:r>
              <a:rPr lang="en-US" sz="25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PHƯƠNG TRÌNH ELIP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7710" y="1402888"/>
            <a:ext cx="9150186" cy="3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77" tIns="17139" rIns="34277" bIns="17139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18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1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PHƯƠNG PHÁP TỌA ĐỘ TRONG MẶT PHẲNG</a:t>
            </a:r>
          </a:p>
        </p:txBody>
      </p:sp>
    </p:spTree>
    <p:extLst>
      <p:ext uri="{BB962C8B-B14F-4D97-AF65-F5344CB8AC3E}">
        <p14:creationId xmlns:p14="http://schemas.microsoft.com/office/powerpoint/2010/main" val="18662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1" grpId="0" animBg="1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204697" y="1067451"/>
            <a:ext cx="8715564" cy="116155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sx="1000" sy="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816398">
              <a:defRPr/>
            </a:pPr>
            <a:endParaRPr lang="en-US" sz="17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883215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378386" y="1137734"/>
            <a:ext cx="8460814" cy="427040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defTabSz="914354">
              <a:lnSpc>
                <a:spcPct val="150000"/>
              </a:lnSpc>
              <a:spcBef>
                <a:spcPts val="450"/>
              </a:spcBef>
            </a:pP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vi-VN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7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79800" y="1543050"/>
                <a:ext cx="2016285" cy="47601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99" y="4114800"/>
                <a:ext cx="5376760" cy="1269381"/>
              </a:xfrm>
              <a:prstGeom prst="rect">
                <a:avLst/>
              </a:prstGeom>
              <a:blipFill rotWithShape="1">
                <a:blip r:embed="rId3"/>
                <a:stretch>
                  <a:fillRect l="-5102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274883" y="1622142"/>
                <a:ext cx="2497541" cy="317834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53" y="4325711"/>
                <a:ext cx="6660109" cy="847557"/>
              </a:xfrm>
              <a:prstGeom prst="rect">
                <a:avLst/>
              </a:prstGeom>
              <a:blipFill rotWithShape="1">
                <a:blip r:embed="rId4"/>
                <a:stretch>
                  <a:fillRect l="-4117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2281" y="1622142"/>
                <a:ext cx="2168685" cy="317834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GB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749" y="4325711"/>
                <a:ext cx="5783160" cy="847557"/>
              </a:xfrm>
              <a:prstGeom prst="rect">
                <a:avLst/>
              </a:prstGeom>
              <a:blipFill rotWithShape="1">
                <a:blip r:embed="rId5"/>
                <a:stretch>
                  <a:fillRect l="-4742" t="-15108" r="-1686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975315" y="1543049"/>
                <a:ext cx="1854360" cy="47601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840" y="4114798"/>
                <a:ext cx="4944960" cy="1269381"/>
              </a:xfrm>
              <a:prstGeom prst="rect">
                <a:avLst/>
              </a:prstGeom>
              <a:blipFill rotWithShape="1">
                <a:blip r:embed="rId6"/>
                <a:stretch>
                  <a:fillRect l="-5542" r="-4680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4444144" y="1571625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60" name="Group 10">
            <a:extLst>
              <a:ext uri="{FF2B5EF4-FFF2-40B4-BE49-F238E27FC236}">
                <a16:creationId xmlns:a16="http://schemas.microsoft.com/office/drawing/2014/main" id="{7A2E85B8-E655-4AF5-815E-B21D16BAEB72}"/>
              </a:ext>
            </a:extLst>
          </p:cNvPr>
          <p:cNvGrpSpPr/>
          <p:nvPr/>
        </p:nvGrpSpPr>
        <p:grpSpPr>
          <a:xfrm>
            <a:off x="227593" y="2421268"/>
            <a:ext cx="8715563" cy="2542079"/>
            <a:chOff x="1269558" y="5713749"/>
            <a:chExt cx="22881784" cy="8206240"/>
          </a:xfrm>
        </p:grpSpPr>
        <p:sp>
          <p:nvSpPr>
            <p:cNvPr id="61" name="Rounded Rectangle 52">
              <a:extLst>
                <a:ext uri="{FF2B5EF4-FFF2-40B4-BE49-F238E27FC236}">
                  <a16:creationId xmlns:a16="http://schemas.microsoft.com/office/drawing/2014/main" id="{C5730849-0705-44FC-A710-C56531DBBB1C}"/>
                </a:ext>
              </a:extLst>
            </p:cNvPr>
            <p:cNvSpPr/>
            <p:nvPr/>
          </p:nvSpPr>
          <p:spPr>
            <a:xfrm>
              <a:off x="1269558" y="5925006"/>
              <a:ext cx="22881784" cy="799498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grpSp>
          <p:nvGrpSpPr>
            <p:cNvPr id="63" name="Group 60">
              <a:extLst>
                <a:ext uri="{FF2B5EF4-FFF2-40B4-BE49-F238E27FC236}">
                  <a16:creationId xmlns:a16="http://schemas.microsoft.com/office/drawing/2014/main" id="{C505ADCA-B9E2-4B04-A8DB-0532C50ED846}"/>
                </a:ext>
              </a:extLst>
            </p:cNvPr>
            <p:cNvGrpSpPr/>
            <p:nvPr/>
          </p:nvGrpSpPr>
          <p:grpSpPr>
            <a:xfrm>
              <a:off x="1270511" y="5713749"/>
              <a:ext cx="3677701" cy="1142586"/>
              <a:chOff x="1224541" y="6152316"/>
              <a:chExt cx="3677701" cy="1142586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4D7D26A3-245F-4F3D-8E0E-6D91A1C04F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67A8F72-D439-406F-AC05-FAFB6E4DFEB9}"/>
                  </a:ext>
                </a:extLst>
              </p:cNvPr>
              <p:cNvSpPr txBox="1"/>
              <p:nvPr/>
            </p:nvSpPr>
            <p:spPr>
              <a:xfrm>
                <a:off x="2227050" y="6152316"/>
                <a:ext cx="2675192" cy="114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Round Diagonal Corner Rectangle 58">
                <a:extLst>
                  <a:ext uri="{FF2B5EF4-FFF2-40B4-BE49-F238E27FC236}">
                    <a16:creationId xmlns:a16="http://schemas.microsoft.com/office/drawing/2014/main" id="{19A1AF48-1C33-409F-91DF-90D671C15B3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/>
              </a:p>
            </p:txBody>
          </p:sp>
          <p:sp>
            <p:nvSpPr>
              <p:cNvPr id="72" name="Freeform 15">
                <a:extLst>
                  <a:ext uri="{FF2B5EF4-FFF2-40B4-BE49-F238E27FC236}">
                    <a16:creationId xmlns:a16="http://schemas.microsoft.com/office/drawing/2014/main" id="{57014A46-CD5B-44F0-8A98-9E0E31A280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BEDDDAD-F51C-431D-9DE4-1C4161EE8CC5}"/>
                  </a:ext>
                </a:extLst>
              </p:cNvPr>
              <p:cNvSpPr txBox="1"/>
              <p:nvPr/>
            </p:nvSpPr>
            <p:spPr>
              <a:xfrm>
                <a:off x="494768" y="2957969"/>
                <a:ext cx="7430032" cy="451652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BEDDDAD-F51C-431D-9DE4-1C4161EE8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8" y="2957969"/>
                <a:ext cx="7430032" cy="451652"/>
              </a:xfrm>
              <a:prstGeom prst="rect">
                <a:avLst/>
              </a:prstGeom>
              <a:blipFill>
                <a:blip r:embed="rId7"/>
                <a:stretch>
                  <a:fillRect l="-1148" b="-108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EB9F02E-32CA-4D0A-9BF6-DDD77A06783A}"/>
                  </a:ext>
                </a:extLst>
              </p:cNvPr>
              <p:cNvSpPr txBox="1"/>
              <p:nvPr/>
            </p:nvSpPr>
            <p:spPr>
              <a:xfrm>
                <a:off x="470031" y="3375536"/>
                <a:ext cx="8470693" cy="451652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7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vi-VN" sz="17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vi-VN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EB9F02E-32CA-4D0A-9BF6-DDD77A06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1" y="3375536"/>
                <a:ext cx="8470693" cy="451652"/>
              </a:xfrm>
              <a:prstGeom prst="rect">
                <a:avLst/>
              </a:prstGeom>
              <a:blipFill>
                <a:blip r:embed="rId8"/>
                <a:stretch>
                  <a:fillRect l="-1007" b="-9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815914-8FD4-4ADD-8696-CF81242D6E04}"/>
                  </a:ext>
                </a:extLst>
              </p:cNvPr>
              <p:cNvSpPr txBox="1"/>
              <p:nvPr/>
            </p:nvSpPr>
            <p:spPr>
              <a:xfrm>
                <a:off x="496362" y="3779523"/>
                <a:ext cx="8686800" cy="45158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hông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phương trình đường elip</a:t>
                </a:r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C815914-8FD4-4ADD-8696-CF81242D6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2" y="3779523"/>
                <a:ext cx="8686800" cy="451588"/>
              </a:xfrm>
              <a:prstGeom prst="rect">
                <a:avLst/>
              </a:prstGeom>
              <a:blipFill>
                <a:blip r:embed="rId9"/>
                <a:stretch>
                  <a:fillRect l="-982" b="-9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94B8443-478B-460D-85D0-FDEA63C02372}"/>
                  </a:ext>
                </a:extLst>
              </p:cNvPr>
              <p:cNvSpPr txBox="1"/>
              <p:nvPr/>
            </p:nvSpPr>
            <p:spPr>
              <a:xfrm>
                <a:off x="496362" y="4312560"/>
                <a:ext cx="5510585" cy="562131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sz="17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94B8443-478B-460D-85D0-FDEA63C02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2" y="4312560"/>
                <a:ext cx="5510585" cy="562131"/>
              </a:xfrm>
              <a:prstGeom prst="rect">
                <a:avLst/>
              </a:prstGeom>
              <a:blipFill rotWithShape="1">
                <a:blip r:embed="rId10"/>
                <a:stretch>
                  <a:fillRect l="-143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07B924A8-9889-4C1E-A59F-947B8F732DF8}"/>
              </a:ext>
            </a:extLst>
          </p:cNvPr>
          <p:cNvSpPr txBox="1"/>
          <p:nvPr/>
        </p:nvSpPr>
        <p:spPr>
          <a:xfrm>
            <a:off x="873849" y="4686300"/>
            <a:ext cx="1154976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1B28ECA-2F74-40B8-A794-304FC6E19E97}"/>
              </a:ext>
            </a:extLst>
          </p:cNvPr>
          <p:cNvGrpSpPr/>
          <p:nvPr/>
        </p:nvGrpSpPr>
        <p:grpSpPr>
          <a:xfrm>
            <a:off x="1564770" y="742210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997ADFA2-8B4D-4C7B-80D3-4E6BBEA5E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7" name="Group 30">
              <a:extLst>
                <a:ext uri="{FF2B5EF4-FFF2-40B4-BE49-F238E27FC236}">
                  <a16:creationId xmlns:a16="http://schemas.microsoft.com/office/drawing/2014/main" id="{0EF66C54-BF14-42AD-86DF-2FFBB063430E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9A625289-E3DC-4AC2-97BD-030950BF4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72">
                <a:extLst>
                  <a:ext uri="{FF2B5EF4-FFF2-40B4-BE49-F238E27FC236}">
                    <a16:creationId xmlns:a16="http://schemas.microsoft.com/office/drawing/2014/main" id="{B429AA57-BEA2-4AB8-A786-5AF36A336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952ED6EC-D25E-4111-B189-06A69E6D7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28F0B42C-ED58-48EB-AE46-8AADF1113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id="{070B8830-474A-4032-A845-FAF9F30B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id="{BBBE7E0A-C309-4859-AC7E-9A9DCE8FA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id="{7B742B30-8E10-45D0-8C60-FDEE4BC5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id="{A3730CB4-BC19-4309-A167-775C3D320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id="{093EE105-C46A-4096-BAD0-40749FBE1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id="{B1DF6358-8742-4A01-99BB-1C728A008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58AC63A7-5EBA-42D1-8EFC-422551CB1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70F572A7-7804-4A03-B8BC-859FD8B77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TextBox 43">
                <a:extLst>
                  <a:ext uri="{FF2B5EF4-FFF2-40B4-BE49-F238E27FC236}">
                    <a16:creationId xmlns:a16="http://schemas.microsoft.com/office/drawing/2014/main" id="{34A039B6-4FA9-47CC-819D-734E75378842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9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2" grpId="0"/>
      <p:bldP spid="53" grpId="0"/>
      <p:bldP spid="54" grpId="0"/>
      <p:bldP spid="55" grpId="0"/>
      <p:bldP spid="59" grpId="0" animBg="1"/>
      <p:bldP spid="73" grpId="0"/>
      <p:bldP spid="74" grpId="0"/>
      <p:bldP spid="75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0">
            <a:extLst>
              <a:ext uri="{FF2B5EF4-FFF2-40B4-BE49-F238E27FC236}">
                <a16:creationId xmlns:a16="http://schemas.microsoft.com/office/drawing/2014/main" id="{96AA6CA9-5B9B-42E6-BA12-7CEB1170E158}"/>
              </a:ext>
            </a:extLst>
          </p:cNvPr>
          <p:cNvGrpSpPr/>
          <p:nvPr/>
        </p:nvGrpSpPr>
        <p:grpSpPr>
          <a:xfrm>
            <a:off x="199837" y="2575099"/>
            <a:ext cx="8830186" cy="2435052"/>
            <a:chOff x="1270511" y="5884230"/>
            <a:chExt cx="21869095" cy="5071795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6F318A33-35D9-4B04-BEF0-D44460DC26E1}"/>
                </a:ext>
              </a:extLst>
            </p:cNvPr>
            <p:cNvSpPr/>
            <p:nvPr/>
          </p:nvSpPr>
          <p:spPr>
            <a:xfrm>
              <a:off x="1321629" y="5956239"/>
              <a:ext cx="21817977" cy="49997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5" name="Group 60">
              <a:extLst>
                <a:ext uri="{FF2B5EF4-FFF2-40B4-BE49-F238E27FC236}">
                  <a16:creationId xmlns:a16="http://schemas.microsoft.com/office/drawing/2014/main" id="{5F28C81F-CB83-422D-B82A-A4F44A3349B6}"/>
                </a:ext>
              </a:extLst>
            </p:cNvPr>
            <p:cNvGrpSpPr/>
            <p:nvPr/>
          </p:nvGrpSpPr>
          <p:grpSpPr>
            <a:xfrm>
              <a:off x="1270511" y="5884230"/>
              <a:ext cx="3678371" cy="828632"/>
              <a:chOff x="1224541" y="6322797"/>
              <a:chExt cx="3678371" cy="828632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08596453-0921-4006-B183-1123A31FA5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7C26923-52F1-46AE-BB0A-1FA60C01D93D}"/>
                  </a:ext>
                </a:extLst>
              </p:cNvPr>
              <p:cNvSpPr txBox="1"/>
              <p:nvPr/>
            </p:nvSpPr>
            <p:spPr>
              <a:xfrm>
                <a:off x="2324965" y="6322797"/>
                <a:ext cx="2577947" cy="784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58">
                <a:extLst>
                  <a:ext uri="{FF2B5EF4-FFF2-40B4-BE49-F238E27FC236}">
                    <a16:creationId xmlns:a16="http://schemas.microsoft.com/office/drawing/2014/main" id="{700949F6-C98B-4EF1-842B-010839E04D0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52BBA455-7FD6-4B1D-A4AD-538ADBC58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34" name="Rounded Rectangle 133"/>
          <p:cNvSpPr/>
          <p:nvPr/>
        </p:nvSpPr>
        <p:spPr bwMode="auto">
          <a:xfrm>
            <a:off x="199837" y="1042789"/>
            <a:ext cx="8830187" cy="141466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816398">
              <a:defRPr/>
            </a:pPr>
            <a:endParaRPr lang="en-US" sz="17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905876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10286" y="1228725"/>
            <a:ext cx="8220074" cy="296235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defTabSz="914354">
              <a:spcBef>
                <a:spcPts val="450"/>
              </a:spcBef>
            </a:pP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17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6632" y="1520550"/>
                <a:ext cx="1808884" cy="47601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19" y="4054800"/>
                <a:ext cx="4823691" cy="1269381"/>
              </a:xfrm>
              <a:prstGeom prst="rect">
                <a:avLst/>
              </a:prstGeom>
              <a:blipFill rotWithShape="1">
                <a:blip r:embed="rId3"/>
                <a:stretch>
                  <a:fillRect l="-5689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405504" y="1599642"/>
                <a:ext cx="2112849" cy="317834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76" y="4265711"/>
                <a:ext cx="5634264" cy="847557"/>
              </a:xfrm>
              <a:prstGeom prst="rect">
                <a:avLst/>
              </a:prstGeom>
              <a:blipFill rotWithShape="1">
                <a:blip r:embed="rId4"/>
                <a:stretch>
                  <a:fillRect l="-4865" t="-15108" r="-7784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28142" y="1599642"/>
                <a:ext cx="2193770" cy="317834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GB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712" y="4265711"/>
                <a:ext cx="5850053" cy="847557"/>
              </a:xfrm>
              <a:prstGeom prst="rect">
                <a:avLst/>
              </a:prstGeom>
              <a:blipFill rotWithShape="1">
                <a:blip r:embed="rId5"/>
                <a:stretch>
                  <a:fillRect l="-4797" t="-15108" r="-677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21912" y="1599642"/>
                <a:ext cx="2371947" cy="317834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765" y="4265711"/>
                <a:ext cx="6325192" cy="847557"/>
              </a:xfrm>
              <a:prstGeom prst="rect">
                <a:avLst/>
              </a:prstGeom>
              <a:blipFill rotWithShape="1">
                <a:blip r:embed="rId6"/>
                <a:stretch>
                  <a:fillRect l="-4335" t="-15108" r="-385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09600" y="2990854"/>
                <a:ext cx="6172200" cy="451652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0" y="7975611"/>
                <a:ext cx="16459200" cy="1171575"/>
              </a:xfrm>
              <a:prstGeom prst="rect">
                <a:avLst/>
              </a:prstGeom>
              <a:blipFill rotWithShape="1">
                <a:blip r:embed="rId7"/>
                <a:stretch>
                  <a:fillRect l="-1370" b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9600" y="3429498"/>
                <a:ext cx="7791450" cy="1085352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sz="17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354"/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354"/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498"/>
                <a:ext cx="7791450" cy="1085352"/>
              </a:xfrm>
              <a:prstGeom prst="rect">
                <a:avLst/>
              </a:prstGeom>
              <a:blipFill rotWithShape="1">
                <a:blip r:embed="rId8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914400" y="3886200"/>
            <a:ext cx="5057460" cy="296225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đều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7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47093" y="4219808"/>
                <a:ext cx="8565209" cy="561116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sz="17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93" y="4219808"/>
                <a:ext cx="8565209" cy="561116"/>
              </a:xfrm>
              <a:prstGeom prst="rect">
                <a:avLst/>
              </a:prstGeom>
              <a:blipFill>
                <a:blip r:embed="rId9"/>
                <a:stretch>
                  <a:fillRect l="-996" r="-56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901915" y="4631861"/>
            <a:ext cx="1231685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</a:t>
            </a:r>
            <a:r>
              <a:rPr lang="en-GB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lang="vi-VN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6716767" y="1599641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69" name="Group 47">
            <a:extLst>
              <a:ext uri="{FF2B5EF4-FFF2-40B4-BE49-F238E27FC236}">
                <a16:creationId xmlns:a16="http://schemas.microsoft.com/office/drawing/2014/main" id="{71487675-5B2A-4269-9242-5F8371DBCD64}"/>
              </a:ext>
            </a:extLst>
          </p:cNvPr>
          <p:cNvGrpSpPr/>
          <p:nvPr/>
        </p:nvGrpSpPr>
        <p:grpSpPr>
          <a:xfrm>
            <a:off x="1564770" y="742210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B253F4BE-47DB-4E84-8E9D-8A0CCE4B13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15FBDD22-4C3E-4F4F-B547-9FA10F8F9A1B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21B806B7-917E-4D03-9CA6-332E88E5D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72">
                <a:extLst>
                  <a:ext uri="{FF2B5EF4-FFF2-40B4-BE49-F238E27FC236}">
                    <a16:creationId xmlns:a16="http://schemas.microsoft.com/office/drawing/2014/main" id="{749B937E-E4A3-4373-89C6-C4C3022F7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Freeform 73">
                <a:extLst>
                  <a:ext uri="{FF2B5EF4-FFF2-40B4-BE49-F238E27FC236}">
                    <a16:creationId xmlns:a16="http://schemas.microsoft.com/office/drawing/2014/main" id="{B782AB7C-C6C5-4CFD-8261-CFE2419E1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74">
                <a:extLst>
                  <a:ext uri="{FF2B5EF4-FFF2-40B4-BE49-F238E27FC236}">
                    <a16:creationId xmlns:a16="http://schemas.microsoft.com/office/drawing/2014/main" id="{999E713A-28CF-435C-B0B3-162C1168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75">
                <a:extLst>
                  <a:ext uri="{FF2B5EF4-FFF2-40B4-BE49-F238E27FC236}">
                    <a16:creationId xmlns:a16="http://schemas.microsoft.com/office/drawing/2014/main" id="{6A8251D4-0D82-48CC-B195-28025C98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76">
                <a:extLst>
                  <a:ext uri="{FF2B5EF4-FFF2-40B4-BE49-F238E27FC236}">
                    <a16:creationId xmlns:a16="http://schemas.microsoft.com/office/drawing/2014/main" id="{0887A283-20B8-432D-836C-1A33F0F32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77">
                <a:extLst>
                  <a:ext uri="{FF2B5EF4-FFF2-40B4-BE49-F238E27FC236}">
                    <a16:creationId xmlns:a16="http://schemas.microsoft.com/office/drawing/2014/main" id="{6EE3EC0E-63D3-40BF-9004-82A7B8001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78">
                <a:extLst>
                  <a:ext uri="{FF2B5EF4-FFF2-40B4-BE49-F238E27FC236}">
                    <a16:creationId xmlns:a16="http://schemas.microsoft.com/office/drawing/2014/main" id="{897D0316-462C-40F3-A0CD-BCA58A275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79">
                <a:extLst>
                  <a:ext uri="{FF2B5EF4-FFF2-40B4-BE49-F238E27FC236}">
                    <a16:creationId xmlns:a16="http://schemas.microsoft.com/office/drawing/2014/main" id="{8B4CAE7E-7D6F-4040-B52E-E2A846E2F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0">
                <a:extLst>
                  <a:ext uri="{FF2B5EF4-FFF2-40B4-BE49-F238E27FC236}">
                    <a16:creationId xmlns:a16="http://schemas.microsoft.com/office/drawing/2014/main" id="{AC58659F-8942-4F1D-B175-3428E60E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81">
                <a:extLst>
                  <a:ext uri="{FF2B5EF4-FFF2-40B4-BE49-F238E27FC236}">
                    <a16:creationId xmlns:a16="http://schemas.microsoft.com/office/drawing/2014/main" id="{E983C309-8068-4327-830E-041013886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id="{F00E6E7B-F9BE-4F3E-B3A7-350B7FBAA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43">
                <a:extLst>
                  <a:ext uri="{FF2B5EF4-FFF2-40B4-BE49-F238E27FC236}">
                    <a16:creationId xmlns:a16="http://schemas.microsoft.com/office/drawing/2014/main" id="{4BD8AB39-BB76-4C8E-8408-65BDA4B691F0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57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/>
      <p:bldP spid="60" grpId="0"/>
      <p:bldP spid="61" grpId="0"/>
      <p:bldP spid="63" grpId="0"/>
      <p:bldP spid="64" grpId="0"/>
      <p:bldP spid="70" grpId="0"/>
      <p:bldP spid="71" grpId="0"/>
      <p:bldP spid="3" grpId="0"/>
      <p:bldP spid="72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632455"/>
            <a:ext cx="7083924" cy="381402"/>
            <a:chOff x="473072" y="1905000"/>
            <a:chExt cx="18890464" cy="1017070"/>
          </a:xfrm>
        </p:grpSpPr>
        <p:sp>
          <p:nvSpPr>
            <p:cNvPr id="3" name="Rounded Rectangle 2"/>
            <p:cNvSpPr/>
            <p:nvPr/>
          </p:nvSpPr>
          <p:spPr>
            <a:xfrm>
              <a:off x="473072" y="1905000"/>
              <a:ext cx="16002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1448" y="2019261"/>
              <a:ext cx="1287531" cy="90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4" y="1927376"/>
              <a:ext cx="1728311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DẠNG CỦA ELIP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105" y="1019860"/>
            <a:ext cx="3845123" cy="369332"/>
            <a:chOff x="644526" y="2766774"/>
            <a:chExt cx="10253661" cy="984886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1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đối</a:t>
              </a:r>
              <a:r>
                <a:rPr lang="en-US" sz="1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xứng</a:t>
              </a:r>
              <a:r>
                <a:rPr lang="en-US" sz="1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1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Elip</a:t>
              </a:r>
              <a:endParaRPr lang="en-US" sz="1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889" y="2795825"/>
              <a:ext cx="864341" cy="94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9246" y="2722974"/>
            <a:ext cx="8592354" cy="1306101"/>
            <a:chOff x="1076414" y="4377893"/>
            <a:chExt cx="22912943" cy="437142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2456088" cy="4078222"/>
              <a:chOff x="637542" y="1083939"/>
              <a:chExt cx="8842971" cy="160561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60561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962394" y="1708569"/>
                    <a:ext cx="8518119" cy="4663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Elip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trục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đối xứng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𝑶𝒙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𝑶𝒚</m:t>
                        </m:r>
                        <m:r>
                          <a:rPr lang="en-US" b="1" i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</m:oMath>
                    </a14:m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tâm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đối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xứng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gốc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tọa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độ</a:t>
                    </a:r>
                    <a: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</m:oMath>
                    </a14:m>
                    <a:r>
                      <a:rPr lang="en-US" sz="1700" b="1" dirty="0">
                        <a:solidFill>
                          <a:srgbClr val="0072B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394" y="1708569"/>
                    <a:ext cx="8518119" cy="46639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76" t="-5172" b="-224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7823788" cy="1194281"/>
              <a:chOff x="166396" y="8755080"/>
              <a:chExt cx="7823788" cy="119428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7327824" cy="106012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64604" y="8816248"/>
                <a:ext cx="7025580" cy="11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endParaRPr lang="en-US" sz="1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67593C07-8DCA-4C9F-8D8D-CA26FEB6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7" y="621381"/>
            <a:ext cx="4841405" cy="228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03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941" y="628650"/>
            <a:ext cx="6983284" cy="385206"/>
            <a:chOff x="741446" y="1894855"/>
            <a:chExt cx="18622090" cy="1027213"/>
          </a:xfrm>
        </p:grpSpPr>
        <p:sp>
          <p:nvSpPr>
            <p:cNvPr id="3" name="Rounded Rectangle 2"/>
            <p:cNvSpPr/>
            <p:nvPr/>
          </p:nvSpPr>
          <p:spPr>
            <a:xfrm>
              <a:off x="741446" y="1894855"/>
              <a:ext cx="13318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1446" y="2019260"/>
              <a:ext cx="1287531" cy="902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2" y="1927375"/>
              <a:ext cx="17283114" cy="9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DẠNG CỦA ELIP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105" y="1019860"/>
            <a:ext cx="3845123" cy="364837"/>
            <a:chOff x="644526" y="2766774"/>
            <a:chExt cx="10253661" cy="972899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902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b="1" dirty="0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chữ</a:t>
              </a:r>
              <a:r>
                <a:rPr lang="en-US" b="1" dirty="0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nhật</a:t>
              </a:r>
              <a:r>
                <a:rPr lang="en-US" b="1" dirty="0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b="1" dirty="0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sở</a:t>
              </a:r>
              <a:endParaRPr lang="en-US" sz="1800" b="1" dirty="0">
                <a:solidFill>
                  <a:srgbClr val="1A68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889" y="2795825"/>
              <a:ext cx="864341" cy="94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9246" y="2722974"/>
            <a:ext cx="8372093" cy="1980052"/>
            <a:chOff x="1076414" y="4377893"/>
            <a:chExt cx="22325581" cy="662707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6333881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1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7823788" cy="1194281"/>
              <a:chOff x="166396" y="8755080"/>
              <a:chExt cx="7823788" cy="119428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7327824" cy="106012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64604" y="8816248"/>
                <a:ext cx="7025580" cy="11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nhât</a:t>
                </a:r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ơ</a:t>
                </a:r>
                <a:r>
                  <a:rPr lang="en-US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endParaRPr lang="en-US" sz="1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7593C07-8DCA-4C9F-8D8D-CA26FEB6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7" y="621381"/>
            <a:ext cx="4841405" cy="228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1525" y="3074006"/>
                <a:ext cx="5657850" cy="530915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3074006"/>
                <a:ext cx="5657850" cy="530915"/>
              </a:xfrm>
              <a:prstGeom prst="rect">
                <a:avLst/>
              </a:prstGeom>
              <a:blipFill rotWithShape="1">
                <a:blip r:embed="rId4"/>
                <a:stretch>
                  <a:fillRect l="-1616" t="-8046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59744" y="3632005"/>
                <a:ext cx="4576229" cy="282770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44" y="3632005"/>
                <a:ext cx="4576229" cy="282770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7391" r="-667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400" y="3974905"/>
                <a:ext cx="4823893" cy="282770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74905"/>
                <a:ext cx="4823893" cy="282770"/>
              </a:xfrm>
              <a:prstGeom prst="rect">
                <a:avLst/>
              </a:prstGeom>
              <a:blipFill rotWithShape="1">
                <a:blip r:embed="rId6"/>
                <a:stretch>
                  <a:fillRect l="-1896" t="-17391" r="-1643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71525" y="4314825"/>
                <a:ext cx="7491720" cy="282770"/>
              </a:xfrm>
              <a:prstGeom prst="rect">
                <a:avLst/>
              </a:prstGeom>
              <a:noFill/>
            </p:spPr>
            <p:txBody>
              <a:bodyPr wrap="square" lIns="34290" tIns="17145" rIns="34290" bIns="17145" rtlCol="0">
                <a:spAutoFit/>
              </a:bodyPr>
              <a:lstStyle/>
              <a:p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𝑷𝑸𝑹𝑺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fr-FR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4314825"/>
                <a:ext cx="7491720" cy="282770"/>
              </a:xfrm>
              <a:prstGeom prst="rect">
                <a:avLst/>
              </a:prstGeom>
              <a:blipFill rotWithShape="1">
                <a:blip r:embed="rId7"/>
                <a:stretch>
                  <a:fillRect l="-1221" t="-17391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20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632455"/>
            <a:ext cx="7083924" cy="381402"/>
            <a:chOff x="473072" y="1905000"/>
            <a:chExt cx="18890464" cy="1017070"/>
          </a:xfrm>
        </p:grpSpPr>
        <p:sp>
          <p:nvSpPr>
            <p:cNvPr id="3" name="Rounded Rectangle 2"/>
            <p:cNvSpPr/>
            <p:nvPr/>
          </p:nvSpPr>
          <p:spPr>
            <a:xfrm>
              <a:off x="473072" y="1905000"/>
              <a:ext cx="16002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1448" y="2019261"/>
              <a:ext cx="1287531" cy="90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4" y="1927376"/>
              <a:ext cx="1728311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DẠNG CỦA ELIP</a:t>
              </a:r>
              <a:endParaRPr lang="en-US" sz="1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105" y="939314"/>
            <a:ext cx="3845123" cy="369332"/>
            <a:chOff x="644526" y="2766774"/>
            <a:chExt cx="10253661" cy="984886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Củng</a:t>
              </a:r>
              <a:r>
                <a:rPr lang="en-US" sz="1800" b="1" dirty="0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800" b="1" dirty="0" err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cố</a:t>
              </a:r>
              <a:endParaRPr lang="en-US" sz="1800" b="1" dirty="0">
                <a:solidFill>
                  <a:srgbClr val="1A68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889" y="2795825"/>
              <a:ext cx="864341" cy="94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41" name="Group 10">
            <a:extLst>
              <a:ext uri="{FF2B5EF4-FFF2-40B4-BE49-F238E27FC236}">
                <a16:creationId xmlns:a16="http://schemas.microsoft.com/office/drawing/2014/main" id="{5A1A1506-01AA-488C-A63A-6D621E077977}"/>
              </a:ext>
            </a:extLst>
          </p:cNvPr>
          <p:cNvGrpSpPr/>
          <p:nvPr/>
        </p:nvGrpSpPr>
        <p:grpSpPr>
          <a:xfrm>
            <a:off x="470551" y="2509326"/>
            <a:ext cx="8182374" cy="2547236"/>
            <a:chOff x="1270511" y="5684137"/>
            <a:chExt cx="21819662" cy="8222889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5BD55C49-7587-4ADA-9F9B-EAEF8992B489}"/>
                </a:ext>
              </a:extLst>
            </p:cNvPr>
            <p:cNvSpPr/>
            <p:nvPr/>
          </p:nvSpPr>
          <p:spPr>
            <a:xfrm>
              <a:off x="1272196" y="5870483"/>
              <a:ext cx="21817977" cy="80365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FA94105C-D4D1-4310-B910-1D6C3E314E4F}"/>
                </a:ext>
              </a:extLst>
            </p:cNvPr>
            <p:cNvGrpSpPr/>
            <p:nvPr/>
          </p:nvGrpSpPr>
          <p:grpSpPr>
            <a:xfrm>
              <a:off x="1270511" y="5684137"/>
              <a:ext cx="3607525" cy="1092908"/>
              <a:chOff x="1224541" y="6122704"/>
              <a:chExt cx="3607525" cy="1092908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2D6DD63C-2146-44E0-849F-E9A669163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553E5D-7847-488C-8EF4-BF06EF44AD4C}"/>
                  </a:ext>
                </a:extLst>
              </p:cNvPr>
              <p:cNvSpPr txBox="1"/>
              <p:nvPr/>
            </p:nvSpPr>
            <p:spPr>
              <a:xfrm>
                <a:off x="2296330" y="6122704"/>
                <a:ext cx="2535736" cy="1092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58">
                <a:extLst>
                  <a:ext uri="{FF2B5EF4-FFF2-40B4-BE49-F238E27FC236}">
                    <a16:creationId xmlns:a16="http://schemas.microsoft.com/office/drawing/2014/main" id="{90095F1B-CECC-4B40-A807-427819FFAC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7400214-01C2-40ED-82B7-F8EFB7A2C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6F867EF8-6BFF-4B88-996D-6A312B64FAA4}"/>
              </a:ext>
            </a:extLst>
          </p:cNvPr>
          <p:cNvGrpSpPr/>
          <p:nvPr/>
        </p:nvGrpSpPr>
        <p:grpSpPr>
          <a:xfrm>
            <a:off x="491802" y="1227207"/>
            <a:ext cx="8190685" cy="1169155"/>
            <a:chOff x="1268078" y="3301008"/>
            <a:chExt cx="21841827" cy="3220615"/>
          </a:xfrm>
        </p:grpSpPr>
        <p:sp>
          <p:nvSpPr>
            <p:cNvPr id="50" name="Rounded Rectangle 61">
              <a:extLst>
                <a:ext uri="{FF2B5EF4-FFF2-40B4-BE49-F238E27FC236}">
                  <a16:creationId xmlns:a16="http://schemas.microsoft.com/office/drawing/2014/main" id="{78B9CC91-3EC3-41B2-8854-FC78D9E434EF}"/>
                </a:ext>
              </a:extLst>
            </p:cNvPr>
            <p:cNvSpPr/>
            <p:nvPr/>
          </p:nvSpPr>
          <p:spPr>
            <a:xfrm>
              <a:off x="1268078" y="3790950"/>
              <a:ext cx="21841827" cy="273067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C9384342-D0A5-4F6B-8C4D-281278651ED5}"/>
                </a:ext>
              </a:extLst>
            </p:cNvPr>
            <p:cNvGrpSpPr/>
            <p:nvPr/>
          </p:nvGrpSpPr>
          <p:grpSpPr>
            <a:xfrm>
              <a:off x="1268078" y="3301008"/>
              <a:ext cx="3251532" cy="1044991"/>
              <a:chOff x="1311958" y="3301008"/>
              <a:chExt cx="3251532" cy="1044991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8487A3A-227E-4FE9-B805-C89F3574B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96CD7C-47D2-428E-B814-1295F38C180A}"/>
                  </a:ext>
                </a:extLst>
              </p:cNvPr>
              <p:cNvSpPr txBox="1"/>
              <p:nvPr/>
            </p:nvSpPr>
            <p:spPr>
              <a:xfrm>
                <a:off x="2032486" y="3301008"/>
                <a:ext cx="2514366" cy="97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2F60BE56-16B9-4F4E-96F2-63CB247D704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53C433E-23DD-4BAB-BF60-F698F61EAB3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8BBE4CB5-AC5E-40B3-B045-D55863E7BE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191B75C1-71B1-4F83-88B3-D918B7500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672CE8FA-2AC4-4C0B-B340-90FEAAECF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B91B263F-70BF-4F62-8E7F-A1A7D6B11F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580BC858-9C22-4E52-BC10-F656857B5F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35379808-9325-428B-A1D8-9E618BF4FC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2006B9AB-E67B-40D5-9A2B-6877B18B7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D52C1496-ACBF-46A0-9884-93B6FC4E68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2C5528E-846D-4D6B-8325-4D156F740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D3D42FF8-4C96-4518-8C4A-AC7CF1402E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8FC6284F-AB3E-4E2C-85F4-FFDB7D206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96B07565-9299-44CE-A12B-C13A4AA62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EED28C09-8DFD-4F3A-8DF8-3B53D6452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BA56129F-2CD5-478B-B3DC-B4DF1A056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2D515D5E-35C4-42AD-B291-8CB5D340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B62743B5-27DC-4C24-BD01-B99FA8B44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D378EEE5-5263-4A41-B954-5D6C3CE79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8F81CF05-2374-49EE-B6B8-924E1CE47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596F97A2-6D96-4248-864F-CC5AB5D82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7E7EA3F1-B49A-42E6-8162-C3A2CC02B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3432FA9B-DE87-46BA-BEE9-EEC25B02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DEE0899D-C3F1-4874-AD7E-6F3F44097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AB23AE58-A28E-443C-BFC8-BDA5D908B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3FBD6FF3-47EB-4BE1-8E72-16E452D9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06430" y="1360874"/>
                <a:ext cx="6808920" cy="451662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7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481" y="3628997"/>
                <a:ext cx="18157119" cy="1171603"/>
              </a:xfrm>
              <a:prstGeom prst="rect">
                <a:avLst/>
              </a:prstGeom>
              <a:blipFill rotWithShape="1">
                <a:blip r:embed="rId3"/>
                <a:stretch>
                  <a:fillRect l="-1343" b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2727" y="1801457"/>
                <a:ext cx="8080198" cy="557845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vi-VN" sz="1700" b="1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7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7" y="1801457"/>
                <a:ext cx="8080198" cy="557845"/>
              </a:xfrm>
              <a:prstGeom prst="rect">
                <a:avLst/>
              </a:prstGeom>
              <a:blipFill>
                <a:blip r:embed="rId4"/>
                <a:stretch>
                  <a:fillRect l="-1208" t="-9890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43100" y="2503874"/>
                <a:ext cx="2826799" cy="45166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7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2503874"/>
                <a:ext cx="2826799" cy="451662"/>
              </a:xfrm>
              <a:prstGeom prst="rect">
                <a:avLst/>
              </a:prstGeom>
              <a:blipFill rotWithShape="1">
                <a:blip r:embed="rId5"/>
                <a:stretch>
                  <a:fillRect l="-3456" r="-3024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50000" y="3000375"/>
                <a:ext cx="1560812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7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7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7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00" y="3000375"/>
                <a:ext cx="1560812" cy="296235"/>
              </a:xfrm>
              <a:prstGeom prst="rect">
                <a:avLst/>
              </a:prstGeom>
              <a:blipFill>
                <a:blip r:embed="rId6"/>
                <a:stretch>
                  <a:fillRect l="-1563" b="-40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51421" y="2914650"/>
                <a:ext cx="2077107" cy="36420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7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7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17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7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7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17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17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421" y="2914650"/>
                <a:ext cx="2077107" cy="364202"/>
              </a:xfrm>
              <a:prstGeom prst="rect">
                <a:avLst/>
              </a:prstGeom>
              <a:blipFill>
                <a:blip r:embed="rId7"/>
                <a:stretch>
                  <a:fillRect l="-1173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52956" y="3406938"/>
                <a:ext cx="3084627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956" y="3406938"/>
                <a:ext cx="3084627" cy="296235"/>
              </a:xfrm>
              <a:prstGeom prst="rect">
                <a:avLst/>
              </a:prstGeom>
              <a:blipFill rotWithShape="1">
                <a:blip r:embed="rId8"/>
                <a:stretch>
                  <a:fillRect l="-3162" t="-16667" r="-395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50000" y="3755870"/>
                <a:ext cx="1915589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00" y="3755870"/>
                <a:ext cx="1915589" cy="296235"/>
              </a:xfrm>
              <a:prstGeom prst="rect">
                <a:avLst/>
              </a:prstGeom>
              <a:blipFill rotWithShape="1">
                <a:blip r:embed="rId9"/>
                <a:stretch>
                  <a:fillRect l="-5096" t="-16327" r="-7325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57883" y="4044410"/>
                <a:ext cx="4634346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1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883" y="4044410"/>
                <a:ext cx="4634346" cy="296235"/>
              </a:xfrm>
              <a:prstGeom prst="rect">
                <a:avLst/>
              </a:prstGeom>
              <a:blipFill rotWithShape="1">
                <a:blip r:embed="rId10"/>
                <a:stretch>
                  <a:fillRect l="-2105" t="-14286" r="-2500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66261" y="4347804"/>
                <a:ext cx="3412024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17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17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1700" b="1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261" y="4347804"/>
                <a:ext cx="3412024" cy="296235"/>
              </a:xfrm>
              <a:prstGeom prst="rect">
                <a:avLst/>
              </a:prstGeom>
              <a:blipFill rotWithShape="1">
                <a:blip r:embed="rId11"/>
                <a:stretch>
                  <a:fillRect l="-2862" t="-14286" r="-3757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69882" y="4636344"/>
                <a:ext cx="3378361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1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1700" b="1" i="1" smtClean="0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  <m:r>
                      <a:rPr lang="en-US" sz="17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1700" b="1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82" y="4636344"/>
                <a:ext cx="3378361" cy="296235"/>
              </a:xfrm>
              <a:prstGeom prst="rect">
                <a:avLst/>
              </a:prstGeom>
              <a:blipFill rotWithShape="1">
                <a:blip r:embed="rId12"/>
                <a:stretch>
                  <a:fillRect l="-2888" t="-16667" r="-379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63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632455"/>
            <a:ext cx="7083924" cy="381402"/>
            <a:chOff x="473072" y="1905000"/>
            <a:chExt cx="18890464" cy="1017070"/>
          </a:xfrm>
        </p:grpSpPr>
        <p:sp>
          <p:nvSpPr>
            <p:cNvPr id="3" name="Rounded Rectangle 2"/>
            <p:cNvSpPr/>
            <p:nvPr/>
          </p:nvSpPr>
          <p:spPr>
            <a:xfrm>
              <a:off x="473072" y="1905000"/>
              <a:ext cx="16002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1448" y="2019261"/>
              <a:ext cx="1287531" cy="90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4" y="1927376"/>
              <a:ext cx="1728311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DẠNG CỦA ELIP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105" y="939314"/>
            <a:ext cx="3845123" cy="369332"/>
            <a:chOff x="644526" y="2766774"/>
            <a:chExt cx="10253661" cy="984886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Củng</a:t>
              </a:r>
              <a:r>
                <a:rPr lang="en-US" sz="1800" b="1" dirty="0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800" b="1" dirty="0" err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cố</a:t>
              </a:r>
              <a:endParaRPr lang="en-US" sz="1800" b="1" dirty="0">
                <a:solidFill>
                  <a:srgbClr val="1A68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889" y="2795825"/>
              <a:ext cx="864341" cy="94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41" name="Group 10">
            <a:extLst>
              <a:ext uri="{FF2B5EF4-FFF2-40B4-BE49-F238E27FC236}">
                <a16:creationId xmlns:a16="http://schemas.microsoft.com/office/drawing/2014/main" id="{5A1A1506-01AA-488C-A63A-6D621E077977}"/>
              </a:ext>
            </a:extLst>
          </p:cNvPr>
          <p:cNvGrpSpPr/>
          <p:nvPr/>
        </p:nvGrpSpPr>
        <p:grpSpPr>
          <a:xfrm>
            <a:off x="271464" y="2821304"/>
            <a:ext cx="8401167" cy="2256207"/>
            <a:chOff x="1270511" y="5802647"/>
            <a:chExt cx="21819678" cy="4999786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5BD55C49-7587-4ADA-9F9B-EAEF8992B489}"/>
                </a:ext>
              </a:extLst>
            </p:cNvPr>
            <p:cNvSpPr/>
            <p:nvPr/>
          </p:nvSpPr>
          <p:spPr>
            <a:xfrm>
              <a:off x="1272212" y="5802647"/>
              <a:ext cx="21817977" cy="49997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FA94105C-D4D1-4310-B910-1D6C3E314E4F}"/>
                </a:ext>
              </a:extLst>
            </p:cNvPr>
            <p:cNvGrpSpPr/>
            <p:nvPr/>
          </p:nvGrpSpPr>
          <p:grpSpPr>
            <a:xfrm>
              <a:off x="1270511" y="5884230"/>
              <a:ext cx="3678371" cy="828632"/>
              <a:chOff x="1224541" y="6322797"/>
              <a:chExt cx="3678371" cy="828632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2D6DD63C-2146-44E0-849F-E9A669163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553E5D-7847-488C-8EF4-BF06EF44AD4C}"/>
                  </a:ext>
                </a:extLst>
              </p:cNvPr>
              <p:cNvSpPr txBox="1"/>
              <p:nvPr/>
            </p:nvSpPr>
            <p:spPr>
              <a:xfrm>
                <a:off x="2324965" y="6322797"/>
                <a:ext cx="2577947" cy="784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58">
                <a:extLst>
                  <a:ext uri="{FF2B5EF4-FFF2-40B4-BE49-F238E27FC236}">
                    <a16:creationId xmlns:a16="http://schemas.microsoft.com/office/drawing/2014/main" id="{90095F1B-CECC-4B40-A807-427819FFAC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7400214-01C2-40ED-82B7-F8EFB7A2C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6F867EF8-6BFF-4B88-996D-6A312B64FAA4}"/>
              </a:ext>
            </a:extLst>
          </p:cNvPr>
          <p:cNvGrpSpPr/>
          <p:nvPr/>
        </p:nvGrpSpPr>
        <p:grpSpPr>
          <a:xfrm>
            <a:off x="214941" y="1265137"/>
            <a:ext cx="8457690" cy="1392884"/>
            <a:chOff x="943210" y="3405486"/>
            <a:chExt cx="21841827" cy="3100321"/>
          </a:xfrm>
        </p:grpSpPr>
        <p:sp>
          <p:nvSpPr>
            <p:cNvPr id="50" name="Rounded Rectangle 61">
              <a:extLst>
                <a:ext uri="{FF2B5EF4-FFF2-40B4-BE49-F238E27FC236}">
                  <a16:creationId xmlns:a16="http://schemas.microsoft.com/office/drawing/2014/main" id="{78B9CC91-3EC3-41B2-8854-FC78D9E434EF}"/>
                </a:ext>
              </a:extLst>
            </p:cNvPr>
            <p:cNvSpPr/>
            <p:nvPr/>
          </p:nvSpPr>
          <p:spPr>
            <a:xfrm>
              <a:off x="943210" y="3763010"/>
              <a:ext cx="21841827" cy="27427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</a:t>
              </a:r>
              <a:r>
                <a:rPr lang="fr-FR" sz="17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		</a:t>
              </a:r>
              <a:endPara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C9384342-D0A5-4F6B-8C4D-281278651ED5}"/>
                </a:ext>
              </a:extLst>
            </p:cNvPr>
            <p:cNvGrpSpPr/>
            <p:nvPr/>
          </p:nvGrpSpPr>
          <p:grpSpPr>
            <a:xfrm>
              <a:off x="1268078" y="3405486"/>
              <a:ext cx="3373699" cy="940513"/>
              <a:chOff x="1311958" y="3405486"/>
              <a:chExt cx="3373699" cy="940513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8487A3A-227E-4FE9-B805-C89F3574B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96CD7C-47D2-428E-B814-1295F38C180A}"/>
                  </a:ext>
                </a:extLst>
              </p:cNvPr>
              <p:cNvSpPr txBox="1"/>
              <p:nvPr/>
            </p:nvSpPr>
            <p:spPr>
              <a:xfrm>
                <a:off x="2250669" y="3527165"/>
                <a:ext cx="2434988" cy="787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2F60BE56-16B9-4F4E-96F2-63CB247D704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53C433E-23DD-4BAB-BF60-F698F61EAB3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3387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8BBE4CB5-AC5E-40B3-B045-D55863E7BE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191B75C1-71B1-4F83-88B3-D918B7500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672CE8FA-2AC4-4C0B-B340-90FEAAECF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B91B263F-70BF-4F62-8E7F-A1A7D6B11F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580BC858-9C22-4E52-BC10-F656857B5F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35379808-9325-428B-A1D8-9E618BF4FC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2006B9AB-E67B-40D5-9A2B-6877B18B7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171662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D52C1496-ACBF-46A0-9884-93B6FC4E68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2C5528E-846D-4D6B-8325-4D156F740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D3D42FF8-4C96-4518-8C4A-AC7CF1402E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8FC6284F-AB3E-4E2C-85F4-FFDB7D206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96B07565-9299-44CE-A12B-C13A4AA62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EED28C09-8DFD-4F3A-8DF8-3B53D6452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BA56129F-2CD5-478B-B3DC-B4DF1A056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2D515D5E-35C4-42AD-B291-8CB5D340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B62743B5-27DC-4C24-BD01-B99FA8B44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D378EEE5-5263-4A41-B954-5D6C3CE79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8F81CF05-2374-49EE-B6B8-924E1CE47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596F97A2-6D96-4248-864F-CC5AB5D82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7E7EA3F1-B49A-42E6-8162-C3A2CC02B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3432FA9B-DE87-46BA-BEE9-EEC25B02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DEE0899D-C3F1-4874-AD7E-6F3F44097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AB23AE58-A28E-443C-BFC8-BDA5D908B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3FBD6FF3-47EB-4BE1-8E72-16E452D9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2" name="Rectangle 11"/>
          <p:cNvSpPr/>
          <p:nvPr/>
        </p:nvSpPr>
        <p:spPr>
          <a:xfrm>
            <a:off x="1881268" y="1503542"/>
            <a:ext cx="4580100" cy="2962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2697" y="1857375"/>
                <a:ext cx="4073551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7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97" y="1857375"/>
                <a:ext cx="4073551" cy="296235"/>
              </a:xfrm>
              <a:prstGeom prst="rect">
                <a:avLst/>
              </a:prstGeom>
              <a:blipFill rotWithShape="1">
                <a:blip r:embed="rId3"/>
                <a:stretch>
                  <a:fillRect l="-2242" t="-16667" r="-284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93325" y="2226060"/>
                <a:ext cx="3552254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fr-FR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fr-FR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fr-FR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7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325" y="2226060"/>
                <a:ext cx="3552254" cy="296235"/>
              </a:xfrm>
              <a:prstGeom prst="rect">
                <a:avLst/>
              </a:prstGeom>
              <a:blipFill rotWithShape="1">
                <a:blip r:embed="rId4"/>
                <a:stretch>
                  <a:fillRect l="-2749" t="-16327" r="-3608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858009" y="3465799"/>
                <a:ext cx="2263761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7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17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009" y="3465799"/>
                <a:ext cx="2263761" cy="296235"/>
              </a:xfrm>
              <a:prstGeom prst="rect">
                <a:avLst/>
              </a:prstGeom>
              <a:blipFill>
                <a:blip r:embed="rId5"/>
                <a:stretch>
                  <a:fillRect l="-4313" t="-20833" r="-809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057098" y="3465799"/>
                <a:ext cx="1177374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1700" b="1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098" y="3465799"/>
                <a:ext cx="1177374" cy="296235"/>
              </a:xfrm>
              <a:prstGeom prst="rect">
                <a:avLst/>
              </a:prstGeom>
              <a:blipFill>
                <a:blip r:embed="rId6"/>
                <a:stretch>
                  <a:fillRect r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143500" y="3465799"/>
                <a:ext cx="917687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700" b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3465799"/>
                <a:ext cx="917687" cy="296235"/>
              </a:xfrm>
              <a:prstGeom prst="rect">
                <a:avLst/>
              </a:prstGeom>
              <a:blipFill>
                <a:blip r:embed="rId7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892697" y="3894424"/>
                <a:ext cx="1455848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7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17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97" y="3894424"/>
                <a:ext cx="1455848" cy="296235"/>
              </a:xfrm>
              <a:prstGeom prst="rect">
                <a:avLst/>
              </a:prstGeom>
              <a:blipFill>
                <a:blip r:embed="rId8"/>
                <a:stretch>
                  <a:fillRect l="-6276" t="-18750" r="-2092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283838" y="3894423"/>
                <a:ext cx="1148520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700" b="1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838" y="3894423"/>
                <a:ext cx="1148520" cy="296235"/>
              </a:xfrm>
              <a:prstGeom prst="rect">
                <a:avLst/>
              </a:prstGeom>
              <a:blipFill>
                <a:blip r:embed="rId9"/>
                <a:stretch>
                  <a:fillRect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422268" y="3868639"/>
                <a:ext cx="888833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700" b="1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268" y="3868639"/>
                <a:ext cx="888833" cy="296235"/>
              </a:xfrm>
              <a:prstGeom prst="rect">
                <a:avLst/>
              </a:prstGeom>
              <a:blipFill>
                <a:blip r:embed="rId10"/>
                <a:stretch>
                  <a:fillRect r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357550" y="3865765"/>
                <a:ext cx="2175916" cy="302134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7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𝟑𝟗</m:t>
                      </m:r>
                    </m:oMath>
                  </m:oMathPara>
                </a14:m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550" y="3865765"/>
                <a:ext cx="2175916" cy="302134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273493" y="4443969"/>
                <a:ext cx="2028632" cy="566181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1">
                              <a:latin typeface="Cambria Math"/>
                            </a:rPr>
                            <m:t>𝑬</m:t>
                          </m:r>
                        </m:e>
                      </m:d>
                      <m:r>
                        <a:rPr lang="en-US" sz="1700" b="1" i="1">
                          <a:latin typeface="Cambria Math"/>
                        </a:rPr>
                        <m:t>: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𝟑𝟗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93" y="4443969"/>
                <a:ext cx="2028632" cy="5661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6352566" y="2917193"/>
                <a:ext cx="2388154" cy="781240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 </m:t>
                      </m:r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</m:t>
                      </m:r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&gt;</m:t>
                      </m:r>
                      <m:r>
                        <a:rPr lang="vi-VN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b="1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vi-VN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66" y="2917193"/>
                <a:ext cx="2388154" cy="7812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709090" y="3089878"/>
            <a:ext cx="4825360" cy="2962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8479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632455"/>
            <a:ext cx="7083924" cy="381402"/>
            <a:chOff x="473072" y="1905000"/>
            <a:chExt cx="18890464" cy="1017070"/>
          </a:xfrm>
        </p:grpSpPr>
        <p:sp>
          <p:nvSpPr>
            <p:cNvPr id="3" name="Rounded Rectangle 2"/>
            <p:cNvSpPr/>
            <p:nvPr/>
          </p:nvSpPr>
          <p:spPr>
            <a:xfrm>
              <a:off x="473072" y="1905000"/>
              <a:ext cx="16002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1448" y="2019261"/>
              <a:ext cx="1287531" cy="90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4" y="1927376"/>
              <a:ext cx="17283112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1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DẠNG CỦA ELIP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105" y="939314"/>
            <a:ext cx="3845123" cy="369332"/>
            <a:chOff x="644526" y="2766774"/>
            <a:chExt cx="10253661" cy="984886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1A688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Củng cố</a:t>
              </a:r>
              <a:endParaRPr lang="en-US" sz="1800" b="1" dirty="0">
                <a:solidFill>
                  <a:srgbClr val="1A68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889" y="2795825"/>
              <a:ext cx="864341" cy="94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41" name="Group 10">
            <a:extLst>
              <a:ext uri="{FF2B5EF4-FFF2-40B4-BE49-F238E27FC236}">
                <a16:creationId xmlns:a16="http://schemas.microsoft.com/office/drawing/2014/main" id="{5A1A1506-01AA-488C-A63A-6D621E077977}"/>
              </a:ext>
            </a:extLst>
          </p:cNvPr>
          <p:cNvGrpSpPr/>
          <p:nvPr/>
        </p:nvGrpSpPr>
        <p:grpSpPr>
          <a:xfrm>
            <a:off x="239883" y="2761025"/>
            <a:ext cx="8401167" cy="2273166"/>
            <a:chOff x="1270511" y="5884230"/>
            <a:chExt cx="21819678" cy="5037367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5BD55C49-7587-4ADA-9F9B-EAEF8992B489}"/>
                </a:ext>
              </a:extLst>
            </p:cNvPr>
            <p:cNvSpPr/>
            <p:nvPr/>
          </p:nvSpPr>
          <p:spPr>
            <a:xfrm>
              <a:off x="1272212" y="5921811"/>
              <a:ext cx="21817977" cy="49997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FA94105C-D4D1-4310-B910-1D6C3E314E4F}"/>
                </a:ext>
              </a:extLst>
            </p:cNvPr>
            <p:cNvGrpSpPr/>
            <p:nvPr/>
          </p:nvGrpSpPr>
          <p:grpSpPr>
            <a:xfrm>
              <a:off x="1270511" y="5884230"/>
              <a:ext cx="3678371" cy="828632"/>
              <a:chOff x="1224541" y="6322797"/>
              <a:chExt cx="3678371" cy="828632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2D6DD63C-2146-44E0-849F-E9A669163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553E5D-7847-488C-8EF4-BF06EF44AD4C}"/>
                  </a:ext>
                </a:extLst>
              </p:cNvPr>
              <p:cNvSpPr txBox="1"/>
              <p:nvPr/>
            </p:nvSpPr>
            <p:spPr>
              <a:xfrm>
                <a:off x="2324965" y="6322797"/>
                <a:ext cx="2577947" cy="784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58">
                <a:extLst>
                  <a:ext uri="{FF2B5EF4-FFF2-40B4-BE49-F238E27FC236}">
                    <a16:creationId xmlns:a16="http://schemas.microsoft.com/office/drawing/2014/main" id="{90095F1B-CECC-4B40-A807-427819FFAC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7400214-01C2-40ED-82B7-F8EFB7A2C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6F867EF8-6BFF-4B88-996D-6A312B64FAA4}"/>
              </a:ext>
            </a:extLst>
          </p:cNvPr>
          <p:cNvGrpSpPr/>
          <p:nvPr/>
        </p:nvGrpSpPr>
        <p:grpSpPr>
          <a:xfrm>
            <a:off x="214941" y="1265137"/>
            <a:ext cx="8457690" cy="1392884"/>
            <a:chOff x="943210" y="3405486"/>
            <a:chExt cx="21841827" cy="3100321"/>
          </a:xfrm>
        </p:grpSpPr>
        <p:sp>
          <p:nvSpPr>
            <p:cNvPr id="50" name="Rounded Rectangle 61">
              <a:extLst>
                <a:ext uri="{FF2B5EF4-FFF2-40B4-BE49-F238E27FC236}">
                  <a16:creationId xmlns:a16="http://schemas.microsoft.com/office/drawing/2014/main" id="{78B9CC91-3EC3-41B2-8854-FC78D9E434EF}"/>
                </a:ext>
              </a:extLst>
            </p:cNvPr>
            <p:cNvSpPr/>
            <p:nvPr/>
          </p:nvSpPr>
          <p:spPr>
            <a:xfrm>
              <a:off x="943210" y="3763010"/>
              <a:ext cx="21841827" cy="27427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</a:t>
              </a:r>
              <a:r>
                <a:rPr lang="fr-FR" sz="17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		</a:t>
              </a:r>
              <a:endParaRPr lang="en-US" sz="1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C9384342-D0A5-4F6B-8C4D-281278651ED5}"/>
                </a:ext>
              </a:extLst>
            </p:cNvPr>
            <p:cNvGrpSpPr/>
            <p:nvPr/>
          </p:nvGrpSpPr>
          <p:grpSpPr>
            <a:xfrm>
              <a:off x="1268078" y="3405486"/>
              <a:ext cx="3373699" cy="940513"/>
              <a:chOff x="1311958" y="3405486"/>
              <a:chExt cx="3373699" cy="940513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8487A3A-227E-4FE9-B805-C89F3574B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96CD7C-47D2-428E-B814-1295F38C180A}"/>
                  </a:ext>
                </a:extLst>
              </p:cNvPr>
              <p:cNvSpPr txBox="1"/>
              <p:nvPr/>
            </p:nvSpPr>
            <p:spPr>
              <a:xfrm>
                <a:off x="2250669" y="3527165"/>
                <a:ext cx="2434988" cy="787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17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4</a:t>
                </a:r>
                <a:endPara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2F60BE56-16B9-4F4E-96F2-63CB247D704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53C433E-23DD-4BAB-BF60-F698F61EAB3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3387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8BBE4CB5-AC5E-40B3-B045-D55863E7BE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191B75C1-71B1-4F83-88B3-D918B7500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672CE8FA-2AC4-4C0B-B340-90FEAAECF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B91B263F-70BF-4F62-8E7F-A1A7D6B11F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580BC858-9C22-4E52-BC10-F656857B5F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35379808-9325-428B-A1D8-9E618BF4FC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2006B9AB-E67B-40D5-9A2B-6877B18B7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171662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D52C1496-ACBF-46A0-9884-93B6FC4E68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2C5528E-846D-4D6B-8325-4D156F740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D3D42FF8-4C96-4518-8C4A-AC7CF1402E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8FC6284F-AB3E-4E2C-85F4-FFDB7D206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96B07565-9299-44CE-A12B-C13A4AA62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EED28C09-8DFD-4F3A-8DF8-3B53D6452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BA56129F-2CD5-478B-B3DC-B4DF1A056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2D515D5E-35C4-42AD-B291-8CB5D340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B62743B5-27DC-4C24-BD01-B99FA8B44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D378EEE5-5263-4A41-B954-5D6C3CE79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8F81CF05-2374-49EE-B6B8-924E1CE47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596F97A2-6D96-4248-864F-CC5AB5D82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7E7EA3F1-B49A-42E6-8162-C3A2CC02B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3432FA9B-DE87-46BA-BEE9-EEC25B02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DEE0899D-C3F1-4874-AD7E-6F3F44097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AB23AE58-A28E-443C-BFC8-BDA5D908B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3FBD6FF3-47EB-4BE1-8E72-16E452D9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2" name="Rectangle 11"/>
          <p:cNvSpPr/>
          <p:nvPr/>
        </p:nvSpPr>
        <p:spPr>
          <a:xfrm>
            <a:off x="1881268" y="1503542"/>
            <a:ext cx="4501553" cy="2962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r>
              <a:rPr lang="en-US" sz="17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1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1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1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7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endParaRPr lang="en-US" sz="1700" b="1" dirty="0">
              <a:solidFill>
                <a:prstClr val="black">
                  <a:lumMod val="85000"/>
                  <a:lumOff val="1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2697" y="1857375"/>
                <a:ext cx="4772460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7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97" y="1857375"/>
                <a:ext cx="4772460" cy="296235"/>
              </a:xfrm>
              <a:prstGeom prst="rect">
                <a:avLst/>
              </a:prstGeom>
              <a:blipFill rotWithShape="1">
                <a:blip r:embed="rId3"/>
                <a:stretch>
                  <a:fillRect l="-1916" t="-16667" r="-2299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98412" y="2226060"/>
                <a:ext cx="3552254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17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fr-FR" sz="17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17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fr-FR" sz="1700" b="1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17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fr-FR" sz="17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1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7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412" y="2226060"/>
                <a:ext cx="3552254" cy="296235"/>
              </a:xfrm>
              <a:prstGeom prst="rect">
                <a:avLst/>
              </a:prstGeom>
              <a:blipFill rotWithShape="1">
                <a:blip r:embed="rId4"/>
                <a:stretch>
                  <a:fillRect l="-2573" t="-16327" r="-3602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85950" y="3283335"/>
                <a:ext cx="5453416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elip đi qua </a:t>
                </a:r>
                <a14:m>
                  <m:oMath xmlns:m="http://schemas.openxmlformats.org/officeDocument/2006/math">
                    <m:r>
                      <a:rPr lang="fr-FR" sz="17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7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𝟒</m:t>
                        </m:r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fr-FR" sz="1700" b="1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fr-FR" sz="17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17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8755559"/>
                <a:ext cx="14116941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727" t="-16535" r="-1900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05738" y="3732174"/>
                <a:ext cx="2050433" cy="77598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1">
                              <a:latin typeface="Cambria Math"/>
                            </a:rPr>
                            <m:t>𝑬</m:t>
                          </m:r>
                        </m:e>
                      </m:d>
                      <m:r>
                        <a:rPr lang="en-US" sz="1700" b="1" i="1">
                          <a:latin typeface="Cambria Math"/>
                        </a:rPr>
                        <m:t>: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𝟏𝟔</m:t>
                              </m:r>
                            </m:num>
                            <m:den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den>
                          </m:f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634" y="9952465"/>
                <a:ext cx="5320366" cy="2010935"/>
              </a:xfrm>
              <a:prstGeom prst="rect">
                <a:avLst/>
              </a:prstGeom>
              <a:blipFill rotWithShape="1">
                <a:blip r:embed="rId6"/>
                <a:stretch>
                  <a:fillRect r="-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029325" y="2800350"/>
            <a:ext cx="69314" cy="2962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endParaRPr lang="en-US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69439" y="2942937"/>
            <a:ext cx="4828566" cy="2962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98413" y="3573758"/>
                <a:ext cx="1688539" cy="1055161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17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17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700" b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7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𝟗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17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700" b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7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1700" b="1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700" b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eqArr>
                          <m:r>
                            <a:rPr lang="en-US" sz="17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⇔</m:t>
                          </m:r>
                        </m:e>
                      </m:d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413" y="3573758"/>
                <a:ext cx="1688539" cy="1055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14750" y="3669594"/>
                <a:ext cx="1069075" cy="869854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  <m:r>
                                <a:rPr lang="en-US" sz="1700" b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  <m:r>
                                <a:rPr lang="en-US" sz="1700" b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7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700" b="1" i="1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𝟕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7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9785585"/>
                <a:ext cx="2784800" cy="2254015"/>
              </a:xfrm>
              <a:prstGeom prst="rect">
                <a:avLst/>
              </a:prstGeom>
              <a:blipFill rotWithShape="1">
                <a:blip r:embed="rId8"/>
                <a:stretch>
                  <a:fillRect r="-10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953122" y="2617041"/>
                <a:ext cx="1352678" cy="792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122" y="2617041"/>
                <a:ext cx="1352678" cy="792909"/>
              </a:xfrm>
              <a:prstGeom prst="rect">
                <a:avLst/>
              </a:prstGeom>
              <a:blipFill rotWithShape="1">
                <a:blip r:embed="rId9"/>
                <a:stretch>
                  <a:fillRect r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590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3" grpId="0"/>
      <p:bldP spid="24" grpId="0"/>
      <p:bldP spid="25" grpId="0"/>
      <p:bldP spid="10" grpId="0"/>
      <p:bldP spid="1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16301" y="2369537"/>
            <a:ext cx="8740280" cy="264164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sz="17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314574"/>
            <a:ext cx="1708123" cy="353943"/>
            <a:chOff x="1205494" y="6871257"/>
            <a:chExt cx="4272914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01348" y="6871257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199221" y="1035272"/>
            <a:ext cx="8744755" cy="1165004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816398">
              <a:defRPr/>
            </a:pPr>
            <a:endParaRPr lang="en-US" sz="1700" b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971550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0348" y="1143000"/>
                <a:ext cx="8633628" cy="451598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defTabSz="914354">
                  <a:spcBef>
                    <a:spcPts val="450"/>
                  </a:spcBef>
                </a:pP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e</a:t>
                </a: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lip có phương trình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Khi đó độ dài trục lớn, trục nhỏ lần lượt là</a:t>
                </a:r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8" y="1143000"/>
                <a:ext cx="8633628" cy="451598"/>
              </a:xfrm>
              <a:prstGeom prst="rect">
                <a:avLst/>
              </a:prstGeom>
              <a:blipFill rotWithShape="1">
                <a:blip r:embed="rId3"/>
                <a:stretch>
                  <a:fillRect l="-1130" r="-777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79576" y="1685418"/>
            <a:ext cx="1258749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  <a:r>
              <a:rPr lang="vi-VN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9 và 4.</a:t>
            </a:r>
            <a:endParaRPr lang="en-US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14625" y="1685925"/>
            <a:ext cx="1371600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</a:t>
            </a:r>
            <a:r>
              <a:rPr lang="vi-VN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và 4.</a:t>
            </a:r>
            <a:endParaRPr lang="en-US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19322" y="1723531"/>
            <a:ext cx="1309187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r>
              <a:rPr lang="vi-VN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 và 2.</a:t>
            </a:r>
            <a:endParaRPr lang="en-US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2325" y="1717211"/>
            <a:ext cx="1371599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</a:t>
            </a:r>
            <a:r>
              <a:rPr lang="vi-VN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 và 6.</a:t>
            </a:r>
            <a:endParaRPr lang="en-US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407974" y="2725612"/>
                <a:ext cx="2964001" cy="513849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" panose="05000000000000000000" pitchFamily="2" charset="2"/>
                  </a:rPr>
                  <a:t>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597" y="7268299"/>
                <a:ext cx="7904003" cy="1332581"/>
              </a:xfrm>
              <a:prstGeom prst="rect">
                <a:avLst/>
              </a:prstGeom>
              <a:blipFill rotWithShape="1">
                <a:blip r:embed="rId4"/>
                <a:stretch>
                  <a:fillRect l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423382" y="3452142"/>
                <a:ext cx="3805843" cy="296225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Trục lớn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  <m:sub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  <m:sub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</m:oMath>
                </a14:m>
                <a:endParaRPr lang="vi-VN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685" y="9205712"/>
                <a:ext cx="10148915" cy="769413"/>
              </a:xfrm>
              <a:prstGeom prst="rect">
                <a:avLst/>
              </a:prstGeom>
              <a:blipFill rotWithShape="1">
                <a:blip r:embed="rId5"/>
                <a:stretch>
                  <a:fillRect l="-222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423382" y="3944731"/>
                <a:ext cx="3805843" cy="296225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vi-VN" sz="17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Trục </a:t>
                </a:r>
                <a:r>
                  <a:rPr lang="vi-VN" sz="17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vi-VN" sz="17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  <m:sub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  <m:sub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</m:oMath>
                </a14:m>
                <a:endParaRPr lang="vi-VN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382" y="3944731"/>
                <a:ext cx="3805843" cy="296225"/>
              </a:xfrm>
              <a:prstGeom prst="rect">
                <a:avLst/>
              </a:prstGeom>
              <a:blipFill>
                <a:blip r:embed="rId6"/>
                <a:stretch>
                  <a:fillRect l="-2240" t="-16327" b="-346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419224" y="4437322"/>
            <a:ext cx="1095375" cy="296225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B</a:t>
            </a:r>
            <a:r>
              <a:rPr lang="en-US" sz="17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17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2628900" y="1653625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60" name="Group 47">
            <a:extLst>
              <a:ext uri="{FF2B5EF4-FFF2-40B4-BE49-F238E27FC236}">
                <a16:creationId xmlns:a16="http://schemas.microsoft.com/office/drawing/2014/main" id="{1E357C37-77C1-4759-883A-A8C67AD76E7C}"/>
              </a:ext>
            </a:extLst>
          </p:cNvPr>
          <p:cNvGrpSpPr/>
          <p:nvPr/>
        </p:nvGrpSpPr>
        <p:grpSpPr>
          <a:xfrm>
            <a:off x="2042561" y="685376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2278A10D-CBE1-4A5C-8C3A-B299173E7A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30">
              <a:extLst>
                <a:ext uri="{FF2B5EF4-FFF2-40B4-BE49-F238E27FC236}">
                  <a16:creationId xmlns:a16="http://schemas.microsoft.com/office/drawing/2014/main" id="{12A6F457-3074-4282-B989-D796C4F08E92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64" name="Freeform 71">
                <a:extLst>
                  <a:ext uri="{FF2B5EF4-FFF2-40B4-BE49-F238E27FC236}">
                    <a16:creationId xmlns:a16="http://schemas.microsoft.com/office/drawing/2014/main" id="{20D40319-3600-46C6-BBA5-35C2FE4D3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72">
                <a:extLst>
                  <a:ext uri="{FF2B5EF4-FFF2-40B4-BE49-F238E27FC236}">
                    <a16:creationId xmlns:a16="http://schemas.microsoft.com/office/drawing/2014/main" id="{003A4460-5C29-4350-A038-2B4823978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3">
                <a:extLst>
                  <a:ext uri="{FF2B5EF4-FFF2-40B4-BE49-F238E27FC236}">
                    <a16:creationId xmlns:a16="http://schemas.microsoft.com/office/drawing/2014/main" id="{BB93F1FE-526A-421A-ACD4-5DEE4A5C8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4">
                <a:extLst>
                  <a:ext uri="{FF2B5EF4-FFF2-40B4-BE49-F238E27FC236}">
                    <a16:creationId xmlns:a16="http://schemas.microsoft.com/office/drawing/2014/main" id="{EA8BCCA5-40B3-4572-A6B5-D78CD7BC6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75">
                <a:extLst>
                  <a:ext uri="{FF2B5EF4-FFF2-40B4-BE49-F238E27FC236}">
                    <a16:creationId xmlns:a16="http://schemas.microsoft.com/office/drawing/2014/main" id="{A7695CC4-8442-4821-B0A1-EAF0717FA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36598A78-8398-44C5-A1C1-ACC26BC09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F872C204-1B36-413B-B326-ACB965845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78">
                <a:extLst>
                  <a:ext uri="{FF2B5EF4-FFF2-40B4-BE49-F238E27FC236}">
                    <a16:creationId xmlns:a16="http://schemas.microsoft.com/office/drawing/2014/main" id="{5D9E347F-9334-4EBD-9BCF-2ABE7029E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Freeform 79">
                <a:extLst>
                  <a:ext uri="{FF2B5EF4-FFF2-40B4-BE49-F238E27FC236}">
                    <a16:creationId xmlns:a16="http://schemas.microsoft.com/office/drawing/2014/main" id="{A8DC369D-8E2C-465A-8EBD-ABD986FC1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Freeform 80">
                <a:extLst>
                  <a:ext uri="{FF2B5EF4-FFF2-40B4-BE49-F238E27FC236}">
                    <a16:creationId xmlns:a16="http://schemas.microsoft.com/office/drawing/2014/main" id="{6DC30DBB-1208-4712-B26D-00EFAF016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81">
                <a:extLst>
                  <a:ext uri="{FF2B5EF4-FFF2-40B4-BE49-F238E27FC236}">
                    <a16:creationId xmlns:a16="http://schemas.microsoft.com/office/drawing/2014/main" id="{DB972F9F-340F-48DA-B691-45D358388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82">
                <a:extLst>
                  <a:ext uri="{FF2B5EF4-FFF2-40B4-BE49-F238E27FC236}">
                    <a16:creationId xmlns:a16="http://schemas.microsoft.com/office/drawing/2014/main" id="{1FFD9C51-5EAF-49CA-A238-948ED3666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43">
                <a:extLst>
                  <a:ext uri="{FF2B5EF4-FFF2-40B4-BE49-F238E27FC236}">
                    <a16:creationId xmlns:a16="http://schemas.microsoft.com/office/drawing/2014/main" id="{09081BDC-9627-4308-BB2B-0150DC9A0743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6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/>
      <p:bldP spid="53" grpId="0"/>
      <p:bldP spid="54" grpId="0"/>
      <p:bldP spid="55" grpId="0"/>
      <p:bldP spid="65" grpId="0"/>
      <p:bldP spid="66" grpId="0"/>
      <p:bldP spid="67" grpId="0"/>
      <p:bldP spid="68" grpId="0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17827" y="2676470"/>
            <a:ext cx="8740280" cy="229874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sz="17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661635"/>
            <a:ext cx="1708310" cy="353943"/>
            <a:chOff x="1205494" y="6917631"/>
            <a:chExt cx="4273382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01816" y="6917631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199221" y="906993"/>
            <a:ext cx="8830187" cy="1664757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816398">
              <a:defRPr/>
            </a:pPr>
            <a:endParaRPr lang="en-US" sz="17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971550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00706" y="1181258"/>
                <a:ext cx="8567094" cy="476092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defTabSz="914354">
                  <a:spcBef>
                    <a:spcPts val="450"/>
                  </a:spcBef>
                </a:pPr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 có phương trình: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Khi đó tọa độ tiêu điểm của elip là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06" y="1181258"/>
                <a:ext cx="8567094" cy="476092"/>
              </a:xfrm>
              <a:prstGeom prst="rect">
                <a:avLst/>
              </a:prstGeom>
              <a:blipFill rotWithShape="1">
                <a:blip r:embed="rId3"/>
                <a:stretch>
                  <a:fillRect l="-128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02188" y="1757515"/>
                <a:ext cx="2969813" cy="35976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18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18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sz="1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sz="18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18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00" y="4686707"/>
                <a:ext cx="7919501" cy="959381"/>
              </a:xfrm>
              <a:prstGeom prst="rect">
                <a:avLst/>
              </a:prstGeom>
              <a:blipFill rotWithShape="1">
                <a:blip r:embed="rId4"/>
                <a:stretch>
                  <a:fillRect l="-3541" t="-8280" b="-26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43467" y="1757514"/>
                <a:ext cx="3457533" cy="311614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sz="1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913" y="4686704"/>
                <a:ext cx="9220088" cy="830971"/>
              </a:xfrm>
              <a:prstGeom prst="rect">
                <a:avLst/>
              </a:prstGeom>
              <a:blipFill rotWithShape="1">
                <a:blip r:embed="rId5"/>
                <a:stretch>
                  <a:fillRect l="-304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02186" y="2199325"/>
                <a:ext cx="2499072" cy="311614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sz="1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96" y="5864867"/>
                <a:ext cx="6664192" cy="830971"/>
              </a:xfrm>
              <a:prstGeom prst="rect">
                <a:avLst/>
              </a:prstGeom>
              <a:blipFill rotWithShape="1">
                <a:blip r:embed="rId6"/>
                <a:stretch>
                  <a:fillRect l="-4209" t="-17647" r="-1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50894" y="2199325"/>
                <a:ext cx="2499072" cy="311614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sz="1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717" y="5864867"/>
                <a:ext cx="6664192" cy="830971"/>
              </a:xfrm>
              <a:prstGeom prst="rect">
                <a:avLst/>
              </a:prstGeom>
              <a:blipFill rotWithShape="1">
                <a:blip r:embed="rId7"/>
                <a:stretch>
                  <a:fillRect l="-4209" t="-17647" r="-247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459828" y="3154237"/>
                <a:ext cx="2112047" cy="513849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𝟏𝟔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endParaRPr lang="vi-VN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75" y="8411299"/>
                <a:ext cx="5632125" cy="1332581"/>
              </a:xfrm>
              <a:prstGeom prst="rect">
                <a:avLst/>
              </a:prstGeom>
              <a:blipFill rotWithShape="1">
                <a:blip r:embed="rId8"/>
                <a:stretch>
                  <a:fillRect l="-4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457575" y="3229258"/>
                <a:ext cx="3805843" cy="61079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14:m>
                  <m:oMath xmlns:m="http://schemas.openxmlformats.org/officeDocument/2006/math"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  <a:sym typeface="Wingdings" panose="05000000000000000000" pitchFamily="2" charset="2"/>
                      </a:rPr>
                      <m:t>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𝒄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defTabSz="914354"/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8611355"/>
                <a:ext cx="10148915" cy="1605155"/>
              </a:xfrm>
              <a:prstGeom prst="rect">
                <a:avLst/>
              </a:prstGeom>
              <a:blipFill rotWithShape="1">
                <a:blip r:embed="rId9"/>
                <a:stretch>
                  <a:fillRect l="-2764" t="-6464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457325" y="3888638"/>
                <a:ext cx="4775692" cy="341687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 điểm là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17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17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sSub>
                      <m:sSubPr>
                        <m:ctrlP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sz="17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17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0369701"/>
                <a:ext cx="12735179" cy="886368"/>
              </a:xfrm>
              <a:prstGeom prst="rect">
                <a:avLst/>
              </a:prstGeom>
              <a:blipFill rotWithShape="1">
                <a:blip r:embed="rId10"/>
                <a:stretch>
                  <a:fillRect l="-1771" t="-7586" b="-2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1443814" y="4393736"/>
            <a:ext cx="1070786" cy="3116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A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1511633" y="1757515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53" name="Group 47">
            <a:extLst>
              <a:ext uri="{FF2B5EF4-FFF2-40B4-BE49-F238E27FC236}">
                <a16:creationId xmlns:a16="http://schemas.microsoft.com/office/drawing/2014/main" id="{2ED6194E-BBAA-4807-80F6-9E1D35727EC2}"/>
              </a:ext>
            </a:extLst>
          </p:cNvPr>
          <p:cNvGrpSpPr/>
          <p:nvPr/>
        </p:nvGrpSpPr>
        <p:grpSpPr>
          <a:xfrm>
            <a:off x="2286000" y="607418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856EF040-4BD8-447B-ABA7-C9B1E6F04A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E5210854-9142-4E9B-B30D-D20C9B6FF444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C76756A3-5B6A-4F93-9C14-6BFF1EBB5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Oval 72">
                <a:extLst>
                  <a:ext uri="{FF2B5EF4-FFF2-40B4-BE49-F238E27FC236}">
                    <a16:creationId xmlns:a16="http://schemas.microsoft.com/office/drawing/2014/main" id="{46651F99-5B58-418B-8312-D642859F5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D3F87C9C-A0CA-4106-8544-C520348F1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4D391F35-5D94-486B-A725-9A6F2EF4C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75">
                <a:extLst>
                  <a:ext uri="{FF2B5EF4-FFF2-40B4-BE49-F238E27FC236}">
                    <a16:creationId xmlns:a16="http://schemas.microsoft.com/office/drawing/2014/main" id="{0FC1585B-0EC4-4FF8-9387-34BEEF5DB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76">
                <a:extLst>
                  <a:ext uri="{FF2B5EF4-FFF2-40B4-BE49-F238E27FC236}">
                    <a16:creationId xmlns:a16="http://schemas.microsoft.com/office/drawing/2014/main" id="{1E203820-B95F-499F-990F-0C5A1CAB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77">
                <a:extLst>
                  <a:ext uri="{FF2B5EF4-FFF2-40B4-BE49-F238E27FC236}">
                    <a16:creationId xmlns:a16="http://schemas.microsoft.com/office/drawing/2014/main" id="{D94ABB95-614A-4EB1-AD39-1FCF61768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D21E17DF-204A-4120-9488-79146B3F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FFF8101E-1EDE-4D93-9025-3F35DEF09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2F448AB4-E189-4C2B-836A-258D51C43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FA85B576-86DB-4D1C-A6A1-3FCD23173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37B5612E-D2E3-4BBC-886D-C720943F5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5E113FBF-709E-4267-9279-8D404F0566CE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98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/>
      <p:bldP spid="64" grpId="0"/>
      <p:bldP spid="69" grpId="0"/>
      <p:bldP spid="70" grpId="0"/>
      <p:bldP spid="71" grpId="0"/>
      <p:bldP spid="72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0826" y="688221"/>
            <a:ext cx="3481895" cy="400110"/>
            <a:chOff x="-288924" y="1892299"/>
            <a:chExt cx="8937135" cy="106695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95035"/>
              <a:ext cx="2487863" cy="80467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8634" y="1926150"/>
              <a:ext cx="873099" cy="984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4"/>
              <a:r>
                <a:rPr lang="en-US" sz="1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3" y="1892299"/>
              <a:ext cx="6560648" cy="106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>
                <a:spcBef>
                  <a:spcPts val="252"/>
                </a:spcBef>
                <a:defRPr/>
              </a:pPr>
              <a:r>
                <a:rPr lang="en-US" sz="20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A5B41-F155-403C-A3EC-5AA6866A95ED}"/>
                  </a:ext>
                </a:extLst>
              </p:cNvPr>
              <p:cNvSpPr txBox="1"/>
              <p:nvPr/>
            </p:nvSpPr>
            <p:spPr>
              <a:xfrm>
                <a:off x="630804" y="1123614"/>
                <a:ext cx="8132196" cy="5337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914354"/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sz="1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8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</m:d>
                    <m:r>
                      <a:rPr lang="en-US" sz="1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:</m:t>
                    </m:r>
                    <m:f>
                      <m:fPr>
                        <m:ctrlPr>
                          <a:rPr lang="en-US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vi-VN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A5B41-F155-403C-A3EC-5AA6866A9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4" y="1123614"/>
                <a:ext cx="8132196" cy="533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5">
            <a:extLst>
              <a:ext uri="{FF2B5EF4-FFF2-40B4-BE49-F238E27FC236}">
                <a16:creationId xmlns:a16="http://schemas.microsoft.com/office/drawing/2014/main" id="{682E9616-1F5C-4F43-9D55-37D80F66830B}"/>
              </a:ext>
            </a:extLst>
          </p:cNvPr>
          <p:cNvGrpSpPr/>
          <p:nvPr/>
        </p:nvGrpSpPr>
        <p:grpSpPr>
          <a:xfrm>
            <a:off x="630804" y="1770910"/>
            <a:ext cx="5523723" cy="2396481"/>
            <a:chOff x="1268091" y="2957566"/>
            <a:chExt cx="14164783" cy="6807638"/>
          </a:xfrm>
        </p:grpSpPr>
        <p:sp>
          <p:nvSpPr>
            <p:cNvPr id="13" name="Rounded Rectangle 52">
              <a:extLst>
                <a:ext uri="{FF2B5EF4-FFF2-40B4-BE49-F238E27FC236}">
                  <a16:creationId xmlns:a16="http://schemas.microsoft.com/office/drawing/2014/main" id="{AB0A6410-E908-442D-9625-CA5664F9C0ED}"/>
                </a:ext>
              </a:extLst>
            </p:cNvPr>
            <p:cNvSpPr/>
            <p:nvPr/>
          </p:nvSpPr>
          <p:spPr>
            <a:xfrm>
              <a:off x="1287922" y="2980806"/>
              <a:ext cx="14144952" cy="6784398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 defTabSz="914354"/>
              <a:endParaRPr lang="en-US" sz="1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65">
              <a:extLst>
                <a:ext uri="{FF2B5EF4-FFF2-40B4-BE49-F238E27FC236}">
                  <a16:creationId xmlns:a16="http://schemas.microsoft.com/office/drawing/2014/main" id="{6C9875FD-36F5-4FB1-9F9C-88EA64F4BE42}"/>
                </a:ext>
              </a:extLst>
            </p:cNvPr>
            <p:cNvGrpSpPr/>
            <p:nvPr/>
          </p:nvGrpSpPr>
          <p:grpSpPr>
            <a:xfrm>
              <a:off x="1268091" y="2957566"/>
              <a:ext cx="9071569" cy="1331514"/>
              <a:chOff x="166396" y="8342856"/>
              <a:chExt cx="9071569" cy="1331514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6F34857D-18B9-41C0-80DD-BDCACE305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96" y="8422092"/>
                <a:ext cx="8853442" cy="11730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/>
                <a:endParaRPr lang="en-US" sz="19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0BAF575-2EE3-467D-AFEE-75CF5505403C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8" name="Freeform 45">
                  <a:extLst>
                    <a:ext uri="{FF2B5EF4-FFF2-40B4-BE49-F238E27FC236}">
                      <a16:creationId xmlns:a16="http://schemas.microsoft.com/office/drawing/2014/main" id="{A702899A-DA93-4707-949A-52BA17B7F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6">
                  <a:extLst>
                    <a:ext uri="{FF2B5EF4-FFF2-40B4-BE49-F238E27FC236}">
                      <a16:creationId xmlns:a16="http://schemas.microsoft.com/office/drawing/2014/main" id="{7B032155-9AAF-4E44-AA3F-EDE69B4864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7">
                  <a:extLst>
                    <a:ext uri="{FF2B5EF4-FFF2-40B4-BE49-F238E27FC236}">
                      <a16:creationId xmlns:a16="http://schemas.microsoft.com/office/drawing/2014/main" id="{4EF7D702-A164-46F6-AD50-C5AF8E3F1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48">
                  <a:extLst>
                    <a:ext uri="{FF2B5EF4-FFF2-40B4-BE49-F238E27FC236}">
                      <a16:creationId xmlns:a16="http://schemas.microsoft.com/office/drawing/2014/main" id="{B9BBA48A-EAB2-40A5-92C5-412DB63A27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9">
                  <a:extLst>
                    <a:ext uri="{FF2B5EF4-FFF2-40B4-BE49-F238E27FC236}">
                      <a16:creationId xmlns:a16="http://schemas.microsoft.com/office/drawing/2014/main" id="{FD6DAF86-8FDB-4C5A-BEDA-84FD57C56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0">
                  <a:extLst>
                    <a:ext uri="{FF2B5EF4-FFF2-40B4-BE49-F238E27FC236}">
                      <a16:creationId xmlns:a16="http://schemas.microsoft.com/office/drawing/2014/main" id="{6E820126-95D8-4DA8-BC4F-28E8D11AA9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1">
                  <a:extLst>
                    <a:ext uri="{FF2B5EF4-FFF2-40B4-BE49-F238E27FC236}">
                      <a16:creationId xmlns:a16="http://schemas.microsoft.com/office/drawing/2014/main" id="{5BC87091-FD89-4238-9690-C577F5625F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2">
                  <a:extLst>
                    <a:ext uri="{FF2B5EF4-FFF2-40B4-BE49-F238E27FC236}">
                      <a16:creationId xmlns:a16="http://schemas.microsoft.com/office/drawing/2014/main" id="{A8C99094-E702-41D7-899C-BF17522B2E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Rectangle 53">
                  <a:extLst>
                    <a:ext uri="{FF2B5EF4-FFF2-40B4-BE49-F238E27FC236}">
                      <a16:creationId xmlns:a16="http://schemas.microsoft.com/office/drawing/2014/main" id="{0CD5142C-46F0-421F-BD1C-9615FCF3C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Rectangle 54">
                  <a:extLst>
                    <a:ext uri="{FF2B5EF4-FFF2-40B4-BE49-F238E27FC236}">
                      <a16:creationId xmlns:a16="http://schemas.microsoft.com/office/drawing/2014/main" id="{1A7A7DFD-F6D6-43AA-AF53-3BFB65D41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5">
                  <a:extLst>
                    <a:ext uri="{FF2B5EF4-FFF2-40B4-BE49-F238E27FC236}">
                      <a16:creationId xmlns:a16="http://schemas.microsoft.com/office/drawing/2014/main" id="{26538728-F6F3-4B8B-9594-B444E36F6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6">
                  <a:extLst>
                    <a:ext uri="{FF2B5EF4-FFF2-40B4-BE49-F238E27FC236}">
                      <a16:creationId xmlns:a16="http://schemas.microsoft.com/office/drawing/2014/main" id="{4598CD4E-BFE5-482B-B3BE-2F3D2B95FC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54"/>
                  <a:endParaRPr lang="en-US" sz="19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C91211-0F2A-413A-AC03-0D5F641BA068}"/>
                  </a:ext>
                </a:extLst>
              </p:cNvPr>
              <p:cNvSpPr txBox="1"/>
              <p:nvPr/>
            </p:nvSpPr>
            <p:spPr>
              <a:xfrm>
                <a:off x="849104" y="8342856"/>
                <a:ext cx="8388861" cy="133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4"/>
                <a:r>
                  <a:rPr lang="en-US" sz="19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19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9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19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9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19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9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9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9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9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234CB93B-3519-40CD-8565-0B02CC7B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27" y="1962150"/>
            <a:ext cx="2913273" cy="23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0600" y="2200275"/>
                <a:ext cx="2314736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 marL="285736" indent="-285736" defTabSz="914354">
                  <a:spcBef>
                    <a:spcPts val="252"/>
                  </a:spcBef>
                  <a:buFont typeface="Arial" pitchFamily="34" charset="0"/>
                  <a:buChar char="•"/>
                </a:pP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00275"/>
                <a:ext cx="2314736" cy="296235"/>
              </a:xfrm>
              <a:prstGeom prst="rect">
                <a:avLst/>
              </a:prstGeom>
              <a:blipFill rotWithShape="1">
                <a:blip r:embed="rId4"/>
                <a:stretch>
                  <a:fillRect l="-3694" t="-16327" r="-6069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0600" y="2580315"/>
                <a:ext cx="3383683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 marL="285736" indent="-285736" defTabSz="914354">
                  <a:spcBef>
                    <a:spcPts val="252"/>
                  </a:spcBef>
                  <a:buFont typeface="Arial" pitchFamily="34" charset="0"/>
                  <a:buChar char="•"/>
                </a:pP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(−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80315"/>
                <a:ext cx="3383683" cy="296235"/>
              </a:xfrm>
              <a:prstGeom prst="rect">
                <a:avLst/>
              </a:prstGeom>
              <a:blipFill rotWithShape="1">
                <a:blip r:embed="rId5"/>
                <a:stretch>
                  <a:fillRect l="-2523" t="-14286" r="-3784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90600" y="2961315"/>
                <a:ext cx="5391150" cy="296235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marL="285736" indent="-285736" defTabSz="914354">
                  <a:spcBef>
                    <a:spcPts val="252"/>
                  </a:spcBef>
                  <a:buFont typeface="Arial" pitchFamily="34" charset="0"/>
                  <a:buChar char="•"/>
                </a:pP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Bốn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(−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;−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61315"/>
                <a:ext cx="5391150" cy="296235"/>
              </a:xfrm>
              <a:prstGeom prst="rect">
                <a:avLst/>
              </a:prstGeom>
              <a:blipFill rotWithShape="1">
                <a:blip r:embed="rId6"/>
                <a:stretch>
                  <a:fillRect l="-1584" t="-16667" r="-11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990600" y="3342315"/>
                <a:ext cx="3077766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 marL="285736" indent="-285736" defTabSz="914354">
                  <a:spcBef>
                    <a:spcPts val="252"/>
                  </a:spcBef>
                  <a:buFont typeface="Arial" pitchFamily="34" charset="0"/>
                  <a:buChar char="•"/>
                </a:pP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42315"/>
                <a:ext cx="3077766" cy="296235"/>
              </a:xfrm>
              <a:prstGeom prst="rect">
                <a:avLst/>
              </a:prstGeom>
              <a:blipFill rotWithShape="1">
                <a:blip r:embed="rId7"/>
                <a:stretch>
                  <a:fillRect l="-2778" t="-14286" r="-4365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90600" y="3799515"/>
                <a:ext cx="3173946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 marL="285736" indent="-285736" defTabSz="914354">
                  <a:spcBef>
                    <a:spcPts val="252"/>
                  </a:spcBef>
                  <a:buFont typeface="Arial" pitchFamily="34" charset="0"/>
                  <a:buChar char="•"/>
                </a:pP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799515"/>
                <a:ext cx="3173946" cy="296235"/>
              </a:xfrm>
              <a:prstGeom prst="rect">
                <a:avLst/>
              </a:prstGeom>
              <a:blipFill rotWithShape="1">
                <a:blip r:embed="rId8"/>
                <a:stretch>
                  <a:fillRect l="-2692" t="-14286" r="-4231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F461EC-5CE6-4A5A-832D-A34AD37BC43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V="1">
            <a:off x="0" y="4229100"/>
            <a:ext cx="6400800" cy="46038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69" name="Picture 1737">
            <a:extLst>
              <a:ext uri="{FF2B5EF4-FFF2-40B4-BE49-F238E27FC236}">
                <a16:creationId xmlns:a16="http://schemas.microsoft.com/office/drawing/2014/main" id="{E50FB834-1AB5-421C-A46D-386F83BA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6372"/>
            <a:ext cx="4084707" cy="2924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736">
            <a:extLst>
              <a:ext uri="{FF2B5EF4-FFF2-40B4-BE49-F238E27FC236}">
                <a16:creationId xmlns:a16="http://schemas.microsoft.com/office/drawing/2014/main" id="{5F668D2F-7ABD-4ACB-B0BF-0FBD3D43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94" y="1489705"/>
            <a:ext cx="4049206" cy="2910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89931" y="759879"/>
            <a:ext cx="8164141" cy="49742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" tIns="6749" rIns="13499" bIns="6749" rtlCol="0" anchor="ctr"/>
          <a:lstStyle/>
          <a:p>
            <a:pPr algn="ctr"/>
            <a:r>
              <a:rPr lang="en-US" sz="17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17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83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595" y="-141385"/>
            <a:ext cx="69274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90" tIns="17145" rIns="34290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595" y="-141385"/>
            <a:ext cx="69274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90" tIns="17145" rIns="34290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76658" y="2486025"/>
            <a:ext cx="8380977" cy="2429425"/>
            <a:chOff x="1270511" y="5867400"/>
            <a:chExt cx="15215636" cy="5800953"/>
          </a:xfrm>
        </p:grpSpPr>
        <p:sp>
          <p:nvSpPr>
            <p:cNvPr id="53" name="Rounded Rectangle 52"/>
            <p:cNvSpPr/>
            <p:nvPr/>
          </p:nvSpPr>
          <p:spPr>
            <a:xfrm>
              <a:off x="1271096" y="5935631"/>
              <a:ext cx="15215051" cy="57327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1802024" cy="84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76043" y="836954"/>
            <a:ext cx="8381592" cy="1555489"/>
            <a:chOff x="1268078" y="3405486"/>
            <a:chExt cx="21841827" cy="339886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672018"/>
              <a:ext cx="21841827" cy="31323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119298" cy="940513"/>
              <a:chOff x="1311958" y="3405486"/>
              <a:chExt cx="411929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338863" y="2253606"/>
                <a:ext cx="826204" cy="33585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9DF98CC-7B43-49D0-8F78-8A5572726041}"/>
                  </a:ext>
                </a:extLst>
              </p:cNvPr>
              <p:cNvSpPr txBox="1"/>
              <p:nvPr/>
            </p:nvSpPr>
            <p:spPr>
              <a:xfrm>
                <a:off x="871624" y="1903799"/>
                <a:ext cx="8043776" cy="451662"/>
              </a:xfrm>
              <a:prstGeom prst="rect">
                <a:avLst/>
              </a:prstGeom>
              <a:noFill/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c)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DF98CC-7B43-49D0-8F78-8A557272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4" y="1903799"/>
                <a:ext cx="8043776" cy="451662"/>
              </a:xfrm>
              <a:prstGeom prst="rect">
                <a:avLst/>
              </a:prstGeom>
              <a:blipFill rotWithShape="1">
                <a:blip r:embed="rId3"/>
                <a:stretch>
                  <a:fillRect l="-1212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43175" y="2514600"/>
                <a:ext cx="5543550" cy="618503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7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2514600"/>
                <a:ext cx="5543550" cy="618503"/>
              </a:xfrm>
              <a:prstGeom prst="rect">
                <a:avLst/>
              </a:prstGeom>
              <a:blipFill rotWithShape="1">
                <a:blip r:embed="rId4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54999" y="3060884"/>
                <a:ext cx="3549048" cy="496033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/>
                        </a:rPr>
                        <m:t>𝟑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99" y="3060884"/>
                <a:ext cx="3549048" cy="496033"/>
              </a:xfrm>
              <a:prstGeom prst="rect">
                <a:avLst/>
              </a:prstGeom>
              <a:blipFill rotWithShape="1">
                <a:blip r:embed="rId5"/>
                <a:stretch>
                  <a:fillRect r="-171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60912" y="3467518"/>
                <a:ext cx="3084627" cy="40087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/>
                          </a:rPr>
                          <m:t>𝟒</m:t>
                        </m:r>
                        <m:r>
                          <a:rPr lang="en-US" sz="1700" b="1" i="1">
                            <a:latin typeface="Cambria Math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𝟒</m:t>
                        </m:r>
                        <m:r>
                          <a:rPr lang="en-US" sz="1700" b="1" i="1">
                            <a:latin typeface="Cambria Math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12" y="3467518"/>
                <a:ext cx="3084627" cy="400879"/>
              </a:xfrm>
              <a:prstGeom prst="rect">
                <a:avLst/>
              </a:prstGeom>
              <a:blipFill rotWithShape="1">
                <a:blip r:embed="rId6"/>
                <a:stretch>
                  <a:fillRect l="-3162" r="-395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58920" y="3838993"/>
                <a:ext cx="4634346" cy="40087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920" y="3838993"/>
                <a:ext cx="4634346" cy="400879"/>
              </a:xfrm>
              <a:prstGeom prst="rect">
                <a:avLst/>
              </a:prstGeom>
              <a:blipFill rotWithShape="1">
                <a:blip r:embed="rId7"/>
                <a:stretch>
                  <a:fillRect l="-2105" r="-250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43175" y="4210468"/>
                <a:ext cx="3412024" cy="40087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Độ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17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𝟐</m:t>
                    </m:r>
                    <m:r>
                      <a:rPr lang="en-US" sz="1700" b="1" i="1">
                        <a:latin typeface="Cambria Math"/>
                      </a:rPr>
                      <m:t>𝒂</m:t>
                    </m:r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1700" b="1" dirty="0"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4210468"/>
                <a:ext cx="3412024" cy="400879"/>
              </a:xfrm>
              <a:prstGeom prst="rect">
                <a:avLst/>
              </a:prstGeom>
              <a:blipFill rotWithShape="1">
                <a:blip r:embed="rId8"/>
                <a:stretch>
                  <a:fillRect l="-2857" r="-3571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43175" y="4543425"/>
                <a:ext cx="3378361" cy="40087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Độ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17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𝟐</m:t>
                    </m:r>
                    <m:r>
                      <a:rPr lang="en-US" sz="1700" b="1" i="1">
                        <a:latin typeface="Cambria Math"/>
                      </a:rPr>
                      <m:t>𝒃</m:t>
                    </m:r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𝟔</m:t>
                    </m:r>
                  </m:oMath>
                </a14:m>
                <a:endParaRPr lang="en-US" sz="1700" b="1" dirty="0"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4543425"/>
                <a:ext cx="3378361" cy="400879"/>
              </a:xfrm>
              <a:prstGeom prst="rect">
                <a:avLst/>
              </a:prstGeom>
              <a:blipFill rotWithShape="1">
                <a:blip r:embed="rId9"/>
                <a:stretch>
                  <a:fillRect l="-2888" r="-379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15322" y="1210870"/>
            <a:ext cx="7910906" cy="767133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đỉnh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396CD7C-47D2-428E-B814-1295F38C180A}"/>
              </a:ext>
            </a:extLst>
          </p:cNvPr>
          <p:cNvSpPr txBox="1"/>
          <p:nvPr/>
        </p:nvSpPr>
        <p:spPr>
          <a:xfrm>
            <a:off x="755376" y="928394"/>
            <a:ext cx="1334943" cy="29431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n-US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– T88</a:t>
            </a:r>
          </a:p>
        </p:txBody>
      </p:sp>
      <p:grpSp>
        <p:nvGrpSpPr>
          <p:cNvPr id="93" name="Group 47">
            <a:extLst>
              <a:ext uri="{FF2B5EF4-FFF2-40B4-BE49-F238E27FC236}">
                <a16:creationId xmlns:a16="http://schemas.microsoft.com/office/drawing/2014/main" id="{7C813D9E-C0F8-4758-83F3-376FC3425A6E}"/>
              </a:ext>
            </a:extLst>
          </p:cNvPr>
          <p:cNvGrpSpPr/>
          <p:nvPr/>
        </p:nvGrpSpPr>
        <p:grpSpPr>
          <a:xfrm>
            <a:off x="2839209" y="582248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672746F1-C054-4DA1-83D5-5B840946A7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5" name="Group 30">
              <a:extLst>
                <a:ext uri="{FF2B5EF4-FFF2-40B4-BE49-F238E27FC236}">
                  <a16:creationId xmlns:a16="http://schemas.microsoft.com/office/drawing/2014/main" id="{688A6A3C-972E-4648-8087-8D2DF232A6F2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96" name="Freeform 71">
                <a:extLst>
                  <a:ext uri="{FF2B5EF4-FFF2-40B4-BE49-F238E27FC236}">
                    <a16:creationId xmlns:a16="http://schemas.microsoft.com/office/drawing/2014/main" id="{EEF4CE8D-7A22-41B5-B341-A2894050F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Oval 72">
                <a:extLst>
                  <a:ext uri="{FF2B5EF4-FFF2-40B4-BE49-F238E27FC236}">
                    <a16:creationId xmlns:a16="http://schemas.microsoft.com/office/drawing/2014/main" id="{B6253260-17EC-4083-BFAD-709CD27FD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Freeform 73">
                <a:extLst>
                  <a:ext uri="{FF2B5EF4-FFF2-40B4-BE49-F238E27FC236}">
                    <a16:creationId xmlns:a16="http://schemas.microsoft.com/office/drawing/2014/main" id="{B752C5AF-4E61-4A83-8084-B28A0CC0E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Freeform 74">
                <a:extLst>
                  <a:ext uri="{FF2B5EF4-FFF2-40B4-BE49-F238E27FC236}">
                    <a16:creationId xmlns:a16="http://schemas.microsoft.com/office/drawing/2014/main" id="{5CEC07A6-D786-4ADF-9399-16DB77806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Freeform 75">
                <a:extLst>
                  <a:ext uri="{FF2B5EF4-FFF2-40B4-BE49-F238E27FC236}">
                    <a16:creationId xmlns:a16="http://schemas.microsoft.com/office/drawing/2014/main" id="{E932569C-9AD3-4F91-877D-2CA8817AF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Freeform 76">
                <a:extLst>
                  <a:ext uri="{FF2B5EF4-FFF2-40B4-BE49-F238E27FC236}">
                    <a16:creationId xmlns:a16="http://schemas.microsoft.com/office/drawing/2014/main" id="{3DA7245A-8E9A-4919-893D-12988DBC5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Freeform 77">
                <a:extLst>
                  <a:ext uri="{FF2B5EF4-FFF2-40B4-BE49-F238E27FC236}">
                    <a16:creationId xmlns:a16="http://schemas.microsoft.com/office/drawing/2014/main" id="{EC403CBF-446A-46D0-873F-E654D1D0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Freeform 78">
                <a:extLst>
                  <a:ext uri="{FF2B5EF4-FFF2-40B4-BE49-F238E27FC236}">
                    <a16:creationId xmlns:a16="http://schemas.microsoft.com/office/drawing/2014/main" id="{18943164-2168-4189-9947-CF835119D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Freeform 79">
                <a:extLst>
                  <a:ext uri="{FF2B5EF4-FFF2-40B4-BE49-F238E27FC236}">
                    <a16:creationId xmlns:a16="http://schemas.microsoft.com/office/drawing/2014/main" id="{705A3E73-E806-4F66-B2C3-ECB206FC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Freeform 80">
                <a:extLst>
                  <a:ext uri="{FF2B5EF4-FFF2-40B4-BE49-F238E27FC236}">
                    <a16:creationId xmlns:a16="http://schemas.microsoft.com/office/drawing/2014/main" id="{4F682A2F-7E7D-44E6-AFE2-5FBBB475E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Freeform 81">
                <a:extLst>
                  <a:ext uri="{FF2B5EF4-FFF2-40B4-BE49-F238E27FC236}">
                    <a16:creationId xmlns:a16="http://schemas.microsoft.com/office/drawing/2014/main" id="{4F1FA4F7-F3C7-47BF-AB18-C96D286B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reeform 82">
                <a:extLst>
                  <a:ext uri="{FF2B5EF4-FFF2-40B4-BE49-F238E27FC236}">
                    <a16:creationId xmlns:a16="http://schemas.microsoft.com/office/drawing/2014/main" id="{F7C44DE7-D499-4901-8087-FF68E97B0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TextBox 43">
                <a:extLst>
                  <a:ext uri="{FF2B5EF4-FFF2-40B4-BE49-F238E27FC236}">
                    <a16:creationId xmlns:a16="http://schemas.microsoft.com/office/drawing/2014/main" id="{CCAC67F6-DAC3-4F86-8844-23C63CEA86FD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02930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vi-VN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25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595" y="-141385"/>
            <a:ext cx="69274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90" tIns="17145" rIns="34290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595" y="-141385"/>
            <a:ext cx="69274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90" tIns="17145" rIns="34290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99004" y="2333405"/>
            <a:ext cx="8380655" cy="2687035"/>
            <a:chOff x="1268616" y="5867400"/>
            <a:chExt cx="15215051" cy="5761370"/>
          </a:xfrm>
        </p:grpSpPr>
        <p:sp>
          <p:nvSpPr>
            <p:cNvPr id="53" name="Rounded Rectangle 52"/>
            <p:cNvSpPr/>
            <p:nvPr/>
          </p:nvSpPr>
          <p:spPr>
            <a:xfrm>
              <a:off x="1268616" y="5896048"/>
              <a:ext cx="15215051" cy="57327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2973587" cy="845462"/>
              <a:chOff x="1224541" y="6305967"/>
              <a:chExt cx="2973587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508783" y="5593439"/>
                <a:ext cx="828631" cy="22536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1901798" cy="758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68063" y="2172025"/>
                <a:ext cx="5047920" cy="853503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sz="17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𝟗</m:t>
                            </m:r>
                          </m:den>
                        </m:f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sz="17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1" i="1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7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1" i="1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700" b="1" i="1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5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063" y="2172025"/>
                <a:ext cx="5047920" cy="853503"/>
              </a:xfrm>
              <a:prstGeom prst="rect">
                <a:avLst/>
              </a:prstGeom>
              <a:blipFill>
                <a:blip r:embed="rId4"/>
                <a:stretch>
                  <a:fillRect l="-1570" r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8213" y="2977556"/>
                <a:ext cx="4219360" cy="807593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700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7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7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7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7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700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7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00" b="1" i="1"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13" y="2977556"/>
                <a:ext cx="4219360" cy="807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2586" y="3561220"/>
                <a:ext cx="3510256" cy="68550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700" b="1" i="1">
                                    <a:latin typeface="Cambria Math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1700" b="1" i="1">
                            <a:latin typeface="Cambria Math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700" b="1" i="1">
                                    <a:latin typeface="Cambria Math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sz="1700" b="1" i="1">
                            <a:latin typeface="Cambria Math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86" y="3561220"/>
                <a:ext cx="3510256" cy="685509"/>
              </a:xfrm>
              <a:prstGeom prst="rect">
                <a:avLst/>
              </a:prstGeom>
              <a:blipFill>
                <a:blip r:embed="rId6"/>
                <a:stretch>
                  <a:fillRect l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14713" y="4046426"/>
                <a:ext cx="5024517" cy="582724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13" y="4046426"/>
                <a:ext cx="5024517" cy="582724"/>
              </a:xfrm>
              <a:prstGeom prst="rect">
                <a:avLst/>
              </a:prstGeom>
              <a:blipFill>
                <a:blip r:embed="rId7"/>
                <a:stretch>
                  <a:fillRect l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31883" y="4465750"/>
                <a:ext cx="6798073" cy="563616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𝟐</m:t>
                    </m:r>
                    <m:r>
                      <a:rPr lang="en-US" sz="1700" b="1" i="1">
                        <a:latin typeface="Cambria Math"/>
                      </a:rPr>
                      <m:t>𝒂</m:t>
                    </m:r>
                    <m:r>
                      <a:rPr lang="en-US" sz="1700" b="1" i="1">
                        <a:latin typeface="Cambria Math"/>
                      </a:rPr>
                      <m:t>= 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𝟐</m:t>
                    </m:r>
                    <m:r>
                      <a:rPr lang="en-US" sz="1700" b="1" i="1">
                        <a:latin typeface="Cambria Math"/>
                      </a:rPr>
                      <m:t>𝒃</m:t>
                    </m:r>
                    <m:r>
                      <a:rPr lang="en-US" sz="17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1700" b="1" dirty="0">
                  <a:latin typeface="Tahoma" panose="020B060403050404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83" y="4465750"/>
                <a:ext cx="6798073" cy="563616"/>
              </a:xfrm>
              <a:prstGeom prst="rect">
                <a:avLst/>
              </a:prstGeom>
              <a:blipFill>
                <a:blip r:embed="rId8"/>
                <a:stretch>
                  <a:fillRect l="-1344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54">
            <a:extLst>
              <a:ext uri="{FF2B5EF4-FFF2-40B4-BE49-F238E27FC236}">
                <a16:creationId xmlns:a16="http://schemas.microsoft.com/office/drawing/2014/main" id="{F33480F6-AA6F-4AA4-93F9-030D667C8939}"/>
              </a:ext>
            </a:extLst>
          </p:cNvPr>
          <p:cNvGrpSpPr/>
          <p:nvPr/>
        </p:nvGrpSpPr>
        <p:grpSpPr>
          <a:xfrm>
            <a:off x="476043" y="836954"/>
            <a:ext cx="8381592" cy="1406649"/>
            <a:chOff x="1268078" y="3405486"/>
            <a:chExt cx="21841827" cy="3073641"/>
          </a:xfrm>
        </p:grpSpPr>
        <p:sp>
          <p:nvSpPr>
            <p:cNvPr id="93" name="Rounded Rectangle 61">
              <a:extLst>
                <a:ext uri="{FF2B5EF4-FFF2-40B4-BE49-F238E27FC236}">
                  <a16:creationId xmlns:a16="http://schemas.microsoft.com/office/drawing/2014/main" id="{B19E5641-5025-427C-A3BC-F08DB1D25613}"/>
                </a:ext>
              </a:extLst>
            </p:cNvPr>
            <p:cNvSpPr/>
            <p:nvPr/>
          </p:nvSpPr>
          <p:spPr>
            <a:xfrm>
              <a:off x="1268078" y="3672018"/>
              <a:ext cx="21841827" cy="280710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4" name="Group 67">
              <a:extLst>
                <a:ext uri="{FF2B5EF4-FFF2-40B4-BE49-F238E27FC236}">
                  <a16:creationId xmlns:a16="http://schemas.microsoft.com/office/drawing/2014/main" id="{2F393908-1775-4177-B40A-E1B00E7EFF18}"/>
                </a:ext>
              </a:extLst>
            </p:cNvPr>
            <p:cNvGrpSpPr/>
            <p:nvPr/>
          </p:nvGrpSpPr>
          <p:grpSpPr>
            <a:xfrm>
              <a:off x="1268078" y="3405486"/>
              <a:ext cx="4119298" cy="940513"/>
              <a:chOff x="1311958" y="3405486"/>
              <a:chExt cx="4119298" cy="940513"/>
            </a:xfrm>
          </p:grpSpPr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90CBB5BA-30D7-44EB-AEED-866CF30DF42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38863" y="2253606"/>
                <a:ext cx="826204" cy="33585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6" name="Group 70">
                <a:extLst>
                  <a:ext uri="{FF2B5EF4-FFF2-40B4-BE49-F238E27FC236}">
                    <a16:creationId xmlns:a16="http://schemas.microsoft.com/office/drawing/2014/main" id="{0685B306-F84A-46D2-8178-9C9A08AB367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72759D2-5287-47C1-94FA-5590489D586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3">
                  <a:extLst>
                    <a:ext uri="{FF2B5EF4-FFF2-40B4-BE49-F238E27FC236}">
                      <a16:creationId xmlns:a16="http://schemas.microsoft.com/office/drawing/2014/main" id="{D74880BF-B7C2-4102-AED5-EA44036958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4">
                  <a:extLst>
                    <a:ext uri="{FF2B5EF4-FFF2-40B4-BE49-F238E27FC236}">
                      <a16:creationId xmlns:a16="http://schemas.microsoft.com/office/drawing/2014/main" id="{27D540F7-9CE0-4A9B-BEAD-59EE3C26EB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5">
                  <a:extLst>
                    <a:ext uri="{FF2B5EF4-FFF2-40B4-BE49-F238E27FC236}">
                      <a16:creationId xmlns:a16="http://schemas.microsoft.com/office/drawing/2014/main" id="{557D259F-86D4-4A8E-A85C-7FA82782D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6">
                  <a:extLst>
                    <a:ext uri="{FF2B5EF4-FFF2-40B4-BE49-F238E27FC236}">
                      <a16:creationId xmlns:a16="http://schemas.microsoft.com/office/drawing/2014/main" id="{7D74C5A0-DB32-4728-8E40-EA435C2DCD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7">
                  <a:extLst>
                    <a:ext uri="{FF2B5EF4-FFF2-40B4-BE49-F238E27FC236}">
                      <a16:creationId xmlns:a16="http://schemas.microsoft.com/office/drawing/2014/main" id="{A3FCFBB6-1FEF-49DB-AC40-4F285B5A9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8">
                  <a:extLst>
                    <a:ext uri="{FF2B5EF4-FFF2-40B4-BE49-F238E27FC236}">
                      <a16:creationId xmlns:a16="http://schemas.microsoft.com/office/drawing/2014/main" id="{CAFC3756-BC14-4DE6-B757-EC5A5BB512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9">
                  <a:extLst>
                    <a:ext uri="{FF2B5EF4-FFF2-40B4-BE49-F238E27FC236}">
                      <a16:creationId xmlns:a16="http://schemas.microsoft.com/office/drawing/2014/main" id="{B0840C42-C29E-4769-978F-CD9CACE8FD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0">
                  <a:extLst>
                    <a:ext uri="{FF2B5EF4-FFF2-40B4-BE49-F238E27FC236}">
                      <a16:creationId xmlns:a16="http://schemas.microsoft.com/office/drawing/2014/main" id="{DB2A3569-5C59-415B-A2E2-EFC45B54FD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1">
                  <a:extLst>
                    <a:ext uri="{FF2B5EF4-FFF2-40B4-BE49-F238E27FC236}">
                      <a16:creationId xmlns:a16="http://schemas.microsoft.com/office/drawing/2014/main" id="{3A9D73BF-994F-4490-8098-9CFD2E5912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2">
                  <a:extLst>
                    <a:ext uri="{FF2B5EF4-FFF2-40B4-BE49-F238E27FC236}">
                      <a16:creationId xmlns:a16="http://schemas.microsoft.com/office/drawing/2014/main" id="{185B047A-1D1D-4155-8616-03B62ED9D1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3">
                  <a:extLst>
                    <a:ext uri="{FF2B5EF4-FFF2-40B4-BE49-F238E27FC236}">
                      <a16:creationId xmlns:a16="http://schemas.microsoft.com/office/drawing/2014/main" id="{A5925925-8003-4410-A6AA-30EBDDA96B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4">
                  <a:extLst>
                    <a:ext uri="{FF2B5EF4-FFF2-40B4-BE49-F238E27FC236}">
                      <a16:creationId xmlns:a16="http://schemas.microsoft.com/office/drawing/2014/main" id="{EF4C504F-0043-456B-9665-018B9DEC97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5">
                  <a:extLst>
                    <a:ext uri="{FF2B5EF4-FFF2-40B4-BE49-F238E27FC236}">
                      <a16:creationId xmlns:a16="http://schemas.microsoft.com/office/drawing/2014/main" id="{AE047BAD-C63F-457B-BBA7-DD131139A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6">
                  <a:extLst>
                    <a:ext uri="{FF2B5EF4-FFF2-40B4-BE49-F238E27FC236}">
                      <a16:creationId xmlns:a16="http://schemas.microsoft.com/office/drawing/2014/main" id="{12E357A4-8335-4222-9F0E-D322E665A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7">
                  <a:extLst>
                    <a:ext uri="{FF2B5EF4-FFF2-40B4-BE49-F238E27FC236}">
                      <a16:creationId xmlns:a16="http://schemas.microsoft.com/office/drawing/2014/main" id="{CE2659C7-3B56-48AC-835E-0A97F43DC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8">
                  <a:extLst>
                    <a:ext uri="{FF2B5EF4-FFF2-40B4-BE49-F238E27FC236}">
                      <a16:creationId xmlns:a16="http://schemas.microsoft.com/office/drawing/2014/main" id="{C90E0224-0DA8-43F6-B44A-BAFC80065E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9">
                  <a:extLst>
                    <a:ext uri="{FF2B5EF4-FFF2-40B4-BE49-F238E27FC236}">
                      <a16:creationId xmlns:a16="http://schemas.microsoft.com/office/drawing/2014/main" id="{72D301B3-69C8-4537-B8DE-878529391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0">
                  <a:extLst>
                    <a:ext uri="{FF2B5EF4-FFF2-40B4-BE49-F238E27FC236}">
                      <a16:creationId xmlns:a16="http://schemas.microsoft.com/office/drawing/2014/main" id="{9E59F876-53C3-44BD-9495-1A505CB73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1">
                  <a:extLst>
                    <a:ext uri="{FF2B5EF4-FFF2-40B4-BE49-F238E27FC236}">
                      <a16:creationId xmlns:a16="http://schemas.microsoft.com/office/drawing/2014/main" id="{2952588C-940B-4E00-95E4-2C9425163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2">
                  <a:extLst>
                    <a:ext uri="{FF2B5EF4-FFF2-40B4-BE49-F238E27FC236}">
                      <a16:creationId xmlns:a16="http://schemas.microsoft.com/office/drawing/2014/main" id="{A5125973-57CF-408D-A7A0-C97025555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3">
                  <a:extLst>
                    <a:ext uri="{FF2B5EF4-FFF2-40B4-BE49-F238E27FC236}">
                      <a16:creationId xmlns:a16="http://schemas.microsoft.com/office/drawing/2014/main" id="{3A77CF70-9F7F-4904-A2C9-6D5D74928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4">
                  <a:extLst>
                    <a:ext uri="{FF2B5EF4-FFF2-40B4-BE49-F238E27FC236}">
                      <a16:creationId xmlns:a16="http://schemas.microsoft.com/office/drawing/2014/main" id="{6382AE09-FF8A-431A-90A9-E1827A618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5">
                  <a:extLst>
                    <a:ext uri="{FF2B5EF4-FFF2-40B4-BE49-F238E27FC236}">
                      <a16:creationId xmlns:a16="http://schemas.microsoft.com/office/drawing/2014/main" id="{9B6FA5CA-CE27-4CD3-9DFD-2C41370EC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6">
                  <a:extLst>
                    <a:ext uri="{FF2B5EF4-FFF2-40B4-BE49-F238E27FC236}">
                      <a16:creationId xmlns:a16="http://schemas.microsoft.com/office/drawing/2014/main" id="{6E8B4325-8C48-457D-96F7-C1D508F80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E381A3-51F0-461C-B5E5-E1C7FB0210EE}"/>
                  </a:ext>
                </a:extLst>
              </p:cNvPr>
              <p:cNvSpPr txBox="1"/>
              <p:nvPr/>
            </p:nvSpPr>
            <p:spPr>
              <a:xfrm>
                <a:off x="1282890" y="1635671"/>
                <a:ext cx="8043776" cy="451662"/>
              </a:xfrm>
              <a:prstGeom prst="rect">
                <a:avLst/>
              </a:prstGeom>
              <a:noFill/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c)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8E381A3-51F0-461C-B5E5-E1C7FB021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90" y="1635671"/>
                <a:ext cx="8043776" cy="451662"/>
              </a:xfrm>
              <a:prstGeom prst="rect">
                <a:avLst/>
              </a:prstGeom>
              <a:blipFill>
                <a:blip r:embed="rId9"/>
                <a:stretch>
                  <a:fillRect l="-113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 138">
            <a:extLst>
              <a:ext uri="{FF2B5EF4-FFF2-40B4-BE49-F238E27FC236}">
                <a16:creationId xmlns:a16="http://schemas.microsoft.com/office/drawing/2014/main" id="{C5DF265D-866D-477A-8A30-8FA3037889AC}"/>
              </a:ext>
            </a:extLst>
          </p:cNvPr>
          <p:cNvSpPr/>
          <p:nvPr/>
        </p:nvSpPr>
        <p:spPr>
          <a:xfrm>
            <a:off x="1226588" y="942742"/>
            <a:ext cx="7511814" cy="720325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ct val="140000"/>
              </a:lnSpc>
            </a:pPr>
            <a:r>
              <a:rPr lang="vi-VN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đỉnh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82179AB-1C35-4432-81D2-65272A4B632D}"/>
              </a:ext>
            </a:extLst>
          </p:cNvPr>
          <p:cNvSpPr txBox="1"/>
          <p:nvPr/>
        </p:nvSpPr>
        <p:spPr>
          <a:xfrm>
            <a:off x="755376" y="928394"/>
            <a:ext cx="1334943" cy="29431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n-US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– T88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1391C83C-A617-4A52-8C4A-24C1C49A0A25}"/>
              </a:ext>
            </a:extLst>
          </p:cNvPr>
          <p:cNvGrpSpPr/>
          <p:nvPr/>
        </p:nvGrpSpPr>
        <p:grpSpPr>
          <a:xfrm>
            <a:off x="2839209" y="582248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id="{CC3BE293-0A9F-4EDD-8E12-D758BC09D1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3" name="Group 30">
              <a:extLst>
                <a:ext uri="{FF2B5EF4-FFF2-40B4-BE49-F238E27FC236}">
                  <a16:creationId xmlns:a16="http://schemas.microsoft.com/office/drawing/2014/main" id="{AA66F474-5274-4029-AF2A-041B75D7531E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144" name="Freeform 71">
                <a:extLst>
                  <a:ext uri="{FF2B5EF4-FFF2-40B4-BE49-F238E27FC236}">
                    <a16:creationId xmlns:a16="http://schemas.microsoft.com/office/drawing/2014/main" id="{6B94B263-CB4C-4ECA-80A4-0ADE2388B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Oval 72">
                <a:extLst>
                  <a:ext uri="{FF2B5EF4-FFF2-40B4-BE49-F238E27FC236}">
                    <a16:creationId xmlns:a16="http://schemas.microsoft.com/office/drawing/2014/main" id="{2ED1CB46-E05C-4F00-8239-BA9778F19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Freeform 73">
                <a:extLst>
                  <a:ext uri="{FF2B5EF4-FFF2-40B4-BE49-F238E27FC236}">
                    <a16:creationId xmlns:a16="http://schemas.microsoft.com/office/drawing/2014/main" id="{2F47FCCD-7F18-41F2-9782-C4825F7B4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Freeform 74">
                <a:extLst>
                  <a:ext uri="{FF2B5EF4-FFF2-40B4-BE49-F238E27FC236}">
                    <a16:creationId xmlns:a16="http://schemas.microsoft.com/office/drawing/2014/main" id="{63961FEA-A692-4704-9B66-043C94FE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Freeform 75">
                <a:extLst>
                  <a:ext uri="{FF2B5EF4-FFF2-40B4-BE49-F238E27FC236}">
                    <a16:creationId xmlns:a16="http://schemas.microsoft.com/office/drawing/2014/main" id="{31DB2BA0-F4FA-42C8-B0DF-119C3AC65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Freeform 76">
                <a:extLst>
                  <a:ext uri="{FF2B5EF4-FFF2-40B4-BE49-F238E27FC236}">
                    <a16:creationId xmlns:a16="http://schemas.microsoft.com/office/drawing/2014/main" id="{50725269-1D2C-41D8-8D04-E9723F211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Freeform 77">
                <a:extLst>
                  <a:ext uri="{FF2B5EF4-FFF2-40B4-BE49-F238E27FC236}">
                    <a16:creationId xmlns:a16="http://schemas.microsoft.com/office/drawing/2014/main" id="{9FEC3EB8-758E-45C8-A004-59366FA08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Freeform 78">
                <a:extLst>
                  <a:ext uri="{FF2B5EF4-FFF2-40B4-BE49-F238E27FC236}">
                    <a16:creationId xmlns:a16="http://schemas.microsoft.com/office/drawing/2014/main" id="{44BA95F4-34A5-480B-A299-7530DA275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Freeform 79">
                <a:extLst>
                  <a:ext uri="{FF2B5EF4-FFF2-40B4-BE49-F238E27FC236}">
                    <a16:creationId xmlns:a16="http://schemas.microsoft.com/office/drawing/2014/main" id="{8E462825-E638-4AF9-ADDE-4BE60EE5C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Freeform 80">
                <a:extLst>
                  <a:ext uri="{FF2B5EF4-FFF2-40B4-BE49-F238E27FC236}">
                    <a16:creationId xmlns:a16="http://schemas.microsoft.com/office/drawing/2014/main" id="{5CCF941B-DE74-4ADC-AC65-CCA9808DB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Freeform 81">
                <a:extLst>
                  <a:ext uri="{FF2B5EF4-FFF2-40B4-BE49-F238E27FC236}">
                    <a16:creationId xmlns:a16="http://schemas.microsoft.com/office/drawing/2014/main" id="{71635942-AF7E-47A4-9442-1680A9EC6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Freeform 82">
                <a:extLst>
                  <a:ext uri="{FF2B5EF4-FFF2-40B4-BE49-F238E27FC236}">
                    <a16:creationId xmlns:a16="http://schemas.microsoft.com/office/drawing/2014/main" id="{974ED1D2-8F7C-4E26-9A84-F1EF0D5FC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TextBox 43">
                <a:extLst>
                  <a:ext uri="{FF2B5EF4-FFF2-40B4-BE49-F238E27FC236}">
                    <a16:creationId xmlns:a16="http://schemas.microsoft.com/office/drawing/2014/main" id="{A1F39CF9-25DC-445F-B5EF-9CDEBCD85716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02930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vi-VN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18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05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595" y="-141385"/>
            <a:ext cx="69274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90" tIns="17145" rIns="34290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595" y="-141385"/>
            <a:ext cx="69274" cy="28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90" tIns="17145" rIns="34290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476658" y="2486025"/>
            <a:ext cx="8381591" cy="2514600"/>
            <a:chOff x="1270511" y="5867400"/>
            <a:chExt cx="15216750" cy="60043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15215051" cy="57327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1802024" cy="84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00250" y="2632842"/>
                <a:ext cx="4652427" cy="618374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700" b="1">
                        <a:latin typeface="Cambria Math" panose="02040503050406030204" pitchFamily="18" charset="0"/>
                      </a:rPr>
                      <m:t>36 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sz="17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 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7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2632842"/>
                <a:ext cx="4652427" cy="618374"/>
              </a:xfrm>
              <a:prstGeom prst="rect">
                <a:avLst/>
              </a:prstGeom>
              <a:blipFill rotWithShape="1">
                <a:blip r:embed="rId4"/>
                <a:stretch>
                  <a:fillRect l="-2097" r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00250" y="3177217"/>
                <a:ext cx="3725892" cy="36420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700" b="1">
                          <a:latin typeface="Cambria Math"/>
                        </a:rPr>
                        <m:t> 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3177217"/>
                <a:ext cx="3725892" cy="364202"/>
              </a:xfrm>
              <a:prstGeom prst="rect">
                <a:avLst/>
              </a:prstGeom>
              <a:blipFill rotWithShape="1">
                <a:blip r:embed="rId5"/>
                <a:stretch>
                  <a:fillRect r="-278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4060" y="3495769"/>
                <a:ext cx="3464859" cy="480966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sSub>
                        <m:sSub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1700" b="1" i="1">
                              <a:latin typeface="Cambria Math"/>
                            </a:rPr>
                            <m:t>;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7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sz="1700" b="1" i="1">
                              <a:latin typeface="Cambria Math"/>
                            </a:rPr>
                            <m:t>;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60" y="3495769"/>
                <a:ext cx="3464859" cy="480966"/>
              </a:xfrm>
              <a:prstGeom prst="rect">
                <a:avLst/>
              </a:prstGeom>
              <a:blipFill rotWithShape="1">
                <a:blip r:embed="rId6"/>
                <a:stretch>
                  <a:fillRect r="-1761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99278" y="3924156"/>
                <a:ext cx="5001597" cy="40087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  <m:r>
                          <a:rPr lang="en-US" sz="1700" b="1" i="1">
                            <a:latin typeface="Cambria Math"/>
                          </a:rPr>
                          <m:t>;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17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17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700" b="1" i="1">
                            <a:latin typeface="Cambria Math"/>
                          </a:rPr>
                          <m:t>;</m:t>
                        </m:r>
                        <m:r>
                          <a:rPr lang="en-US" sz="17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278" y="3924156"/>
                <a:ext cx="5001597" cy="400879"/>
              </a:xfrm>
              <a:prstGeom prst="rect">
                <a:avLst/>
              </a:prstGeom>
              <a:blipFill rotWithShape="1">
                <a:blip r:embed="rId7"/>
                <a:stretch>
                  <a:fillRect l="-1951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24059" y="4281946"/>
                <a:ext cx="3282181" cy="40087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𝟐</m:t>
                    </m:r>
                    <m:r>
                      <a:rPr lang="en-US" sz="1700" b="1" i="1">
                        <a:latin typeface="Cambria Math"/>
                      </a:rPr>
                      <m:t>𝒂</m:t>
                    </m:r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𝟔</m:t>
                    </m:r>
                  </m:oMath>
                </a14:m>
                <a:endParaRPr lang="en-US" sz="17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59" y="4281946"/>
                <a:ext cx="3282181" cy="400879"/>
              </a:xfrm>
              <a:prstGeom prst="rect">
                <a:avLst/>
              </a:prstGeom>
              <a:blipFill rotWithShape="1">
                <a:blip r:embed="rId8"/>
                <a:stretch>
                  <a:fillRect l="-2974" r="-39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99278" y="4639736"/>
                <a:ext cx="3423245" cy="40087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𝟐</m:t>
                    </m:r>
                    <m:r>
                      <a:rPr lang="en-US" sz="1700" b="1" i="1">
                        <a:latin typeface="Cambria Math"/>
                      </a:rPr>
                      <m:t>𝒃</m:t>
                    </m:r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𝟒</m:t>
                    </m:r>
                    <m:r>
                      <a:rPr lang="en-US" sz="1700" b="1" i="1">
                        <a:latin typeface="Cambria Math"/>
                      </a:rPr>
                      <m:t>.</m:t>
                    </m:r>
                  </m:oMath>
                </a14:m>
                <a:endParaRPr lang="en-US" sz="17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278" y="4639736"/>
                <a:ext cx="3423245" cy="400879"/>
              </a:xfrm>
              <a:prstGeom prst="rect">
                <a:avLst/>
              </a:prstGeom>
              <a:blipFill rotWithShape="1">
                <a:blip r:embed="rId9"/>
                <a:stretch>
                  <a:fillRect l="-2847" r="-35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54">
            <a:extLst>
              <a:ext uri="{FF2B5EF4-FFF2-40B4-BE49-F238E27FC236}">
                <a16:creationId xmlns:a16="http://schemas.microsoft.com/office/drawing/2014/main" id="{91859676-6894-493C-9633-16CBBB48CE5B}"/>
              </a:ext>
            </a:extLst>
          </p:cNvPr>
          <p:cNvGrpSpPr/>
          <p:nvPr/>
        </p:nvGrpSpPr>
        <p:grpSpPr>
          <a:xfrm>
            <a:off x="471938" y="810612"/>
            <a:ext cx="8381592" cy="1555489"/>
            <a:chOff x="1268078" y="3405486"/>
            <a:chExt cx="21841827" cy="3398868"/>
          </a:xfrm>
        </p:grpSpPr>
        <p:sp>
          <p:nvSpPr>
            <p:cNvPr id="94" name="Rounded Rectangle 61">
              <a:extLst>
                <a:ext uri="{FF2B5EF4-FFF2-40B4-BE49-F238E27FC236}">
                  <a16:creationId xmlns:a16="http://schemas.microsoft.com/office/drawing/2014/main" id="{48707BF5-0E1A-4990-B545-B9720505F569}"/>
                </a:ext>
              </a:extLst>
            </p:cNvPr>
            <p:cNvSpPr/>
            <p:nvPr/>
          </p:nvSpPr>
          <p:spPr>
            <a:xfrm>
              <a:off x="1268078" y="3672018"/>
              <a:ext cx="21841827" cy="31323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5" name="Group 67">
              <a:extLst>
                <a:ext uri="{FF2B5EF4-FFF2-40B4-BE49-F238E27FC236}">
                  <a16:creationId xmlns:a16="http://schemas.microsoft.com/office/drawing/2014/main" id="{9FFD68B8-489C-4D60-BDE2-68F19A395EE4}"/>
                </a:ext>
              </a:extLst>
            </p:cNvPr>
            <p:cNvGrpSpPr/>
            <p:nvPr/>
          </p:nvGrpSpPr>
          <p:grpSpPr>
            <a:xfrm>
              <a:off x="1268078" y="3405486"/>
              <a:ext cx="4119298" cy="940513"/>
              <a:chOff x="1311958" y="3405486"/>
              <a:chExt cx="4119298" cy="940513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D8A2A16E-8712-489C-B5C3-54ABBE2F50F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38863" y="2253606"/>
                <a:ext cx="826204" cy="33585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7" name="Group 70">
                <a:extLst>
                  <a:ext uri="{FF2B5EF4-FFF2-40B4-BE49-F238E27FC236}">
                    <a16:creationId xmlns:a16="http://schemas.microsoft.com/office/drawing/2014/main" id="{714DE618-F57C-4837-BDD2-7FFEF762803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2EC19DD5-D632-4556-BBFC-C40BFD78887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3">
                  <a:extLst>
                    <a:ext uri="{FF2B5EF4-FFF2-40B4-BE49-F238E27FC236}">
                      <a16:creationId xmlns:a16="http://schemas.microsoft.com/office/drawing/2014/main" id="{B3875B9C-92B6-4D0F-BAC6-87A4E3C432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4">
                  <a:extLst>
                    <a:ext uri="{FF2B5EF4-FFF2-40B4-BE49-F238E27FC236}">
                      <a16:creationId xmlns:a16="http://schemas.microsoft.com/office/drawing/2014/main" id="{B8B9092A-3CC0-46BB-A1FB-98E6760D6D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5">
                  <a:extLst>
                    <a:ext uri="{FF2B5EF4-FFF2-40B4-BE49-F238E27FC236}">
                      <a16:creationId xmlns:a16="http://schemas.microsoft.com/office/drawing/2014/main" id="{103A7166-1E98-4EDD-BC55-5043093921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6">
                  <a:extLst>
                    <a:ext uri="{FF2B5EF4-FFF2-40B4-BE49-F238E27FC236}">
                      <a16:creationId xmlns:a16="http://schemas.microsoft.com/office/drawing/2014/main" id="{27154FDD-309E-472D-9D27-5EE77E6743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7">
                  <a:extLst>
                    <a:ext uri="{FF2B5EF4-FFF2-40B4-BE49-F238E27FC236}">
                      <a16:creationId xmlns:a16="http://schemas.microsoft.com/office/drawing/2014/main" id="{8095EBDA-2B7A-4803-B2D8-CCC5BC46D1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8">
                  <a:extLst>
                    <a:ext uri="{FF2B5EF4-FFF2-40B4-BE49-F238E27FC236}">
                      <a16:creationId xmlns:a16="http://schemas.microsoft.com/office/drawing/2014/main" id="{26B04405-0391-4BFB-BD30-AD410E680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9">
                  <a:extLst>
                    <a:ext uri="{FF2B5EF4-FFF2-40B4-BE49-F238E27FC236}">
                      <a16:creationId xmlns:a16="http://schemas.microsoft.com/office/drawing/2014/main" id="{EAD85938-1BA2-46FD-9344-FAE85FF803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0">
                  <a:extLst>
                    <a:ext uri="{FF2B5EF4-FFF2-40B4-BE49-F238E27FC236}">
                      <a16:creationId xmlns:a16="http://schemas.microsoft.com/office/drawing/2014/main" id="{2F38741A-B3B4-40E9-8B9F-DFBA43F7B9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1">
                  <a:extLst>
                    <a:ext uri="{FF2B5EF4-FFF2-40B4-BE49-F238E27FC236}">
                      <a16:creationId xmlns:a16="http://schemas.microsoft.com/office/drawing/2014/main" id="{7711FDBD-4580-4AD5-8B05-06BA6E211E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2">
                  <a:extLst>
                    <a:ext uri="{FF2B5EF4-FFF2-40B4-BE49-F238E27FC236}">
                      <a16:creationId xmlns:a16="http://schemas.microsoft.com/office/drawing/2014/main" id="{8409902E-26D9-45EC-B0E6-0A8935987B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3">
                  <a:extLst>
                    <a:ext uri="{FF2B5EF4-FFF2-40B4-BE49-F238E27FC236}">
                      <a16:creationId xmlns:a16="http://schemas.microsoft.com/office/drawing/2014/main" id="{8B274B51-035F-4891-A3FF-B32860A3F2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4">
                  <a:extLst>
                    <a:ext uri="{FF2B5EF4-FFF2-40B4-BE49-F238E27FC236}">
                      <a16:creationId xmlns:a16="http://schemas.microsoft.com/office/drawing/2014/main" id="{25C60629-783B-45EA-89FC-B76E9804F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5">
                  <a:extLst>
                    <a:ext uri="{FF2B5EF4-FFF2-40B4-BE49-F238E27FC236}">
                      <a16:creationId xmlns:a16="http://schemas.microsoft.com/office/drawing/2014/main" id="{B2588758-CCD0-4735-9BA1-331AEFCA8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6">
                  <a:extLst>
                    <a:ext uri="{FF2B5EF4-FFF2-40B4-BE49-F238E27FC236}">
                      <a16:creationId xmlns:a16="http://schemas.microsoft.com/office/drawing/2014/main" id="{D446AB44-5774-4B0A-BAB7-2CE19F6C5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7">
                  <a:extLst>
                    <a:ext uri="{FF2B5EF4-FFF2-40B4-BE49-F238E27FC236}">
                      <a16:creationId xmlns:a16="http://schemas.microsoft.com/office/drawing/2014/main" id="{139987CD-E02B-4FB1-AA48-763A96152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8">
                  <a:extLst>
                    <a:ext uri="{FF2B5EF4-FFF2-40B4-BE49-F238E27FC236}">
                      <a16:creationId xmlns:a16="http://schemas.microsoft.com/office/drawing/2014/main" id="{232A469A-53CD-4963-A50D-7CEED8C3E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9">
                  <a:extLst>
                    <a:ext uri="{FF2B5EF4-FFF2-40B4-BE49-F238E27FC236}">
                      <a16:creationId xmlns:a16="http://schemas.microsoft.com/office/drawing/2014/main" id="{1EE83ACE-AB09-4CDC-AA31-2DF3AAA6C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0">
                  <a:extLst>
                    <a:ext uri="{FF2B5EF4-FFF2-40B4-BE49-F238E27FC236}">
                      <a16:creationId xmlns:a16="http://schemas.microsoft.com/office/drawing/2014/main" id="{4DA37CC3-8FF5-4475-8648-54AFA6FCC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1">
                  <a:extLst>
                    <a:ext uri="{FF2B5EF4-FFF2-40B4-BE49-F238E27FC236}">
                      <a16:creationId xmlns:a16="http://schemas.microsoft.com/office/drawing/2014/main" id="{3A79FB09-1711-47DE-B4E3-56658BDC9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2">
                  <a:extLst>
                    <a:ext uri="{FF2B5EF4-FFF2-40B4-BE49-F238E27FC236}">
                      <a16:creationId xmlns:a16="http://schemas.microsoft.com/office/drawing/2014/main" id="{5FFB48D2-87A6-4743-B1C3-1D402DC46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3">
                  <a:extLst>
                    <a:ext uri="{FF2B5EF4-FFF2-40B4-BE49-F238E27FC236}">
                      <a16:creationId xmlns:a16="http://schemas.microsoft.com/office/drawing/2014/main" id="{5D6E2A61-8D28-4ACD-8973-424BCF438E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4">
                  <a:extLst>
                    <a:ext uri="{FF2B5EF4-FFF2-40B4-BE49-F238E27FC236}">
                      <a16:creationId xmlns:a16="http://schemas.microsoft.com/office/drawing/2014/main" id="{38B04BB3-5913-4552-A4C2-D7A1BDD95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5">
                  <a:extLst>
                    <a:ext uri="{FF2B5EF4-FFF2-40B4-BE49-F238E27FC236}">
                      <a16:creationId xmlns:a16="http://schemas.microsoft.com/office/drawing/2014/main" id="{D367B406-EC0F-41C6-9793-7E1F49179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6">
                  <a:extLst>
                    <a:ext uri="{FF2B5EF4-FFF2-40B4-BE49-F238E27FC236}">
                      <a16:creationId xmlns:a16="http://schemas.microsoft.com/office/drawing/2014/main" id="{D98F7A85-3720-4548-AB2F-B0AAF2EC5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80315F3-7A3A-4510-BED1-4D2834FEB97F}"/>
                  </a:ext>
                </a:extLst>
              </p:cNvPr>
              <p:cNvSpPr txBox="1"/>
              <p:nvPr/>
            </p:nvSpPr>
            <p:spPr>
              <a:xfrm>
                <a:off x="867519" y="1877457"/>
                <a:ext cx="8043776" cy="451662"/>
              </a:xfrm>
              <a:prstGeom prst="rect">
                <a:avLst/>
              </a:prstGeom>
              <a:noFill/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c)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80315F3-7A3A-4510-BED1-4D2834FEB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19" y="1877457"/>
                <a:ext cx="8043776" cy="451662"/>
              </a:xfrm>
              <a:prstGeom prst="rect">
                <a:avLst/>
              </a:prstGeom>
              <a:blipFill>
                <a:blip r:embed="rId10"/>
                <a:stretch>
                  <a:fillRect l="-1212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ctangle 139">
            <a:extLst>
              <a:ext uri="{FF2B5EF4-FFF2-40B4-BE49-F238E27FC236}">
                <a16:creationId xmlns:a16="http://schemas.microsoft.com/office/drawing/2014/main" id="{5203F82D-C2D9-4FBD-B8D0-6FEF5B885A23}"/>
              </a:ext>
            </a:extLst>
          </p:cNvPr>
          <p:cNvSpPr/>
          <p:nvPr/>
        </p:nvSpPr>
        <p:spPr>
          <a:xfrm>
            <a:off x="811217" y="1184528"/>
            <a:ext cx="7910906" cy="767133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dài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đỉnh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AAA91E7-AB3A-4520-B0F5-35D77B90081A}"/>
              </a:ext>
            </a:extLst>
          </p:cNvPr>
          <p:cNvSpPr txBox="1"/>
          <p:nvPr/>
        </p:nvSpPr>
        <p:spPr>
          <a:xfrm>
            <a:off x="751271" y="902052"/>
            <a:ext cx="1334943" cy="29431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n-US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– T88</a:t>
            </a:r>
          </a:p>
        </p:txBody>
      </p:sp>
      <p:grpSp>
        <p:nvGrpSpPr>
          <p:cNvPr id="142" name="Group 47">
            <a:extLst>
              <a:ext uri="{FF2B5EF4-FFF2-40B4-BE49-F238E27FC236}">
                <a16:creationId xmlns:a16="http://schemas.microsoft.com/office/drawing/2014/main" id="{4A49405A-52DB-4C0B-A0A7-86FB18FCF44A}"/>
              </a:ext>
            </a:extLst>
          </p:cNvPr>
          <p:cNvGrpSpPr/>
          <p:nvPr/>
        </p:nvGrpSpPr>
        <p:grpSpPr>
          <a:xfrm>
            <a:off x="2835104" y="555906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143" name="Freeform 71">
              <a:extLst>
                <a:ext uri="{FF2B5EF4-FFF2-40B4-BE49-F238E27FC236}">
                  <a16:creationId xmlns:a16="http://schemas.microsoft.com/office/drawing/2014/main" id="{2128D612-FD3B-41FB-8275-F440A7171E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4" name="Group 30">
              <a:extLst>
                <a:ext uri="{FF2B5EF4-FFF2-40B4-BE49-F238E27FC236}">
                  <a16:creationId xmlns:a16="http://schemas.microsoft.com/office/drawing/2014/main" id="{7D430CDF-9C0A-4DB0-9BBB-B4A0E87B1B1B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145" name="Freeform 71">
                <a:extLst>
                  <a:ext uri="{FF2B5EF4-FFF2-40B4-BE49-F238E27FC236}">
                    <a16:creationId xmlns:a16="http://schemas.microsoft.com/office/drawing/2014/main" id="{576B0422-63C7-4977-AD6D-DB8C2C7F8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Oval 72">
                <a:extLst>
                  <a:ext uri="{FF2B5EF4-FFF2-40B4-BE49-F238E27FC236}">
                    <a16:creationId xmlns:a16="http://schemas.microsoft.com/office/drawing/2014/main" id="{8B8CAD7A-7E34-4D2B-B9E2-9A60AD30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Freeform 73">
                <a:extLst>
                  <a:ext uri="{FF2B5EF4-FFF2-40B4-BE49-F238E27FC236}">
                    <a16:creationId xmlns:a16="http://schemas.microsoft.com/office/drawing/2014/main" id="{79B9C786-5798-401E-AD09-AF8E0AE5E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Freeform 74">
                <a:extLst>
                  <a:ext uri="{FF2B5EF4-FFF2-40B4-BE49-F238E27FC236}">
                    <a16:creationId xmlns:a16="http://schemas.microsoft.com/office/drawing/2014/main" id="{F32B8E69-3F72-4BC2-AA0E-4F4313535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Freeform 75">
                <a:extLst>
                  <a:ext uri="{FF2B5EF4-FFF2-40B4-BE49-F238E27FC236}">
                    <a16:creationId xmlns:a16="http://schemas.microsoft.com/office/drawing/2014/main" id="{5A31409A-5CFB-4B01-A592-8A541E54C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Freeform 76">
                <a:extLst>
                  <a:ext uri="{FF2B5EF4-FFF2-40B4-BE49-F238E27FC236}">
                    <a16:creationId xmlns:a16="http://schemas.microsoft.com/office/drawing/2014/main" id="{5B24A5B5-ADB9-4FD2-BC05-BF9C431B4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Freeform 77">
                <a:extLst>
                  <a:ext uri="{FF2B5EF4-FFF2-40B4-BE49-F238E27FC236}">
                    <a16:creationId xmlns:a16="http://schemas.microsoft.com/office/drawing/2014/main" id="{61729360-763B-49AF-B981-FB173817F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Freeform 78">
                <a:extLst>
                  <a:ext uri="{FF2B5EF4-FFF2-40B4-BE49-F238E27FC236}">
                    <a16:creationId xmlns:a16="http://schemas.microsoft.com/office/drawing/2014/main" id="{FA947656-41E4-4514-AC87-C85855842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Freeform 79">
                <a:extLst>
                  <a:ext uri="{FF2B5EF4-FFF2-40B4-BE49-F238E27FC236}">
                    <a16:creationId xmlns:a16="http://schemas.microsoft.com/office/drawing/2014/main" id="{7D4C79B7-940F-4B7F-BDAF-8F85EF584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Freeform 80">
                <a:extLst>
                  <a:ext uri="{FF2B5EF4-FFF2-40B4-BE49-F238E27FC236}">
                    <a16:creationId xmlns:a16="http://schemas.microsoft.com/office/drawing/2014/main" id="{DBC76EAB-7FB3-4C65-AAB6-5E6CA84F6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Freeform 81">
                <a:extLst>
                  <a:ext uri="{FF2B5EF4-FFF2-40B4-BE49-F238E27FC236}">
                    <a16:creationId xmlns:a16="http://schemas.microsoft.com/office/drawing/2014/main" id="{CC81D87D-CC79-4235-A3FB-1DE48D83F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Freeform 82">
                <a:extLst>
                  <a:ext uri="{FF2B5EF4-FFF2-40B4-BE49-F238E27FC236}">
                    <a16:creationId xmlns:a16="http://schemas.microsoft.com/office/drawing/2014/main" id="{3F596C08-6CA9-414D-80EB-718C30276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TextBox 43">
                <a:extLst>
                  <a:ext uri="{FF2B5EF4-FFF2-40B4-BE49-F238E27FC236}">
                    <a16:creationId xmlns:a16="http://schemas.microsoft.com/office/drawing/2014/main" id="{28E83607-B456-4D62-8F07-1E17C9585A5B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82084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vi-VN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1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15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id="{5A1A1506-01AA-488C-A63A-6D621E077977}"/>
              </a:ext>
            </a:extLst>
          </p:cNvPr>
          <p:cNvGrpSpPr/>
          <p:nvPr/>
        </p:nvGrpSpPr>
        <p:grpSpPr>
          <a:xfrm>
            <a:off x="381000" y="2466789"/>
            <a:ext cx="8425148" cy="2005005"/>
            <a:chOff x="1270511" y="5884230"/>
            <a:chExt cx="21819676" cy="5254566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5BD55C49-7587-4ADA-9F9B-EAEF8992B489}"/>
                </a:ext>
              </a:extLst>
            </p:cNvPr>
            <p:cNvSpPr/>
            <p:nvPr/>
          </p:nvSpPr>
          <p:spPr>
            <a:xfrm>
              <a:off x="1272210" y="6139009"/>
              <a:ext cx="21817977" cy="49997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FA94105C-D4D1-4310-B910-1D6C3E314E4F}"/>
                </a:ext>
              </a:extLst>
            </p:cNvPr>
            <p:cNvGrpSpPr/>
            <p:nvPr/>
          </p:nvGrpSpPr>
          <p:grpSpPr>
            <a:xfrm>
              <a:off x="1270511" y="5884230"/>
              <a:ext cx="3747301" cy="927588"/>
              <a:chOff x="1224541" y="6322797"/>
              <a:chExt cx="3747301" cy="927588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2D6DD63C-2146-44E0-849F-E9A669163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553E5D-7847-488C-8EF4-BF06EF44AD4C}"/>
                  </a:ext>
                </a:extLst>
              </p:cNvPr>
              <p:cNvSpPr txBox="1"/>
              <p:nvPr/>
            </p:nvSpPr>
            <p:spPr>
              <a:xfrm>
                <a:off x="2324965" y="6322797"/>
                <a:ext cx="2646877" cy="927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58">
                <a:extLst>
                  <a:ext uri="{FF2B5EF4-FFF2-40B4-BE49-F238E27FC236}">
                    <a16:creationId xmlns:a16="http://schemas.microsoft.com/office/drawing/2014/main" id="{90095F1B-CECC-4B40-A807-427819FFAC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7400214-01C2-40ED-82B7-F8EFB7A2C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6F867EF8-6BFF-4B88-996D-6A312B64FAA4}"/>
              </a:ext>
            </a:extLst>
          </p:cNvPr>
          <p:cNvGrpSpPr/>
          <p:nvPr/>
        </p:nvGrpSpPr>
        <p:grpSpPr>
          <a:xfrm>
            <a:off x="382550" y="868263"/>
            <a:ext cx="8423598" cy="1405437"/>
            <a:chOff x="1268078" y="3405486"/>
            <a:chExt cx="22462928" cy="3128261"/>
          </a:xfrm>
        </p:grpSpPr>
        <p:sp>
          <p:nvSpPr>
            <p:cNvPr id="50" name="Rounded Rectangle 61">
              <a:extLst>
                <a:ext uri="{FF2B5EF4-FFF2-40B4-BE49-F238E27FC236}">
                  <a16:creationId xmlns:a16="http://schemas.microsoft.com/office/drawing/2014/main" id="{78B9CC91-3EC3-41B2-8854-FC78D9E434EF}"/>
                </a:ext>
              </a:extLst>
            </p:cNvPr>
            <p:cNvSpPr/>
            <p:nvPr/>
          </p:nvSpPr>
          <p:spPr>
            <a:xfrm>
              <a:off x="1268078" y="3790950"/>
              <a:ext cx="22462928" cy="27427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40000"/>
                </a:lnSpc>
              </a:pP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</a:t>
              </a:r>
              <a:r>
                <a:rPr lang="fr-FR" sz="17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		</a:t>
              </a:r>
              <a:endPara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C9384342-D0A5-4F6B-8C4D-281278651ED5}"/>
                </a:ext>
              </a:extLst>
            </p:cNvPr>
            <p:cNvGrpSpPr/>
            <p:nvPr/>
          </p:nvGrpSpPr>
          <p:grpSpPr>
            <a:xfrm>
              <a:off x="1268078" y="3405486"/>
              <a:ext cx="4556016" cy="940513"/>
              <a:chOff x="1311958" y="3405486"/>
              <a:chExt cx="4556016" cy="940513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8487A3A-227E-4FE9-B805-C89F3574B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21183" y="2171283"/>
                <a:ext cx="793396" cy="349041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96CD7C-47D2-428E-B814-1295F38C180A}"/>
                  </a:ext>
                </a:extLst>
              </p:cNvPr>
              <p:cNvSpPr txBox="1"/>
              <p:nvPr/>
            </p:nvSpPr>
            <p:spPr>
              <a:xfrm>
                <a:off x="1927129" y="3448974"/>
                <a:ext cx="3940845" cy="787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– T88</a:t>
                </a: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2F60BE56-16B9-4F4E-96F2-63CB247D704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53C433E-23DD-4BAB-BF60-F698F61EAB3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3387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8BBE4CB5-AC5E-40B3-B045-D55863E7BE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191B75C1-71B1-4F83-88B3-D918B7500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672CE8FA-2AC4-4C0B-B340-90FEAAECF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B91B263F-70BF-4F62-8E7F-A1A7D6B11F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580BC858-9C22-4E52-BC10-F656857B5F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35379808-9325-428B-A1D8-9E618BF4FC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2006B9AB-E67B-40D5-9A2B-6877B18B7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171662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D52C1496-ACBF-46A0-9884-93B6FC4E68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2C5528E-846D-4D6B-8325-4D156F740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D3D42FF8-4C96-4518-8C4A-AC7CF1402E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8FC6284F-AB3E-4E2C-85F4-FFDB7D206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96B07565-9299-44CE-A12B-C13A4AA62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EED28C09-8DFD-4F3A-8DF8-3B53D6452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BA56129F-2CD5-478B-B3DC-B4DF1A056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2D515D5E-35C4-42AD-B291-8CB5D340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B62743B5-27DC-4C24-BD01-B99FA8B44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D378EEE5-5263-4A41-B954-5D6C3CE79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8F81CF05-2374-49EE-B6B8-924E1CE47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596F97A2-6D96-4248-864F-CC5AB5D82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7E7EA3F1-B49A-42E6-8162-C3A2CC02B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3432FA9B-DE87-46BA-BEE9-EEC25B02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DEE0899D-C3F1-4874-AD7E-6F3F44097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AB23AE58-A28E-443C-BFC8-BDA5D908B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3FBD6FF3-47EB-4BE1-8E72-16E452D9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7D9FEA-B625-497C-9DE2-B7DE36C26267}"/>
                  </a:ext>
                </a:extLst>
              </p:cNvPr>
              <p:cNvSpPr/>
              <p:nvPr/>
            </p:nvSpPr>
            <p:spPr>
              <a:xfrm>
                <a:off x="1833848" y="3460752"/>
                <a:ext cx="5122251" cy="400879"/>
              </a:xfrm>
              <a:prstGeom prst="rect">
                <a:avLst/>
              </a:prstGeom>
            </p:spPr>
            <p:txBody>
              <a:bodyPr wrap="square" lIns="34288" tIns="17145" rIns="34288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𝟐𝐛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>
                        <a:latin typeface="Cambria Math"/>
                      </a:rPr>
                      <m:t>𝟔</m:t>
                    </m:r>
                    <m:r>
                      <a:rPr lang="en-US" sz="1700" b="1">
                        <a:latin typeface="Cambria Math"/>
                      </a:rPr>
                      <m:t> ⇒</m:t>
                    </m:r>
                    <m:r>
                      <a:rPr lang="en-US" sz="1700" b="1">
                        <a:latin typeface="Cambria Math"/>
                      </a:rPr>
                      <m:t>𝐛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>
                        <a:latin typeface="Cambria Math"/>
                      </a:rPr>
                      <m:t>𝟑</m:t>
                    </m:r>
                  </m:oMath>
                </a14:m>
                <a:endParaRPr lang="en-US" sz="17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7D9FEA-B625-497C-9DE2-B7DE36C26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48" y="3460752"/>
                <a:ext cx="5122251" cy="400879"/>
              </a:xfrm>
              <a:prstGeom prst="rect">
                <a:avLst/>
              </a:prstGeom>
              <a:blipFill>
                <a:blip r:embed="rId3"/>
                <a:stretch>
                  <a:fillRect l="-1905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D36DCD7-B77C-4304-AA30-F635D06E8D31}"/>
                  </a:ext>
                </a:extLst>
              </p:cNvPr>
              <p:cNvSpPr/>
              <p:nvPr/>
            </p:nvSpPr>
            <p:spPr>
              <a:xfrm>
                <a:off x="1840746" y="3717927"/>
                <a:ext cx="1974070" cy="773432"/>
              </a:xfrm>
              <a:prstGeom prst="rect">
                <a:avLst/>
              </a:prstGeom>
            </p:spPr>
            <p:txBody>
              <a:bodyPr wrap="none" lIns="34288" tIns="17145" rIns="34288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>
                              <a:latin typeface="Cambria Math"/>
                            </a:rPr>
                            <m:t>𝐄</m:t>
                          </m:r>
                        </m:e>
                      </m:d>
                      <m:r>
                        <a:rPr lang="en-US" sz="1700" b="1">
                          <a:latin typeface="Cambria Math"/>
                        </a:rPr>
                        <m:t>: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D36DCD7-B77C-4304-AA30-F635D06E8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46" y="3717927"/>
                <a:ext cx="1974070" cy="773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827348" y="3060702"/>
                <a:ext cx="5629275" cy="40087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</a:rPr>
                      <m:t>𝟖</m:t>
                    </m:r>
                    <m:r>
                      <a:rPr lang="en-US" sz="1700" b="1" i="1">
                        <a:latin typeface="Cambria Math"/>
                      </a:rPr>
                      <m:t> 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𝟐𝐚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>
                        <a:latin typeface="Cambria Math"/>
                      </a:rPr>
                      <m:t>𝟖</m:t>
                    </m:r>
                    <m:r>
                      <a:rPr lang="en-US" sz="1700" b="1">
                        <a:latin typeface="Cambria Math"/>
                      </a:rPr>
                      <m:t> ⇒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>
                        <a:latin typeface="Cambria Math"/>
                      </a:rPr>
                      <m:t>𝟒</m:t>
                    </m:r>
                  </m:oMath>
                </a14:m>
                <a:endParaRPr lang="en-US" sz="1700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348" y="3060702"/>
                <a:ext cx="5629275" cy="400879"/>
              </a:xfrm>
              <a:prstGeom prst="rect">
                <a:avLst/>
              </a:prstGeom>
              <a:blipFill>
                <a:blip r:embed="rId5"/>
                <a:stretch>
                  <a:fillRect l="-173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985003" y="1003302"/>
            <a:ext cx="4501553" cy="400879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3553" y="1384720"/>
            <a:ext cx="5275419" cy="400879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8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833848" y="1756195"/>
                <a:ext cx="5039202" cy="40087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fr-FR" sz="17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 i="1">
                        <a:latin typeface="Cambria Math"/>
                      </a:rPr>
                      <m:t>𝟎</m:t>
                    </m:r>
                    <m:r>
                      <a:rPr lang="en-US" sz="1700" b="1">
                        <a:latin typeface="Cambria Math"/>
                      </a:rPr>
                      <m:t> </m:t>
                    </m:r>
                  </m:oMath>
                </a14:m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48" y="1756195"/>
                <a:ext cx="5039202" cy="400879"/>
              </a:xfrm>
              <a:prstGeom prst="rect">
                <a:avLst/>
              </a:prstGeom>
              <a:blipFill>
                <a:blip r:embed="rId6"/>
                <a:stretch>
                  <a:fillRect l="-193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48123" y="2460627"/>
                <a:ext cx="7058025" cy="618503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 i="1">
                        <a:latin typeface="Cambria Math"/>
                      </a:rPr>
                      <m:t> (</m:t>
                    </m:r>
                    <m:r>
                      <a:rPr lang="en-US" sz="1700" b="1" i="1">
                        <a:latin typeface="Cambria Math"/>
                      </a:rPr>
                      <m:t>𝒂</m:t>
                    </m:r>
                    <m:r>
                      <a:rPr lang="en-US" sz="1700" b="1" i="1">
                        <a:latin typeface="Cambria Math"/>
                      </a:rPr>
                      <m:t>&gt;</m:t>
                    </m:r>
                    <m:r>
                      <a:rPr lang="en-US" sz="1700" b="1" i="1">
                        <a:latin typeface="Cambria Math"/>
                      </a:rPr>
                      <m:t>𝒃</m:t>
                    </m:r>
                    <m:r>
                      <a:rPr lang="en-US" sz="1700" b="1" i="1" smtClean="0">
                        <a:latin typeface="Cambria Math"/>
                      </a:rPr>
                      <m:t>&gt;</m:t>
                    </m:r>
                    <m:r>
                      <a:rPr lang="en-US" sz="1700" b="1" i="1">
                        <a:latin typeface="Cambria Math"/>
                      </a:rPr>
                      <m:t>𝟎</m:t>
                    </m:r>
                    <m:r>
                      <a:rPr lang="en-US" sz="1700" b="1" i="1">
                        <a:latin typeface="Cambria Math"/>
                      </a:rPr>
                      <m:t>)</m:t>
                    </m:r>
                  </m:oMath>
                </a14:m>
                <a:endParaRPr lang="en-US" sz="17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23" y="2460627"/>
                <a:ext cx="7058025" cy="618503"/>
              </a:xfrm>
              <a:prstGeom prst="rect">
                <a:avLst/>
              </a:prstGeom>
              <a:blipFill>
                <a:blip r:embed="rId7"/>
                <a:stretch>
                  <a:fillRect l="-1382" r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47">
            <a:extLst>
              <a:ext uri="{FF2B5EF4-FFF2-40B4-BE49-F238E27FC236}">
                <a16:creationId xmlns:a16="http://schemas.microsoft.com/office/drawing/2014/main" id="{C0CD6C02-AEB5-4A7C-811F-48143814033D}"/>
              </a:ext>
            </a:extLst>
          </p:cNvPr>
          <p:cNvGrpSpPr/>
          <p:nvPr/>
        </p:nvGrpSpPr>
        <p:grpSpPr>
          <a:xfrm>
            <a:off x="2819671" y="644731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97" name="Freeform 71">
              <a:extLst>
                <a:ext uri="{FF2B5EF4-FFF2-40B4-BE49-F238E27FC236}">
                  <a16:creationId xmlns:a16="http://schemas.microsoft.com/office/drawing/2014/main" id="{00505B54-B189-44D4-A2DA-60ACF06771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8" name="Group 30">
              <a:extLst>
                <a:ext uri="{FF2B5EF4-FFF2-40B4-BE49-F238E27FC236}">
                  <a16:creationId xmlns:a16="http://schemas.microsoft.com/office/drawing/2014/main" id="{D8E163EE-832E-4720-9515-BD4D31EE7721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99" name="Freeform 71">
                <a:extLst>
                  <a:ext uri="{FF2B5EF4-FFF2-40B4-BE49-F238E27FC236}">
                    <a16:creationId xmlns:a16="http://schemas.microsoft.com/office/drawing/2014/main" id="{F11AEF53-E3E4-4F7D-8D92-84BE158FD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Oval 72">
                <a:extLst>
                  <a:ext uri="{FF2B5EF4-FFF2-40B4-BE49-F238E27FC236}">
                    <a16:creationId xmlns:a16="http://schemas.microsoft.com/office/drawing/2014/main" id="{042ABFC6-DFF5-4EA6-804A-32B3EC424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73">
                <a:extLst>
                  <a:ext uri="{FF2B5EF4-FFF2-40B4-BE49-F238E27FC236}">
                    <a16:creationId xmlns:a16="http://schemas.microsoft.com/office/drawing/2014/main" id="{517AC475-A47C-4DC0-B6FB-7381033AA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Freeform 74">
                <a:extLst>
                  <a:ext uri="{FF2B5EF4-FFF2-40B4-BE49-F238E27FC236}">
                    <a16:creationId xmlns:a16="http://schemas.microsoft.com/office/drawing/2014/main" id="{2D6369DB-BD8F-43C8-89C4-66150E164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75">
                <a:extLst>
                  <a:ext uri="{FF2B5EF4-FFF2-40B4-BE49-F238E27FC236}">
                    <a16:creationId xmlns:a16="http://schemas.microsoft.com/office/drawing/2014/main" id="{DD6E073F-70F3-479F-9E3C-BA2492CF3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6">
                <a:extLst>
                  <a:ext uri="{FF2B5EF4-FFF2-40B4-BE49-F238E27FC236}">
                    <a16:creationId xmlns:a16="http://schemas.microsoft.com/office/drawing/2014/main" id="{C6346034-E555-4E0A-ABFA-E205D6491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7">
                <a:extLst>
                  <a:ext uri="{FF2B5EF4-FFF2-40B4-BE49-F238E27FC236}">
                    <a16:creationId xmlns:a16="http://schemas.microsoft.com/office/drawing/2014/main" id="{4735C12C-1BB8-4DFC-8354-DFFC2DCF3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8">
                <a:extLst>
                  <a:ext uri="{FF2B5EF4-FFF2-40B4-BE49-F238E27FC236}">
                    <a16:creationId xmlns:a16="http://schemas.microsoft.com/office/drawing/2014/main" id="{55466688-961C-4257-BA07-C1D9F36FF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9">
                <a:extLst>
                  <a:ext uri="{FF2B5EF4-FFF2-40B4-BE49-F238E27FC236}">
                    <a16:creationId xmlns:a16="http://schemas.microsoft.com/office/drawing/2014/main" id="{2473F7E8-1763-4FC5-999B-9DF018A4F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80">
                <a:extLst>
                  <a:ext uri="{FF2B5EF4-FFF2-40B4-BE49-F238E27FC236}">
                    <a16:creationId xmlns:a16="http://schemas.microsoft.com/office/drawing/2014/main" id="{B74975FE-55EB-444B-9A7C-292B6D305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81">
                <a:extLst>
                  <a:ext uri="{FF2B5EF4-FFF2-40B4-BE49-F238E27FC236}">
                    <a16:creationId xmlns:a16="http://schemas.microsoft.com/office/drawing/2014/main" id="{79997DD4-AC89-487A-B067-319CE626F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82">
                <a:extLst>
                  <a:ext uri="{FF2B5EF4-FFF2-40B4-BE49-F238E27FC236}">
                    <a16:creationId xmlns:a16="http://schemas.microsoft.com/office/drawing/2014/main" id="{9D4CF1DE-3A07-440F-B258-08F674406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TextBox 43">
                <a:extLst>
                  <a:ext uri="{FF2B5EF4-FFF2-40B4-BE49-F238E27FC236}">
                    <a16:creationId xmlns:a16="http://schemas.microsoft.com/office/drawing/2014/main" id="{500564B0-831B-4EFF-AE84-B2EA512CAA43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82084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vi-VN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1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8661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id="{5A1A1506-01AA-488C-A63A-6D621E077977}"/>
              </a:ext>
            </a:extLst>
          </p:cNvPr>
          <p:cNvGrpSpPr/>
          <p:nvPr/>
        </p:nvGrpSpPr>
        <p:grpSpPr>
          <a:xfrm>
            <a:off x="480810" y="2517985"/>
            <a:ext cx="8182379" cy="2005005"/>
            <a:chOff x="1270511" y="5884230"/>
            <a:chExt cx="21819676" cy="5254566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5BD55C49-7587-4ADA-9F9B-EAEF8992B489}"/>
                </a:ext>
              </a:extLst>
            </p:cNvPr>
            <p:cNvSpPr/>
            <p:nvPr/>
          </p:nvSpPr>
          <p:spPr>
            <a:xfrm>
              <a:off x="1272210" y="6139009"/>
              <a:ext cx="21817977" cy="49997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FA94105C-D4D1-4310-B910-1D6C3E314E4F}"/>
                </a:ext>
              </a:extLst>
            </p:cNvPr>
            <p:cNvGrpSpPr/>
            <p:nvPr/>
          </p:nvGrpSpPr>
          <p:grpSpPr>
            <a:xfrm>
              <a:off x="1270511" y="5884230"/>
              <a:ext cx="3747301" cy="927588"/>
              <a:chOff x="1224541" y="6322797"/>
              <a:chExt cx="3747301" cy="927588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2D6DD63C-2146-44E0-849F-E9A669163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553E5D-7847-488C-8EF4-BF06EF44AD4C}"/>
                  </a:ext>
                </a:extLst>
              </p:cNvPr>
              <p:cNvSpPr txBox="1"/>
              <p:nvPr/>
            </p:nvSpPr>
            <p:spPr>
              <a:xfrm>
                <a:off x="2324965" y="6322797"/>
                <a:ext cx="2646877" cy="927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58">
                <a:extLst>
                  <a:ext uri="{FF2B5EF4-FFF2-40B4-BE49-F238E27FC236}">
                    <a16:creationId xmlns:a16="http://schemas.microsoft.com/office/drawing/2014/main" id="{90095F1B-CECC-4B40-A807-427819FFAC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7400214-01C2-40ED-82B7-F8EFB7A2C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6F867EF8-6BFF-4B88-996D-6A312B64FAA4}"/>
              </a:ext>
            </a:extLst>
          </p:cNvPr>
          <p:cNvGrpSpPr/>
          <p:nvPr/>
        </p:nvGrpSpPr>
        <p:grpSpPr>
          <a:xfrm>
            <a:off x="482360" y="919459"/>
            <a:ext cx="8190685" cy="1405437"/>
            <a:chOff x="1268078" y="3405486"/>
            <a:chExt cx="21841827" cy="3128261"/>
          </a:xfrm>
        </p:grpSpPr>
        <p:sp>
          <p:nvSpPr>
            <p:cNvPr id="50" name="Rounded Rectangle 61">
              <a:extLst>
                <a:ext uri="{FF2B5EF4-FFF2-40B4-BE49-F238E27FC236}">
                  <a16:creationId xmlns:a16="http://schemas.microsoft.com/office/drawing/2014/main" id="{78B9CC91-3EC3-41B2-8854-FC78D9E434EF}"/>
                </a:ext>
              </a:extLst>
            </p:cNvPr>
            <p:cNvSpPr/>
            <p:nvPr/>
          </p:nvSpPr>
          <p:spPr>
            <a:xfrm>
              <a:off x="1268078" y="3790950"/>
              <a:ext cx="21841827" cy="27427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40000"/>
                </a:lnSpc>
              </a:pP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</a:t>
              </a:r>
              <a:r>
                <a:rPr lang="fr-FR" sz="17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		</a:t>
              </a:r>
              <a:endPara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C9384342-D0A5-4F6B-8C4D-281278651ED5}"/>
                </a:ext>
              </a:extLst>
            </p:cNvPr>
            <p:cNvGrpSpPr/>
            <p:nvPr/>
          </p:nvGrpSpPr>
          <p:grpSpPr>
            <a:xfrm>
              <a:off x="1268078" y="3405486"/>
              <a:ext cx="4022528" cy="940513"/>
              <a:chOff x="1311958" y="3405486"/>
              <a:chExt cx="4022528" cy="940513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8487A3A-227E-4FE9-B805-C89F3574B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06883" y="2285583"/>
                <a:ext cx="793396" cy="326181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2F60BE56-16B9-4F4E-96F2-63CB247D704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53C433E-23DD-4BAB-BF60-F698F61EAB3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3387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8BBE4CB5-AC5E-40B3-B045-D55863E7BE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191B75C1-71B1-4F83-88B3-D918B7500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672CE8FA-2AC4-4C0B-B340-90FEAAECF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B91B263F-70BF-4F62-8E7F-A1A7D6B11F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580BC858-9C22-4E52-BC10-F656857B5F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35379808-9325-428B-A1D8-9E618BF4FC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2006B9AB-E67B-40D5-9A2B-6877B18B7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171662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D52C1496-ACBF-46A0-9884-93B6FC4E68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2C5528E-846D-4D6B-8325-4D156F740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D3D42FF8-4C96-4518-8C4A-AC7CF1402E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8FC6284F-AB3E-4E2C-85F4-FFDB7D206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96B07565-9299-44CE-A12B-C13A4AA62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EED28C09-8DFD-4F3A-8DF8-3B53D6452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BA56129F-2CD5-478B-B3DC-B4DF1A056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2D515D5E-35C4-42AD-B291-8CB5D340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B62743B5-27DC-4C24-BD01-B99FA8B44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D378EEE5-5263-4A41-B954-5D6C3CE79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8F81CF05-2374-49EE-B6B8-924E1CE47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596F97A2-6D96-4248-864F-CC5AB5D82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7E7EA3F1-B49A-42E6-8162-C3A2CC02B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3432FA9B-DE87-46BA-BEE9-EEC25B02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DEE0899D-C3F1-4874-AD7E-6F3F44097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AB23AE58-A28E-443C-BFC8-BDA5D908B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3FBD6FF3-47EB-4BE1-8E72-16E452D9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3" name="Rectangle 12"/>
          <p:cNvSpPr/>
          <p:nvPr/>
        </p:nvSpPr>
        <p:spPr>
          <a:xfrm>
            <a:off x="2027663" y="1064441"/>
            <a:ext cx="4501553" cy="400879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3363" y="1435916"/>
            <a:ext cx="5275419" cy="400879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8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933658" y="1807391"/>
                <a:ext cx="5039202" cy="40087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fr-FR" sz="17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700" b="1" i="1">
                        <a:latin typeface="Cambria Math"/>
                      </a:rPr>
                      <m:t>𝟎</m:t>
                    </m:r>
                    <m:r>
                      <a:rPr lang="en-US" sz="1700" b="1">
                        <a:latin typeface="Cambria Math"/>
                      </a:rPr>
                      <m:t> </m:t>
                    </m:r>
                  </m:oMath>
                </a14:m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58" y="1807391"/>
                <a:ext cx="5039202" cy="400879"/>
              </a:xfrm>
              <a:prstGeom prst="rect">
                <a:avLst/>
              </a:prstGeom>
              <a:blipFill>
                <a:blip r:embed="rId3"/>
                <a:stretch>
                  <a:fillRect l="-193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867832" y="2502221"/>
                <a:ext cx="6352326" cy="618503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7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32" y="2502221"/>
                <a:ext cx="6352326" cy="618503"/>
              </a:xfrm>
              <a:prstGeom prst="rect">
                <a:avLst/>
              </a:prstGeom>
              <a:blipFill>
                <a:blip r:embed="rId4"/>
                <a:stretch>
                  <a:fillRect l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E7D9FEA-B625-497C-9DE2-B7DE36C26267}"/>
                  </a:ext>
                </a:extLst>
              </p:cNvPr>
              <p:cNvSpPr/>
              <p:nvPr/>
            </p:nvSpPr>
            <p:spPr>
              <a:xfrm>
                <a:off x="5395167" y="3449750"/>
                <a:ext cx="2159891" cy="406409"/>
              </a:xfrm>
              <a:prstGeom prst="rect">
                <a:avLst/>
              </a:prstGeom>
            </p:spPr>
            <p:txBody>
              <a:bodyPr wrap="none" lIns="34288" tIns="17145" rIns="34288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7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en-US" sz="1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E7D9FEA-B625-497C-9DE2-B7DE36C26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167" y="3449750"/>
                <a:ext cx="2159891" cy="406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867832" y="3059643"/>
                <a:ext cx="5105028" cy="40087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</a:rPr>
                      <m:t>𝟏𝟎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𝟐𝐚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>
                        <a:latin typeface="Cambria Math"/>
                      </a:rPr>
                      <m:t>𝟏𝟎</m:t>
                    </m:r>
                    <m:r>
                      <a:rPr lang="en-US" sz="1700" b="1">
                        <a:latin typeface="Cambria Math"/>
                      </a:rPr>
                      <m:t> ⇒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𝟓</m:t>
                    </m:r>
                  </m:oMath>
                </a14:m>
                <a:endParaRPr lang="en-US" sz="1700" b="1" dirty="0">
                  <a:latin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32" y="3059643"/>
                <a:ext cx="5105028" cy="400879"/>
              </a:xfrm>
              <a:prstGeom prst="rect">
                <a:avLst/>
              </a:prstGeom>
              <a:blipFill>
                <a:blip r:embed="rId6"/>
                <a:stretch>
                  <a:fillRect l="-59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955736" y="3478712"/>
                <a:ext cx="4572000" cy="400879"/>
              </a:xfrm>
              <a:prstGeom prst="rect">
                <a:avLst/>
              </a:prstGeom>
            </p:spPr>
            <p:txBody>
              <a:bodyPr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𝟐𝐜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>
                        <a:latin typeface="Cambria Math"/>
                      </a:rPr>
                      <m:t>𝟔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>
                        <a:latin typeface="Cambria Math"/>
                      </a:rPr>
                      <m:t>𝟑</m:t>
                    </m:r>
                  </m:oMath>
                </a14:m>
                <a:endParaRPr lang="en-US" sz="1700" b="1" dirty="0">
                  <a:latin typeface="Cambria Math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736" y="3478712"/>
                <a:ext cx="4572000" cy="400879"/>
              </a:xfrm>
              <a:prstGeom prst="rect">
                <a:avLst/>
              </a:prstGeom>
              <a:blipFill>
                <a:blip r:embed="rId7"/>
                <a:stretch>
                  <a:fillRect l="-2133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990808" y="3762015"/>
                <a:ext cx="2028632" cy="778803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 i="1">
                              <a:latin typeface="Cambria Math"/>
                            </a:rPr>
                            <m:t>𝑬</m:t>
                          </m:r>
                        </m:e>
                      </m:d>
                      <m:r>
                        <a:rPr lang="en-US" sz="1700" b="1" i="1">
                          <a:latin typeface="Cambria Math"/>
                        </a:rPr>
                        <m:t>: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08" y="3762015"/>
                <a:ext cx="2028632" cy="77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5396CD7C-47D2-428E-B814-1295F38C180A}"/>
              </a:ext>
            </a:extLst>
          </p:cNvPr>
          <p:cNvSpPr txBox="1"/>
          <p:nvPr/>
        </p:nvSpPr>
        <p:spPr>
          <a:xfrm>
            <a:off x="733508" y="988787"/>
            <a:ext cx="1334943" cy="29431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n-US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– T88</a:t>
            </a:r>
          </a:p>
        </p:txBody>
      </p:sp>
      <p:grpSp>
        <p:nvGrpSpPr>
          <p:cNvPr id="98" name="Group 47">
            <a:extLst>
              <a:ext uri="{FF2B5EF4-FFF2-40B4-BE49-F238E27FC236}">
                <a16:creationId xmlns:a16="http://schemas.microsoft.com/office/drawing/2014/main" id="{D8C81567-9632-4191-87E3-2FAB5F78AA1A}"/>
              </a:ext>
            </a:extLst>
          </p:cNvPr>
          <p:cNvGrpSpPr/>
          <p:nvPr/>
        </p:nvGrpSpPr>
        <p:grpSpPr>
          <a:xfrm>
            <a:off x="2895600" y="639431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99" name="Freeform 71">
              <a:extLst>
                <a:ext uri="{FF2B5EF4-FFF2-40B4-BE49-F238E27FC236}">
                  <a16:creationId xmlns:a16="http://schemas.microsoft.com/office/drawing/2014/main" id="{9601AA3B-1A22-467A-AADC-EBBD669873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0" name="Group 30">
              <a:extLst>
                <a:ext uri="{FF2B5EF4-FFF2-40B4-BE49-F238E27FC236}">
                  <a16:creationId xmlns:a16="http://schemas.microsoft.com/office/drawing/2014/main" id="{92ED71AE-CD47-4284-8B67-87EB25D455BA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101" name="Freeform 71">
                <a:extLst>
                  <a:ext uri="{FF2B5EF4-FFF2-40B4-BE49-F238E27FC236}">
                    <a16:creationId xmlns:a16="http://schemas.microsoft.com/office/drawing/2014/main" id="{5AB36E32-4608-45DA-9A7B-06C80618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72">
                <a:extLst>
                  <a:ext uri="{FF2B5EF4-FFF2-40B4-BE49-F238E27FC236}">
                    <a16:creationId xmlns:a16="http://schemas.microsoft.com/office/drawing/2014/main" id="{3F2809CB-CEBB-40FC-A984-8A948FBF6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73">
                <a:extLst>
                  <a:ext uri="{FF2B5EF4-FFF2-40B4-BE49-F238E27FC236}">
                    <a16:creationId xmlns:a16="http://schemas.microsoft.com/office/drawing/2014/main" id="{72AF9CA8-CBE2-4B07-9F0F-99CF99B22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4">
                <a:extLst>
                  <a:ext uri="{FF2B5EF4-FFF2-40B4-BE49-F238E27FC236}">
                    <a16:creationId xmlns:a16="http://schemas.microsoft.com/office/drawing/2014/main" id="{E64DA357-BF40-475D-96A0-E9898D6DA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5">
                <a:extLst>
                  <a:ext uri="{FF2B5EF4-FFF2-40B4-BE49-F238E27FC236}">
                    <a16:creationId xmlns:a16="http://schemas.microsoft.com/office/drawing/2014/main" id="{8BB95EDE-D43C-4C12-B08C-258C7B1F0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6">
                <a:extLst>
                  <a:ext uri="{FF2B5EF4-FFF2-40B4-BE49-F238E27FC236}">
                    <a16:creationId xmlns:a16="http://schemas.microsoft.com/office/drawing/2014/main" id="{171F3ADD-EE16-414C-979D-B119BE4A8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7">
                <a:extLst>
                  <a:ext uri="{FF2B5EF4-FFF2-40B4-BE49-F238E27FC236}">
                    <a16:creationId xmlns:a16="http://schemas.microsoft.com/office/drawing/2014/main" id="{B62518A9-9ADF-449B-BED7-60280D41A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8">
                <a:extLst>
                  <a:ext uri="{FF2B5EF4-FFF2-40B4-BE49-F238E27FC236}">
                    <a16:creationId xmlns:a16="http://schemas.microsoft.com/office/drawing/2014/main" id="{462CEABE-9BD6-406D-8505-19A93237C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9">
                <a:extLst>
                  <a:ext uri="{FF2B5EF4-FFF2-40B4-BE49-F238E27FC236}">
                    <a16:creationId xmlns:a16="http://schemas.microsoft.com/office/drawing/2014/main" id="{2DADB785-BA38-4C48-9879-3708F3EF7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80">
                <a:extLst>
                  <a:ext uri="{FF2B5EF4-FFF2-40B4-BE49-F238E27FC236}">
                    <a16:creationId xmlns:a16="http://schemas.microsoft.com/office/drawing/2014/main" id="{D2E2BBC4-1CBF-4D5D-9616-9240EC816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1">
                <a:extLst>
                  <a:ext uri="{FF2B5EF4-FFF2-40B4-BE49-F238E27FC236}">
                    <a16:creationId xmlns:a16="http://schemas.microsoft.com/office/drawing/2014/main" id="{512A3AD7-3E45-4021-985C-8B129395D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2">
                <a:extLst>
                  <a:ext uri="{FF2B5EF4-FFF2-40B4-BE49-F238E27FC236}">
                    <a16:creationId xmlns:a16="http://schemas.microsoft.com/office/drawing/2014/main" id="{25E92D0C-C3B5-4E0D-A558-055D00CF2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TextBox 43">
                <a:extLst>
                  <a:ext uri="{FF2B5EF4-FFF2-40B4-BE49-F238E27FC236}">
                    <a16:creationId xmlns:a16="http://schemas.microsoft.com/office/drawing/2014/main" id="{BF47F9C0-17FC-4629-85FC-F783EF3A617E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82084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vi-VN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1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626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80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id="{5A1A1506-01AA-488C-A63A-6D621E077977}"/>
              </a:ext>
            </a:extLst>
          </p:cNvPr>
          <p:cNvGrpSpPr/>
          <p:nvPr/>
        </p:nvGrpSpPr>
        <p:grpSpPr>
          <a:xfrm>
            <a:off x="457200" y="2509718"/>
            <a:ext cx="8424233" cy="2005005"/>
            <a:chOff x="1270511" y="5884230"/>
            <a:chExt cx="22464620" cy="5254566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5BD55C49-7587-4ADA-9F9B-EAEF8992B489}"/>
                </a:ext>
              </a:extLst>
            </p:cNvPr>
            <p:cNvSpPr/>
            <p:nvPr/>
          </p:nvSpPr>
          <p:spPr>
            <a:xfrm>
              <a:off x="1272207" y="6139009"/>
              <a:ext cx="22462924" cy="49997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FA94105C-D4D1-4310-B910-1D6C3E314E4F}"/>
                </a:ext>
              </a:extLst>
            </p:cNvPr>
            <p:cNvGrpSpPr/>
            <p:nvPr/>
          </p:nvGrpSpPr>
          <p:grpSpPr>
            <a:xfrm>
              <a:off x="1270511" y="5884230"/>
              <a:ext cx="3747301" cy="927588"/>
              <a:chOff x="1224541" y="6322797"/>
              <a:chExt cx="3747301" cy="927588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2D6DD63C-2146-44E0-849F-E9A669163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553E5D-7847-488C-8EF4-BF06EF44AD4C}"/>
                  </a:ext>
                </a:extLst>
              </p:cNvPr>
              <p:cNvSpPr txBox="1"/>
              <p:nvPr/>
            </p:nvSpPr>
            <p:spPr>
              <a:xfrm>
                <a:off x="2324965" y="6322797"/>
                <a:ext cx="2646877" cy="927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58">
                <a:extLst>
                  <a:ext uri="{FF2B5EF4-FFF2-40B4-BE49-F238E27FC236}">
                    <a16:creationId xmlns:a16="http://schemas.microsoft.com/office/drawing/2014/main" id="{90095F1B-CECC-4B40-A807-427819FFAC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7400214-01C2-40ED-82B7-F8EFB7A2C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6F867EF8-6BFF-4B88-996D-6A312B64FAA4}"/>
              </a:ext>
            </a:extLst>
          </p:cNvPr>
          <p:cNvGrpSpPr/>
          <p:nvPr/>
        </p:nvGrpSpPr>
        <p:grpSpPr>
          <a:xfrm>
            <a:off x="458750" y="911193"/>
            <a:ext cx="8423598" cy="1405437"/>
            <a:chOff x="1268078" y="3405486"/>
            <a:chExt cx="21841827" cy="3128262"/>
          </a:xfrm>
        </p:grpSpPr>
        <p:sp>
          <p:nvSpPr>
            <p:cNvPr id="50" name="Rounded Rectangle 61">
              <a:extLst>
                <a:ext uri="{FF2B5EF4-FFF2-40B4-BE49-F238E27FC236}">
                  <a16:creationId xmlns:a16="http://schemas.microsoft.com/office/drawing/2014/main" id="{78B9CC91-3EC3-41B2-8854-FC78D9E434EF}"/>
                </a:ext>
              </a:extLst>
            </p:cNvPr>
            <p:cNvSpPr/>
            <p:nvPr/>
          </p:nvSpPr>
          <p:spPr>
            <a:xfrm>
              <a:off x="1268078" y="3581028"/>
              <a:ext cx="21841827" cy="29527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</a:t>
              </a:r>
              <a:endParaRPr lang="fr-FR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buAutoNum type="alphaLcParenR"/>
              </a:pPr>
              <a:endPara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C9384342-D0A5-4F6B-8C4D-281278651ED5}"/>
                </a:ext>
              </a:extLst>
            </p:cNvPr>
            <p:cNvGrpSpPr/>
            <p:nvPr/>
          </p:nvGrpSpPr>
          <p:grpSpPr>
            <a:xfrm>
              <a:off x="1268078" y="3405486"/>
              <a:ext cx="4229576" cy="940513"/>
              <a:chOff x="1311958" y="3405486"/>
              <a:chExt cx="4229576" cy="940513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8487A3A-227E-4FE9-B805-C89F3574B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10406" y="2182060"/>
                <a:ext cx="793396" cy="346886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2F60BE56-16B9-4F4E-96F2-63CB247D704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53C433E-23DD-4BAB-BF60-F698F61EAB3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3387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8BBE4CB5-AC5E-40B3-B045-D55863E7BE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191B75C1-71B1-4F83-88B3-D918B7500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672CE8FA-2AC4-4C0B-B340-90FEAAECF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B91B263F-70BF-4F62-8E7F-A1A7D6B11F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580BC858-9C22-4E52-BC10-F656857B5F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35379808-9325-428B-A1D8-9E618BF4FC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2006B9AB-E67B-40D5-9A2B-6877B18B7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171662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D52C1496-ACBF-46A0-9884-93B6FC4E68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2C5528E-846D-4D6B-8325-4D156F740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D3D42FF8-4C96-4518-8C4A-AC7CF1402E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8FC6284F-AB3E-4E2C-85F4-FFDB7D206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96B07565-9299-44CE-A12B-C13A4AA62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EED28C09-8DFD-4F3A-8DF8-3B53D6452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BA56129F-2CD5-478B-B3DC-B4DF1A056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2D515D5E-35C4-42AD-B291-8CB5D340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B62743B5-27DC-4C24-BD01-B99FA8B44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D378EEE5-5263-4A41-B954-5D6C3CE79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8F81CF05-2374-49EE-B6B8-924E1CE47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596F97A2-6D96-4248-864F-CC5AB5D82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7E7EA3F1-B49A-42E6-8162-C3A2CC02B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3432FA9B-DE87-46BA-BEE9-EEC25B02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DEE0899D-C3F1-4874-AD7E-6F3F44097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AB23AE58-A28E-443C-BFC8-BDA5D908B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3FBD6FF3-47EB-4BE1-8E72-16E452D9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7D9FEA-B625-497C-9DE2-B7DE36C26267}"/>
                  </a:ext>
                </a:extLst>
              </p:cNvPr>
              <p:cNvSpPr/>
              <p:nvPr/>
            </p:nvSpPr>
            <p:spPr>
              <a:xfrm>
                <a:off x="1859645" y="3064019"/>
                <a:ext cx="4951544" cy="451662"/>
              </a:xfrm>
              <a:prstGeom prst="rect">
                <a:avLst/>
              </a:prstGeom>
            </p:spPr>
            <p:txBody>
              <a:bodyPr wrap="none" lIns="34288" tIns="17145" rIns="34288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</a:rPr>
                      <m:t> </m:t>
                    </m:r>
                    <m:r>
                      <a:rPr lang="fr-FR" sz="17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17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𝟗</m:t>
                    </m:r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7D9FEA-B625-497C-9DE2-B7DE36C26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645" y="3064019"/>
                <a:ext cx="4951544" cy="451662"/>
              </a:xfrm>
              <a:prstGeom prst="rect">
                <a:avLst/>
              </a:prstGeom>
              <a:blipFill>
                <a:blip r:embed="rId3"/>
                <a:stretch>
                  <a:fillRect l="-1970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D36DCD7-B77C-4304-AA30-F635D06E8D31}"/>
                  </a:ext>
                </a:extLst>
              </p:cNvPr>
              <p:cNvSpPr/>
              <p:nvPr/>
            </p:nvSpPr>
            <p:spPr>
              <a:xfrm>
                <a:off x="1844222" y="2590827"/>
                <a:ext cx="6038001" cy="451662"/>
              </a:xfrm>
              <a:prstGeom prst="rect">
                <a:avLst/>
              </a:prstGeom>
            </p:spPr>
            <p:txBody>
              <a:bodyPr wrap="square" lIns="34288" tIns="17145" rIns="34288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D36DCD7-B77C-4304-AA30-F635D06E8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22" y="2590827"/>
                <a:ext cx="6038001" cy="451662"/>
              </a:xfrm>
              <a:prstGeom prst="rect">
                <a:avLst/>
              </a:prstGeom>
              <a:blipFill>
                <a:blip r:embed="rId4"/>
                <a:stretch>
                  <a:fillRect l="-1616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103386" y="1046814"/>
            <a:ext cx="6906019" cy="557845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567148" y="1403123"/>
                <a:ext cx="6555399" cy="426142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7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7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48" y="1403123"/>
                <a:ext cx="6555399" cy="426142"/>
              </a:xfrm>
              <a:prstGeom prst="rect">
                <a:avLst/>
              </a:prstGeom>
              <a:blipFill>
                <a:blip r:embed="rId5"/>
                <a:stretch>
                  <a:fillRect l="-148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567148" y="1811982"/>
                <a:ext cx="7162800" cy="497700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5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5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1400" b="1" i="1">
                            <a:latin typeface="Cambria Math"/>
                          </a:rPr>
                          <m:t>;</m:t>
                        </m:r>
                        <m:r>
                          <a:rPr lang="en-US" sz="1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</a:rPr>
                      <m:t>𝐌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17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fr-FR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48" y="1811982"/>
                <a:ext cx="7162800" cy="497700"/>
              </a:xfrm>
              <a:prstGeom prst="rect">
                <a:avLst/>
              </a:prstGeom>
              <a:blipFill>
                <a:blip r:embed="rId6"/>
                <a:stretch>
                  <a:fillRect l="-1362" r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7D9FEA-B625-497C-9DE2-B7DE36C26267}"/>
                  </a:ext>
                </a:extLst>
              </p:cNvPr>
              <p:cNvSpPr/>
              <p:nvPr/>
            </p:nvSpPr>
            <p:spPr>
              <a:xfrm>
                <a:off x="1873151" y="3457135"/>
                <a:ext cx="5805368" cy="848950"/>
              </a:xfrm>
              <a:prstGeom prst="rect">
                <a:avLst/>
              </a:prstGeom>
            </p:spPr>
            <p:txBody>
              <a:bodyPr wrap="none" lIns="34288" tIns="17145" rIns="34288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</a:rPr>
                      <m:t> </m:t>
                    </m:r>
                    <m:r>
                      <a:rPr lang="fr-FR" sz="17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sz="17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b="1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1" i="1">
                                        <a:latin typeface="Cambria Math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US" sz="1700" b="1" i="1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𝟐𝟓</m:t>
                    </m:r>
                  </m:oMath>
                </a14:m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7D9FEA-B625-497C-9DE2-B7DE36C26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151" y="3457135"/>
                <a:ext cx="5805368" cy="848950"/>
              </a:xfrm>
              <a:prstGeom prst="rect">
                <a:avLst/>
              </a:prstGeom>
              <a:blipFill>
                <a:blip r:embed="rId7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844223" y="3960881"/>
                <a:ext cx="2024850" cy="81240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>
                              <a:latin typeface="Cambria Math"/>
                            </a:rPr>
                            <m:t>𝐄</m:t>
                          </m:r>
                        </m:e>
                      </m:d>
                      <m:r>
                        <a:rPr lang="en-US" sz="1700" b="1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23" y="3960881"/>
                <a:ext cx="2024850" cy="812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5396CD7C-47D2-428E-B814-1295F38C180A}"/>
              </a:ext>
            </a:extLst>
          </p:cNvPr>
          <p:cNvSpPr txBox="1"/>
          <p:nvPr/>
        </p:nvSpPr>
        <p:spPr>
          <a:xfrm>
            <a:off x="709898" y="980520"/>
            <a:ext cx="1334943" cy="29431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n-US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T88</a:t>
            </a:r>
          </a:p>
        </p:txBody>
      </p:sp>
      <p:grpSp>
        <p:nvGrpSpPr>
          <p:cNvPr id="98" name="Group 47">
            <a:extLst>
              <a:ext uri="{FF2B5EF4-FFF2-40B4-BE49-F238E27FC236}">
                <a16:creationId xmlns:a16="http://schemas.microsoft.com/office/drawing/2014/main" id="{2F5E5701-9E90-49BD-97C8-07E7CEDD883A}"/>
              </a:ext>
            </a:extLst>
          </p:cNvPr>
          <p:cNvGrpSpPr/>
          <p:nvPr/>
        </p:nvGrpSpPr>
        <p:grpSpPr>
          <a:xfrm>
            <a:off x="2877321" y="606359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99" name="Freeform 71">
              <a:extLst>
                <a:ext uri="{FF2B5EF4-FFF2-40B4-BE49-F238E27FC236}">
                  <a16:creationId xmlns:a16="http://schemas.microsoft.com/office/drawing/2014/main" id="{3F635E3D-D69E-4ADC-80BA-B63D5EE45D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0" name="Group 30">
              <a:extLst>
                <a:ext uri="{FF2B5EF4-FFF2-40B4-BE49-F238E27FC236}">
                  <a16:creationId xmlns:a16="http://schemas.microsoft.com/office/drawing/2014/main" id="{B3F51E5A-ED95-4764-9FFD-A89BDA745527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101" name="Freeform 71">
                <a:extLst>
                  <a:ext uri="{FF2B5EF4-FFF2-40B4-BE49-F238E27FC236}">
                    <a16:creationId xmlns:a16="http://schemas.microsoft.com/office/drawing/2014/main" id="{CC93CEF2-8104-4ADF-B1B3-A58F0ED0D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72">
                <a:extLst>
                  <a:ext uri="{FF2B5EF4-FFF2-40B4-BE49-F238E27FC236}">
                    <a16:creationId xmlns:a16="http://schemas.microsoft.com/office/drawing/2014/main" id="{4D6A5FDF-B517-4672-9E54-212B5804B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73">
                <a:extLst>
                  <a:ext uri="{FF2B5EF4-FFF2-40B4-BE49-F238E27FC236}">
                    <a16:creationId xmlns:a16="http://schemas.microsoft.com/office/drawing/2014/main" id="{815D38E5-1554-4BA2-BB9B-FC6BE2561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4">
                <a:extLst>
                  <a:ext uri="{FF2B5EF4-FFF2-40B4-BE49-F238E27FC236}">
                    <a16:creationId xmlns:a16="http://schemas.microsoft.com/office/drawing/2014/main" id="{FB1B6631-B9F1-442A-B28F-E4B51DBE4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5">
                <a:extLst>
                  <a:ext uri="{FF2B5EF4-FFF2-40B4-BE49-F238E27FC236}">
                    <a16:creationId xmlns:a16="http://schemas.microsoft.com/office/drawing/2014/main" id="{D999D442-4102-48BB-969A-A3A1787D5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6">
                <a:extLst>
                  <a:ext uri="{FF2B5EF4-FFF2-40B4-BE49-F238E27FC236}">
                    <a16:creationId xmlns:a16="http://schemas.microsoft.com/office/drawing/2014/main" id="{4B80D56F-6FD9-41E8-A21E-1CBE3FF86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7">
                <a:extLst>
                  <a:ext uri="{FF2B5EF4-FFF2-40B4-BE49-F238E27FC236}">
                    <a16:creationId xmlns:a16="http://schemas.microsoft.com/office/drawing/2014/main" id="{82E1D65B-FFD9-4A78-BF83-36B150D0B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8">
                <a:extLst>
                  <a:ext uri="{FF2B5EF4-FFF2-40B4-BE49-F238E27FC236}">
                    <a16:creationId xmlns:a16="http://schemas.microsoft.com/office/drawing/2014/main" id="{D39B07B2-911B-4B6C-A9CE-4384EC37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9">
                <a:extLst>
                  <a:ext uri="{FF2B5EF4-FFF2-40B4-BE49-F238E27FC236}">
                    <a16:creationId xmlns:a16="http://schemas.microsoft.com/office/drawing/2014/main" id="{05B73CB8-CC89-4C84-BA05-DC0F8A9C9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80">
                <a:extLst>
                  <a:ext uri="{FF2B5EF4-FFF2-40B4-BE49-F238E27FC236}">
                    <a16:creationId xmlns:a16="http://schemas.microsoft.com/office/drawing/2014/main" id="{A64BB409-3DCD-4352-BB5E-165B1D4AF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1">
                <a:extLst>
                  <a:ext uri="{FF2B5EF4-FFF2-40B4-BE49-F238E27FC236}">
                    <a16:creationId xmlns:a16="http://schemas.microsoft.com/office/drawing/2014/main" id="{471585A7-B33E-4A97-AC28-E6073D39D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2">
                <a:extLst>
                  <a:ext uri="{FF2B5EF4-FFF2-40B4-BE49-F238E27FC236}">
                    <a16:creationId xmlns:a16="http://schemas.microsoft.com/office/drawing/2014/main" id="{CB4B7B66-D7C7-482B-8E0B-2D1326977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TextBox 43">
                <a:extLst>
                  <a:ext uri="{FF2B5EF4-FFF2-40B4-BE49-F238E27FC236}">
                    <a16:creationId xmlns:a16="http://schemas.microsoft.com/office/drawing/2014/main" id="{8AA6543D-C405-41B6-82A1-4EFD823CB646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82084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vi-VN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1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031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9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id="{5A1A1506-01AA-488C-A63A-6D621E077977}"/>
              </a:ext>
            </a:extLst>
          </p:cNvPr>
          <p:cNvGrpSpPr/>
          <p:nvPr/>
        </p:nvGrpSpPr>
        <p:grpSpPr>
          <a:xfrm>
            <a:off x="428626" y="2119693"/>
            <a:ext cx="8286748" cy="2966657"/>
            <a:chOff x="1270511" y="5884230"/>
            <a:chExt cx="22097993" cy="7065866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5BD55C49-7587-4ADA-9F9B-EAEF8992B489}"/>
                </a:ext>
              </a:extLst>
            </p:cNvPr>
            <p:cNvSpPr/>
            <p:nvPr/>
          </p:nvSpPr>
          <p:spPr>
            <a:xfrm>
              <a:off x="1270511" y="5908543"/>
              <a:ext cx="22097993" cy="70415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FA94105C-D4D1-4310-B910-1D6C3E314E4F}"/>
                </a:ext>
              </a:extLst>
            </p:cNvPr>
            <p:cNvGrpSpPr/>
            <p:nvPr/>
          </p:nvGrpSpPr>
          <p:grpSpPr>
            <a:xfrm>
              <a:off x="1270511" y="5884230"/>
              <a:ext cx="3747301" cy="828632"/>
              <a:chOff x="1224541" y="6322797"/>
              <a:chExt cx="3747301" cy="828632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2D6DD63C-2146-44E0-849F-E9A669163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553E5D-7847-488C-8EF4-BF06EF44AD4C}"/>
                  </a:ext>
                </a:extLst>
              </p:cNvPr>
              <p:cNvSpPr txBox="1"/>
              <p:nvPr/>
            </p:nvSpPr>
            <p:spPr>
              <a:xfrm>
                <a:off x="2324965" y="6322797"/>
                <a:ext cx="2646877" cy="63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58">
                <a:extLst>
                  <a:ext uri="{FF2B5EF4-FFF2-40B4-BE49-F238E27FC236}">
                    <a16:creationId xmlns:a16="http://schemas.microsoft.com/office/drawing/2014/main" id="{90095F1B-CECC-4B40-A807-427819FFAC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7400214-01C2-40ED-82B7-F8EFB7A2C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6F867EF8-6BFF-4B88-996D-6A312B64FAA4}"/>
              </a:ext>
            </a:extLst>
          </p:cNvPr>
          <p:cNvGrpSpPr/>
          <p:nvPr/>
        </p:nvGrpSpPr>
        <p:grpSpPr>
          <a:xfrm>
            <a:off x="428626" y="914400"/>
            <a:ext cx="8244006" cy="1141252"/>
            <a:chOff x="1268078" y="3405486"/>
            <a:chExt cx="21841827" cy="3128262"/>
          </a:xfrm>
        </p:grpSpPr>
        <p:sp>
          <p:nvSpPr>
            <p:cNvPr id="50" name="Rounded Rectangle 61">
              <a:extLst>
                <a:ext uri="{FF2B5EF4-FFF2-40B4-BE49-F238E27FC236}">
                  <a16:creationId xmlns:a16="http://schemas.microsoft.com/office/drawing/2014/main" id="{78B9CC91-3EC3-41B2-8854-FC78D9E434EF}"/>
                </a:ext>
              </a:extLst>
            </p:cNvPr>
            <p:cNvSpPr/>
            <p:nvPr/>
          </p:nvSpPr>
          <p:spPr>
            <a:xfrm>
              <a:off x="1268078" y="3581028"/>
              <a:ext cx="21841827" cy="29527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</a:t>
              </a:r>
              <a:endParaRPr lang="fr-FR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buAutoNum type="alphaLcParenR"/>
              </a:pPr>
              <a:endPara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C9384342-D0A5-4F6B-8C4D-281278651ED5}"/>
                </a:ext>
              </a:extLst>
            </p:cNvPr>
            <p:cNvGrpSpPr/>
            <p:nvPr/>
          </p:nvGrpSpPr>
          <p:grpSpPr>
            <a:xfrm>
              <a:off x="1268078" y="3405486"/>
              <a:ext cx="3735721" cy="940513"/>
              <a:chOff x="1311958" y="3405486"/>
              <a:chExt cx="3735721" cy="940513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8487A3A-227E-4FE9-B805-C89F3574B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63480" y="2428987"/>
                <a:ext cx="793396" cy="297500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2F60BE56-16B9-4F4E-96F2-63CB247D704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53C433E-23DD-4BAB-BF60-F698F61EAB3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3387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8BBE4CB5-AC5E-40B3-B045-D55863E7BE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191B75C1-71B1-4F83-88B3-D918B7500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672CE8FA-2AC4-4C0B-B340-90FEAAECF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B91B263F-70BF-4F62-8E7F-A1A7D6B11F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580BC858-9C22-4E52-BC10-F656857B5F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35379808-9325-428B-A1D8-9E618BF4FC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2006B9AB-E67B-40D5-9A2B-6877B18B7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171662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D52C1496-ACBF-46A0-9884-93B6FC4E68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2C5528E-846D-4D6B-8325-4D156F740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D3D42FF8-4C96-4518-8C4A-AC7CF1402E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8FC6284F-AB3E-4E2C-85F4-FFDB7D206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96B07565-9299-44CE-A12B-C13A4AA62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EED28C09-8DFD-4F3A-8DF8-3B53D6452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BA56129F-2CD5-478B-B3DC-B4DF1A056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2D515D5E-35C4-42AD-B291-8CB5D340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B62743B5-27DC-4C24-BD01-B99FA8B44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D378EEE5-5263-4A41-B954-5D6C3CE79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8F81CF05-2374-49EE-B6B8-924E1CE47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596F97A2-6D96-4248-864F-CC5AB5D82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7E7EA3F1-B49A-42E6-8162-C3A2CC02B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3432FA9B-DE87-46BA-BEE9-EEC25B02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DEE0899D-C3F1-4874-AD7E-6F3F44097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AB23AE58-A28E-443C-BFC8-BDA5D908B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3FBD6FF3-47EB-4BE1-8E72-16E452D9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D36DCD7-B77C-4304-AA30-F635D06E8D31}"/>
                  </a:ext>
                </a:extLst>
              </p:cNvPr>
              <p:cNvSpPr/>
              <p:nvPr/>
            </p:nvSpPr>
            <p:spPr>
              <a:xfrm>
                <a:off x="1833462" y="2192047"/>
                <a:ext cx="6038001" cy="451662"/>
              </a:xfrm>
              <a:prstGeom prst="rect">
                <a:avLst/>
              </a:prstGeom>
            </p:spPr>
            <p:txBody>
              <a:bodyPr wrap="square" lIns="34288" tIns="17145" rIns="34288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36DCD7-B77C-4304-AA30-F635D06E8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232" y="5845458"/>
                <a:ext cx="16101335" cy="1171601"/>
              </a:xfrm>
              <a:prstGeom prst="rect">
                <a:avLst/>
              </a:prstGeom>
              <a:blipFill rotWithShape="1">
                <a:blip r:embed="rId3"/>
                <a:stretch>
                  <a:fillRect l="-1515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895081" y="1000125"/>
            <a:ext cx="6906019" cy="557845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fr-FR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01977" y="1286388"/>
                <a:ext cx="6555399" cy="426142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7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fr-FR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77" y="1286388"/>
                <a:ext cx="6555399" cy="426142"/>
              </a:xfrm>
              <a:prstGeom prst="rect">
                <a:avLst/>
              </a:prstGeom>
              <a:blipFill>
                <a:blip r:embed="rId4"/>
                <a:stretch>
                  <a:fillRect l="-139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01977" y="1570855"/>
                <a:ext cx="7315200" cy="497700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5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1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1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17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𝐌</m:t>
                    </m:r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17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700" b="1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1700" b="1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fr-FR" sz="1700" b="1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1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77" y="1570855"/>
                <a:ext cx="7315200" cy="497700"/>
              </a:xfrm>
              <a:prstGeom prst="rect">
                <a:avLst/>
              </a:prstGeom>
              <a:blipFill>
                <a:blip r:embed="rId5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7D9FEA-B625-497C-9DE2-B7DE36C26267}"/>
                  </a:ext>
                </a:extLst>
              </p:cNvPr>
              <p:cNvSpPr/>
              <p:nvPr/>
            </p:nvSpPr>
            <p:spPr>
              <a:xfrm>
                <a:off x="566790" y="2864220"/>
                <a:ext cx="6278324" cy="684098"/>
              </a:xfrm>
              <a:prstGeom prst="rect">
                <a:avLst/>
              </a:prstGeom>
            </p:spPr>
            <p:txBody>
              <a:bodyPr wrap="square" lIns="34288" tIns="17145" rIns="34288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</a:rPr>
                      <m:t>𝐌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17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fr-FR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7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17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fr-FR" sz="17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  <m:r>
                      <a:rPr lang="en-US" sz="1700" b="1" i="1">
                        <a:latin typeface="Cambria Math"/>
                      </a:rPr>
                      <m:t> (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  <m:r>
                      <a:rPr lang="en-US" sz="1700" b="1" i="1">
                        <a:latin typeface="Cambria Math"/>
                      </a:rPr>
                      <m:t>)</m:t>
                    </m:r>
                  </m:oMath>
                </a14:m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7D9FEA-B625-497C-9DE2-B7DE36C26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90" y="2864220"/>
                <a:ext cx="6278324" cy="684098"/>
              </a:xfrm>
              <a:prstGeom prst="rect">
                <a:avLst/>
              </a:prstGeom>
              <a:blipFill rotWithShape="1">
                <a:blip r:embed="rId6"/>
                <a:stretch>
                  <a:fillRect l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5349" y="4405988"/>
                <a:ext cx="1978106" cy="8107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b="1">
                              <a:latin typeface="Cambria Math"/>
                            </a:rPr>
                            <m:t>𝐄</m:t>
                          </m:r>
                        </m:e>
                      </m:d>
                      <m:r>
                        <a:rPr lang="en-US" sz="1700" b="1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7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49" y="4405988"/>
                <a:ext cx="1978106" cy="810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378" y="2648122"/>
                <a:ext cx="4825616" cy="341888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fr-FR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700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7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1700" b="1" i="1">
                            <a:latin typeface="Cambria Math"/>
                          </a:rPr>
                          <m:t>;</m:t>
                        </m:r>
                        <m:r>
                          <a:rPr lang="en-US" sz="17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700" b="1">
                        <a:latin typeface="Cambria Math"/>
                      </a:rPr>
                      <m:t>−</m:t>
                    </m:r>
                    <m:r>
                      <a:rPr lang="en-US" sz="1700" b="1">
                        <a:latin typeface="Cambria Math"/>
                      </a:rPr>
                      <m:t>𝐜</m:t>
                    </m:r>
                    <m:r>
                      <a:rPr lang="en-US" sz="1700" b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m:rPr>
                        <m:nor/>
                      </m:rPr>
                      <a:rPr lang="en-US" sz="1700" b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sz="1700" b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r>
                      <a:rPr lang="en-US" sz="1700" b="1" i="1">
                        <a:latin typeface="Cambria Math"/>
                      </a:rPr>
                      <m:t>𝐜</m:t>
                    </m:r>
                    <m:r>
                      <a:rPr lang="en-US" sz="1700" b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1700" b="1">
                        <a:latin typeface="Cambria Math"/>
                      </a:rPr>
                      <m:t> 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/>
                          </a:rPr>
                          <m:t> </m:t>
                        </m:r>
                        <m:r>
                          <a:rPr lang="en-US" sz="17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𝟑</m:t>
                    </m:r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8" y="2648122"/>
                <a:ext cx="4825616" cy="341888"/>
              </a:xfrm>
              <a:prstGeom prst="rect">
                <a:avLst/>
              </a:prstGeom>
              <a:blipFill>
                <a:blip r:embed="rId8"/>
                <a:stretch>
                  <a:fillRect l="-1894" t="-7143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2796" y="3599535"/>
                <a:ext cx="5288627" cy="302134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/>
                          </a:rPr>
                          <m:t> </m:t>
                        </m:r>
                        <m:r>
                          <a:rPr lang="en-US" sz="1700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700" b="1" i="1">
                        <a:latin typeface="Cambria Math"/>
                      </a:rPr>
                      <m:t>𝟑</m:t>
                    </m:r>
                    <m:r>
                      <a:rPr lang="en-US" sz="17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/>
                      </a:rPr>
                      <m:t>+</m:t>
                    </m:r>
                    <m:r>
                      <a:rPr lang="en-US" sz="1700" b="1" i="1">
                        <a:latin typeface="Cambria Math"/>
                      </a:rPr>
                      <m:t>𝟑</m:t>
                    </m:r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96" y="3599535"/>
                <a:ext cx="5288627" cy="302134"/>
              </a:xfrm>
              <a:prstGeom prst="rect">
                <a:avLst/>
              </a:prstGeom>
              <a:blipFill>
                <a:blip r:embed="rId9"/>
                <a:stretch>
                  <a:fillRect l="-1843" t="-1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4749" y="3824061"/>
                <a:ext cx="7660367" cy="866071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 vào (1):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700" b="1" i="1">
                            <a:latin typeface="Cambria Math"/>
                          </a:rPr>
                          <m:t>+</m:t>
                        </m:r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1700" b="1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den>
                    </m:f>
                    <m:r>
                      <a:rPr lang="en-US" sz="1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7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7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 (</m:t>
                            </m:r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𝒕𝒎</m:t>
                            </m:r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&amp;=−</m:t>
                            </m:r>
                            <m:f>
                              <m:f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700" b="1" i="1">
                                    <a:latin typeface="Cambria Math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17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1700" b="1" i="1">
                                <a:latin typeface="Cambria Math"/>
                              </a:rPr>
                              <m:t> (</m:t>
                            </m:r>
                            <m:r>
                              <a:rPr lang="en-US" sz="1700" b="1" i="1">
                                <a:latin typeface="Cambria Math"/>
                              </a:rPr>
                              <m:t>𝒍</m:t>
                            </m:r>
                            <m:r>
                              <a:rPr lang="en-US" sz="1700" b="1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17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𝟒</m:t>
                    </m:r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49" y="3824061"/>
                <a:ext cx="7660367" cy="866071"/>
              </a:xfrm>
              <a:prstGeom prst="rect">
                <a:avLst/>
              </a:prstGeom>
              <a:blipFill>
                <a:blip r:embed="rId10"/>
                <a:stretch>
                  <a:fillRect l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5396CD7C-47D2-428E-B814-1295F38C180A}"/>
              </a:ext>
            </a:extLst>
          </p:cNvPr>
          <p:cNvSpPr txBox="1"/>
          <p:nvPr/>
        </p:nvSpPr>
        <p:spPr>
          <a:xfrm>
            <a:off x="636732" y="940994"/>
            <a:ext cx="1306977" cy="29431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n-US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T88</a:t>
            </a:r>
          </a:p>
        </p:txBody>
      </p:sp>
      <p:grpSp>
        <p:nvGrpSpPr>
          <p:cNvPr id="98" name="Group 47">
            <a:extLst>
              <a:ext uri="{FF2B5EF4-FFF2-40B4-BE49-F238E27FC236}">
                <a16:creationId xmlns:a16="http://schemas.microsoft.com/office/drawing/2014/main" id="{48A9EEC8-2EB8-47A6-BD1D-055A399C4561}"/>
              </a:ext>
            </a:extLst>
          </p:cNvPr>
          <p:cNvGrpSpPr/>
          <p:nvPr/>
        </p:nvGrpSpPr>
        <p:grpSpPr>
          <a:xfrm>
            <a:off x="2848110" y="611776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99" name="Freeform 71">
              <a:extLst>
                <a:ext uri="{FF2B5EF4-FFF2-40B4-BE49-F238E27FC236}">
                  <a16:creationId xmlns:a16="http://schemas.microsoft.com/office/drawing/2014/main" id="{1748E8B2-C8FD-42F4-BBF6-FC307DBD65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0" name="Group 30">
              <a:extLst>
                <a:ext uri="{FF2B5EF4-FFF2-40B4-BE49-F238E27FC236}">
                  <a16:creationId xmlns:a16="http://schemas.microsoft.com/office/drawing/2014/main" id="{747C75F0-9277-46DF-8539-AA4753531ED2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101" name="Freeform 71">
                <a:extLst>
                  <a:ext uri="{FF2B5EF4-FFF2-40B4-BE49-F238E27FC236}">
                    <a16:creationId xmlns:a16="http://schemas.microsoft.com/office/drawing/2014/main" id="{69D152CA-AD20-416B-AD78-A219B3FFF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72">
                <a:extLst>
                  <a:ext uri="{FF2B5EF4-FFF2-40B4-BE49-F238E27FC236}">
                    <a16:creationId xmlns:a16="http://schemas.microsoft.com/office/drawing/2014/main" id="{75153A25-776C-4F66-B227-55E919D5B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73">
                <a:extLst>
                  <a:ext uri="{FF2B5EF4-FFF2-40B4-BE49-F238E27FC236}">
                    <a16:creationId xmlns:a16="http://schemas.microsoft.com/office/drawing/2014/main" id="{673DA676-B38B-4CB4-93E9-F038D7FD7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4">
                <a:extLst>
                  <a:ext uri="{FF2B5EF4-FFF2-40B4-BE49-F238E27FC236}">
                    <a16:creationId xmlns:a16="http://schemas.microsoft.com/office/drawing/2014/main" id="{2FB46672-A22F-4798-A57B-CC5A97E7D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5">
                <a:extLst>
                  <a:ext uri="{FF2B5EF4-FFF2-40B4-BE49-F238E27FC236}">
                    <a16:creationId xmlns:a16="http://schemas.microsoft.com/office/drawing/2014/main" id="{38CD6072-6CDE-4C63-BDCC-DB9AC64F8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6">
                <a:extLst>
                  <a:ext uri="{FF2B5EF4-FFF2-40B4-BE49-F238E27FC236}">
                    <a16:creationId xmlns:a16="http://schemas.microsoft.com/office/drawing/2014/main" id="{4CB09791-3265-4B20-98E3-2C4AEEDA5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7">
                <a:extLst>
                  <a:ext uri="{FF2B5EF4-FFF2-40B4-BE49-F238E27FC236}">
                    <a16:creationId xmlns:a16="http://schemas.microsoft.com/office/drawing/2014/main" id="{FD71A4AE-7C2A-4AF2-8AB7-DC2B38862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8">
                <a:extLst>
                  <a:ext uri="{FF2B5EF4-FFF2-40B4-BE49-F238E27FC236}">
                    <a16:creationId xmlns:a16="http://schemas.microsoft.com/office/drawing/2014/main" id="{48468C6F-6984-4A0A-BDCC-9FABFDB76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79">
                <a:extLst>
                  <a:ext uri="{FF2B5EF4-FFF2-40B4-BE49-F238E27FC236}">
                    <a16:creationId xmlns:a16="http://schemas.microsoft.com/office/drawing/2014/main" id="{E01E247E-5A5B-4B2F-8D29-02C7820CE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80">
                <a:extLst>
                  <a:ext uri="{FF2B5EF4-FFF2-40B4-BE49-F238E27FC236}">
                    <a16:creationId xmlns:a16="http://schemas.microsoft.com/office/drawing/2014/main" id="{A94358D2-0682-4C3A-AE66-786052554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1">
                <a:extLst>
                  <a:ext uri="{FF2B5EF4-FFF2-40B4-BE49-F238E27FC236}">
                    <a16:creationId xmlns:a16="http://schemas.microsoft.com/office/drawing/2014/main" id="{CF52C15C-99D0-4457-A959-BBF834D02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Freeform 82">
                <a:extLst>
                  <a:ext uri="{FF2B5EF4-FFF2-40B4-BE49-F238E27FC236}">
                    <a16:creationId xmlns:a16="http://schemas.microsoft.com/office/drawing/2014/main" id="{258DD688-65D2-470E-B8FD-195B56703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TextBox 43">
                <a:extLst>
                  <a:ext uri="{FF2B5EF4-FFF2-40B4-BE49-F238E27FC236}">
                    <a16:creationId xmlns:a16="http://schemas.microsoft.com/office/drawing/2014/main" id="{2E2FEE84-1550-4930-8F08-F86F0132758C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82084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vi-VN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1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989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96" grpId="0"/>
      <p:bldP spid="18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id="{5A1A1506-01AA-488C-A63A-6D621E077977}"/>
              </a:ext>
            </a:extLst>
          </p:cNvPr>
          <p:cNvGrpSpPr/>
          <p:nvPr/>
        </p:nvGrpSpPr>
        <p:grpSpPr>
          <a:xfrm>
            <a:off x="491801" y="2585193"/>
            <a:ext cx="8509324" cy="2457450"/>
            <a:chOff x="1270511" y="5884230"/>
            <a:chExt cx="21819676" cy="5254566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5BD55C49-7587-4ADA-9F9B-EAEF8992B489}"/>
                </a:ext>
              </a:extLst>
            </p:cNvPr>
            <p:cNvSpPr/>
            <p:nvPr/>
          </p:nvSpPr>
          <p:spPr>
            <a:xfrm>
              <a:off x="1272210" y="6139009"/>
              <a:ext cx="21817977" cy="49997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FA94105C-D4D1-4310-B910-1D6C3E314E4F}"/>
                </a:ext>
              </a:extLst>
            </p:cNvPr>
            <p:cNvGrpSpPr/>
            <p:nvPr/>
          </p:nvGrpSpPr>
          <p:grpSpPr>
            <a:xfrm>
              <a:off x="1270511" y="5884230"/>
              <a:ext cx="3645604" cy="828632"/>
              <a:chOff x="1224541" y="6322797"/>
              <a:chExt cx="3645604" cy="828632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2D6DD63C-2146-44E0-849F-E9A669163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D553E5D-7847-488C-8EF4-BF06EF44AD4C}"/>
                  </a:ext>
                </a:extLst>
              </p:cNvPr>
              <p:cNvSpPr txBox="1"/>
              <p:nvPr/>
            </p:nvSpPr>
            <p:spPr>
              <a:xfrm>
                <a:off x="2324966" y="6322797"/>
                <a:ext cx="2545179" cy="756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58">
                <a:extLst>
                  <a:ext uri="{FF2B5EF4-FFF2-40B4-BE49-F238E27FC236}">
                    <a16:creationId xmlns:a16="http://schemas.microsoft.com/office/drawing/2014/main" id="{90095F1B-CECC-4B40-A807-427819FFAC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A7400214-01C2-40ED-82B7-F8EFB7A2C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6F867EF8-6BFF-4B88-996D-6A312B64FAA4}"/>
              </a:ext>
            </a:extLst>
          </p:cNvPr>
          <p:cNvGrpSpPr/>
          <p:nvPr/>
        </p:nvGrpSpPr>
        <p:grpSpPr>
          <a:xfrm>
            <a:off x="491801" y="742950"/>
            <a:ext cx="8509324" cy="1780962"/>
            <a:chOff x="1268078" y="3405486"/>
            <a:chExt cx="21841827" cy="3902033"/>
          </a:xfrm>
        </p:grpSpPr>
        <p:sp>
          <p:nvSpPr>
            <p:cNvPr id="50" name="Rounded Rectangle 61">
              <a:extLst>
                <a:ext uri="{FF2B5EF4-FFF2-40B4-BE49-F238E27FC236}">
                  <a16:creationId xmlns:a16="http://schemas.microsoft.com/office/drawing/2014/main" id="{78B9CC91-3EC3-41B2-8854-FC78D9E434EF}"/>
                </a:ext>
              </a:extLst>
            </p:cNvPr>
            <p:cNvSpPr/>
            <p:nvPr/>
          </p:nvSpPr>
          <p:spPr>
            <a:xfrm>
              <a:off x="1268078" y="3790950"/>
              <a:ext cx="21841827" cy="351656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</a:t>
              </a:r>
              <a:endPara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C9384342-D0A5-4F6B-8C4D-281278651ED5}"/>
                </a:ext>
              </a:extLst>
            </p:cNvPr>
            <p:cNvGrpSpPr/>
            <p:nvPr/>
          </p:nvGrpSpPr>
          <p:grpSpPr>
            <a:xfrm>
              <a:off x="1268078" y="3405486"/>
              <a:ext cx="3975104" cy="940513"/>
              <a:chOff x="1311958" y="3405486"/>
              <a:chExt cx="3975104" cy="940513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8487A3A-227E-4FE9-B805-C89F3574B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83171" y="2309295"/>
                <a:ext cx="793396" cy="321438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2F60BE56-16B9-4F4E-96F2-63CB247D704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53C433E-23DD-4BAB-BF60-F698F61EAB3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3387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8BBE4CB5-AC5E-40B3-B045-D55863E7BE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191B75C1-71B1-4F83-88B3-D918B7500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672CE8FA-2AC4-4C0B-B340-90FEAAECF2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B91B263F-70BF-4F62-8E7F-A1A7D6B11F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580BC858-9C22-4E52-BC10-F656857B5F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35379808-9325-428B-A1D8-9E618BF4FC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2006B9AB-E67B-40D5-9A2B-6877B18B7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171662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D52C1496-ACBF-46A0-9884-93B6FC4E68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2C5528E-846D-4D6B-8325-4D156F740F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D3D42FF8-4C96-4518-8C4A-AC7CF1402E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8FC6284F-AB3E-4E2C-85F4-FFDB7D2069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96B07565-9299-44CE-A12B-C13A4AA62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EED28C09-8DFD-4F3A-8DF8-3B53D6452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BA56129F-2CD5-478B-B3DC-B4DF1A056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2D515D5E-35C4-42AD-B291-8CB5D340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B62743B5-27DC-4C24-BD01-B99FA8B44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D378EEE5-5263-4A41-B954-5D6C3CE79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8F81CF05-2374-49EE-B6B8-924E1CE47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596F97A2-6D96-4248-864F-CC5AB5D82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7E7EA3F1-B49A-42E6-8162-C3A2CC02B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3432FA9B-DE87-46BA-BEE9-EEC25B02E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DEE0899D-C3F1-4874-AD7E-6F3F44097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AB23AE58-A28E-443C-BFC8-BDA5D908BF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3FBD6FF3-47EB-4BE1-8E72-16E452D94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3268" y="895350"/>
                <a:ext cx="8488549" cy="1694823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bảng hiệu quảng cáo hình elip có trục lớn là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1700" b="1">
                        <a:latin typeface="Cambria Math"/>
                      </a:rPr>
                      <m:t>𝟎𝐜𝐦</m:t>
                    </m:r>
                    <m:r>
                      <a:rPr lang="en-US" sz="1700" b="1">
                        <a:latin typeface="Cambria Math"/>
                      </a:rPr>
                      <m:t> </m:t>
                    </m:r>
                  </m:oMath>
                </a14:m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trục nhỏ là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</a:rPr>
                      <m:t>𝟒𝟎𝐜𝐦</m:t>
                    </m:r>
                  </m:oMath>
                </a14:m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từ một tấm ván ép hình chữ nhật có kích thước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1700" b="1">
                        <a:latin typeface="Cambria Math"/>
                      </a:rPr>
                      <m:t>𝟎𝐜𝐦</m:t>
                    </m:r>
                  </m:oMath>
                </a14:m>
                <a:r>
                  <a:rPr lang="en-US" sz="1700" b="1" dirty="0"/>
                  <a:t> x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</a:rPr>
                      <m:t>𝟒𝟎𝐜𝐦</m:t>
                    </m:r>
                  </m:oMath>
                </a14:m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người ta vẽ hình elip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</a:t>
                </a:r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ên tấm ván ép như hình dưới. Hỏi phải gh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im</a:t>
                </a:r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hai cái đinh cách mép tấm ván ép bao nhiêu và lấy vòng dây có độ dài là bao nhiêu?</a:t>
                </a:r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68" y="895350"/>
                <a:ext cx="8488549" cy="1694823"/>
              </a:xfrm>
              <a:prstGeom prst="rect">
                <a:avLst/>
              </a:prstGeom>
              <a:blipFill rotWithShape="1">
                <a:blip r:embed="rId3"/>
                <a:stretch>
                  <a:fillRect l="-1149" t="-719" r="-1866" b="-5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0457" y="2714625"/>
                <a:ext cx="2663806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𝟐𝐚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>
                        <a:latin typeface="Cambria Math"/>
                      </a:rPr>
                      <m:t>𝟖𝟎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>
                        <a:latin typeface="Cambria Math"/>
                      </a:rPr>
                      <m:t>𝟒𝟎</m:t>
                    </m:r>
                    <m:r>
                      <a:rPr lang="en-US" sz="1700" b="1">
                        <a:latin typeface="Cambria Math"/>
                      </a:rPr>
                      <m:t>; </m:t>
                    </m:r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217" y="7239000"/>
                <a:ext cx="6910161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619" t="-16667" r="-4943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42975" y="3024870"/>
                <a:ext cx="3654462" cy="327077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7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/>
                        </a:rPr>
                        <m:t>𝟏𝟐𝟎𝟎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/>
                        </a:rPr>
                        <m:t>𝐜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/>
                        </a:rPr>
                        <m:t>𝟐𝟎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17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8066321"/>
                <a:ext cx="9476120" cy="849079"/>
              </a:xfrm>
              <a:prstGeom prst="rect">
                <a:avLst/>
              </a:prstGeom>
              <a:blipFill rotWithShape="1">
                <a:blip r:embed="rId5"/>
                <a:stretch>
                  <a:fillRect t="-5714" r="-302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2000" y="3707090"/>
                <a:ext cx="6944526" cy="296235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7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đến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ván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en-US" sz="17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07090"/>
                <a:ext cx="6944526" cy="296235"/>
              </a:xfrm>
              <a:prstGeom prst="rect">
                <a:avLst/>
              </a:prstGeom>
              <a:blipFill rotWithShape="1">
                <a:blip r:embed="rId6"/>
                <a:stretch>
                  <a:fillRect l="-1405" t="-18367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2000" y="3367848"/>
                <a:ext cx="7595465" cy="296235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67848"/>
                <a:ext cx="7595465" cy="296235"/>
              </a:xfrm>
              <a:prstGeom prst="rect">
                <a:avLst/>
              </a:prstGeom>
              <a:blipFill rotWithShape="1">
                <a:blip r:embed="rId7"/>
                <a:stretch>
                  <a:fillRect l="-1284" t="-14286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42975" y="4631058"/>
                <a:ext cx="7833881" cy="320857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/>
                      </a:rPr>
                      <m:t>+</m:t>
                    </m:r>
                    <m:r>
                      <a:rPr lang="en-US" sz="1700" b="1" i="1">
                        <a:latin typeface="Cambria Math"/>
                      </a:rPr>
                      <m:t>𝑴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700" b="1" i="1">
                        <a:latin typeface="Cambria Math"/>
                      </a:rPr>
                      <m:t>+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</a:rPr>
                      <m:t>𝑴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𝟐</m:t>
                    </m:r>
                    <m:r>
                      <a:rPr lang="en-US" sz="1700" b="1" i="1">
                        <a:latin typeface="Cambria Math"/>
                      </a:rPr>
                      <m:t>𝒄</m:t>
                    </m:r>
                    <m:r>
                      <a:rPr lang="en-US" sz="1700" b="1" i="1">
                        <a:latin typeface="Cambria Math"/>
                      </a:rPr>
                      <m:t>+</m:t>
                    </m:r>
                    <m:r>
                      <a:rPr lang="en-US" sz="1700" b="1" i="1">
                        <a:latin typeface="Cambria Math"/>
                      </a:rPr>
                      <m:t>𝟐</m:t>
                    </m:r>
                    <m:r>
                      <a:rPr lang="en-US" sz="1700" b="1" i="1">
                        <a:latin typeface="Cambria Math"/>
                      </a:rPr>
                      <m:t>𝒂</m:t>
                    </m:r>
                    <m:r>
                      <a:rPr lang="en-US" sz="17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</a:rPr>
                      <m:t>𝟒</m:t>
                    </m:r>
                    <m:r>
                      <a:rPr lang="en-US" sz="1700" b="1">
                        <a:latin typeface="Cambria Math" panose="02040503050406030204" pitchFamily="18" charset="0"/>
                      </a:rPr>
                      <m:t>𝟎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7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1700" b="1" i="1">
                        <a:latin typeface="Cambria Math"/>
                      </a:rPr>
                      <m:t>+</m:t>
                    </m:r>
                    <m:r>
                      <a:rPr lang="en-US" sz="1700" b="1" i="1">
                        <a:latin typeface="Cambria Math"/>
                      </a:rPr>
                      <m:t>𝟖𝟎</m:t>
                    </m:r>
                    <m:r>
                      <a:rPr lang="en-US" sz="1700" b="1" i="1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700" b="1" i="1" dirty="0">
                        <a:latin typeface="Cambria Math"/>
                        <a:ea typeface="Cambria Math"/>
                      </a:rPr>
                      <m:t>𝟏𝟒𝟗</m:t>
                    </m:r>
                    <m:r>
                      <a:rPr lang="en-US" sz="1700" b="1" i="1" dirty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700" b="1" i="1" dirty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1700" b="1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700" b="1" i="1" dirty="0">
                        <a:latin typeface="Cambria Math"/>
                        <a:ea typeface="Cambria Math"/>
                      </a:rPr>
                      <m:t>𝒄𝒎</m:t>
                    </m:r>
                  </m:oMath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2349487"/>
                <a:ext cx="20890348" cy="833113"/>
              </a:xfrm>
              <a:prstGeom prst="rect">
                <a:avLst/>
              </a:prstGeom>
              <a:blipFill rotWithShape="1">
                <a:blip r:embed="rId8"/>
                <a:stretch>
                  <a:fillRect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0704" y="4013558"/>
                <a:ext cx="6191571" cy="327077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7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7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7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7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700" b="1" i="1">
                          <a:latin typeface="Cambria Math"/>
                        </a:rPr>
                        <m:t>=</m:t>
                      </m:r>
                      <m:r>
                        <a:rPr lang="en-US" sz="1700" b="1" i="1">
                          <a:latin typeface="Cambria Math"/>
                        </a:rPr>
                        <m:t>𝑶</m:t>
                      </m:r>
                      <m:sSub>
                        <m:sSub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7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1700" b="1" i="1">
                          <a:latin typeface="Cambria Math"/>
                        </a:rPr>
                        <m:t>−</m:t>
                      </m:r>
                      <m:r>
                        <a:rPr lang="en-US" sz="1700" b="1" i="1">
                          <a:latin typeface="Cambria Math"/>
                        </a:rPr>
                        <m:t>𝑶</m:t>
                      </m:r>
                      <m:sSub>
                        <m:sSub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17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7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/>
                        </a:rPr>
                        <m:t>𝒂</m:t>
                      </m:r>
                      <m:r>
                        <a:rPr lang="en-US" sz="1700" b="1" i="1">
                          <a:latin typeface="Cambria Math"/>
                        </a:rPr>
                        <m:t>−</m:t>
                      </m:r>
                      <m:r>
                        <a:rPr lang="en-US" sz="1700" b="1" i="1">
                          <a:latin typeface="Cambria Math"/>
                        </a:rPr>
                        <m:t>𝒄</m:t>
                      </m:r>
                      <m:r>
                        <a:rPr lang="en-US" sz="1700" b="1" i="1">
                          <a:latin typeface="Cambria Math"/>
                        </a:rPr>
                        <m:t>=</m:t>
                      </m:r>
                      <m:r>
                        <a:rPr lang="en-US" sz="1700" b="1">
                          <a:latin typeface="Cambria Math"/>
                        </a:rPr>
                        <m:t>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700" b="1">
                          <a:latin typeface="Cambria Math"/>
                        </a:rPr>
                        <m:t>−</m:t>
                      </m:r>
                      <m:r>
                        <a:rPr lang="en-US" sz="1700" b="1">
                          <a:latin typeface="Cambria Math"/>
                        </a:rPr>
                        <m:t>𝟐𝟎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17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1700" b="1" i="1" dirty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700" b="1" i="1" dirty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1700" b="1" i="1" dirty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700" b="1" i="1" dirty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sz="1700" b="1" i="1" dirty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700" b="1" i="1" dirty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4" y="4013558"/>
                <a:ext cx="6191571" cy="327077"/>
              </a:xfrm>
              <a:prstGeom prst="rect">
                <a:avLst/>
              </a:prstGeom>
              <a:blipFill rotWithShape="1">
                <a:blip r:embed="rId9"/>
                <a:stretch>
                  <a:fillRect t="-370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62000" y="4331963"/>
            <a:ext cx="2489784" cy="2962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Chu vi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vòng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dây</a:t>
            </a:r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467549"/>
            <a:ext cx="2914650" cy="237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72000" y="2711835"/>
                <a:ext cx="1910395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/>
                        </a:rPr>
                        <m:t>𝟐𝐛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/>
                        </a:rPr>
                        <m:t>𝟒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>
                          <a:latin typeface="Cambria Math"/>
                        </a:rPr>
                        <m:t>𝐛</m:t>
                      </m:r>
                      <m:r>
                        <a:rPr lang="en-US" sz="17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7231559"/>
                <a:ext cx="4959306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5748" r="-5651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5396CD7C-47D2-428E-B814-1295F38C180A}"/>
              </a:ext>
            </a:extLst>
          </p:cNvPr>
          <p:cNvSpPr txBox="1"/>
          <p:nvPr/>
        </p:nvSpPr>
        <p:spPr>
          <a:xfrm>
            <a:off x="773293" y="807120"/>
            <a:ext cx="1334943" cy="29431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n-US" sz="17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1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– T88</a:t>
            </a:r>
          </a:p>
        </p:txBody>
      </p:sp>
      <p:grpSp>
        <p:nvGrpSpPr>
          <p:cNvPr id="97" name="Group 47">
            <a:extLst>
              <a:ext uri="{FF2B5EF4-FFF2-40B4-BE49-F238E27FC236}">
                <a16:creationId xmlns:a16="http://schemas.microsoft.com/office/drawing/2014/main" id="{F33EC5AF-7272-44A9-A754-63D4A25AD160}"/>
              </a:ext>
            </a:extLst>
          </p:cNvPr>
          <p:cNvGrpSpPr/>
          <p:nvPr/>
        </p:nvGrpSpPr>
        <p:grpSpPr>
          <a:xfrm>
            <a:off x="2819400" y="581763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45DAF480-8501-41DE-937F-AED44C5A7F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30">
              <a:extLst>
                <a:ext uri="{FF2B5EF4-FFF2-40B4-BE49-F238E27FC236}">
                  <a16:creationId xmlns:a16="http://schemas.microsoft.com/office/drawing/2014/main" id="{DA5676B5-011A-4128-AAEE-5581051D73F6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100" name="Freeform 71">
                <a:extLst>
                  <a:ext uri="{FF2B5EF4-FFF2-40B4-BE49-F238E27FC236}">
                    <a16:creationId xmlns:a16="http://schemas.microsoft.com/office/drawing/2014/main" id="{E147F6E7-7FED-4317-BB8B-D7F8C0223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Oval 72">
                <a:extLst>
                  <a:ext uri="{FF2B5EF4-FFF2-40B4-BE49-F238E27FC236}">
                    <a16:creationId xmlns:a16="http://schemas.microsoft.com/office/drawing/2014/main" id="{6415ED59-79E0-4678-B225-261303CB6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Freeform 73">
                <a:extLst>
                  <a:ext uri="{FF2B5EF4-FFF2-40B4-BE49-F238E27FC236}">
                    <a16:creationId xmlns:a16="http://schemas.microsoft.com/office/drawing/2014/main" id="{84568478-F49E-4FFE-A380-829925EB6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74">
                <a:extLst>
                  <a:ext uri="{FF2B5EF4-FFF2-40B4-BE49-F238E27FC236}">
                    <a16:creationId xmlns:a16="http://schemas.microsoft.com/office/drawing/2014/main" id="{0D30196B-4E71-4879-8B94-A05CD1B45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Freeform 75">
                <a:extLst>
                  <a:ext uri="{FF2B5EF4-FFF2-40B4-BE49-F238E27FC236}">
                    <a16:creationId xmlns:a16="http://schemas.microsoft.com/office/drawing/2014/main" id="{525FFE2E-7DE4-49BD-8416-B8EAF879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Freeform 76">
                <a:extLst>
                  <a:ext uri="{FF2B5EF4-FFF2-40B4-BE49-F238E27FC236}">
                    <a16:creationId xmlns:a16="http://schemas.microsoft.com/office/drawing/2014/main" id="{45A26E4E-D230-4CE2-A004-DE08FE926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Freeform 77">
                <a:extLst>
                  <a:ext uri="{FF2B5EF4-FFF2-40B4-BE49-F238E27FC236}">
                    <a16:creationId xmlns:a16="http://schemas.microsoft.com/office/drawing/2014/main" id="{E1798BEA-15F8-4CB9-BEEF-9B8A460B0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id="{B7F2A379-7921-4A45-87EB-B979FB30B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Freeform 79">
                <a:extLst>
                  <a:ext uri="{FF2B5EF4-FFF2-40B4-BE49-F238E27FC236}">
                    <a16:creationId xmlns:a16="http://schemas.microsoft.com/office/drawing/2014/main" id="{DC709DE4-3C06-4756-952F-6E363806D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80">
                <a:extLst>
                  <a:ext uri="{FF2B5EF4-FFF2-40B4-BE49-F238E27FC236}">
                    <a16:creationId xmlns:a16="http://schemas.microsoft.com/office/drawing/2014/main" id="{938383B0-CEE8-4C37-A442-3CAC7B93A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id="{8264F903-A497-40AD-9C40-21E354C37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Freeform 82">
                <a:extLst>
                  <a:ext uri="{FF2B5EF4-FFF2-40B4-BE49-F238E27FC236}">
                    <a16:creationId xmlns:a16="http://schemas.microsoft.com/office/drawing/2014/main" id="{0707CC75-A082-43DC-8A3A-3FD7762AD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TextBox 43">
                <a:extLst>
                  <a:ext uri="{FF2B5EF4-FFF2-40B4-BE49-F238E27FC236}">
                    <a16:creationId xmlns:a16="http://schemas.microsoft.com/office/drawing/2014/main" id="{50E411FD-96C8-4B3E-9820-73563C374FDD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82084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vi-VN" sz="1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SÁCH GIÁO KHOA</a:t>
                </a:r>
                <a:endParaRPr lang="en-US" sz="1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653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14091" y="2539272"/>
            <a:ext cx="8768855" cy="198867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14091" y="2482309"/>
            <a:ext cx="1656784" cy="353943"/>
            <a:chOff x="1205494" y="6865923"/>
            <a:chExt cx="4144488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972922" y="6865923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199836" y="1071364"/>
            <a:ext cx="8772714" cy="1271786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816398">
              <a:defRPr/>
            </a:pPr>
            <a:endParaRPr lang="en-US" sz="17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922407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597461" y="1168785"/>
            <a:ext cx="8460814" cy="296235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trình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GB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047407" y="713449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57175" y="1532920"/>
                <a:ext cx="1854457" cy="476081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en-US" sz="1800" b="1" dirty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.</a:t>
                </a:r>
                <a:r>
                  <a:rPr lang="en-US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vi-VN" sz="1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1532920"/>
                <a:ext cx="1854457" cy="476081"/>
              </a:xfrm>
              <a:prstGeom prst="rect">
                <a:avLst/>
              </a:prstGeom>
              <a:blipFill rotWithShape="1">
                <a:blip r:embed="rId3"/>
                <a:stretch>
                  <a:fillRect l="-5921" r="-6250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543175" y="1514475"/>
                <a:ext cx="1587104" cy="47601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vi-VN" sz="1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1514475"/>
                <a:ext cx="1587104" cy="476018"/>
              </a:xfrm>
              <a:prstGeom prst="rect">
                <a:avLst/>
              </a:prstGeom>
              <a:blipFill rotWithShape="1">
                <a:blip r:embed="rId4"/>
                <a:stretch>
                  <a:fillRect l="-6897" r="-10728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39466" y="1543050"/>
                <a:ext cx="1689495" cy="47601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466" y="1543050"/>
                <a:ext cx="1689495" cy="476018"/>
              </a:xfrm>
              <a:prstGeom prst="rect">
                <a:avLst/>
              </a:prstGeom>
              <a:blipFill rotWithShape="1">
                <a:blip r:embed="rId5"/>
                <a:stretch>
                  <a:fillRect l="-6498" r="-1010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32953" y="1524232"/>
                <a:ext cx="1825272" cy="47601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953" y="1524232"/>
                <a:ext cx="1825272" cy="476018"/>
              </a:xfrm>
              <a:prstGeom prst="rect">
                <a:avLst/>
              </a:prstGeom>
              <a:blipFill rotWithShape="1">
                <a:blip r:embed="rId6"/>
                <a:stretch>
                  <a:fillRect l="-6020" r="-70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56690" y="3162149"/>
                <a:ext cx="7375921" cy="785311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defTabSz="914354"/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a&gt;b&gt;0</a:t>
                </a: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354"/>
                <a:endParaRPr lang="vi-VN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90" y="3162149"/>
                <a:ext cx="7375921" cy="785311"/>
              </a:xfrm>
              <a:prstGeom prst="rect">
                <a:avLst/>
              </a:prstGeom>
              <a:blipFill>
                <a:blip r:embed="rId7"/>
                <a:stretch>
                  <a:fillRect l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952738" y="3954661"/>
            <a:ext cx="1215043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456647" y="1609544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627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9" grpId="0"/>
      <p:bldP spid="60" grpId="0"/>
      <p:bldP spid="61" grpId="0"/>
      <p:bldP spid="63" grpId="0"/>
      <p:bldP spid="3" grpId="0"/>
      <p:bldP spid="64" grpId="0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01978" y="2628399"/>
            <a:ext cx="8740280" cy="211455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 sz="17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569473"/>
            <a:ext cx="1673491" cy="353943"/>
            <a:chOff x="1205494" y="6865187"/>
            <a:chExt cx="4186281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014715" y="6865187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199221" y="906992"/>
            <a:ext cx="8744755" cy="1350433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816398">
              <a:defRPr/>
            </a:pPr>
            <a:endParaRPr lang="en-US" sz="17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922407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417744" y="3340625"/>
                <a:ext cx="3805843" cy="610798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14:m>
                  <m:oMath xmlns:m="http://schemas.openxmlformats.org/officeDocument/2006/math">
                    <m:r>
                      <a:rPr lang="en-US" sz="17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𝒄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1700" b="1" i="1" dirty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defTabSz="914354"/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44" y="3340625"/>
                <a:ext cx="3805843" cy="610798"/>
              </a:xfrm>
              <a:prstGeom prst="rect">
                <a:avLst/>
              </a:prstGeom>
              <a:blipFill>
                <a:blip r:embed="rId3"/>
                <a:stretch>
                  <a:fillRect l="-80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14400" y="1171575"/>
                <a:ext cx="7356537" cy="476092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defTabSz="914354">
                  <a:spcBef>
                    <a:spcPts val="450"/>
                  </a:spcBef>
                </a:pPr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e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lip có phương trình: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đó</a:t>
                </a:r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tiêu cự của </a:t>
                </a:r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</a:t>
                </a:r>
                <a:r>
                  <a:rPr lang="vi-VN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lip là</a:t>
                </a:r>
                <a:endParaRPr lang="en-US" sz="1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71575"/>
                <a:ext cx="7356537" cy="476092"/>
              </a:xfrm>
              <a:prstGeom prst="rect">
                <a:avLst/>
              </a:prstGeom>
              <a:blipFill rotWithShape="1">
                <a:blip r:embed="rId4"/>
                <a:stretch>
                  <a:fillRect l="-1491" r="-82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510905" y="1665172"/>
            <a:ext cx="698895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  <a:r>
              <a:rPr lang="vi-VN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3.</a:t>
            </a:r>
            <a:endParaRPr lang="en-US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91617" y="1657350"/>
            <a:ext cx="698895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B.</a:t>
            </a:r>
            <a:r>
              <a:rPr lang="vi-VN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6.</a:t>
            </a:r>
            <a:endParaRPr lang="en-US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70177" y="1672869"/>
            <a:ext cx="698895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vi-VN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</a:t>
            </a:r>
            <a:endParaRPr lang="en-US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62800" y="1665172"/>
            <a:ext cx="1295400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D.</a:t>
            </a:r>
            <a:r>
              <a:rPr lang="vi-VN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18.</a:t>
            </a:r>
            <a:endParaRPr lang="en-US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347182" y="3171825"/>
                <a:ext cx="2053243" cy="513849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có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𝟐𝟓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17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𝟏𝟔</m:t>
                            </m:r>
                          </m:e>
                        </m:eqArr>
                      </m:e>
                    </m:d>
                  </m:oMath>
                </a14:m>
                <a:endParaRPr lang="vi-VN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85" y="8458200"/>
                <a:ext cx="5475315" cy="1332581"/>
              </a:xfrm>
              <a:prstGeom prst="rect">
                <a:avLst/>
              </a:prstGeom>
              <a:blipFill rotWithShape="1">
                <a:blip r:embed="rId5"/>
                <a:stretch>
                  <a:fillRect l="-4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66232" y="3888911"/>
                <a:ext cx="3805843" cy="296225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marL="285736" indent="-285736" defTabSz="914354">
                  <a:buFont typeface="Arial" panose="020B0604020202020204" pitchFamily="34" charset="0"/>
                  <a:buChar char="•"/>
                </a:pP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 cự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e>
                      <m:sub>
                        <m:r>
                          <a:rPr lang="vi-VN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𝒄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𝟔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85" y="10370429"/>
                <a:ext cx="10148915" cy="769413"/>
              </a:xfrm>
              <a:prstGeom prst="rect">
                <a:avLst/>
              </a:prstGeom>
              <a:blipFill rotWithShape="1">
                <a:blip r:embed="rId6"/>
                <a:stretch>
                  <a:fillRect l="-222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366232" y="4400550"/>
            <a:ext cx="1215346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B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3352800" y="1581150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87" name="Group 47">
            <a:extLst>
              <a:ext uri="{FF2B5EF4-FFF2-40B4-BE49-F238E27FC236}">
                <a16:creationId xmlns:a16="http://schemas.microsoft.com/office/drawing/2014/main" id="{CDEDA264-5276-4F8D-BB4F-B50F504B8D76}"/>
              </a:ext>
            </a:extLst>
          </p:cNvPr>
          <p:cNvGrpSpPr/>
          <p:nvPr/>
        </p:nvGrpSpPr>
        <p:grpSpPr>
          <a:xfrm>
            <a:off x="2133600" y="607897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82EF503F-FE29-4E79-9420-02B82C4A91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30">
              <a:extLst>
                <a:ext uri="{FF2B5EF4-FFF2-40B4-BE49-F238E27FC236}">
                  <a16:creationId xmlns:a16="http://schemas.microsoft.com/office/drawing/2014/main" id="{75233EB2-859D-47B5-B47C-7F6D9CEC5546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90" name="Freeform 71">
                <a:extLst>
                  <a:ext uri="{FF2B5EF4-FFF2-40B4-BE49-F238E27FC236}">
                    <a16:creationId xmlns:a16="http://schemas.microsoft.com/office/drawing/2014/main" id="{28B7329C-4C55-4F74-9112-3DE4FB32B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Oval 72">
                <a:extLst>
                  <a:ext uri="{FF2B5EF4-FFF2-40B4-BE49-F238E27FC236}">
                    <a16:creationId xmlns:a16="http://schemas.microsoft.com/office/drawing/2014/main" id="{DDF5D0DA-D6B0-4146-822C-9DE2F9C27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3">
                <a:extLst>
                  <a:ext uri="{FF2B5EF4-FFF2-40B4-BE49-F238E27FC236}">
                    <a16:creationId xmlns:a16="http://schemas.microsoft.com/office/drawing/2014/main" id="{78FDD059-D059-4DDE-8CF9-BE42903A0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4">
                <a:extLst>
                  <a:ext uri="{FF2B5EF4-FFF2-40B4-BE49-F238E27FC236}">
                    <a16:creationId xmlns:a16="http://schemas.microsoft.com/office/drawing/2014/main" id="{C8F9300C-0756-4397-93AD-DD71218D1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5">
                <a:extLst>
                  <a:ext uri="{FF2B5EF4-FFF2-40B4-BE49-F238E27FC236}">
                    <a16:creationId xmlns:a16="http://schemas.microsoft.com/office/drawing/2014/main" id="{43BF595D-D206-4A86-BCFF-9981BACAA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6">
                <a:extLst>
                  <a:ext uri="{FF2B5EF4-FFF2-40B4-BE49-F238E27FC236}">
                    <a16:creationId xmlns:a16="http://schemas.microsoft.com/office/drawing/2014/main" id="{D0569B34-2260-4809-9E83-929D75C05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7">
                <a:extLst>
                  <a:ext uri="{FF2B5EF4-FFF2-40B4-BE49-F238E27FC236}">
                    <a16:creationId xmlns:a16="http://schemas.microsoft.com/office/drawing/2014/main" id="{709F470F-F6DA-4F3A-8E7F-67A00EF22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8">
                <a:extLst>
                  <a:ext uri="{FF2B5EF4-FFF2-40B4-BE49-F238E27FC236}">
                    <a16:creationId xmlns:a16="http://schemas.microsoft.com/office/drawing/2014/main" id="{9CD032D4-B710-4D00-9DE4-3C2A858EE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9">
                <a:extLst>
                  <a:ext uri="{FF2B5EF4-FFF2-40B4-BE49-F238E27FC236}">
                    <a16:creationId xmlns:a16="http://schemas.microsoft.com/office/drawing/2014/main" id="{FB6AFE91-CFF9-484A-9579-C8A7F5D73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0">
                <a:extLst>
                  <a:ext uri="{FF2B5EF4-FFF2-40B4-BE49-F238E27FC236}">
                    <a16:creationId xmlns:a16="http://schemas.microsoft.com/office/drawing/2014/main" id="{5845DAD1-D5F4-46C4-9883-0C2A7AB1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1">
                <a:extLst>
                  <a:ext uri="{FF2B5EF4-FFF2-40B4-BE49-F238E27FC236}">
                    <a16:creationId xmlns:a16="http://schemas.microsoft.com/office/drawing/2014/main" id="{1016CF7C-19BB-4CB5-B373-6227E3CA8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2">
                <a:extLst>
                  <a:ext uri="{FF2B5EF4-FFF2-40B4-BE49-F238E27FC236}">
                    <a16:creationId xmlns:a16="http://schemas.microsoft.com/office/drawing/2014/main" id="{000510D7-F4C4-41A0-8A0D-6711B3DF6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TextBox 43">
                <a:extLst>
                  <a:ext uri="{FF2B5EF4-FFF2-40B4-BE49-F238E27FC236}">
                    <a16:creationId xmlns:a16="http://schemas.microsoft.com/office/drawing/2014/main" id="{D3457893-D0BD-46D8-B54A-AC807E697076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3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2" grpId="0"/>
      <p:bldP spid="53" grpId="0"/>
      <p:bldP spid="54" grpId="0"/>
      <p:bldP spid="55" grpId="0"/>
      <p:bldP spid="65" grpId="0"/>
      <p:bldP spid="66" grpId="0"/>
      <p:bldP spid="67" grpId="0"/>
      <p:bldP spid="68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F461EC-5CE6-4A5A-832D-A34AD37BC43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V="1">
            <a:off x="0" y="4229100"/>
            <a:ext cx="6400800" cy="46038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68" name="Picture 62" descr="Orbit">
            <a:hlinkClick r:id="" action="ppaction://noaction"/>
            <a:extLst>
              <a:ext uri="{FF2B5EF4-FFF2-40B4-BE49-F238E27FC236}">
                <a16:creationId xmlns:a16="http://schemas.microsoft.com/office/drawing/2014/main" id="{2E8DAB53-E258-49A4-8736-4EEF4F1B2A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754380"/>
            <a:ext cx="3686175" cy="155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B4B648D-58CD-4A5B-85F6-4F73A607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4" y="742950"/>
            <a:ext cx="3630232" cy="158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6D5F690-FF1A-4E50-BB6D-B604FDBF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4" y="2628902"/>
            <a:ext cx="3630232" cy="238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14886E0-43BD-4EE6-9880-7033192B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6" y="2617472"/>
            <a:ext cx="3680471" cy="238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09999" y="2723318"/>
            <a:ext cx="8740280" cy="211455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endParaRPr lang="en-US" sz="17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664587"/>
            <a:ext cx="1667369" cy="353943"/>
            <a:chOff x="1205494" y="6925504"/>
            <a:chExt cx="4170967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999401" y="6925504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216302" y="1021293"/>
            <a:ext cx="8727674" cy="1350432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just">
              <a:lnSpc>
                <a:spcPct val="130000"/>
              </a:lnSpc>
              <a:tabLst>
                <a:tab pos="238125" algn="l"/>
                <a:tab pos="833438" algn="l"/>
                <a:tab pos="1428750" algn="l"/>
                <a:tab pos="2024063" algn="l"/>
              </a:tabLst>
            </a:pPr>
            <a:r>
              <a:rPr lang="en-US" sz="17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883215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91630" y="1260001"/>
                <a:ext cx="8754858" cy="311624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defTabSz="914354">
                  <a:spcBef>
                    <a:spcPts val="450"/>
                  </a:spcBef>
                </a:pP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hương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𝟖</m:t>
                    </m:r>
                  </m:oMath>
                </a14:m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bé</a:t>
                </a:r>
                <a:r>
                  <a:rPr lang="en-US" sz="1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 </m:t>
                    </m:r>
                    <m:r>
                      <a:rPr lang="en-US" sz="1800" b="1" i="1">
                        <a:latin typeface="Cambria Math"/>
                      </a:rPr>
                      <m:t>𝟔</m:t>
                    </m:r>
                    <m:r>
                      <a:rPr lang="en-US" sz="1800" b="1"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0" y="1260001"/>
                <a:ext cx="8754858" cy="311624"/>
              </a:xfrm>
              <a:prstGeom prst="rect">
                <a:avLst/>
              </a:prstGeom>
              <a:blipFill rotWithShape="1">
                <a:blip r:embed="rId3"/>
                <a:stretch>
                  <a:fillRect l="-1253" t="-19608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7975" y="1657350"/>
                <a:ext cx="8366000" cy="576761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38125" algn="l"/>
                    <a:tab pos="833438" algn="l"/>
                    <a:tab pos="1428750" algn="l"/>
                    <a:tab pos="2024063" algn="l"/>
                  </a:tabLst>
                </a:pP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𝟏𝟔</m:t>
                        </m:r>
                      </m:den>
                    </m:f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𝟏𝟔</m:t>
                        </m:r>
                      </m:den>
                    </m:f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D.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imes New Roman"/>
                      </a:rPr>
                      <m:t>  </m:t>
                    </m:r>
                    <m:f>
                      <m:fPr>
                        <m:ctrlPr>
                          <a:rPr lang="en-US" sz="1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𝟏𝟔</m:t>
                        </m:r>
                      </m:den>
                    </m:f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7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5" y="1657350"/>
                <a:ext cx="8366000" cy="576761"/>
              </a:xfrm>
              <a:prstGeom prst="rect">
                <a:avLst/>
              </a:prstGeom>
              <a:blipFill>
                <a:blip r:embed="rId4"/>
                <a:stretch>
                  <a:fillRect l="-1166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0633" y="3143250"/>
                <a:ext cx="3688574" cy="470898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Từ đề bài, ta có 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17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𝟖</m:t>
                            </m:r>
                          </m:e>
                          <m:e>
                            <m:r>
                              <a:rPr lang="vi-VN" sz="17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vi-VN" sz="17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17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vi-VN" sz="17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=</m:t>
                            </m:r>
                            <m:r>
                              <a:rPr lang="vi-VN" sz="1700" b="1" i="1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355" y="8382000"/>
                <a:ext cx="9554154" cy="1221425"/>
              </a:xfrm>
              <a:prstGeom prst="rect">
                <a:avLst/>
              </a:prstGeom>
              <a:blipFill rotWithShape="1">
                <a:blip r:embed="rId5"/>
                <a:stretch>
                  <a:fillRect l="-2616" r="-3318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2498" y="3901453"/>
                <a:ext cx="6246270" cy="452023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 trình chính tắc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US" sz="17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  <m:r>
                      <a:rPr lang="en-US" sz="1700" b="1" i="1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US" sz="17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𝟏𝟔</m:t>
                        </m:r>
                      </m:den>
                    </m:f>
                    <m:r>
                      <a:rPr lang="en-US" sz="1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  <m:r>
                      <a:rPr lang="en-US" sz="1700" b="1" i="1">
                        <a:latin typeface="Cambria Math"/>
                      </a:rPr>
                      <m:t>.</m:t>
                    </m:r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98" y="3901453"/>
                <a:ext cx="6246270" cy="452023"/>
              </a:xfrm>
              <a:prstGeom prst="rect">
                <a:avLst/>
              </a:prstGeom>
              <a:blipFill rotWithShape="1">
                <a:blip r:embed="rId6"/>
                <a:stretch>
                  <a:fillRect l="-156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477573" y="1800225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65944" y="4476750"/>
            <a:ext cx="1215043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Group 47">
            <a:extLst>
              <a:ext uri="{FF2B5EF4-FFF2-40B4-BE49-F238E27FC236}">
                <a16:creationId xmlns:a16="http://schemas.microsoft.com/office/drawing/2014/main" id="{3FA87F60-23BE-46A2-A5F6-EE2C0AB64CF4}"/>
              </a:ext>
            </a:extLst>
          </p:cNvPr>
          <p:cNvGrpSpPr/>
          <p:nvPr/>
        </p:nvGrpSpPr>
        <p:grpSpPr>
          <a:xfrm>
            <a:off x="2047407" y="713449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78EF4C10-E2B0-485C-A23A-53CD70881F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7DD2CAC7-B8A6-4275-AD54-F4A8E04A6B8C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05257B9D-BCDF-4A32-B622-37FDE2A5D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72">
                <a:extLst>
                  <a:ext uri="{FF2B5EF4-FFF2-40B4-BE49-F238E27FC236}">
                    <a16:creationId xmlns:a16="http://schemas.microsoft.com/office/drawing/2014/main" id="{579122F5-68C8-4E89-B443-2E1D3A92D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3">
                <a:extLst>
                  <a:ext uri="{FF2B5EF4-FFF2-40B4-BE49-F238E27FC236}">
                    <a16:creationId xmlns:a16="http://schemas.microsoft.com/office/drawing/2014/main" id="{71FA994E-115F-4FEC-ADDE-9BB749B59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4">
                <a:extLst>
                  <a:ext uri="{FF2B5EF4-FFF2-40B4-BE49-F238E27FC236}">
                    <a16:creationId xmlns:a16="http://schemas.microsoft.com/office/drawing/2014/main" id="{34C1A3D2-89EB-4812-B9FA-C003F9BAC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>
                <a:extLst>
                  <a:ext uri="{FF2B5EF4-FFF2-40B4-BE49-F238E27FC236}">
                    <a16:creationId xmlns:a16="http://schemas.microsoft.com/office/drawing/2014/main" id="{4A9DAD33-86BB-4CCB-81A5-AD71F1628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6">
                <a:extLst>
                  <a:ext uri="{FF2B5EF4-FFF2-40B4-BE49-F238E27FC236}">
                    <a16:creationId xmlns:a16="http://schemas.microsoft.com/office/drawing/2014/main" id="{2D11E06A-8E5C-40B9-A2E9-712F39CA4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7">
                <a:extLst>
                  <a:ext uri="{FF2B5EF4-FFF2-40B4-BE49-F238E27FC236}">
                    <a16:creationId xmlns:a16="http://schemas.microsoft.com/office/drawing/2014/main" id="{A3B0225B-BBF1-44B5-A9C4-C73C39315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8">
                <a:extLst>
                  <a:ext uri="{FF2B5EF4-FFF2-40B4-BE49-F238E27FC236}">
                    <a16:creationId xmlns:a16="http://schemas.microsoft.com/office/drawing/2014/main" id="{B208A202-9B04-4B79-9095-212428AF3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9">
                <a:extLst>
                  <a:ext uri="{FF2B5EF4-FFF2-40B4-BE49-F238E27FC236}">
                    <a16:creationId xmlns:a16="http://schemas.microsoft.com/office/drawing/2014/main" id="{1AD5866E-DE03-4365-AED8-E6355F5A2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0">
                <a:extLst>
                  <a:ext uri="{FF2B5EF4-FFF2-40B4-BE49-F238E27FC236}">
                    <a16:creationId xmlns:a16="http://schemas.microsoft.com/office/drawing/2014/main" id="{44539FA0-6131-4E9C-9D47-815FEB9AF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858CC271-5E34-40E0-BD3C-A5D4DEEB3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2">
                <a:extLst>
                  <a:ext uri="{FF2B5EF4-FFF2-40B4-BE49-F238E27FC236}">
                    <a16:creationId xmlns:a16="http://schemas.microsoft.com/office/drawing/2014/main" id="{6E646B6B-F074-4A01-9D15-16EE38402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43">
                <a:extLst>
                  <a:ext uri="{FF2B5EF4-FFF2-40B4-BE49-F238E27FC236}">
                    <a16:creationId xmlns:a16="http://schemas.microsoft.com/office/drawing/2014/main" id="{3887E019-3F3D-40A7-9B7A-F83A26C3F543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76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/>
      <p:bldP spid="3" grpId="0"/>
      <p:bldP spid="4" grpId="0"/>
      <p:bldP spid="42" grpId="0" animBg="1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32789" y="2772615"/>
            <a:ext cx="8740280" cy="211455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endParaRPr lang="en-US" sz="1700" dirty="0">
              <a:solidFill>
                <a:prstClr val="white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656388"/>
            <a:ext cx="1680861" cy="353943"/>
            <a:chOff x="1205494" y="6903637"/>
            <a:chExt cx="4204717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65405" y="5850110"/>
              <a:ext cx="782726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033151" y="6903637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95121"/>
              <a:ext cx="774047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184475" y="1080129"/>
            <a:ext cx="8727674" cy="1350432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just">
              <a:lnSpc>
                <a:spcPct val="130000"/>
              </a:lnSpc>
              <a:tabLst>
                <a:tab pos="238125" algn="l"/>
                <a:tab pos="833438" algn="l"/>
                <a:tab pos="1428750" algn="l"/>
                <a:tab pos="2024063" algn="l"/>
              </a:tabLst>
            </a:pPr>
            <a:r>
              <a:rPr lang="en-US" sz="17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998607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4239" y="1283085"/>
                <a:ext cx="8711186" cy="40087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hương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 smtClean="0">
                        <a:latin typeface="Cambria Math"/>
                      </a:rPr>
                      <m:t>𝟖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bằng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</a:rPr>
                      <m:t>𝟔</m:t>
                    </m:r>
                    <m:r>
                      <a:rPr lang="en-US" sz="17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9" y="1283085"/>
                <a:ext cx="8711186" cy="400879"/>
              </a:xfrm>
              <a:prstGeom prst="rect">
                <a:avLst/>
              </a:prstGeom>
              <a:blipFill>
                <a:blip r:embed="rId3"/>
                <a:stretch>
                  <a:fillRect l="-112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4981" y="1628775"/>
                <a:ext cx="8438994" cy="576761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38125" algn="l"/>
                    <a:tab pos="833438" algn="l"/>
                    <a:tab pos="1428750" algn="l"/>
                    <a:tab pos="2024063" algn="l"/>
                  </a:tabLst>
                </a:pP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𝟐𝟓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𝟐𝟓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617" y="4343400"/>
                <a:ext cx="22503983" cy="1414490"/>
              </a:xfrm>
              <a:prstGeom prst="rect">
                <a:avLst/>
              </a:prstGeom>
              <a:blipFill rotWithShape="1">
                <a:blip r:embed="rId4"/>
                <a:stretch>
                  <a:fillRect l="-1111" b="-7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37733" y="2833360"/>
                <a:ext cx="3929024" cy="601768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 marL="238125" algn="just">
                  <a:lnSpc>
                    <a:spcPct val="130000"/>
                  </a:lnSpc>
                </a:pPr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Từ đề bài, ta có 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&amp;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𝟖</m:t>
                            </m:r>
                          </m:e>
                          <m:e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&amp;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vi-VN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&amp;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e>
                          <m:e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&amp;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𝒄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vi-VN" sz="17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733" y="2833360"/>
                <a:ext cx="3929024" cy="601768"/>
              </a:xfrm>
              <a:prstGeom prst="rect">
                <a:avLst/>
              </a:prstGeom>
              <a:blipFill>
                <a:blip r:embed="rId5"/>
                <a:stretch>
                  <a:fillRect r="-232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71675" y="3743325"/>
                <a:ext cx="3186642" cy="302134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  <m:sup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  <m:sup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  <m:sup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e>
                      <m:sup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  <m:sup>
                        <m:r>
                          <a:rPr lang="vi-VN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𝟕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9982200"/>
                <a:ext cx="8226163" cy="845873"/>
              </a:xfrm>
              <a:prstGeom prst="rect">
                <a:avLst/>
              </a:prstGeom>
              <a:blipFill rotWithShape="1">
                <a:blip r:embed="rId6"/>
                <a:stretch>
                  <a:fillRect l="-3039" t="-6522" r="-452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57375" y="4171950"/>
                <a:ext cx="3641638" cy="56624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17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17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𝟏𝟔</m:t>
                          </m:r>
                        </m:den>
                      </m:f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1125200"/>
                <a:ext cx="9440405" cy="1565172"/>
              </a:xfrm>
              <a:prstGeom prst="rect">
                <a:avLst/>
              </a:prstGeom>
              <a:blipFill rotWithShape="1">
                <a:blip r:embed="rId7"/>
                <a:stretch>
                  <a:fillRect r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404240" y="1768127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66757" y="4317536"/>
            <a:ext cx="1215043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2" name="Group 47">
            <a:extLst>
              <a:ext uri="{FF2B5EF4-FFF2-40B4-BE49-F238E27FC236}">
                <a16:creationId xmlns:a16="http://schemas.microsoft.com/office/drawing/2014/main" id="{E85E6C4E-09F2-495D-A542-FD38B5DFFBA9}"/>
              </a:ext>
            </a:extLst>
          </p:cNvPr>
          <p:cNvGrpSpPr/>
          <p:nvPr/>
        </p:nvGrpSpPr>
        <p:grpSpPr>
          <a:xfrm>
            <a:off x="2047407" y="713449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B8F51764-AE5B-44CD-B1BC-8BB818399A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205B8D97-8C68-4F37-838A-558795FD3F69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FF2C85BB-7B5C-4D6F-9901-F01BD1925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72">
                <a:extLst>
                  <a:ext uri="{FF2B5EF4-FFF2-40B4-BE49-F238E27FC236}">
                    <a16:creationId xmlns:a16="http://schemas.microsoft.com/office/drawing/2014/main" id="{A61085A4-0878-477C-BDE0-A41863791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3">
                <a:extLst>
                  <a:ext uri="{FF2B5EF4-FFF2-40B4-BE49-F238E27FC236}">
                    <a16:creationId xmlns:a16="http://schemas.microsoft.com/office/drawing/2014/main" id="{9C689C20-2369-4C66-A7CE-C226552FC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4">
                <a:extLst>
                  <a:ext uri="{FF2B5EF4-FFF2-40B4-BE49-F238E27FC236}">
                    <a16:creationId xmlns:a16="http://schemas.microsoft.com/office/drawing/2014/main" id="{78100AE0-72CB-4D64-B783-DA5B4D454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>
                <a:extLst>
                  <a:ext uri="{FF2B5EF4-FFF2-40B4-BE49-F238E27FC236}">
                    <a16:creationId xmlns:a16="http://schemas.microsoft.com/office/drawing/2014/main" id="{B8C0A60C-8D58-4F27-9C2E-490E7F918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6">
                <a:extLst>
                  <a:ext uri="{FF2B5EF4-FFF2-40B4-BE49-F238E27FC236}">
                    <a16:creationId xmlns:a16="http://schemas.microsoft.com/office/drawing/2014/main" id="{8152099C-C390-4A59-9F6C-969EBBE76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7">
                <a:extLst>
                  <a:ext uri="{FF2B5EF4-FFF2-40B4-BE49-F238E27FC236}">
                    <a16:creationId xmlns:a16="http://schemas.microsoft.com/office/drawing/2014/main" id="{E77AF065-D3CE-4CE5-AB03-0F73DB070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8">
                <a:extLst>
                  <a:ext uri="{FF2B5EF4-FFF2-40B4-BE49-F238E27FC236}">
                    <a16:creationId xmlns:a16="http://schemas.microsoft.com/office/drawing/2014/main" id="{6281F099-8BB3-4E17-9A6C-81119766D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9">
                <a:extLst>
                  <a:ext uri="{FF2B5EF4-FFF2-40B4-BE49-F238E27FC236}">
                    <a16:creationId xmlns:a16="http://schemas.microsoft.com/office/drawing/2014/main" id="{874758D8-1AB9-49C8-B815-5CAD359AA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0">
                <a:extLst>
                  <a:ext uri="{FF2B5EF4-FFF2-40B4-BE49-F238E27FC236}">
                    <a16:creationId xmlns:a16="http://schemas.microsoft.com/office/drawing/2014/main" id="{E8CB6F3E-51D5-4FCD-B355-0AF170F49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DE605FBC-0371-4D6E-96BF-457DFF3F0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2">
                <a:extLst>
                  <a:ext uri="{FF2B5EF4-FFF2-40B4-BE49-F238E27FC236}">
                    <a16:creationId xmlns:a16="http://schemas.microsoft.com/office/drawing/2014/main" id="{7A56E784-D7E8-4B2A-8936-44DC6A657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43">
                <a:extLst>
                  <a:ext uri="{FF2B5EF4-FFF2-40B4-BE49-F238E27FC236}">
                    <a16:creationId xmlns:a16="http://schemas.microsoft.com/office/drawing/2014/main" id="{70C8D37E-CAAC-4F62-91F6-6488A08FA1B9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7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43" grpId="0" animBg="1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41506" y="2602869"/>
            <a:ext cx="8740280" cy="211455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34752" y="2581138"/>
            <a:ext cx="1722911" cy="353943"/>
            <a:chOff x="1244858" y="6997150"/>
            <a:chExt cx="4309907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65403" y="5875302"/>
              <a:ext cx="782728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5" y="6997150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44858" y="7016027"/>
              <a:ext cx="686219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216302" y="1092912"/>
            <a:ext cx="8727674" cy="1350432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just">
              <a:lnSpc>
                <a:spcPct val="130000"/>
              </a:lnSpc>
              <a:tabLst>
                <a:tab pos="238125" algn="l"/>
                <a:tab pos="833438" algn="l"/>
                <a:tab pos="1428750" algn="l"/>
                <a:tab pos="2024063" algn="l"/>
              </a:tabLst>
            </a:pPr>
            <a:r>
              <a:rPr lang="en-US" sz="17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895350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498" y="1202073"/>
                <a:ext cx="8418702" cy="759310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hương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𝑂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xứng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700" b="1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98" y="1202073"/>
                <a:ext cx="8418702" cy="759310"/>
              </a:xfrm>
              <a:prstGeom prst="rect">
                <a:avLst/>
              </a:prstGeom>
              <a:blipFill rotWithShape="1">
                <a:blip r:embed="rId3"/>
                <a:stretch>
                  <a:fillRect l="-1159" t="-5600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9419" y="1904172"/>
                <a:ext cx="8632631" cy="451598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𝟏𝟐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𝟏𝟐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𝟔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</m:den>
                    </m:f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19" y="1904172"/>
                <a:ext cx="8632631" cy="451598"/>
              </a:xfrm>
              <a:prstGeom prst="rect">
                <a:avLst/>
              </a:prstGeom>
              <a:blipFill>
                <a:blip r:embed="rId4"/>
                <a:stretch>
                  <a:fillRect l="-1130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6104" y="2800350"/>
                <a:ext cx="7817821" cy="531396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hương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dạng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&gt;</m:t>
                        </m:r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  <m:r>
                          <a:rPr lang="en-US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&gt;</m:t>
                        </m:r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1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04" y="2800350"/>
                <a:ext cx="7817821" cy="531396"/>
              </a:xfrm>
              <a:prstGeom prst="rect">
                <a:avLst/>
              </a:prstGeom>
              <a:blipFill rotWithShape="1">
                <a:blip r:embed="rId5"/>
                <a:stretch>
                  <a:fillRect l="-1247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5800" y="3543300"/>
                <a:ext cx="5439310" cy="497700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17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700" b="1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17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43300"/>
                <a:ext cx="5439310" cy="497700"/>
              </a:xfrm>
              <a:prstGeom prst="rect">
                <a:avLst/>
              </a:prstGeom>
              <a:blipFill>
                <a:blip r:embed="rId6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7583" y="3285730"/>
                <a:ext cx="1630374" cy="102948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𝟏𝟐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𝟒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𝟐𝟕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b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583" y="3285730"/>
                <a:ext cx="1630374" cy="1029489"/>
              </a:xfrm>
              <a:prstGeom prst="rect">
                <a:avLst/>
              </a:prstGeom>
              <a:blipFill>
                <a:blip r:embed="rId7"/>
                <a:stretch>
                  <a:fillRect b="-1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97957" y="3527141"/>
                <a:ext cx="1286891" cy="51385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𝟏𝟔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957" y="3527141"/>
                <a:ext cx="1286891" cy="513859"/>
              </a:xfrm>
              <a:prstGeom prst="rect">
                <a:avLst/>
              </a:prstGeom>
              <a:blipFill>
                <a:blip r:embed="rId8"/>
                <a:stretch>
                  <a:fillRect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2000" y="4200525"/>
                <a:ext cx="3565143" cy="52527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00525"/>
                <a:ext cx="3565143" cy="525272"/>
              </a:xfrm>
              <a:prstGeom prst="rect">
                <a:avLst/>
              </a:prstGeom>
              <a:blipFill rotWithShape="1">
                <a:blip r:embed="rId9"/>
                <a:stretch>
                  <a:fillRect l="-2735" r="-341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4956936" y="1942371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84021" y="4307354"/>
            <a:ext cx="1215043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4" name="Group 47">
            <a:extLst>
              <a:ext uri="{FF2B5EF4-FFF2-40B4-BE49-F238E27FC236}">
                <a16:creationId xmlns:a16="http://schemas.microsoft.com/office/drawing/2014/main" id="{FFC48D16-24A7-4014-AA5A-B6FCA82CB687}"/>
              </a:ext>
            </a:extLst>
          </p:cNvPr>
          <p:cNvGrpSpPr/>
          <p:nvPr/>
        </p:nvGrpSpPr>
        <p:grpSpPr>
          <a:xfrm>
            <a:off x="2047407" y="713449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6C0446D4-AEE0-4CAE-8FD4-FDE8821CA2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30">
              <a:extLst>
                <a:ext uri="{FF2B5EF4-FFF2-40B4-BE49-F238E27FC236}">
                  <a16:creationId xmlns:a16="http://schemas.microsoft.com/office/drawing/2014/main" id="{C8C79FC5-9FFC-4CD5-A5DC-DA80A7430A56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60" name="Freeform 71">
                <a:extLst>
                  <a:ext uri="{FF2B5EF4-FFF2-40B4-BE49-F238E27FC236}">
                    <a16:creationId xmlns:a16="http://schemas.microsoft.com/office/drawing/2014/main" id="{E52626CB-C377-4568-9F4D-D0799817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72">
                <a:extLst>
                  <a:ext uri="{FF2B5EF4-FFF2-40B4-BE49-F238E27FC236}">
                    <a16:creationId xmlns:a16="http://schemas.microsoft.com/office/drawing/2014/main" id="{1501EB60-C2D8-460F-A5E5-BC6B66710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A4D7A848-F446-408E-88E8-3CB1BA38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00CE1476-6BB1-4473-9D99-9320CFEB3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111CB582-3335-4492-8297-987EF1015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31E362B7-3AC0-4691-8C01-DDD55BE4F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48284554-7BE6-481F-B440-81BA2BD2A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BC4EE5D6-D0D1-48E9-AC36-9C299BDF1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61BF0E7A-18CF-44BD-AB1F-9B0928768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F7E88A81-71D1-4EC7-8E46-F847BB392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67F9F917-E0D0-49EC-A85C-C011CEE48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6F5EBF0D-F118-4702-B0A3-5B7C03D23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0BCE99A2-7AE5-45ED-8FEF-5F3523596142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87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52" grpId="0" animBg="1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16301" y="2597150"/>
            <a:ext cx="8740280" cy="2460625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481205"/>
            <a:ext cx="1706067" cy="353943"/>
            <a:chOff x="1205494" y="6858404"/>
            <a:chExt cx="4267771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096205" y="6858404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216302" y="1092912"/>
            <a:ext cx="8727674" cy="1350432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just">
              <a:lnSpc>
                <a:spcPct val="130000"/>
              </a:lnSpc>
              <a:tabLst>
                <a:tab pos="238125" algn="l"/>
                <a:tab pos="833438" algn="l"/>
                <a:tab pos="1428750" algn="l"/>
                <a:tab pos="2024063" algn="l"/>
              </a:tabLst>
            </a:pPr>
            <a:r>
              <a:rPr lang="en-US" sz="17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883215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9913" y="1176742"/>
                <a:ext cx="8588337" cy="801630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hương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đôi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bé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3" y="1176742"/>
                <a:ext cx="8588337" cy="801630"/>
              </a:xfrm>
              <a:prstGeom prst="rect">
                <a:avLst/>
              </a:prstGeom>
              <a:blipFill rotWithShape="1">
                <a:blip r:embed="rId3"/>
                <a:stretch>
                  <a:fillRect l="-1136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5531" y="1714500"/>
                <a:ext cx="8582744" cy="730104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𝟑𝟔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𝟑𝟔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𝟐𝟒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     D</a:t>
                </a:r>
                <a:r>
                  <a:rPr lang="en-US" sz="2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𝟐𝟒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𝟏𝟔</m:t>
                        </m:r>
                      </m:den>
                    </m:f>
                    <m:r>
                      <a:rPr lang="en-US" sz="20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31" y="1714500"/>
                <a:ext cx="8582744" cy="730104"/>
              </a:xfrm>
              <a:prstGeom prst="rect">
                <a:avLst/>
              </a:prstGeom>
              <a:blipFill rotWithShape="1">
                <a:blip r:embed="rId4"/>
                <a:stretch>
                  <a:fillRect l="-1136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99353" y="2906199"/>
                <a:ext cx="7644597" cy="452023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US" sz="17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7" y="7749864"/>
                <a:ext cx="20385593" cy="1205395"/>
              </a:xfrm>
              <a:prstGeom prst="rect">
                <a:avLst/>
              </a:prstGeom>
              <a:blipFill rotWithShape="1">
                <a:blip r:embed="rId5"/>
                <a:stretch>
                  <a:fillRect l="-1226" b="-6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33630" y="3371850"/>
                <a:ext cx="6791169" cy="320857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đôi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bé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cự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30" y="3371850"/>
                <a:ext cx="6791169" cy="320857"/>
              </a:xfrm>
              <a:prstGeom prst="rect">
                <a:avLst/>
              </a:prstGeom>
              <a:blipFill rotWithShape="1">
                <a:blip r:embed="rId6"/>
                <a:stretch>
                  <a:fillRect l="-1436" t="-7547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83428" y="3834807"/>
                <a:ext cx="1145698" cy="514180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7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1700" b="1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𝒄</m:t>
                              </m:r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428" y="3834807"/>
                <a:ext cx="1145698" cy="5141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1281" y="3771900"/>
                <a:ext cx="3750001" cy="618183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1700" b="1" i="1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700" b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1700" b="1" i="1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eqArr>
                        </m:e>
                      </m:d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417" y="10058400"/>
                <a:ext cx="9697783" cy="1602683"/>
              </a:xfrm>
              <a:prstGeom prst="rect">
                <a:avLst/>
              </a:prstGeom>
              <a:blipFill rotWithShape="1">
                <a:blip r:embed="rId8"/>
                <a:stretch>
                  <a:fillRect r="-2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09909" y="3834807"/>
                <a:ext cx="991016" cy="522643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𝟏𝟔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17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700" b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090" y="10226151"/>
                <a:ext cx="2642710" cy="1393715"/>
              </a:xfrm>
              <a:prstGeom prst="rect">
                <a:avLst/>
              </a:prstGeom>
              <a:blipFill rotWithShape="1">
                <a:blip r:embed="rId9"/>
                <a:stretch>
                  <a:fillRect r="-1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00225" y="4392081"/>
                <a:ext cx="1968744" cy="566181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d>
                        <m:d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17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𝟏𝟔</m:t>
                          </m:r>
                        </m:den>
                      </m:f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7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17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1712215"/>
                <a:ext cx="5106206" cy="1468351"/>
              </a:xfrm>
              <a:prstGeom prst="rect">
                <a:avLst/>
              </a:prstGeom>
              <a:blipFill rotWithShape="1">
                <a:blip r:embed="rId10"/>
                <a:stretch>
                  <a:fillRect r="-5974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2821281" y="1955753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59381" y="4519364"/>
            <a:ext cx="1215043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4" name="Group 47">
            <a:extLst>
              <a:ext uri="{FF2B5EF4-FFF2-40B4-BE49-F238E27FC236}">
                <a16:creationId xmlns:a16="http://schemas.microsoft.com/office/drawing/2014/main" id="{EC426C52-B61A-4837-BF52-4EE780A72B32}"/>
              </a:ext>
            </a:extLst>
          </p:cNvPr>
          <p:cNvGrpSpPr/>
          <p:nvPr/>
        </p:nvGrpSpPr>
        <p:grpSpPr>
          <a:xfrm>
            <a:off x="2047407" y="713449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F7F4F71F-C688-496A-BD70-AA95174C11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30">
              <a:extLst>
                <a:ext uri="{FF2B5EF4-FFF2-40B4-BE49-F238E27FC236}">
                  <a16:creationId xmlns:a16="http://schemas.microsoft.com/office/drawing/2014/main" id="{F80F797C-66E6-4FC2-B2E7-292EED9A7503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60" name="Freeform 71">
                <a:extLst>
                  <a:ext uri="{FF2B5EF4-FFF2-40B4-BE49-F238E27FC236}">
                    <a16:creationId xmlns:a16="http://schemas.microsoft.com/office/drawing/2014/main" id="{49A64EE1-F12C-48D0-BA27-DCCCC333A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72">
                <a:extLst>
                  <a:ext uri="{FF2B5EF4-FFF2-40B4-BE49-F238E27FC236}">
                    <a16:creationId xmlns:a16="http://schemas.microsoft.com/office/drawing/2014/main" id="{A2DF79B5-A618-45E3-9DA3-C90FC0D4B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E0184BA3-352E-4E22-B5CD-587978AC8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6E45719C-240D-4160-B738-D86B0A117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A0591A74-9430-418A-A1CE-F09C6BD33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BE55B922-1AEC-4081-A279-7ED18B800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FACF2F43-E89E-43FF-93C9-888FD6947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F58D3AF7-5DE7-4359-86C0-B04157570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F5C7016C-F3A8-4410-961A-CC9C6A5CC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3C653234-92C5-4834-8014-77849C6BC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7B07663B-CF02-420F-B5C5-7CD72638D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7014F444-9806-4ADF-8465-72D6C7012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2C22D52E-97A9-48D3-AF89-C842589CE017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2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52" grpId="0" animBg="1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22878" y="2459202"/>
            <a:ext cx="8740280" cy="262714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407514"/>
            <a:ext cx="1710397" cy="353943"/>
            <a:chOff x="1205494" y="6890490"/>
            <a:chExt cx="4278603" cy="94397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07037" y="6890490"/>
              <a:ext cx="3377060" cy="94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216302" y="1092912"/>
            <a:ext cx="8727674" cy="1250238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just">
              <a:lnSpc>
                <a:spcPct val="130000"/>
              </a:lnSpc>
              <a:tabLst>
                <a:tab pos="238125" algn="l"/>
                <a:tab pos="833438" algn="l"/>
                <a:tab pos="1428750" algn="l"/>
                <a:tab pos="2024063" algn="l"/>
              </a:tabLst>
            </a:pPr>
            <a:r>
              <a:rPr lang="en-US" sz="17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883215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6428" y="1000125"/>
                <a:ext cx="8461822" cy="98462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</a:rPr>
                      <m:t>𝒅</m:t>
                    </m:r>
                    <m:r>
                      <a:rPr lang="en-US" sz="1700" b="1" i="1">
                        <a:latin typeface="Cambria Math"/>
                      </a:rPr>
                      <m:t>:</m:t>
                    </m:r>
                    <m:r>
                      <a:rPr lang="en-US" sz="1700" b="1" i="1">
                        <a:latin typeface="Cambria Math"/>
                      </a:rPr>
                      <m:t>𝟑</m:t>
                    </m:r>
                    <m:r>
                      <a:rPr lang="en-US" sz="1700" b="1" i="1">
                        <a:latin typeface="Cambria Math"/>
                      </a:rPr>
                      <m:t>𝒙</m:t>
                    </m:r>
                    <m:r>
                      <a:rPr lang="en-US" sz="1700" b="1" i="1">
                        <a:latin typeface="Cambria Math"/>
                      </a:rPr>
                      <m:t>+</m:t>
                    </m:r>
                    <m:r>
                      <a:rPr lang="en-US" sz="1700" b="1" i="1">
                        <a:latin typeface="Cambria Math"/>
                      </a:rPr>
                      <m:t>𝟒</m:t>
                    </m:r>
                    <m:r>
                      <a:rPr lang="en-US" sz="1700" b="1" i="1">
                        <a:latin typeface="Cambria Math"/>
                      </a:rPr>
                      <m:t>𝒚</m:t>
                    </m:r>
                    <m:r>
                      <a:rPr lang="en-US" sz="1700" b="1" i="1">
                        <a:latin typeface="Cambria Math"/>
                      </a:rPr>
                      <m:t>−</m:t>
                    </m:r>
                    <m:r>
                      <a:rPr lang="en-US" sz="1700" b="1" i="1">
                        <a:latin typeface="Cambria Math"/>
                      </a:rPr>
                      <m:t>𝟏𝟐</m:t>
                    </m:r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US" sz="17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𝟏𝟔</m:t>
                        </m:r>
                      </m:den>
                    </m:f>
                    <m:r>
                      <a:rPr lang="en-US" sz="17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latin typeface="Cambria Math"/>
                      </a:rPr>
                      <m:t>=</m:t>
                    </m:r>
                    <m:r>
                      <a:rPr lang="en-US" sz="17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</a:rPr>
                      <m:t>𝑴𝑵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8" y="1000125"/>
                <a:ext cx="8461822" cy="984629"/>
              </a:xfrm>
              <a:prstGeom prst="rect">
                <a:avLst/>
              </a:prstGeom>
              <a:blipFill rotWithShape="1">
                <a:blip r:embed="rId3"/>
                <a:stretch>
                  <a:fillRect l="-1153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7211" y="1960245"/>
                <a:ext cx="6753069" cy="296235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𝟐𝟓</m:t>
                    </m:r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1" y="1960245"/>
                <a:ext cx="6753069" cy="296235"/>
              </a:xfrm>
              <a:prstGeom prst="rect">
                <a:avLst/>
              </a:prstGeom>
              <a:blipFill rotWithShape="1">
                <a:blip r:embed="rId4"/>
                <a:stretch>
                  <a:fillRect l="-1354" t="-1666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01239" y="2726211"/>
                <a:ext cx="7370235" cy="296235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970" y="7269895"/>
                <a:ext cx="1965396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24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140021" y="3143250"/>
                <a:ext cx="1605824" cy="1003288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𝒚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&amp;</m:t>
                                      </m:r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=</m:t>
                                      </m:r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&amp;</m:t>
                                      </m:r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=</m:t>
                                      </m:r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𝟒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17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0055" y="8382000"/>
                <a:ext cx="4163256" cy="2599558"/>
              </a:xfrm>
              <a:prstGeom prst="rect">
                <a:avLst/>
              </a:prstGeom>
              <a:blipFill rotWithShape="1">
                <a:blip r:embed="rId6"/>
                <a:stretch>
                  <a:fillRect r="-7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78556" y="3260994"/>
                <a:ext cx="1707967" cy="869854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latin typeface="Cambria Math"/>
                          <a:ea typeface="Calibri"/>
                          <a:cs typeface="Times New Roman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𝒚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483" y="8695984"/>
                <a:ext cx="4430572" cy="2254015"/>
              </a:xfrm>
              <a:prstGeom prst="rect">
                <a:avLst/>
              </a:prstGeom>
              <a:blipFill rotWithShape="1">
                <a:blip r:embed="rId7"/>
                <a:stretch>
                  <a:fillRect r="-7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40828" y="3057525"/>
                <a:ext cx="2466316" cy="1289007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latin typeface="Cambria Math"/>
                          <a:ea typeface="Calibri"/>
                          <a:cs typeface="Times New Roman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𝒚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7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700" b="1" i="1"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𝟑</m:t>
                                          </m:r>
                                          <m:r>
                                            <a:rPr lang="en-US" sz="1700" b="1" i="1"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17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700" b="1" i="1"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𝟑</m:t>
                                              </m:r>
                                              <m:r>
                                                <a:rPr lang="en-US" sz="1700" b="1" i="1"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700" b="1" i="1"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𝟒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08" y="8153400"/>
                <a:ext cx="6396174" cy="3339184"/>
              </a:xfrm>
              <a:prstGeom prst="rect">
                <a:avLst/>
              </a:prstGeom>
              <a:blipFill rotWithShape="1">
                <a:blip r:embed="rId8"/>
                <a:stretch>
                  <a:fillRect r="-4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43025" y="3314700"/>
                <a:ext cx="1972591" cy="869854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𝒚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𝟏𝟐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1700" b="1" i="1"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7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17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8839200"/>
                <a:ext cx="5118452" cy="2254015"/>
              </a:xfrm>
              <a:prstGeom prst="rect">
                <a:avLst/>
              </a:prstGeom>
              <a:blipFill rotWithShape="1">
                <a:blip r:embed="rId9"/>
                <a:stretch>
                  <a:fillRect r="-5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96230" y="4390798"/>
                <a:ext cx="3504870" cy="539891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𝑴</m:t>
                            </m:r>
                            <m:d>
                              <m:d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7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17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17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𝑵</m:t>
                            </m:r>
                            <m:d>
                              <m:d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7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17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281" y="11708794"/>
                <a:ext cx="9078319" cy="1400192"/>
              </a:xfrm>
              <a:prstGeom prst="rect">
                <a:avLst/>
              </a:prstGeom>
              <a:blipFill rotWithShape="1">
                <a:blip r:embed="rId10"/>
                <a:stretch>
                  <a:fillRect l="-2754" r="-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29175" y="4486275"/>
                <a:ext cx="1206228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1700" b="1" i="1">
                          <a:latin typeface="Cambria Math"/>
                          <a:ea typeface="Calibri"/>
                          <a:cs typeface="Times New Roman"/>
                        </a:rPr>
                        <m:t>𝑴𝑵</m:t>
                      </m:r>
                      <m:r>
                        <a:rPr lang="en-US" sz="17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700" b="1" i="1">
                          <a:latin typeface="Cambria Math"/>
                          <a:ea typeface="Calibri"/>
                          <a:cs typeface="Times New Roman"/>
                        </a:rPr>
                        <m:t>𝟓</m:t>
                      </m:r>
                      <m:r>
                        <a:rPr lang="en-US" sz="1700" b="1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11963400"/>
                <a:ext cx="3126625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6667" r="-1015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3683899" y="1920340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478585"/>
            <a:ext cx="1215043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4" name="Group 47">
            <a:extLst>
              <a:ext uri="{FF2B5EF4-FFF2-40B4-BE49-F238E27FC236}">
                <a16:creationId xmlns:a16="http://schemas.microsoft.com/office/drawing/2014/main" id="{E0A0D13F-62CC-4F4A-8797-8A336ED56BBC}"/>
              </a:ext>
            </a:extLst>
          </p:cNvPr>
          <p:cNvGrpSpPr/>
          <p:nvPr/>
        </p:nvGrpSpPr>
        <p:grpSpPr>
          <a:xfrm>
            <a:off x="2047407" y="713449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146D3855-C815-4566-84D9-CA0D31B36D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30">
              <a:extLst>
                <a:ext uri="{FF2B5EF4-FFF2-40B4-BE49-F238E27FC236}">
                  <a16:creationId xmlns:a16="http://schemas.microsoft.com/office/drawing/2014/main" id="{24386103-7B8B-4554-8618-7A4708612C16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60" name="Freeform 71">
                <a:extLst>
                  <a:ext uri="{FF2B5EF4-FFF2-40B4-BE49-F238E27FC236}">
                    <a16:creationId xmlns:a16="http://schemas.microsoft.com/office/drawing/2014/main" id="{B8BA3DF2-2D81-4D97-AB14-163CC98E6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72">
                <a:extLst>
                  <a:ext uri="{FF2B5EF4-FFF2-40B4-BE49-F238E27FC236}">
                    <a16:creationId xmlns:a16="http://schemas.microsoft.com/office/drawing/2014/main" id="{0F0B3E9D-DD86-4DCC-92C2-A89BB2CAD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A26D3EE8-24EE-45BD-9741-9BC3CE263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6D10B1A5-1F78-4998-B125-DBEBFEB42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DA8FDAEF-94AF-4B09-8148-12CC01B6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A63B76F7-7BF4-4240-8BF2-8F559F103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75A841FC-3591-462A-8EEF-5D67D2FFE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98A36620-3489-40E8-80C3-0E642180E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6D20F635-A1D0-4B40-A496-61F8223E6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68A6F468-CC80-41B7-80E0-028602618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33EF8060-FF8D-4290-9B31-66FFE9BB4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DA035DDE-00C9-407B-BA7E-55B164572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740695AD-461D-40B8-BB81-AD6D32D60DF6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76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7" grpId="0"/>
      <p:bldP spid="18" grpId="0"/>
      <p:bldP spid="19" grpId="0"/>
      <p:bldP spid="20" grpId="0"/>
      <p:bldP spid="22" grpId="0"/>
      <p:bldP spid="23" grpId="0"/>
      <p:bldP spid="52" grpId="0" animBg="1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16301" y="2652857"/>
            <a:ext cx="8727675" cy="23455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488106"/>
            <a:ext cx="1725832" cy="353943"/>
            <a:chOff x="1205494" y="6876809"/>
            <a:chExt cx="4317214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45648" y="6876809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216302" y="1092912"/>
            <a:ext cx="8727674" cy="1350432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just">
              <a:lnSpc>
                <a:spcPct val="130000"/>
              </a:lnSpc>
              <a:tabLst>
                <a:tab pos="238125" algn="l"/>
                <a:tab pos="833438" algn="l"/>
                <a:tab pos="1428750" algn="l"/>
                <a:tab pos="2024063" algn="l"/>
              </a:tabLst>
            </a:pPr>
            <a:r>
              <a:rPr lang="en-US" sz="17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883215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798" y="1119266"/>
                <a:ext cx="8427452" cy="802784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marL="236458" indent="-236458">
                  <a:lnSpc>
                    <a:spcPct val="140000"/>
                  </a:lnSpc>
                  <a:tabLst>
                    <a:tab pos="108109" algn="l"/>
                    <a:tab pos="175498" algn="l"/>
                    <a:tab pos="202644" algn="l"/>
                    <a:tab pos="236458" algn="l"/>
                    <a:tab pos="243126" algn="l"/>
                    <a:tab pos="472678" algn="l"/>
                    <a:tab pos="1417796" algn="l"/>
                  </a:tabLst>
                </a:pP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  <a:ea typeface="Calibri"/>
                            <a:cs typeface="Times New Roman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  <a:ea typeface="Calibri"/>
                            <a:cs typeface="Times New Roman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</a:t>
                </a:r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98" y="1119266"/>
                <a:ext cx="8427452" cy="802784"/>
              </a:xfrm>
              <a:prstGeom prst="rect">
                <a:avLst/>
              </a:prstGeom>
              <a:blipFill rotWithShape="1">
                <a:blip r:embed="rId3"/>
                <a:stretch>
                  <a:fillRect l="-1158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90706" y="1885950"/>
                <a:ext cx="8124669" cy="40087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indent="67628" algn="just">
                  <a:lnSpc>
                    <a:spcPct val="140000"/>
                  </a:lnSpc>
                  <a:tabLst>
                    <a:tab pos="67628" algn="l"/>
                    <a:tab pos="108109" algn="l"/>
                    <a:tab pos="175498" algn="l"/>
                    <a:tab pos="202644" algn="l"/>
                    <a:tab pos="243126" algn="l"/>
                    <a:tab pos="472678" algn="l"/>
                    <a:tab pos="1417796" algn="l"/>
                  </a:tabLst>
                </a:pPr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A.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	               B.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                 C.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en-US" sz="17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      D.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𝟏𝟔</m:t>
                    </m:r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5029200"/>
                <a:ext cx="21665783" cy="1040285"/>
              </a:xfrm>
              <a:prstGeom prst="rect">
                <a:avLst/>
              </a:prstGeom>
              <a:blipFill rotWithShape="1">
                <a:blip r:embed="rId4"/>
                <a:stretch>
                  <a:fillRect l="-28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5822" y="2881021"/>
                <a:ext cx="3410357" cy="46551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 marL="171450" indent="67628" algn="just">
                  <a:lnSpc>
                    <a:spcPct val="140000"/>
                  </a:lnSpc>
                  <a:tabLst>
                    <a:tab pos="67628" algn="l"/>
                    <a:tab pos="108109" algn="l"/>
                    <a:tab pos="175498" algn="l"/>
                    <a:tab pos="202644" algn="l"/>
                    <a:tab pos="243126" algn="l"/>
                    <a:tab pos="472678" algn="l"/>
                    <a:tab pos="1417796" algn="l"/>
                  </a:tabLst>
                </a:pP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rad>
                    <m:r>
                      <a:rPr lang="en-US" sz="17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700" b="1" i="1"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/>
                    <a:ea typeface="Calibri"/>
                    <a:cs typeface="Times New Roman"/>
                  </a:rPr>
                  <a:t> </a:t>
                </a:r>
                <a:endParaRPr lang="en-US" sz="17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22" y="2881021"/>
                <a:ext cx="3410357" cy="465512"/>
              </a:xfrm>
              <a:prstGeom prst="rect">
                <a:avLst/>
              </a:prstGeom>
              <a:blipFill rotWithShape="1">
                <a:blip r:embed="rId5"/>
                <a:stretch>
                  <a:fillRect r="-4293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57661" y="3407521"/>
                <a:ext cx="6843389" cy="40087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bốn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7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7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17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762" y="9086721"/>
                <a:ext cx="18249038" cy="1040285"/>
              </a:xfrm>
              <a:prstGeom prst="rect">
                <a:avLst/>
              </a:prstGeom>
              <a:blipFill rotWithShape="1">
                <a:blip r:embed="rId6"/>
                <a:stretch>
                  <a:fillRect l="-1336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55934" y="3857625"/>
                <a:ext cx="1887055" cy="282770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14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𝒄</m:t>
                      </m:r>
                      <m:r>
                        <a:rPr lang="en-US" sz="15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934" y="3857625"/>
                <a:ext cx="1887055" cy="282770"/>
              </a:xfrm>
              <a:prstGeom prst="rect">
                <a:avLst/>
              </a:prstGeom>
              <a:blipFill rotWithShape="1">
                <a:blip r:embed="rId7"/>
                <a:stretch>
                  <a:fillRect t="-17391" r="-451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43699" y="3794274"/>
                <a:ext cx="3147913" cy="53533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1700" b="1" i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1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7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1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7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17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700" b="1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1700" b="1" i="1">
                          <a:latin typeface="Cambria Math"/>
                        </a:rPr>
                        <m:t>𝒃</m:t>
                      </m:r>
                      <m:r>
                        <a:rPr lang="en-US" sz="17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7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700" b="1" i="1">
                          <a:latin typeface="Cambria Math"/>
                        </a:rPr>
                        <m:t>=</m:t>
                      </m:r>
                      <m:r>
                        <a:rPr lang="en-US" sz="1700" b="1" i="1">
                          <a:latin typeface="Cambria Math"/>
                        </a:rPr>
                        <m:t>𝟐</m:t>
                      </m:r>
                      <m:r>
                        <a:rPr lang="en-US" sz="17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699" y="3794274"/>
                <a:ext cx="3147913" cy="535339"/>
              </a:xfrm>
              <a:prstGeom prst="rect">
                <a:avLst/>
              </a:prstGeom>
              <a:blipFill rotWithShape="1">
                <a:blip r:embed="rId8"/>
                <a:stretch>
                  <a:fillRect r="-348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71625" y="4257675"/>
                <a:ext cx="3521926" cy="40087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latin typeface="Cambria Math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</a:rPr>
                      <m:t>𝟒</m:t>
                    </m:r>
                    <m:r>
                      <a:rPr lang="en-US" sz="1700" b="1" i="1">
                        <a:latin typeface="Cambria Math"/>
                      </a:rPr>
                      <m:t>.</m:t>
                    </m:r>
                  </m:oMath>
                </a14:m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25" y="4257675"/>
                <a:ext cx="3521926" cy="400879"/>
              </a:xfrm>
              <a:prstGeom prst="rect">
                <a:avLst/>
              </a:prstGeom>
              <a:blipFill rotWithShape="1">
                <a:blip r:embed="rId9"/>
                <a:stretch>
                  <a:fillRect l="-2768" r="-346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2792148" y="1882225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70707" y="4329613"/>
            <a:ext cx="1215043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4" name="Group 47">
            <a:extLst>
              <a:ext uri="{FF2B5EF4-FFF2-40B4-BE49-F238E27FC236}">
                <a16:creationId xmlns:a16="http://schemas.microsoft.com/office/drawing/2014/main" id="{119645A3-0094-4E16-A79E-DE88B926F308}"/>
              </a:ext>
            </a:extLst>
          </p:cNvPr>
          <p:cNvGrpSpPr/>
          <p:nvPr/>
        </p:nvGrpSpPr>
        <p:grpSpPr>
          <a:xfrm>
            <a:off x="2047407" y="713449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55" name="Freeform 71">
              <a:extLst>
                <a:ext uri="{FF2B5EF4-FFF2-40B4-BE49-F238E27FC236}">
                  <a16:creationId xmlns:a16="http://schemas.microsoft.com/office/drawing/2014/main" id="{0305D431-BE76-40F3-BB6D-CAC819A262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30">
              <a:extLst>
                <a:ext uri="{FF2B5EF4-FFF2-40B4-BE49-F238E27FC236}">
                  <a16:creationId xmlns:a16="http://schemas.microsoft.com/office/drawing/2014/main" id="{C63F8862-4CE9-447A-BEC6-00564CD2F6FA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60" name="Freeform 71">
                <a:extLst>
                  <a:ext uri="{FF2B5EF4-FFF2-40B4-BE49-F238E27FC236}">
                    <a16:creationId xmlns:a16="http://schemas.microsoft.com/office/drawing/2014/main" id="{FEE22310-32E8-4139-8B4E-33124ED79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72">
                <a:extLst>
                  <a:ext uri="{FF2B5EF4-FFF2-40B4-BE49-F238E27FC236}">
                    <a16:creationId xmlns:a16="http://schemas.microsoft.com/office/drawing/2014/main" id="{48BC39EF-C974-4755-BA92-30D68B327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40417AB9-C48F-4DD2-B825-9ECBC551B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4">
                <a:extLst>
                  <a:ext uri="{FF2B5EF4-FFF2-40B4-BE49-F238E27FC236}">
                    <a16:creationId xmlns:a16="http://schemas.microsoft.com/office/drawing/2014/main" id="{8EBE52B7-25BD-4538-9B95-8790357C9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ABD1CA81-E620-43D5-8FE1-C3B885282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6">
                <a:extLst>
                  <a:ext uri="{FF2B5EF4-FFF2-40B4-BE49-F238E27FC236}">
                    <a16:creationId xmlns:a16="http://schemas.microsoft.com/office/drawing/2014/main" id="{43AB62C2-6C02-4576-8EA3-FB679E32A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7">
                <a:extLst>
                  <a:ext uri="{FF2B5EF4-FFF2-40B4-BE49-F238E27FC236}">
                    <a16:creationId xmlns:a16="http://schemas.microsoft.com/office/drawing/2014/main" id="{6DA298C6-77A5-4238-9E29-E0315DB58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8">
                <a:extLst>
                  <a:ext uri="{FF2B5EF4-FFF2-40B4-BE49-F238E27FC236}">
                    <a16:creationId xmlns:a16="http://schemas.microsoft.com/office/drawing/2014/main" id="{A71B1C86-650C-47A8-A028-F2164D001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9">
                <a:extLst>
                  <a:ext uri="{FF2B5EF4-FFF2-40B4-BE49-F238E27FC236}">
                    <a16:creationId xmlns:a16="http://schemas.microsoft.com/office/drawing/2014/main" id="{BCF7F0C0-1F48-4823-9D73-D97CE59D2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0">
                <a:extLst>
                  <a:ext uri="{FF2B5EF4-FFF2-40B4-BE49-F238E27FC236}">
                    <a16:creationId xmlns:a16="http://schemas.microsoft.com/office/drawing/2014/main" id="{21246417-E2BF-4CCE-9599-E8807331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1">
                <a:extLst>
                  <a:ext uri="{FF2B5EF4-FFF2-40B4-BE49-F238E27FC236}">
                    <a16:creationId xmlns:a16="http://schemas.microsoft.com/office/drawing/2014/main" id="{4B00D71D-8EF3-4FC6-A18B-009D93EA2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2">
                <a:extLst>
                  <a:ext uri="{FF2B5EF4-FFF2-40B4-BE49-F238E27FC236}">
                    <a16:creationId xmlns:a16="http://schemas.microsoft.com/office/drawing/2014/main" id="{1FC83AFD-230D-4417-9FCB-A1E8F20E8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2A361643-CC69-4A88-A1AF-81738725E52A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8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  <p:bldP spid="52" grpId="0" animBg="1"/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08400" y="2460152"/>
            <a:ext cx="8740280" cy="247379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defTabSz="914354"/>
            <a:endParaRPr lang="en-US" sz="17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401360"/>
            <a:ext cx="1741355" cy="353943"/>
            <a:chOff x="1205494" y="6874086"/>
            <a:chExt cx="4356045" cy="943971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84479" y="6874086"/>
              <a:ext cx="3377060" cy="94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216302" y="942975"/>
            <a:ext cx="8727674" cy="134934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just">
              <a:lnSpc>
                <a:spcPct val="130000"/>
              </a:lnSpc>
              <a:tabLst>
                <a:tab pos="238125" algn="l"/>
                <a:tab pos="833438" algn="l"/>
                <a:tab pos="1428750" algn="l"/>
                <a:tab pos="2024063" algn="l"/>
              </a:tabLst>
            </a:pPr>
            <a:r>
              <a:rPr lang="en-US" sz="17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883215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3843" y="1999717"/>
                <a:ext cx="8537987" cy="302134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17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/>
                      </a:rPr>
                      <m:t>𝟐𝟓𝟒</m:t>
                    </m:r>
                    <m:sSup>
                      <m:sSupPr>
                        <m:ctrlP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B.</a:t>
                </a:r>
                <a14:m>
                  <m:oMath xmlns:m="http://schemas.openxmlformats.org/officeDocument/2006/math"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r>
                      <a:rPr lang="en-US" sz="17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/>
                      </a:rPr>
                      <m:t>𝟒𝟒</m:t>
                    </m:r>
                    <m:r>
                      <a:rPr lang="en-US" sz="1700" b="1" i="1" dirty="0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C.</a:t>
                </a:r>
                <a14:m>
                  <m:oMath xmlns:m="http://schemas.openxmlformats.org/officeDocument/2006/math">
                    <m:r>
                      <a:rPr lang="en-US" sz="17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  <m:r>
                      <a:rPr lang="en-US" sz="17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/>
                      </a:rPr>
                      <m:t>𝟐𝟓𝟒</m:t>
                    </m:r>
                    <m:sSup>
                      <m:sSupPr>
                        <m:ctrlP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D. </a:t>
                </a:r>
                <a14:m>
                  <m:oMath xmlns:m="http://schemas.openxmlformats.org/officeDocument/2006/math"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r>
                      <a:rPr lang="en-US" sz="17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/>
                      </a:rPr>
                      <m:t>𝟓𝟓𝟒</m:t>
                    </m:r>
                    <m:sSup>
                      <m:sSupPr>
                        <m:ctrlP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3" y="1999717"/>
                <a:ext cx="8537987" cy="302134"/>
              </a:xfrm>
              <a:prstGeom prst="rect">
                <a:avLst/>
              </a:prstGeom>
              <a:blipFill>
                <a:blip r:embed="rId3"/>
                <a:stretch>
                  <a:fillRect l="-1143" t="-1400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E64EEA3F-D514-492B-82D5-565ED76207D5}"/>
              </a:ext>
            </a:extLst>
          </p:cNvPr>
          <p:cNvSpPr/>
          <p:nvPr/>
        </p:nvSpPr>
        <p:spPr>
          <a:xfrm>
            <a:off x="6939624" y="1951808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6766" y="827023"/>
                <a:ext cx="8528065" cy="1168846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defTabSz="914354">
                  <a:lnSpc>
                    <a:spcPct val="150000"/>
                  </a:lnSpc>
                  <a:spcBef>
                    <a:spcPts val="450"/>
                  </a:spcBef>
                </a:pP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Cửa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An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gồm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1,8m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1m;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2,3m.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a, b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𝒂𝒃</m:t>
                    </m:r>
                    <m:sSup>
                      <m:sSupPr>
                        <m:ctrlP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cửa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gần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66" y="827023"/>
                <a:ext cx="8528065" cy="1168846"/>
              </a:xfrm>
              <a:prstGeom prst="rect">
                <a:avLst/>
              </a:prstGeom>
              <a:blipFill>
                <a:blip r:embed="rId4"/>
                <a:stretch>
                  <a:fillRect l="-1144" r="-143" b="-8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50" y="2688161"/>
            <a:ext cx="1460545" cy="2169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7225" y="2854156"/>
                <a:ext cx="6489127" cy="359838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914354"/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2854156"/>
                <a:ext cx="6489127" cy="359838"/>
              </a:xfrm>
              <a:prstGeom prst="rect">
                <a:avLst/>
              </a:prstGeom>
              <a:blipFill rotWithShape="1">
                <a:blip r:embed="rId6"/>
                <a:stretch>
                  <a:fillRect l="-658" t="-3390" b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4623" y="3325159"/>
                <a:ext cx="6489127" cy="615549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914354"/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914354"/>
                <a:endParaRPr lang="en-US" sz="1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3" y="3325159"/>
                <a:ext cx="6489127" cy="615549"/>
              </a:xfrm>
              <a:prstGeom prst="rect">
                <a:avLst/>
              </a:prstGeom>
              <a:blipFill rotWithShape="1">
                <a:blip r:embed="rId7"/>
                <a:stretch>
                  <a:fillRect l="-563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5800" y="4162859"/>
                <a:ext cx="5472460" cy="359838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914354"/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/>
                      </a:rPr>
                      <m:t>≈</m:t>
                    </m:r>
                    <m:r>
                      <a:rPr lang="en-US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7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7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𝟓𝟓𝟒</m:t>
                    </m:r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7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7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62859"/>
                <a:ext cx="5472460" cy="359838"/>
              </a:xfrm>
              <a:prstGeom prst="rect">
                <a:avLst/>
              </a:prstGeom>
              <a:blipFill>
                <a:blip r:embed="rId8"/>
                <a:stretch>
                  <a:fillRect t="-5085" b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6856" y="3743325"/>
            <a:ext cx="2512226" cy="2962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pPr defTabSz="914354"/>
            <a:r>
              <a:rPr lang="en-US" sz="17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7926" y="4552950"/>
            <a:ext cx="1215043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1" name="Group 47">
            <a:extLst>
              <a:ext uri="{FF2B5EF4-FFF2-40B4-BE49-F238E27FC236}">
                <a16:creationId xmlns:a16="http://schemas.microsoft.com/office/drawing/2014/main" id="{E865502C-D08F-4A19-99F8-36EFEBEEC0EB}"/>
              </a:ext>
            </a:extLst>
          </p:cNvPr>
          <p:cNvGrpSpPr/>
          <p:nvPr/>
        </p:nvGrpSpPr>
        <p:grpSpPr>
          <a:xfrm>
            <a:off x="2057400" y="553500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ED7E5CDF-4F23-4E36-9C8E-B79251A7ED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" name="Group 30">
              <a:extLst>
                <a:ext uri="{FF2B5EF4-FFF2-40B4-BE49-F238E27FC236}">
                  <a16:creationId xmlns:a16="http://schemas.microsoft.com/office/drawing/2014/main" id="{897296C9-19E7-4C6F-A26D-DFCCD897D489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950C804B-48F3-4C4E-992D-140DDF70D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72">
                <a:extLst>
                  <a:ext uri="{FF2B5EF4-FFF2-40B4-BE49-F238E27FC236}">
                    <a16:creationId xmlns:a16="http://schemas.microsoft.com/office/drawing/2014/main" id="{A1E0E8F3-471F-4101-891E-86ED14054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B1D7AC67-3A62-45F6-B37B-0203FB731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0D0071F3-E13B-4545-9802-9FCDF308F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D633092A-3459-4F05-A8DE-03647F10E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1BFF2831-E515-45F8-808C-555022DBE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7">
                <a:extLst>
                  <a:ext uri="{FF2B5EF4-FFF2-40B4-BE49-F238E27FC236}">
                    <a16:creationId xmlns:a16="http://schemas.microsoft.com/office/drawing/2014/main" id="{5D3C3261-4B8D-4E7A-A338-6E4611F8C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8">
                <a:extLst>
                  <a:ext uri="{FF2B5EF4-FFF2-40B4-BE49-F238E27FC236}">
                    <a16:creationId xmlns:a16="http://schemas.microsoft.com/office/drawing/2014/main" id="{543D50B5-2571-4EDF-B70C-F77222D28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9">
                <a:extLst>
                  <a:ext uri="{FF2B5EF4-FFF2-40B4-BE49-F238E27FC236}">
                    <a16:creationId xmlns:a16="http://schemas.microsoft.com/office/drawing/2014/main" id="{F3777D30-A5A9-4C04-B5A6-E6DDE486A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0">
                <a:extLst>
                  <a:ext uri="{FF2B5EF4-FFF2-40B4-BE49-F238E27FC236}">
                    <a16:creationId xmlns:a16="http://schemas.microsoft.com/office/drawing/2014/main" id="{CBF3DBAE-5801-47EA-B5C7-DD5368A84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1">
                <a:extLst>
                  <a:ext uri="{FF2B5EF4-FFF2-40B4-BE49-F238E27FC236}">
                    <a16:creationId xmlns:a16="http://schemas.microsoft.com/office/drawing/2014/main" id="{AB2FD3A9-06D9-4C10-A650-B505C7F7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2">
                <a:extLst>
                  <a:ext uri="{FF2B5EF4-FFF2-40B4-BE49-F238E27FC236}">
                    <a16:creationId xmlns:a16="http://schemas.microsoft.com/office/drawing/2014/main" id="{7A1C5111-BC22-4A49-942A-BAEB595CC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43">
                <a:extLst>
                  <a:ext uri="{FF2B5EF4-FFF2-40B4-BE49-F238E27FC236}">
                    <a16:creationId xmlns:a16="http://schemas.microsoft.com/office/drawing/2014/main" id="{0B1D3DE3-289C-4C43-912D-7622F5E75F88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7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4" grpId="0" animBg="1"/>
      <p:bldP spid="11" grpId="0"/>
      <p:bldP spid="52" grpId="0" animBg="1"/>
      <p:bldP spid="2" grpId="0"/>
      <p:bldP spid="54" grpId="0"/>
      <p:bldP spid="59" grpId="0"/>
      <p:bldP spid="60" grpId="0"/>
      <p:bldP spid="3" grpId="0"/>
      <p:bldP spid="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16301" y="2620149"/>
            <a:ext cx="8740280" cy="23455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199363" y="2524824"/>
            <a:ext cx="1726880" cy="353943"/>
            <a:chOff x="1205494" y="6834955"/>
            <a:chExt cx="4319835" cy="94397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48269" y="6834955"/>
              <a:ext cx="3377060" cy="94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200025" y="1090470"/>
            <a:ext cx="8727674" cy="1336348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just">
              <a:lnSpc>
                <a:spcPct val="130000"/>
              </a:lnSpc>
              <a:tabLst>
                <a:tab pos="238125" algn="l"/>
                <a:tab pos="833438" algn="l"/>
                <a:tab pos="1428750" algn="l"/>
                <a:tab pos="2024063" algn="l"/>
              </a:tabLst>
            </a:pPr>
            <a:r>
              <a:rPr lang="en-US" sz="17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883215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912" y="965854"/>
                <a:ext cx="8739687" cy="994118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;</m:t>
                        </m:r>
                        <m:r>
                          <a:rPr lang="en-US" sz="1800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  <m:r>
                      <a:rPr lang="en-US" sz="1800" b="1" i="1">
                        <a:latin typeface="Cambria Math"/>
                      </a:rPr>
                      <m:t>+</m:t>
                    </m:r>
                    <m:r>
                      <a:rPr lang="en-US" sz="1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b="1" i="1">
                        <a:latin typeface="Cambria Math"/>
                      </a:rPr>
                      <m:t>𝑺</m:t>
                    </m:r>
                    <m:r>
                      <a:rPr lang="vi-VN" sz="1800" b="1" i="1">
                        <a:latin typeface="Cambria Math"/>
                      </a:rPr>
                      <m:t>=</m:t>
                    </m:r>
                    <m:r>
                      <a:rPr lang="vi-VN" sz="1800" b="1" i="1">
                        <a:latin typeface="Cambria Math"/>
                      </a:rPr>
                      <m:t>𝒂</m:t>
                    </m:r>
                    <m:r>
                      <a:rPr lang="vi-VN" sz="1800" b="1" i="1">
                        <a:latin typeface="Cambria Math"/>
                      </a:rPr>
                      <m:t>–</m:t>
                    </m:r>
                    <m:r>
                      <a:rPr lang="vi-VN" sz="1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2" y="965854"/>
                <a:ext cx="8739687" cy="994118"/>
              </a:xfrm>
              <a:prstGeom prst="rect">
                <a:avLst/>
              </a:prstGeom>
              <a:blipFill>
                <a:blip r:embed="rId3"/>
                <a:stretch>
                  <a:fillRect l="-1255" r="-1046" b="-1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9831" y="1941021"/>
                <a:ext cx="8637867" cy="45550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vi-VN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vi-VN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 </a:t>
                </a:r>
                <a:r>
                  <a:rPr lang="vi-VN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31" y="1941021"/>
                <a:ext cx="8637867" cy="455509"/>
              </a:xfrm>
              <a:prstGeom prst="rect">
                <a:avLst/>
              </a:prstGeom>
              <a:blipFill>
                <a:blip r:embed="rId4"/>
                <a:stretch>
                  <a:fillRect l="-112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445103" y="2954820"/>
                <a:ext cx="5257799" cy="304892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vi-VN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14:m>
                  <m:oMath xmlns:m="http://schemas.openxmlformats.org/officeDocument/2006/math">
                    <m:r>
                      <a:rPr lang="vi-VN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𝑴</m:t>
                    </m:r>
                    <m:r>
                      <a:rPr lang="en-US" b="1" i="1">
                        <a:latin typeface="Cambria Math"/>
                      </a:rPr>
                      <m:t>∈(</m:t>
                    </m:r>
                    <m:r>
                      <a:rPr lang="en-US" b="1" i="1">
                        <a:latin typeface="Cambria Math"/>
                      </a:rPr>
                      <m:t>𝑬</m:t>
                    </m:r>
                    <m:r>
                      <a:rPr lang="en-US" b="1" i="1">
                        <a:latin typeface="Cambria Math"/>
                      </a:rPr>
                      <m:t>);−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≤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≤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;−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≤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≤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17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03" y="2954820"/>
                <a:ext cx="5257799" cy="304892"/>
              </a:xfrm>
              <a:prstGeom prst="rect">
                <a:avLst/>
              </a:prstGeom>
              <a:blipFill>
                <a:blip r:embed="rId5"/>
                <a:stretch>
                  <a:fillRect l="-1854" t="-1400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466235" y="3857354"/>
                <a:ext cx="3285579" cy="333809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vi-VN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vi-VN" sz="1700" b="1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vi-VN" sz="17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17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35" y="3857354"/>
                <a:ext cx="3285579" cy="333809"/>
              </a:xfrm>
              <a:prstGeom prst="rect">
                <a:avLst/>
              </a:prstGeom>
              <a:blipFill>
                <a:blip r:embed="rId6"/>
                <a:stretch>
                  <a:fillRect l="-2974" t="-3636" b="-3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362905" y="4315779"/>
                <a:ext cx="3492238" cy="599523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05" y="4315779"/>
                <a:ext cx="3492238" cy="599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15B339-1CC9-4F6E-A118-F0FC726497DE}"/>
                  </a:ext>
                </a:extLst>
              </p:cNvPr>
              <p:cNvSpPr/>
              <p:nvPr/>
            </p:nvSpPr>
            <p:spPr>
              <a:xfrm>
                <a:off x="1548706" y="3274711"/>
                <a:ext cx="5846235" cy="535018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17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B15B339-1CC9-4F6E-A118-F0FC72649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706" y="3274711"/>
                <a:ext cx="5846235" cy="535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7">
            <a:extLst>
              <a:ext uri="{FF2B5EF4-FFF2-40B4-BE49-F238E27FC236}">
                <a16:creationId xmlns:a16="http://schemas.microsoft.com/office/drawing/2014/main" id="{2708816F-6ECB-4CC4-8318-AAC33999BE3D}"/>
              </a:ext>
            </a:extLst>
          </p:cNvPr>
          <p:cNvGrpSpPr/>
          <p:nvPr/>
        </p:nvGrpSpPr>
        <p:grpSpPr>
          <a:xfrm>
            <a:off x="2047407" y="713449"/>
            <a:ext cx="3863132" cy="372993"/>
            <a:chOff x="739068" y="1488833"/>
            <a:chExt cx="9473319" cy="994779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9AF46E0-7829-49B7-B95F-BAECEDBEB1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40D5C0C-09AF-4152-9242-727ACF10D0BA}"/>
                </a:ext>
              </a:extLst>
            </p:cNvPr>
            <p:cNvGrpSpPr/>
            <p:nvPr/>
          </p:nvGrpSpPr>
          <p:grpSpPr>
            <a:xfrm>
              <a:off x="739068" y="1488833"/>
              <a:ext cx="8390771" cy="986662"/>
              <a:chOff x="739068" y="1488833"/>
              <a:chExt cx="8390771" cy="986662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FDC91046-EC3C-4361-8A83-D6F3BBA41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43EC49F4-CE79-478A-B901-2EE0C1388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3">
                <a:extLst>
                  <a:ext uri="{FF2B5EF4-FFF2-40B4-BE49-F238E27FC236}">
                    <a16:creationId xmlns:a16="http://schemas.microsoft.com/office/drawing/2014/main" id="{4EB52ACC-C683-462F-A839-1AA404357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4">
                <a:extLst>
                  <a:ext uri="{FF2B5EF4-FFF2-40B4-BE49-F238E27FC236}">
                    <a16:creationId xmlns:a16="http://schemas.microsoft.com/office/drawing/2014/main" id="{573F07B4-59F2-4274-AD4B-27B0128C7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>
                <a:extLst>
                  <a:ext uri="{FF2B5EF4-FFF2-40B4-BE49-F238E27FC236}">
                    <a16:creationId xmlns:a16="http://schemas.microsoft.com/office/drawing/2014/main" id="{BFFF1E6E-6839-49AF-B331-BEEEB6007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6">
                <a:extLst>
                  <a:ext uri="{FF2B5EF4-FFF2-40B4-BE49-F238E27FC236}">
                    <a16:creationId xmlns:a16="http://schemas.microsoft.com/office/drawing/2014/main" id="{33684942-3FC6-4562-870E-CB75DA59D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7">
                <a:extLst>
                  <a:ext uri="{FF2B5EF4-FFF2-40B4-BE49-F238E27FC236}">
                    <a16:creationId xmlns:a16="http://schemas.microsoft.com/office/drawing/2014/main" id="{16F2E8E5-3AE0-4553-A3CB-60C2261F2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8">
                <a:extLst>
                  <a:ext uri="{FF2B5EF4-FFF2-40B4-BE49-F238E27FC236}">
                    <a16:creationId xmlns:a16="http://schemas.microsoft.com/office/drawing/2014/main" id="{4AC798E1-C29A-4E42-ACD9-4064BAEA5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9">
                <a:extLst>
                  <a:ext uri="{FF2B5EF4-FFF2-40B4-BE49-F238E27FC236}">
                    <a16:creationId xmlns:a16="http://schemas.microsoft.com/office/drawing/2014/main" id="{310F6724-FE78-4866-BD4E-27A8DA496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0">
                <a:extLst>
                  <a:ext uri="{FF2B5EF4-FFF2-40B4-BE49-F238E27FC236}">
                    <a16:creationId xmlns:a16="http://schemas.microsoft.com/office/drawing/2014/main" id="{BBF80DB7-81B6-46DE-A076-A10E866BE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6CCB925-72EC-4850-B70D-0CE238675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2">
                <a:extLst>
                  <a:ext uri="{FF2B5EF4-FFF2-40B4-BE49-F238E27FC236}">
                    <a16:creationId xmlns:a16="http://schemas.microsoft.com/office/drawing/2014/main" id="{DAD9DD11-29E2-439A-B4E2-B0CC09052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43">
                <a:extLst>
                  <a:ext uri="{FF2B5EF4-FFF2-40B4-BE49-F238E27FC236}">
                    <a16:creationId xmlns:a16="http://schemas.microsoft.com/office/drawing/2014/main" id="{3C2585E7-C04A-4746-A851-CB448B0484E8}"/>
                  </a:ext>
                </a:extLst>
              </p:cNvPr>
              <p:cNvSpPr txBox="1"/>
              <p:nvPr/>
            </p:nvSpPr>
            <p:spPr>
              <a:xfrm>
                <a:off x="2132731" y="1488833"/>
                <a:ext cx="6997108" cy="9439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5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22" grpId="0"/>
      <p:bldP spid="23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336087" y="2572595"/>
            <a:ext cx="8740280" cy="23455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endParaRPr lang="en-US" sz="1700" dirty="0">
              <a:solidFill>
                <a:schemeClr val="tx1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202060" y="2391880"/>
            <a:ext cx="1701281" cy="353943"/>
            <a:chOff x="1205494" y="6848794"/>
            <a:chExt cx="4255799" cy="94397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25672" y="5802320"/>
              <a:ext cx="782728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084233" y="6848794"/>
              <a:ext cx="3377060" cy="94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17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7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17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200025" y="1090470"/>
            <a:ext cx="8727674" cy="1336348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just">
              <a:lnSpc>
                <a:spcPct val="130000"/>
              </a:lnSpc>
              <a:tabLst>
                <a:tab pos="238125" algn="l"/>
                <a:tab pos="833438" algn="l"/>
                <a:tab pos="1428750" algn="l"/>
                <a:tab pos="2024063" algn="l"/>
              </a:tabLst>
            </a:pPr>
            <a:r>
              <a:rPr lang="en-US" sz="1700" b="1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14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68444" y="883215"/>
            <a:ext cx="1430262" cy="353943"/>
            <a:chOff x="534987" y="1599334"/>
            <a:chExt cx="4446703" cy="123364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398"/>
              <a:endParaRPr lang="en-US" sz="17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816398">
                  <a:defRPr/>
                </a:pPr>
                <a:endParaRPr lang="en-US" sz="17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398">
                <a:defRPr/>
              </a:pPr>
              <a:endParaRPr lang="en-US" sz="17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4" y="1599334"/>
              <a:ext cx="3173466" cy="123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7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lang="en-US" sz="17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137368" y="514350"/>
            <a:ext cx="3863132" cy="425516"/>
            <a:chOff x="739068" y="1515168"/>
            <a:chExt cx="9473319" cy="1134858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1134858"/>
              <a:chOff x="739068" y="1515168"/>
              <a:chExt cx="8390771" cy="1134858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94397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912" y="965854"/>
                <a:ext cx="8739687" cy="994118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;</m:t>
                        </m:r>
                        <m:r>
                          <a:rPr lang="en-US" sz="1800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𝒂</m:t>
                    </m:r>
                    <m:r>
                      <a:rPr lang="en-US" sz="1800" b="1" i="1">
                        <a:latin typeface="Cambria Math"/>
                      </a:rPr>
                      <m:t>+</m:t>
                    </m:r>
                    <m:r>
                      <a:rPr lang="en-US" sz="1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1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b="1" i="1">
                        <a:latin typeface="Cambria Math"/>
                      </a:rPr>
                      <m:t>𝑺</m:t>
                    </m:r>
                    <m:r>
                      <a:rPr lang="vi-VN" sz="1800" b="1" i="1">
                        <a:latin typeface="Cambria Math"/>
                      </a:rPr>
                      <m:t>=</m:t>
                    </m:r>
                    <m:r>
                      <a:rPr lang="vi-VN" sz="1800" b="1" i="1">
                        <a:latin typeface="Cambria Math"/>
                      </a:rPr>
                      <m:t>𝒂</m:t>
                    </m:r>
                    <m:r>
                      <a:rPr lang="vi-VN" sz="1800" b="1" i="1">
                        <a:latin typeface="Cambria Math"/>
                      </a:rPr>
                      <m:t>–</m:t>
                    </m:r>
                    <m:r>
                      <a:rPr lang="vi-VN" sz="18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1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12" y="965854"/>
                <a:ext cx="8739687" cy="994118"/>
              </a:xfrm>
              <a:prstGeom prst="rect">
                <a:avLst/>
              </a:prstGeom>
              <a:blipFill>
                <a:blip r:embed="rId3"/>
                <a:stretch>
                  <a:fillRect l="-1255" r="-1046" b="-1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9831" y="1941021"/>
                <a:ext cx="8637867" cy="455509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vi-VN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vi-VN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17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 </a:t>
                </a:r>
                <a:r>
                  <a:rPr lang="vi-VN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	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1700" b="1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31" y="1941021"/>
                <a:ext cx="8637867" cy="455509"/>
              </a:xfrm>
              <a:prstGeom prst="rect">
                <a:avLst/>
              </a:prstGeom>
              <a:blipFill>
                <a:blip r:embed="rId4"/>
                <a:stretch>
                  <a:fillRect l="-112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598706" y="2557778"/>
            <a:ext cx="1792478" cy="2962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r>
              <a:rPr lang="vi-VN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  <a:endParaRPr lang="en-US" sz="1700" b="1" dirty="0">
              <a:latin typeface="Cambria Math" panose="02040503050406030204" pitchFamily="18" charset="0"/>
              <a:ea typeface="Cambria Math" panose="02040503050406030204" pitchFamily="18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94065" y="4391581"/>
                <a:ext cx="4830105" cy="46769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vi-VN" dirty="0"/>
                  <a:t>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BBT, ta có A đạt GTNN khi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17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17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65" y="4391581"/>
                <a:ext cx="4830105" cy="467692"/>
              </a:xfrm>
              <a:prstGeom prst="rect">
                <a:avLst/>
              </a:prstGeom>
              <a:blipFill>
                <a:blip r:embed="rId5"/>
                <a:stretch>
                  <a:fillRect l="-1892" r="-1892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433F83CA-9E75-4EA2-863B-E1314315DFD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87" y="2588066"/>
            <a:ext cx="4997660" cy="17362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894EF1-A762-4DE4-AA50-DD22DB886153}"/>
                  </a:ext>
                </a:extLst>
              </p:cNvPr>
              <p:cNvSpPr/>
              <p:nvPr/>
            </p:nvSpPr>
            <p:spPr>
              <a:xfrm>
                <a:off x="5124170" y="4381128"/>
                <a:ext cx="2766206" cy="46769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17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17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C894EF1-A762-4DE4-AA50-DD22DB886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70" y="4381128"/>
                <a:ext cx="2766206" cy="467692"/>
              </a:xfrm>
              <a:prstGeom prst="rect">
                <a:avLst/>
              </a:prstGeom>
              <a:blipFill>
                <a:blip r:embed="rId7"/>
                <a:stretch>
                  <a:fillRect l="-3532" r="-2870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65036B7F-331C-49C3-BCFE-0096296EC171}"/>
              </a:ext>
            </a:extLst>
          </p:cNvPr>
          <p:cNvSpPr/>
          <p:nvPr/>
        </p:nvSpPr>
        <p:spPr>
          <a:xfrm>
            <a:off x="142847" y="1992306"/>
            <a:ext cx="408252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3" tIns="34292" rIns="68583" bIns="34292" rtlCol="0" anchor="ctr"/>
          <a:lstStyle/>
          <a:p>
            <a:pPr algn="ctr"/>
            <a:r>
              <a:rPr lang="vi-VN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B31524-643F-4BF2-8350-AE30E0EB37E9}"/>
              </a:ext>
            </a:extLst>
          </p:cNvPr>
          <p:cNvSpPr txBox="1"/>
          <p:nvPr/>
        </p:nvSpPr>
        <p:spPr>
          <a:xfrm>
            <a:off x="7991118" y="4459167"/>
            <a:ext cx="1215043" cy="311614"/>
          </a:xfrm>
          <a:prstGeom prst="rect">
            <a:avLst/>
          </a:prstGeom>
          <a:noFill/>
        </p:spPr>
        <p:txBody>
          <a:bodyPr wrap="square" lIns="34279" tIns="17140" rIns="34279" bIns="17140" rtlCol="0">
            <a:spAutoFit/>
          </a:bodyPr>
          <a:lstStyle/>
          <a:p>
            <a:pPr defTabSz="914354"/>
            <a:r>
              <a:rPr lang="vi-VN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Chọn A</a:t>
            </a:r>
            <a:r>
              <a:rPr lang="en-GB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2" grpId="0"/>
      <p:bldP spid="53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4888" y="857250"/>
            <a:ext cx="8510511" cy="2628900"/>
            <a:chOff x="1076414" y="4377893"/>
            <a:chExt cx="22325581" cy="8798724"/>
          </a:xfrm>
        </p:grpSpPr>
        <p:sp>
          <p:nvSpPr>
            <p:cNvPr id="23" name="Rounded Rectangle 22"/>
            <p:cNvSpPr/>
            <p:nvPr/>
          </p:nvSpPr>
          <p:spPr>
            <a:xfrm>
              <a:off x="1533269" y="4671091"/>
              <a:ext cx="21868726" cy="8505526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1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" name="Group 65"/>
            <p:cNvGrpSpPr/>
            <p:nvPr/>
          </p:nvGrpSpPr>
          <p:grpSpPr>
            <a:xfrm>
              <a:off x="1076414" y="4377893"/>
              <a:ext cx="6285992" cy="1128350"/>
              <a:chOff x="166396" y="8755080"/>
              <a:chExt cx="6285992" cy="1128350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5686866" cy="106012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193511" y="8801823"/>
                <a:ext cx="5258877" cy="1081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5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5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thưc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5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15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17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46B50D-3149-4C86-B99E-9BAA16D3C3C6}"/>
              </a:ext>
            </a:extLst>
          </p:cNvPr>
          <p:cNvSpPr txBox="1"/>
          <p:nvPr/>
        </p:nvSpPr>
        <p:spPr>
          <a:xfrm>
            <a:off x="685800" y="1276350"/>
            <a:ext cx="8072247" cy="2389116"/>
          </a:xfrm>
          <a:prstGeom prst="rect">
            <a:avLst/>
          </a:prstGeom>
          <a:noFill/>
        </p:spPr>
        <p:txBody>
          <a:bodyPr wrap="square" lIns="34288" tIns="17145" rIns="34288" bIns="17145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769.266km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768.106km.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82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632456"/>
            <a:ext cx="7083924" cy="377723"/>
            <a:chOff x="473072" y="1905000"/>
            <a:chExt cx="18890464" cy="1007257"/>
          </a:xfrm>
        </p:grpSpPr>
        <p:sp>
          <p:nvSpPr>
            <p:cNvPr id="3" name="Rounded Rectangle 2"/>
            <p:cNvSpPr/>
            <p:nvPr/>
          </p:nvSpPr>
          <p:spPr>
            <a:xfrm>
              <a:off x="473072" y="1905000"/>
              <a:ext cx="16002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7" y="1913523"/>
              <a:ext cx="757472" cy="902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4" y="1927376"/>
              <a:ext cx="17283112" cy="984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Đ</a:t>
              </a:r>
              <a:r>
                <a:rPr lang="vi-VN" sz="1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1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ỜNG ELIP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105" y="1048435"/>
            <a:ext cx="3845123" cy="369332"/>
            <a:chOff x="644526" y="2766774"/>
            <a:chExt cx="10253661" cy="984886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Tiếp</a:t>
              </a:r>
              <a:r>
                <a:rPr lang="en-US" sz="1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cận</a:t>
              </a:r>
              <a:endParaRPr lang="en-US" sz="1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886" y="2795825"/>
              <a:ext cx="864341" cy="94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E111807-0765-4D0F-8C67-7FA85A932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92960"/>
            <a:ext cx="5343525" cy="30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34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1450" y="628650"/>
            <a:ext cx="7026774" cy="377723"/>
            <a:chOff x="625472" y="1905000"/>
            <a:chExt cx="18738064" cy="1007257"/>
          </a:xfrm>
        </p:grpSpPr>
        <p:sp>
          <p:nvSpPr>
            <p:cNvPr id="3" name="Rounded Rectangle 2"/>
            <p:cNvSpPr/>
            <p:nvPr/>
          </p:nvSpPr>
          <p:spPr>
            <a:xfrm>
              <a:off x="625472" y="1905000"/>
              <a:ext cx="1447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7" y="1913523"/>
              <a:ext cx="757472" cy="902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4" y="1927376"/>
              <a:ext cx="17283112" cy="984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Đ</a:t>
              </a:r>
              <a:r>
                <a:rPr lang="vi-VN" sz="1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1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 ELIP</a:t>
              </a:r>
              <a:endParaRPr lang="en-US" sz="1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1105" y="939314"/>
            <a:ext cx="3845123" cy="369332"/>
            <a:chOff x="644526" y="2766774"/>
            <a:chExt cx="10253661" cy="984886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1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889" y="2795825"/>
              <a:ext cx="864341" cy="94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4300" y="1405137"/>
            <a:ext cx="5067300" cy="3452614"/>
            <a:chOff x="1076414" y="4334859"/>
            <a:chExt cx="10323569" cy="9206969"/>
          </a:xfrm>
        </p:grpSpPr>
        <p:sp>
          <p:nvSpPr>
            <p:cNvPr id="39" name="Rounded Rectangle 38"/>
            <p:cNvSpPr/>
            <p:nvPr/>
          </p:nvSpPr>
          <p:spPr>
            <a:xfrm>
              <a:off x="1196866" y="4671091"/>
              <a:ext cx="10203117" cy="88707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1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943847"/>
              <a:chOff x="166396" y="8712046"/>
              <a:chExt cx="4411573" cy="94384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031239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17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17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62" name="Cách vẽ elip">
            <a:hlinkClick r:id="" action="ppaction://media"/>
            <a:extLst>
              <a:ext uri="{FF2B5EF4-FFF2-40B4-BE49-F238E27FC236}">
                <a16:creationId xmlns:a16="http://schemas.microsoft.com/office/drawing/2014/main" id="{35B3E635-ADA4-4633-AD5A-5FE01542C8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0" y="1419225"/>
            <a:ext cx="3657600" cy="312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8125" y="1775378"/>
                <a:ext cx="4774339" cy="729431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:r>
                  <a:rPr lang="en-US" b="1" dirty="0">
                    <a:solidFill>
                      <a:srgbClr val="0072B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5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1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</a:t>
                </a:r>
                <a:r>
                  <a:rPr lang="en-US" sz="15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đổi</a:t>
                </a:r>
                <a:r>
                  <a:rPr lang="en-US" sz="1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1775378"/>
                <a:ext cx="4774339" cy="729431"/>
              </a:xfrm>
              <a:prstGeom prst="rect">
                <a:avLst/>
              </a:prstGeom>
              <a:blipFill rotWithShape="1">
                <a:blip r:embed="rId6"/>
                <a:stretch>
                  <a:fillRect l="-1916" r="-1928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5750" y="2574734"/>
                <a:ext cx="4857750" cy="682816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𝑴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𝑴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574734"/>
                <a:ext cx="4857750" cy="682816"/>
              </a:xfrm>
              <a:prstGeom prst="rect">
                <a:avLst/>
              </a:prstGeom>
              <a:blipFill rotWithShape="1">
                <a:blip r:embed="rId7"/>
                <a:stretch>
                  <a:fillRect l="-1882" r="-3388" b="-15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16228" y="3438296"/>
            <a:ext cx="797013" cy="3793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0920" y="3796140"/>
                <a:ext cx="4252511" cy="3793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54" y="10123041"/>
                <a:ext cx="11385746" cy="925959"/>
              </a:xfrm>
              <a:prstGeom prst="rect">
                <a:avLst/>
              </a:prstGeom>
              <a:blipFill rotWithShape="1">
                <a:blip r:embed="rId8"/>
                <a:stretch>
                  <a:fillRect l="-2141" r="-2141" b="-30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2900" y="4158886"/>
                <a:ext cx="4572000" cy="641714"/>
              </a:xfrm>
              <a:prstGeom prst="rect">
                <a:avLst/>
              </a:prstGeom>
            </p:spPr>
            <p:txBody>
              <a:bodyPr lIns="34290" tIns="17145" rIns="34290" bIns="17145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endParaRPr lang="en-US" sz="1700" b="1" dirty="0">
                  <a:solidFill>
                    <a:srgbClr val="0072B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090362"/>
                <a:ext cx="12192000" cy="1711238"/>
              </a:xfrm>
              <a:prstGeom prst="rect">
                <a:avLst/>
              </a:prstGeom>
              <a:blipFill rotWithShape="1">
                <a:blip r:embed="rId9"/>
                <a:stretch>
                  <a:fillRect l="-2050" b="-16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715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vide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393125" y="971550"/>
            <a:ext cx="8164142" cy="2343150"/>
            <a:chOff x="1076414" y="3081785"/>
            <a:chExt cx="21773564" cy="584639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5485698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1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81785"/>
              <a:ext cx="9682383" cy="917279"/>
              <a:chOff x="166396" y="8687584"/>
              <a:chExt cx="9682383" cy="917279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9464256" cy="84978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25879" y="8687584"/>
                <a:ext cx="8954422" cy="88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17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17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endParaRPr lang="en-US" sz="17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170592" y="589521"/>
            <a:ext cx="7371016" cy="369332"/>
            <a:chOff x="-288924" y="1892299"/>
            <a:chExt cx="19659599" cy="98488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22270"/>
              <a:ext cx="1022686" cy="90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1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1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CHÍNH TẮC ELIP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20429" y="1571766"/>
                <a:ext cx="7730754" cy="748988"/>
              </a:xfrm>
              <a:prstGeom prst="rect">
                <a:avLst/>
              </a:prstGeom>
            </p:spPr>
            <p:txBody>
              <a:bodyPr wrap="square" lIns="34288" tIns="17145" rIns="34288" bIns="17145">
                <a:spAutoFit/>
              </a:bodyPr>
              <a:lstStyle/>
              <a:p>
                <a:pPr algn="just">
                  <a:lnSpc>
                    <a:spcPct val="140000"/>
                  </a:lnSpc>
                  <a:spcBef>
                    <a:spcPct val="0"/>
                  </a:spcBef>
                </a:pPr>
                <a:r>
                  <a:rPr lang="en-US" altLang="en-US" sz="1700" b="1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en-US" sz="18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</m:t>
                    </m:r>
                    <m:r>
                      <a:rPr lang="en-US" altLang="en-US" sz="18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dirty="0" err="1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altLang="en-US" sz="1700" b="1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dirty="0" err="1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en-US" sz="1700" b="1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dirty="0" err="1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altLang="en-US" sz="1700" b="1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dirty="0" err="1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en-US" sz="1700" b="1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700" b="1" dirty="0" err="1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en-US" sz="1700" b="1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𝑴</m:t>
                    </m:r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𝑴</m:t>
                    </m:r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&gt;</m:t>
                    </m:r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en-US" sz="18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700" b="1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dirty="0" err="1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altLang="en-US" sz="1700" b="1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17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altLang="en-US" sz="17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altLang="en-US" sz="17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altLang="en-US" sz="17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1700" b="1" dirty="0" err="1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1700" b="1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 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29" y="1571766"/>
                <a:ext cx="7730754" cy="748988"/>
              </a:xfrm>
              <a:prstGeom prst="rect">
                <a:avLst/>
              </a:prstGeom>
              <a:blipFill>
                <a:blip r:embed="rId2"/>
                <a:stretch>
                  <a:fillRect l="-1262" r="-2050" b="-13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bject 5">
                <a:extLst>
                  <a:ext uri="{FF2B5EF4-FFF2-40B4-BE49-F238E27FC236}">
                    <a16:creationId xmlns:a16="http://schemas.microsoft.com/office/drawing/2014/main" id="{631E9F3D-1507-40A3-862B-E728BACE550D}"/>
                  </a:ext>
                </a:extLst>
              </p:cNvPr>
              <p:cNvSpPr txBox="1"/>
              <p:nvPr/>
            </p:nvSpPr>
            <p:spPr bwMode="auto">
              <a:xfrm>
                <a:off x="2428875" y="2393013"/>
                <a:ext cx="4414838" cy="72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4288" tIns="17145" rIns="34288" bIns="17145"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3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br>
                  <a:rPr lang="en-US" sz="18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</m:t>
                      </m:r>
                    </m:oMath>
                  </m:oMathPara>
                </a14:m>
                <a:endParaRPr lang="en-US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Object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1E9F3D-1507-40A3-862B-E728BACE5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6381368"/>
                <a:ext cx="11772901" cy="1924432"/>
              </a:xfrm>
              <a:prstGeom prst="rect">
                <a:avLst/>
              </a:prstGeom>
              <a:blipFill rotWithShape="1">
                <a:blip r:embed="rId3"/>
                <a:stretch>
                  <a:fillRect l="-2382" b="-740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040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0">
            <a:extLst>
              <a:ext uri="{FF2B5EF4-FFF2-40B4-BE49-F238E27FC236}">
                <a16:creationId xmlns:a16="http://schemas.microsoft.com/office/drawing/2014/main" id="{B1AE0B27-B9FA-468D-8E4C-DC24784DDE77}"/>
              </a:ext>
            </a:extLst>
          </p:cNvPr>
          <p:cNvGrpSpPr/>
          <p:nvPr/>
        </p:nvGrpSpPr>
        <p:grpSpPr>
          <a:xfrm>
            <a:off x="683756" y="2608186"/>
            <a:ext cx="8155444" cy="2484554"/>
            <a:chOff x="1270511" y="5884230"/>
            <a:chExt cx="21181481" cy="5505805"/>
          </a:xfrm>
        </p:grpSpPr>
        <p:sp>
          <p:nvSpPr>
            <p:cNvPr id="56" name="Rounded Rectangle 52">
              <a:extLst>
                <a:ext uri="{FF2B5EF4-FFF2-40B4-BE49-F238E27FC236}">
                  <a16:creationId xmlns:a16="http://schemas.microsoft.com/office/drawing/2014/main" id="{FFF4FB34-BE56-4F4C-B2C0-3A33BD86509A}"/>
                </a:ext>
              </a:extLst>
            </p:cNvPr>
            <p:cNvSpPr/>
            <p:nvPr/>
          </p:nvSpPr>
          <p:spPr>
            <a:xfrm>
              <a:off x="1321629" y="5956239"/>
              <a:ext cx="21130363" cy="54337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60">
              <a:extLst>
                <a:ext uri="{FF2B5EF4-FFF2-40B4-BE49-F238E27FC236}">
                  <a16:creationId xmlns:a16="http://schemas.microsoft.com/office/drawing/2014/main" id="{0CC64149-4478-477E-A268-24CA92AD38E3}"/>
                </a:ext>
              </a:extLst>
            </p:cNvPr>
            <p:cNvGrpSpPr/>
            <p:nvPr/>
          </p:nvGrpSpPr>
          <p:grpSpPr>
            <a:xfrm>
              <a:off x="1270511" y="5884230"/>
              <a:ext cx="3678371" cy="828632"/>
              <a:chOff x="1224541" y="6322797"/>
              <a:chExt cx="3678371" cy="828632"/>
            </a:xfrm>
          </p:grpSpPr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D1B1F0CA-427E-453D-B4E0-70D7B0F0C6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422463A-E6B8-41A0-973B-5830822ED602}"/>
                  </a:ext>
                </a:extLst>
              </p:cNvPr>
              <p:cNvSpPr txBox="1"/>
              <p:nvPr/>
            </p:nvSpPr>
            <p:spPr>
              <a:xfrm>
                <a:off x="2324965" y="6322797"/>
                <a:ext cx="2577947" cy="784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Round Diagonal Corner Rectangle 58">
                <a:extLst>
                  <a:ext uri="{FF2B5EF4-FFF2-40B4-BE49-F238E27FC236}">
                    <a16:creationId xmlns:a16="http://schemas.microsoft.com/office/drawing/2014/main" id="{8FD46D08-9EA7-4373-84DE-F3DD0FEB0C7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Freeform 15">
                <a:extLst>
                  <a:ext uri="{FF2B5EF4-FFF2-40B4-BE49-F238E27FC236}">
                    <a16:creationId xmlns:a16="http://schemas.microsoft.com/office/drawing/2014/main" id="{F7DA6D36-A5CC-4C7B-84AA-83E5142326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7" name="Group 54">
            <a:extLst>
              <a:ext uri="{FF2B5EF4-FFF2-40B4-BE49-F238E27FC236}">
                <a16:creationId xmlns:a16="http://schemas.microsoft.com/office/drawing/2014/main" id="{23C94904-25B0-407E-802E-F7057FE3B62C}"/>
              </a:ext>
            </a:extLst>
          </p:cNvPr>
          <p:cNvGrpSpPr/>
          <p:nvPr/>
        </p:nvGrpSpPr>
        <p:grpSpPr>
          <a:xfrm>
            <a:off x="648515" y="551157"/>
            <a:ext cx="8190685" cy="1900755"/>
            <a:chOff x="1268078" y="3405486"/>
            <a:chExt cx="21841827" cy="4087772"/>
          </a:xfrm>
        </p:grpSpPr>
        <p:sp>
          <p:nvSpPr>
            <p:cNvPr id="98" name="Rounded Rectangle 61">
              <a:extLst>
                <a:ext uri="{FF2B5EF4-FFF2-40B4-BE49-F238E27FC236}">
                  <a16:creationId xmlns:a16="http://schemas.microsoft.com/office/drawing/2014/main" id="{4B6EEEB0-E23F-4573-AF79-9DC1C47BFC9C}"/>
                </a:ext>
              </a:extLst>
            </p:cNvPr>
            <p:cNvSpPr/>
            <p:nvPr/>
          </p:nvSpPr>
          <p:spPr>
            <a:xfrm>
              <a:off x="1268078" y="3790950"/>
              <a:ext cx="21841827" cy="37023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9" name="Group 67">
              <a:extLst>
                <a:ext uri="{FF2B5EF4-FFF2-40B4-BE49-F238E27FC236}">
                  <a16:creationId xmlns:a16="http://schemas.microsoft.com/office/drawing/2014/main" id="{8FCBD74D-6F7B-4B7F-8665-120542995D17}"/>
                </a:ext>
              </a:extLst>
            </p:cNvPr>
            <p:cNvGrpSpPr/>
            <p:nvPr/>
          </p:nvGrpSpPr>
          <p:grpSpPr>
            <a:xfrm>
              <a:off x="1268078" y="3405486"/>
              <a:ext cx="3202308" cy="940513"/>
              <a:chOff x="1311958" y="3405486"/>
              <a:chExt cx="3202308" cy="940513"/>
            </a:xfrm>
          </p:grpSpPr>
          <p:sp>
            <p:nvSpPr>
              <p:cNvPr id="100" name="Freeform 20">
                <a:extLst>
                  <a:ext uri="{FF2B5EF4-FFF2-40B4-BE49-F238E27FC236}">
                    <a16:creationId xmlns:a16="http://schemas.microsoft.com/office/drawing/2014/main" id="{56FD7785-2511-42A6-9495-EC4D1E3144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1331" y="2738819"/>
                <a:ext cx="615055" cy="249081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6748A9-1477-4E8C-8DF2-CCCF805F4B8D}"/>
                  </a:ext>
                </a:extLst>
              </p:cNvPr>
              <p:cNvSpPr txBox="1"/>
              <p:nvPr/>
            </p:nvSpPr>
            <p:spPr>
              <a:xfrm>
                <a:off x="1998726" y="3527166"/>
                <a:ext cx="2514366" cy="462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17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102" name="Group 70">
                <a:extLst>
                  <a:ext uri="{FF2B5EF4-FFF2-40B4-BE49-F238E27FC236}">
                    <a16:creationId xmlns:a16="http://schemas.microsoft.com/office/drawing/2014/main" id="{228CAAC4-1EB0-4E7C-8731-E4C2B012CEC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95A14A54-2DDD-4D13-9540-C9E9263A588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13">
                  <a:extLst>
                    <a:ext uri="{FF2B5EF4-FFF2-40B4-BE49-F238E27FC236}">
                      <a16:creationId xmlns:a16="http://schemas.microsoft.com/office/drawing/2014/main" id="{06F13CC0-53A0-4795-A481-9A7EDC9AB1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Freeform 14">
                  <a:extLst>
                    <a:ext uri="{FF2B5EF4-FFF2-40B4-BE49-F238E27FC236}">
                      <a16:creationId xmlns:a16="http://schemas.microsoft.com/office/drawing/2014/main" id="{93FECD1D-D8FC-4D3B-BD37-E040507013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Freeform 15">
                  <a:extLst>
                    <a:ext uri="{FF2B5EF4-FFF2-40B4-BE49-F238E27FC236}">
                      <a16:creationId xmlns:a16="http://schemas.microsoft.com/office/drawing/2014/main" id="{B1060E4D-F093-41D4-8588-E758BDE114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Freeform 16">
                  <a:extLst>
                    <a:ext uri="{FF2B5EF4-FFF2-40B4-BE49-F238E27FC236}">
                      <a16:creationId xmlns:a16="http://schemas.microsoft.com/office/drawing/2014/main" id="{A35FD6CE-98DB-4081-9E5E-60AFAB7CDB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095644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Freeform 17">
                  <a:extLst>
                    <a:ext uri="{FF2B5EF4-FFF2-40B4-BE49-F238E27FC236}">
                      <a16:creationId xmlns:a16="http://schemas.microsoft.com/office/drawing/2014/main" id="{BB8C32BE-C2AB-476F-89DE-6903E9CA07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Freeform 18">
                  <a:extLst>
                    <a:ext uri="{FF2B5EF4-FFF2-40B4-BE49-F238E27FC236}">
                      <a16:creationId xmlns:a16="http://schemas.microsoft.com/office/drawing/2014/main" id="{DCD4883D-15C1-4578-B910-AAC2CFAD06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Freeform 19">
                  <a:extLst>
                    <a:ext uri="{FF2B5EF4-FFF2-40B4-BE49-F238E27FC236}">
                      <a16:creationId xmlns:a16="http://schemas.microsoft.com/office/drawing/2014/main" id="{9A730D17-08E4-45E3-8F1F-E9BD0E8C56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Freeform 20">
                  <a:extLst>
                    <a:ext uri="{FF2B5EF4-FFF2-40B4-BE49-F238E27FC236}">
                      <a16:creationId xmlns:a16="http://schemas.microsoft.com/office/drawing/2014/main" id="{6253A6BA-8195-4573-A91F-9066ACAB56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2" name="Freeform 21">
                  <a:extLst>
                    <a:ext uri="{FF2B5EF4-FFF2-40B4-BE49-F238E27FC236}">
                      <a16:creationId xmlns:a16="http://schemas.microsoft.com/office/drawing/2014/main" id="{E007E2F4-0F06-4AA6-83D0-69C01C26F7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3" name="Freeform 22">
                  <a:extLst>
                    <a:ext uri="{FF2B5EF4-FFF2-40B4-BE49-F238E27FC236}">
                      <a16:creationId xmlns:a16="http://schemas.microsoft.com/office/drawing/2014/main" id="{3D6F51DA-6834-48ED-A219-8CD9D24AFC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4" name="Freeform 23">
                  <a:extLst>
                    <a:ext uri="{FF2B5EF4-FFF2-40B4-BE49-F238E27FC236}">
                      <a16:creationId xmlns:a16="http://schemas.microsoft.com/office/drawing/2014/main" id="{BA9D2979-431D-43EB-9F0A-A88FAB946D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5" name="Freeform 24">
                  <a:extLst>
                    <a:ext uri="{FF2B5EF4-FFF2-40B4-BE49-F238E27FC236}">
                      <a16:creationId xmlns:a16="http://schemas.microsoft.com/office/drawing/2014/main" id="{B0CEFD82-9BA7-403D-A2F0-A022848230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6" name="Freeform 25">
                  <a:extLst>
                    <a:ext uri="{FF2B5EF4-FFF2-40B4-BE49-F238E27FC236}">
                      <a16:creationId xmlns:a16="http://schemas.microsoft.com/office/drawing/2014/main" id="{3C9C2DDE-1C94-4F75-9007-FA6664837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7" name="Freeform 26">
                  <a:extLst>
                    <a:ext uri="{FF2B5EF4-FFF2-40B4-BE49-F238E27FC236}">
                      <a16:creationId xmlns:a16="http://schemas.microsoft.com/office/drawing/2014/main" id="{6699ED60-1176-475C-932B-1D389151A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8" name="Freeform 27">
                  <a:extLst>
                    <a:ext uri="{FF2B5EF4-FFF2-40B4-BE49-F238E27FC236}">
                      <a16:creationId xmlns:a16="http://schemas.microsoft.com/office/drawing/2014/main" id="{ADA20CE1-83C6-4892-89EC-81D8DBB7C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9" name="Freeform 28">
                  <a:extLst>
                    <a:ext uri="{FF2B5EF4-FFF2-40B4-BE49-F238E27FC236}">
                      <a16:creationId xmlns:a16="http://schemas.microsoft.com/office/drawing/2014/main" id="{51062518-DDE0-4505-8510-B69EB81FC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622777" y="4083494"/>
                  <a:ext cx="45719" cy="128837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0" name="Freeform 29">
                  <a:extLst>
                    <a:ext uri="{FF2B5EF4-FFF2-40B4-BE49-F238E27FC236}">
                      <a16:creationId xmlns:a16="http://schemas.microsoft.com/office/drawing/2014/main" id="{A2A81F8F-CF72-4F02-A5D1-B31BE147F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1" name="Freeform 30">
                  <a:extLst>
                    <a:ext uri="{FF2B5EF4-FFF2-40B4-BE49-F238E27FC236}">
                      <a16:creationId xmlns:a16="http://schemas.microsoft.com/office/drawing/2014/main" id="{90A8720C-288D-4BCB-9CD1-D998F44F2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2" name="Freeform 31">
                  <a:extLst>
                    <a:ext uri="{FF2B5EF4-FFF2-40B4-BE49-F238E27FC236}">
                      <a16:creationId xmlns:a16="http://schemas.microsoft.com/office/drawing/2014/main" id="{83461E69-D512-42C2-9BD9-26C657412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3" name="Freeform 32">
                  <a:extLst>
                    <a:ext uri="{FF2B5EF4-FFF2-40B4-BE49-F238E27FC236}">
                      <a16:creationId xmlns:a16="http://schemas.microsoft.com/office/drawing/2014/main" id="{4DA79B0A-8DE6-4E79-8D7D-8823ECEDD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4" name="Freeform 33">
                  <a:extLst>
                    <a:ext uri="{FF2B5EF4-FFF2-40B4-BE49-F238E27FC236}">
                      <a16:creationId xmlns:a16="http://schemas.microsoft.com/office/drawing/2014/main" id="{B2F5D36B-D4C2-41BC-BB35-D3C234398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5" name="Freeform 34">
                  <a:extLst>
                    <a:ext uri="{FF2B5EF4-FFF2-40B4-BE49-F238E27FC236}">
                      <a16:creationId xmlns:a16="http://schemas.microsoft.com/office/drawing/2014/main" id="{825DEB07-E5D7-42C1-93D8-DFAC3F2A8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6" name="Freeform 35">
                  <a:extLst>
                    <a:ext uri="{FF2B5EF4-FFF2-40B4-BE49-F238E27FC236}">
                      <a16:creationId xmlns:a16="http://schemas.microsoft.com/office/drawing/2014/main" id="{3589F8EE-9F7A-460A-8BA8-11DE17853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7" name="Freeform 36">
                  <a:extLst>
                    <a:ext uri="{FF2B5EF4-FFF2-40B4-BE49-F238E27FC236}">
                      <a16:creationId xmlns:a16="http://schemas.microsoft.com/office/drawing/2014/main" id="{05390EB3-CBC7-418F-9179-7A40DBCCF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595" y="-148116"/>
            <a:ext cx="69314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88" tIns="17145" rIns="34288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595" y="-148116"/>
            <a:ext cx="69314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88" tIns="17145" rIns="34288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30395-8BAA-4954-8AF4-2E607CE86DFB}"/>
              </a:ext>
            </a:extLst>
          </p:cNvPr>
          <p:cNvSpPr txBox="1"/>
          <p:nvPr/>
        </p:nvSpPr>
        <p:spPr>
          <a:xfrm>
            <a:off x="7510363" y="4790154"/>
            <a:ext cx="1384510" cy="294311"/>
          </a:xfrm>
          <a:prstGeom prst="rect">
            <a:avLst/>
          </a:prstGeom>
          <a:noFill/>
        </p:spPr>
        <p:txBody>
          <a:bodyPr wrap="none" lIns="34288" tIns="17145" rIns="34288" bIns="17145" rtlCol="0">
            <a:spAutoFit/>
          </a:bodyPr>
          <a:lstStyle/>
          <a:p>
            <a:r>
              <a:rPr lang="en-US" sz="17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C,E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3234" y="771525"/>
            <a:ext cx="6952065" cy="767133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fr-F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28725" y="1485900"/>
                <a:ext cx="6948692" cy="451662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</a:rPr>
                      <m:t>𝐀</m:t>
                    </m:r>
                    <m:r>
                      <a:rPr lang="en-US" sz="1700" b="1">
                        <a:latin typeface="Cambria Math"/>
                      </a:rPr>
                      <m:t>.  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	B.</a:t>
                </a:r>
                <a14:m>
                  <m:oMath xmlns:m="http://schemas.openxmlformats.org/officeDocument/2006/math">
                    <m:r>
                      <a:rPr lang="en-US" sz="1700" b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1485900"/>
                <a:ext cx="6948692" cy="451662"/>
              </a:xfrm>
              <a:prstGeom prst="rect">
                <a:avLst/>
              </a:prstGeom>
              <a:blipFill rotWithShape="1">
                <a:blip r:embed="rId3"/>
                <a:stretch>
                  <a:fillRect l="-615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60812" y="3266582"/>
                <a:ext cx="7603804" cy="451652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PT ở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17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12" y="3266582"/>
                <a:ext cx="7603804" cy="451652"/>
              </a:xfrm>
              <a:prstGeom prst="rect">
                <a:avLst/>
              </a:prstGeom>
              <a:blipFill rotWithShape="1">
                <a:blip r:embed="rId4"/>
                <a:stretch>
                  <a:fillRect l="-1282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5987" y="3718234"/>
                <a:ext cx="8532897" cy="673198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PT ở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</a:rPr>
                      <m:t>𝐄</m:t>
                    </m:r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</a:rPr>
                      <m:t>: </m:t>
                    </m:r>
                    <m:r>
                      <a:rPr lang="en-GB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f>
                      <m:f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:r>
                  <a:rPr lang="en-GB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GB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GB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GB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GB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GB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7" y="3718234"/>
                <a:ext cx="8532897" cy="673198"/>
              </a:xfrm>
              <a:prstGeom prst="rect">
                <a:avLst/>
              </a:prstGeom>
              <a:blipFill rotWithShape="1">
                <a:blip r:embed="rId5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0090" y="4123079"/>
                <a:ext cx="8138431" cy="822726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pPr defTabSz="914354"/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PT ở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17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7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Symbol"/>
                      </a:rPr>
                      <m:t></m:t>
                    </m:r>
                    <m:r>
                      <a:rPr lang="en-US" sz="1700" b="1" i="1" dirty="0" smtClean="0">
                        <a:latin typeface="Cambria Math"/>
                        <a:ea typeface="Tahoma" pitchFamily="34" charset="0"/>
                        <a:cs typeface="Tahoma" pitchFamily="34" charset="0"/>
                        <a:sym typeface="Symbol"/>
                      </a:rPr>
                      <m:t> 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US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90" y="4123079"/>
                <a:ext cx="8138431" cy="822726"/>
              </a:xfrm>
              <a:prstGeom prst="rect">
                <a:avLst/>
              </a:prstGeom>
              <a:blipFill rotWithShape="1">
                <a:blip r:embed="rId6"/>
                <a:stretch>
                  <a:fillRect l="-119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57250" y="2997585"/>
            <a:ext cx="6583854" cy="296235"/>
          </a:xfrm>
          <a:prstGeom prst="rect">
            <a:avLst/>
          </a:prstGeom>
        </p:spPr>
        <p:txBody>
          <a:bodyPr wrap="none" lIns="34290" tIns="17145" rIns="34290" bIns="17145">
            <a:spAutoFit/>
          </a:bodyPr>
          <a:lstStyle/>
          <a:p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PT ở </a:t>
            </a:r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A, B,D </a:t>
            </a:r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PT </a:t>
            </a:r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r>
              <a:rPr lang="en-US" sz="17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1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7300" y="2000250"/>
                <a:ext cx="6945318" cy="451662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E</a:t>
                </a:r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sz="17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r>
                  <a:rPr lang="en-US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	F</a:t>
                </a:r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700" b="1">
                        <a:latin typeface="Cambria Math"/>
                      </a:rPr>
                      <m:t>𝟑𝟔</m:t>
                    </m:r>
                    <m:sSup>
                      <m:sSupPr>
                        <m:ctrlPr>
                          <a:rPr lang="vi-VN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7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1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1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vi-VN" sz="1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sz="17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17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2000250"/>
                <a:ext cx="6945318" cy="451662"/>
              </a:xfrm>
              <a:prstGeom prst="rect">
                <a:avLst/>
              </a:prstGeom>
              <a:blipFill rotWithShape="1">
                <a:blip r:embed="rId7"/>
                <a:stretch>
                  <a:fillRect l="-1404" r="-201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1910714" y="2569632"/>
                <a:ext cx="7072143" cy="451652"/>
              </a:xfrm>
              <a:prstGeom prst="rect">
                <a:avLst/>
              </a:prstGeom>
              <a:noFill/>
            </p:spPr>
            <p:txBody>
              <a:bodyPr wrap="square" lIns="34279" tIns="17140" rIns="34279" bIns="17140" rtlCol="0">
                <a:spAutoFit/>
              </a:bodyPr>
              <a:lstStyle/>
              <a:p>
                <a:pPr defTabSz="914354"/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Ta có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elip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7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17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1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17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GB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vi-VN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vi-VN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vi-VN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vi-VN" sz="17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vi-VN" sz="17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14" y="2569632"/>
                <a:ext cx="7072143" cy="451652"/>
              </a:xfrm>
              <a:prstGeom prst="rect">
                <a:avLst/>
              </a:prstGeom>
              <a:blipFill>
                <a:blip r:embed="rId8"/>
                <a:stretch>
                  <a:fillRect l="-1292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684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9" grpId="0"/>
      <p:bldP spid="5" grpId="0"/>
      <p:bldP spid="6" grpId="0"/>
      <p:bldP spid="8" grpId="0"/>
      <p:bldP spid="9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0">
            <a:extLst>
              <a:ext uri="{FF2B5EF4-FFF2-40B4-BE49-F238E27FC236}">
                <a16:creationId xmlns:a16="http://schemas.microsoft.com/office/drawing/2014/main" id="{60A96883-51B5-4E4C-BD1D-614B3BD3D17B}"/>
              </a:ext>
            </a:extLst>
          </p:cNvPr>
          <p:cNvGrpSpPr/>
          <p:nvPr/>
        </p:nvGrpSpPr>
        <p:grpSpPr>
          <a:xfrm>
            <a:off x="371475" y="2358396"/>
            <a:ext cx="8311011" cy="2633055"/>
            <a:chOff x="1270511" y="5884230"/>
            <a:chExt cx="21585522" cy="5071795"/>
          </a:xfrm>
        </p:grpSpPr>
        <p:sp>
          <p:nvSpPr>
            <p:cNvPr id="92" name="Rounded Rectangle 52">
              <a:extLst>
                <a:ext uri="{FF2B5EF4-FFF2-40B4-BE49-F238E27FC236}">
                  <a16:creationId xmlns:a16="http://schemas.microsoft.com/office/drawing/2014/main" id="{AEA83E7B-D8E3-48E1-AA0F-F394D7A3CDD3}"/>
                </a:ext>
              </a:extLst>
            </p:cNvPr>
            <p:cNvSpPr/>
            <p:nvPr/>
          </p:nvSpPr>
          <p:spPr>
            <a:xfrm>
              <a:off x="1321629" y="5956239"/>
              <a:ext cx="21534404" cy="49997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60">
              <a:extLst>
                <a:ext uri="{FF2B5EF4-FFF2-40B4-BE49-F238E27FC236}">
                  <a16:creationId xmlns:a16="http://schemas.microsoft.com/office/drawing/2014/main" id="{D150147D-D887-4EA5-985B-F0B2AF37A19E}"/>
                </a:ext>
              </a:extLst>
            </p:cNvPr>
            <p:cNvGrpSpPr/>
            <p:nvPr/>
          </p:nvGrpSpPr>
          <p:grpSpPr>
            <a:xfrm>
              <a:off x="1270511" y="5884230"/>
              <a:ext cx="3678371" cy="828632"/>
              <a:chOff x="1224541" y="6322797"/>
              <a:chExt cx="3678371" cy="828632"/>
            </a:xfrm>
          </p:grpSpPr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061FC3BA-3442-4B1B-9493-11BC2FAB3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7010ECA-9D9F-4DFB-B364-029A58D76B09}"/>
                  </a:ext>
                </a:extLst>
              </p:cNvPr>
              <p:cNvSpPr txBox="1"/>
              <p:nvPr/>
            </p:nvSpPr>
            <p:spPr>
              <a:xfrm>
                <a:off x="2324965" y="6322797"/>
                <a:ext cx="2577947" cy="784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7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17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58">
                <a:extLst>
                  <a:ext uri="{FF2B5EF4-FFF2-40B4-BE49-F238E27FC236}">
                    <a16:creationId xmlns:a16="http://schemas.microsoft.com/office/drawing/2014/main" id="{160F3D88-E878-4E10-8B58-68BFDA5F3B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EF19FC02-70EB-458C-99C3-513436D16E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595" y="-148116"/>
            <a:ext cx="69314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88" tIns="17145" rIns="34288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595" y="-148116"/>
            <a:ext cx="69314" cy="2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288" tIns="17145" rIns="34288" bIns="171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00"/>
          </a:p>
        </p:txBody>
      </p:sp>
      <p:grpSp>
        <p:nvGrpSpPr>
          <p:cNvPr id="61" name="Group 54"/>
          <p:cNvGrpSpPr/>
          <p:nvPr/>
        </p:nvGrpSpPr>
        <p:grpSpPr>
          <a:xfrm>
            <a:off x="371475" y="808332"/>
            <a:ext cx="8311011" cy="1413945"/>
            <a:chOff x="1268078" y="3405486"/>
            <a:chExt cx="21841827" cy="312826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427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16674" cy="940513"/>
              <a:chOff x="1311958" y="3405486"/>
              <a:chExt cx="3416674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69" y="3527166"/>
                <a:ext cx="2477963" cy="783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17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17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0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BE72FE-0691-4C18-8BD9-4C345E8CA24A}"/>
                  </a:ext>
                </a:extLst>
              </p:cNvPr>
              <p:cNvSpPr/>
              <p:nvPr/>
            </p:nvSpPr>
            <p:spPr>
              <a:xfrm>
                <a:off x="5114925" y="4107740"/>
                <a:ext cx="2173404" cy="321385"/>
              </a:xfrm>
              <a:prstGeom prst="rect">
                <a:avLst/>
              </a:prstGeom>
            </p:spPr>
            <p:txBody>
              <a:bodyPr wrap="none" lIns="34288" tIns="17145" rIns="34288" bIns="17145">
                <a:spAutoFit/>
              </a:bodyPr>
              <a:lstStyle/>
              <a:p>
                <a:r>
                  <a:rPr lang="en-US" sz="17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FBE72FE-0691-4C18-8BD9-4C345E8CA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25" y="4107740"/>
                <a:ext cx="2173404" cy="321385"/>
              </a:xfrm>
              <a:prstGeom prst="rect">
                <a:avLst/>
              </a:prstGeom>
              <a:blipFill rotWithShape="1">
                <a:blip r:embed="rId3"/>
                <a:stretch>
                  <a:fillRect l="-4482" t="-7547" r="-7003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292069-F5E7-426A-B04F-21F336152294}"/>
              </a:ext>
            </a:extLst>
          </p:cNvPr>
          <p:cNvCxnSpPr>
            <a:cxnSpLocks/>
          </p:cNvCxnSpPr>
          <p:nvPr/>
        </p:nvCxnSpPr>
        <p:spPr>
          <a:xfrm>
            <a:off x="4527305" y="2501941"/>
            <a:ext cx="0" cy="2489511"/>
          </a:xfrm>
          <a:prstGeom prst="line">
            <a:avLst/>
          </a:prstGeom>
          <a:ln w="28575">
            <a:solidFill>
              <a:srgbClr val="099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276350"/>
            <a:ext cx="8382000" cy="296235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8383" y="1646624"/>
                <a:ext cx="6648317" cy="451662"/>
              </a:xfrm>
              <a:prstGeom prst="rect">
                <a:avLst/>
              </a:prstGeom>
            </p:spPr>
            <p:txBody>
              <a:bodyPr wrap="squar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356" y="4390997"/>
                <a:ext cx="17728844" cy="1171603"/>
              </a:xfrm>
              <a:prstGeom prst="rect">
                <a:avLst/>
              </a:prstGeom>
              <a:blipFill rotWithShape="1">
                <a:blip r:embed="rId6"/>
                <a:stretch>
                  <a:fillRect l="-1410" b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19512" y="2672078"/>
                <a:ext cx="1622656" cy="531396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12" y="2672078"/>
                <a:ext cx="1622656" cy="531396"/>
              </a:xfrm>
              <a:prstGeom prst="rect">
                <a:avLst/>
              </a:prstGeom>
              <a:blipFill rotWithShape="1">
                <a:blip r:embed="rId7"/>
                <a:stretch>
                  <a:fillRect l="-5618" r="-10112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98954" y="3197610"/>
                <a:ext cx="1560812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7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54" y="3197610"/>
                <a:ext cx="1560812" cy="296235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85900" y="3417428"/>
                <a:ext cx="2077107" cy="36420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7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17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3417428"/>
                <a:ext cx="2077107" cy="364202"/>
              </a:xfrm>
              <a:prstGeom prst="rect">
                <a:avLst/>
              </a:prstGeom>
              <a:blipFill>
                <a:blip r:embed="rId9"/>
                <a:stretch>
                  <a:fillRect r="-294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28725" y="3800475"/>
                <a:ext cx="3058979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 </a:t>
                </a:r>
                <a:r>
                  <a:rPr lang="en-US" sz="17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3800475"/>
                <a:ext cx="3058979" cy="296235"/>
              </a:xfrm>
              <a:prstGeom prst="rect">
                <a:avLst/>
              </a:prstGeom>
              <a:blipFill rotWithShape="1">
                <a:blip r:embed="rId10"/>
                <a:stretch>
                  <a:fillRect l="-3194" t="-14286" r="-4192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D90E040-E29F-44C9-B89A-2008D7721E2F}"/>
                  </a:ext>
                </a:extLst>
              </p:cNvPr>
              <p:cNvSpPr/>
              <p:nvPr/>
            </p:nvSpPr>
            <p:spPr>
              <a:xfrm>
                <a:off x="1228725" y="4143375"/>
                <a:ext cx="1902032" cy="294311"/>
              </a:xfrm>
              <a:prstGeom prst="rect">
                <a:avLst/>
              </a:prstGeom>
            </p:spPr>
            <p:txBody>
              <a:bodyPr wrap="none" lIns="34288" tIns="17145" rIns="34288" bIns="17145">
                <a:spAutoFit/>
              </a:bodyPr>
              <a:lstStyle/>
              <a:p>
                <a:r>
                  <a:rPr lang="en-US" sz="17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7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90E040-E29F-44C9-B89A-2008D7721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143375"/>
                <a:ext cx="1902032" cy="294311"/>
              </a:xfrm>
              <a:prstGeom prst="rect">
                <a:avLst/>
              </a:prstGeom>
              <a:blipFill rotWithShape="1">
                <a:blip r:embed="rId11"/>
                <a:stretch>
                  <a:fillRect l="-5128" t="-16667" r="-801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35482" y="2554704"/>
                <a:ext cx="1587791" cy="531396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482" y="2554704"/>
                <a:ext cx="1587791" cy="531396"/>
              </a:xfrm>
              <a:prstGeom prst="rect">
                <a:avLst/>
              </a:prstGeom>
              <a:blipFill rotWithShape="1">
                <a:blip r:embed="rId12"/>
                <a:stretch>
                  <a:fillRect l="-6154" r="-1115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68186" y="3121778"/>
                <a:ext cx="1560812" cy="296235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7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186" y="3121778"/>
                <a:ext cx="1560812" cy="296235"/>
              </a:xfrm>
              <a:prstGeom prst="rect">
                <a:avLst/>
              </a:prstGeom>
              <a:blipFill>
                <a:blip r:embed="rId1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14925" y="3417428"/>
                <a:ext cx="2220288" cy="36420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7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7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7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17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25" y="3417428"/>
                <a:ext cx="2220288" cy="364202"/>
              </a:xfrm>
              <a:prstGeom prst="rect">
                <a:avLst/>
              </a:prstGeom>
              <a:blipFill>
                <a:blip r:embed="rId14"/>
                <a:stretch>
                  <a:fillRect r="-275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14925" y="3798131"/>
                <a:ext cx="3375091" cy="344582"/>
              </a:xfrm>
              <a:prstGeom prst="rect">
                <a:avLst/>
              </a:prstGeom>
            </p:spPr>
            <p:txBody>
              <a:bodyPr wrap="none" lIns="34290" tIns="17145" rIns="34290" bIns="17145">
                <a:spAutoFit/>
              </a:bodyPr>
              <a:lstStyle/>
              <a:p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 </a:t>
                </a:r>
                <a:r>
                  <a:rPr lang="en-US" sz="17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17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7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7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25" y="3798131"/>
                <a:ext cx="3375091" cy="344582"/>
              </a:xfrm>
              <a:prstGeom prst="rect">
                <a:avLst/>
              </a:prstGeom>
              <a:blipFill rotWithShape="1">
                <a:blip r:embed="rId15"/>
                <a:stretch>
                  <a:fillRect l="-2888" t="-7018" r="-3610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795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4" grpId="0"/>
      <p:bldP spid="6" grpId="0"/>
      <p:bldP spid="8" grpId="0"/>
      <p:bldP spid="9" grpId="0"/>
      <p:bldP spid="10" grpId="0"/>
      <p:bldP spid="56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4191</Words>
  <PresentationFormat>On-screen Show (16:9)</PresentationFormat>
  <Paragraphs>468</Paragraphs>
  <Slides>38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2021-10-04T11:52:13Z</dcterms:modified>
</cp:coreProperties>
</file>