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05" r:id="rId2"/>
    <p:sldId id="347" r:id="rId3"/>
    <p:sldId id="350" r:id="rId4"/>
    <p:sldId id="354" r:id="rId5"/>
    <p:sldId id="351" r:id="rId6"/>
    <p:sldId id="348" r:id="rId7"/>
    <p:sldId id="353" r:id="rId8"/>
    <p:sldId id="370" r:id="rId9"/>
    <p:sldId id="371" r:id="rId10"/>
    <p:sldId id="366" r:id="rId11"/>
    <p:sldId id="367" r:id="rId12"/>
    <p:sldId id="368" r:id="rId13"/>
    <p:sldId id="373" r:id="rId14"/>
    <p:sldId id="362" r:id="rId15"/>
    <p:sldId id="359" r:id="rId16"/>
    <p:sldId id="271" r:id="rId17"/>
    <p:sldId id="356" r:id="rId18"/>
    <p:sldId id="314" r:id="rId19"/>
    <p:sldId id="357" r:id="rId20"/>
    <p:sldId id="369" r:id="rId21"/>
    <p:sldId id="358" r:id="rId22"/>
    <p:sldId id="376" r:id="rId23"/>
    <p:sldId id="363" r:id="rId24"/>
    <p:sldId id="364" r:id="rId25"/>
    <p:sldId id="375" r:id="rId26"/>
    <p:sldId id="282"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19" autoAdjust="0"/>
    <p:restoredTop sz="94364" autoAdjust="0"/>
  </p:normalViewPr>
  <p:slideViewPr>
    <p:cSldViewPr snapToGrid="0" showGuides="1">
      <p:cViewPr varScale="1">
        <p:scale>
          <a:sx n="65" d="100"/>
          <a:sy n="65" d="100"/>
        </p:scale>
        <p:origin x="588" y="40"/>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10/11/2023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3.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194940" y="1405721"/>
            <a:ext cx="11986618"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25</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dirty="0" smtClean="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2: </a:t>
            </a:r>
            <a:r>
              <a:rPr lang="en-US" sz="4800" b="1" dirty="0" err="1" smtClean="0">
                <a:solidFill>
                  <a:schemeClr val="accent1">
                    <a:lumMod val="75000"/>
                  </a:schemeClr>
                </a:solidFill>
                <a:effectLst>
                  <a:outerShdw blurRad="38100" dist="38100" dir="2700000" algn="tl">
                    <a:srgbClr val="000000">
                      <a:alpha val="43137"/>
                    </a:srgbClr>
                  </a:outerShdw>
                </a:effectLst>
                <a:latin typeface="UTM Avo" panose="02040603050506020204"/>
              </a:rPr>
              <a:t>Mít</a:t>
            </a:r>
            <a:r>
              <a:rPr lang="en-US" sz="4800" b="1" dirty="0" smtClean="0">
                <a:solidFill>
                  <a:schemeClr val="accent1">
                    <a:lumMod val="75000"/>
                  </a:schemeClr>
                </a:solidFill>
                <a:effectLst>
                  <a:outerShdw blurRad="38100" dist="38100" dir="2700000" algn="tl">
                    <a:srgbClr val="000000">
                      <a:alpha val="43137"/>
                    </a:srgbClr>
                  </a:outerShdw>
                </a:effectLst>
                <a:latin typeface="UTM Avo" panose="02040603050506020204"/>
              </a:rPr>
              <a:t> </a:t>
            </a:r>
            <a:r>
              <a:rPr lang="en-US" sz="4800" b="1" dirty="0" err="1" smtClean="0">
                <a:solidFill>
                  <a:schemeClr val="accent1">
                    <a:lumMod val="75000"/>
                  </a:schemeClr>
                </a:solidFill>
                <a:effectLst>
                  <a:outerShdw blurRad="38100" dist="38100" dir="2700000" algn="tl">
                    <a:srgbClr val="000000">
                      <a:alpha val="43137"/>
                    </a:srgbClr>
                  </a:outerShdw>
                </a:effectLst>
                <a:latin typeface="UTM Avo" panose="02040603050506020204"/>
              </a:rPr>
              <a:t>tinh</a:t>
            </a:r>
            <a:r>
              <a:rPr lang="en-US" sz="4800" b="1" dirty="0" smtClean="0">
                <a:solidFill>
                  <a:schemeClr val="accent1">
                    <a:lumMod val="75000"/>
                  </a:schemeClr>
                </a:solidFill>
                <a:effectLst>
                  <a:outerShdw blurRad="38100" dist="38100" dir="2700000" algn="tl">
                    <a:srgbClr val="000000">
                      <a:alpha val="43137"/>
                    </a:srgbClr>
                  </a:outerShdw>
                </a:effectLst>
                <a:latin typeface="UTM Avo" panose="02040603050506020204"/>
              </a:rPr>
              <a:t> </a:t>
            </a:r>
            <a:r>
              <a:rPr lang="en-US" sz="4800" b="1" dirty="0" err="1" smtClean="0">
                <a:solidFill>
                  <a:schemeClr val="accent1">
                    <a:lumMod val="75000"/>
                  </a:schemeClr>
                </a:solidFill>
                <a:effectLst>
                  <a:outerShdw blurRad="38100" dist="38100" dir="2700000" algn="tl">
                    <a:srgbClr val="000000">
                      <a:alpha val="43137"/>
                    </a:srgbClr>
                  </a:outerShdw>
                </a:effectLst>
                <a:latin typeface="UTM Avo" panose="02040603050506020204"/>
              </a:rPr>
              <a:t>mừng</a:t>
            </a:r>
            <a:r>
              <a:rPr lang="en-US" sz="4800" b="1" dirty="0" smtClean="0">
                <a:solidFill>
                  <a:schemeClr val="accent1">
                    <a:lumMod val="75000"/>
                  </a:schemeClr>
                </a:solidFill>
                <a:effectLst>
                  <a:outerShdw blurRad="38100" dist="38100" dir="2700000" algn="tl">
                    <a:srgbClr val="000000">
                      <a:alpha val="43137"/>
                    </a:srgbClr>
                  </a:outerShdw>
                </a:effectLst>
                <a:latin typeface="UTM Avo" panose="02040603050506020204"/>
              </a:rPr>
              <a:t> </a:t>
            </a:r>
            <a:r>
              <a:rPr lang="en-US" sz="4800" b="1" dirty="0" err="1" smtClean="0">
                <a:solidFill>
                  <a:schemeClr val="accent1">
                    <a:lumMod val="75000"/>
                  </a:schemeClr>
                </a:solidFill>
                <a:effectLst>
                  <a:outerShdw blurRad="38100" dist="38100" dir="2700000" algn="tl">
                    <a:srgbClr val="000000">
                      <a:alpha val="43137"/>
                    </a:srgbClr>
                  </a:outerShdw>
                </a:effectLst>
                <a:latin typeface="UTM Avo" panose="02040603050506020204"/>
              </a:rPr>
              <a:t>độc</a:t>
            </a:r>
            <a:r>
              <a:rPr lang="en-US" sz="4800" b="1" dirty="0" smtClean="0">
                <a:solidFill>
                  <a:schemeClr val="accent1">
                    <a:lumMod val="75000"/>
                  </a:schemeClr>
                </a:solidFill>
                <a:effectLst>
                  <a:outerShdw blurRad="38100" dist="38100" dir="2700000" algn="tl">
                    <a:srgbClr val="000000">
                      <a:alpha val="43137"/>
                    </a:srgbClr>
                  </a:outerShdw>
                </a:effectLst>
                <a:latin typeface="UTM Avo" panose="02040603050506020204"/>
              </a:rPr>
              <a:t> </a:t>
            </a:r>
            <a:r>
              <a:rPr lang="en-US" sz="4800" b="1" dirty="0" err="1" smtClean="0">
                <a:solidFill>
                  <a:schemeClr val="accent1">
                    <a:lumMod val="75000"/>
                  </a:schemeClr>
                </a:solidFill>
                <a:effectLst>
                  <a:outerShdw blurRad="38100" dist="38100" dir="2700000" algn="tl">
                    <a:srgbClr val="000000">
                      <a:alpha val="43137"/>
                    </a:srgbClr>
                  </a:outerShdw>
                </a:effectLst>
                <a:latin typeface="UTM Avo" panose="02040603050506020204"/>
              </a:rPr>
              <a:t>lập</a:t>
            </a:r>
            <a:r>
              <a:rPr lang="en-US" sz="4800" b="1" dirty="0" smtClean="0">
                <a:solidFill>
                  <a:schemeClr val="accent1">
                    <a:lumMod val="75000"/>
                  </a:schemeClr>
                </a:solidFill>
                <a:effectLst>
                  <a:outerShdw blurRad="38100" dist="38100" dir="2700000" algn="tl">
                    <a:srgbClr val="000000">
                      <a:alpha val="43137"/>
                    </a:srgbClr>
                  </a:outerShdw>
                </a:effectLst>
                <a:latin typeface="UTM Avo" panose="02040603050506020204"/>
              </a:rPr>
              <a:t> </a:t>
            </a:r>
            <a:r>
              <a:rPr lang="vi-VN" sz="4800" b="1" dirty="0" smtClean="0">
                <a:solidFill>
                  <a:schemeClr val="accent1">
                    <a:lumMod val="75000"/>
                  </a:schemeClr>
                </a:solidFill>
                <a:effectLst>
                  <a:outerShdw blurRad="38100" dist="38100" dir="2700000" algn="tl">
                    <a:srgbClr val="000000">
                      <a:alpha val="43137"/>
                    </a:srgbClr>
                  </a:outerShdw>
                </a:effectLst>
              </a:rPr>
              <a:t> </a:t>
            </a:r>
            <a:r>
              <a:rPr lang="vi-VN" sz="4800" dirty="0" smtClean="0">
                <a:solidFill>
                  <a:schemeClr val="accent1">
                    <a:lumMod val="75000"/>
                  </a:schemeClr>
                </a:solidFill>
                <a:effectLst>
                  <a:outerShdw blurRad="38100" dist="38100" dir="2700000" algn="tl">
                    <a:srgbClr val="000000">
                      <a:alpha val="43137"/>
                    </a:srgbClr>
                  </a:outerShdw>
                </a:effectLst>
              </a:rPr>
              <a:t>(</a:t>
            </a:r>
            <a:r>
              <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rPr>
              <a:t>1 </a:t>
            </a:r>
            <a:r>
              <a:rPr lang="vi-VN" sz="4800" dirty="0">
                <a:solidFill>
                  <a:schemeClr val="accent1">
                    <a:lumMod val="75000"/>
                  </a:schemeClr>
                </a:solidFill>
                <a:effectLst>
                  <a:outerShdw blurRad="38100" dist="38100" dir="2700000" algn="tl">
                    <a:srgbClr val="000000">
                      <a:alpha val="43137"/>
                    </a:srgbClr>
                  </a:outerShdw>
                </a:effectLst>
              </a:rPr>
              <a:t>tiết</a:t>
            </a:r>
            <a:r>
              <a:rPr lang="en-US" sz="4800" dirty="0" smtClean="0">
                <a:solidFill>
                  <a:schemeClr val="accent1">
                    <a:lumMod val="75000"/>
                  </a:schemeClr>
                </a:solidFill>
                <a:effectLst>
                  <a:outerShdw blurRad="38100" dist="38100" dir="2700000" algn="tl">
                    <a:srgbClr val="000000">
                      <a:alpha val="43137"/>
                    </a:srgbClr>
                  </a:outerShdw>
                </a:effectLst>
                <a:latin typeface="UTM Avo" panose="02040603050506020204"/>
              </a:rPr>
              <a:t>)</a:t>
            </a:r>
            <a:endParaRPr lang="en-US" sz="4800" dirty="0">
              <a:solidFill>
                <a:schemeClr val="accent1">
                  <a:lumMod val="75000"/>
                </a:schemeClr>
              </a:solidFill>
              <a:effectLst>
                <a:outerShdw blurRad="38100" dist="38100" dir="2700000" algn="tl">
                  <a:srgbClr val="000000">
                    <a:alpha val="43137"/>
                  </a:srgbClr>
                </a:outerShdw>
              </a:effectLst>
              <a:latin typeface="UTM Avo" panose="02040603050506020204"/>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983DB6DD-74AD-53A5-6B22-9A6B0D4887AA}"/>
              </a:ext>
            </a:extLst>
          </p:cNvPr>
          <p:cNvPicPr>
            <a:picLocks noChangeAspect="1"/>
          </p:cNvPicPr>
          <p:nvPr/>
        </p:nvPicPr>
        <p:blipFill>
          <a:blip r:embed="rId6"/>
          <a:stretch>
            <a:fillRect/>
          </a:stretch>
        </p:blipFill>
        <p:spPr>
          <a:xfrm>
            <a:off x="3819332" y="-201841"/>
            <a:ext cx="4208780" cy="1571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334617" y="1150694"/>
            <a:ext cx="11234532" cy="916276"/>
          </a:xfrm>
          <a:prstGeom prst="rect">
            <a:avLst/>
          </a:prstGeom>
          <a:noFill/>
        </p:spPr>
        <p:txBody>
          <a:bodyPr wrap="square">
            <a:spAutoFit/>
          </a:bodyPr>
          <a:lstStyle/>
          <a:p>
            <a:pPr algn="ctr">
              <a:lnSpc>
                <a:spcPct val="150000"/>
              </a:lnSpc>
            </a:pPr>
            <a:r>
              <a:rPr lang="en-US" sz="4000" b="1" dirty="0" err="1">
                <a:solidFill>
                  <a:srgbClr val="FF0000"/>
                </a:solidFill>
                <a:latin typeface="UTM Avo" panose="02040603050506020204"/>
              </a:rPr>
              <a:t>Mít</a:t>
            </a:r>
            <a:r>
              <a:rPr lang="en-US" sz="4000" b="1" dirty="0">
                <a:solidFill>
                  <a:srgbClr val="FF0000"/>
                </a:solidFill>
                <a:latin typeface="UTM Avo" panose="02040603050506020204"/>
              </a:rPr>
              <a:t> </a:t>
            </a:r>
            <a:r>
              <a:rPr lang="en-US" sz="4000" b="1" dirty="0" err="1">
                <a:solidFill>
                  <a:srgbClr val="FF0000"/>
                </a:solidFill>
                <a:latin typeface="UTM Avo" panose="02040603050506020204"/>
              </a:rPr>
              <a:t>tinh</a:t>
            </a:r>
            <a:r>
              <a:rPr lang="en-US" sz="4000" b="1" dirty="0">
                <a:solidFill>
                  <a:srgbClr val="FF0000"/>
                </a:solidFill>
                <a:latin typeface="UTM Avo" panose="02040603050506020204"/>
              </a:rPr>
              <a:t> </a:t>
            </a:r>
            <a:r>
              <a:rPr lang="en-US" sz="4000" b="1" dirty="0" err="1">
                <a:solidFill>
                  <a:srgbClr val="FF0000"/>
                </a:solidFill>
                <a:latin typeface="UTM Avo" panose="02040603050506020204"/>
              </a:rPr>
              <a:t>mừng</a:t>
            </a:r>
            <a:r>
              <a:rPr lang="en-US" sz="4000" b="1" dirty="0">
                <a:solidFill>
                  <a:srgbClr val="FF0000"/>
                </a:solidFill>
                <a:latin typeface="UTM Avo" panose="02040603050506020204"/>
              </a:rPr>
              <a:t> </a:t>
            </a:r>
            <a:r>
              <a:rPr lang="en-US" sz="4000" b="1" dirty="0" err="1">
                <a:solidFill>
                  <a:srgbClr val="FF0000"/>
                </a:solidFill>
                <a:latin typeface="UTM Avo" panose="02040603050506020204"/>
              </a:rPr>
              <a:t>độc</a:t>
            </a:r>
            <a:r>
              <a:rPr lang="en-US" sz="4000" b="1" dirty="0">
                <a:solidFill>
                  <a:srgbClr val="FF0000"/>
                </a:solidFill>
                <a:latin typeface="UTM Avo" panose="02040603050506020204"/>
              </a:rPr>
              <a:t> </a:t>
            </a:r>
            <a:r>
              <a:rPr lang="en-US" sz="4000" b="1" dirty="0" err="1">
                <a:solidFill>
                  <a:srgbClr val="FF0000"/>
                </a:solidFill>
                <a:latin typeface="UTM Avo" panose="02040603050506020204"/>
              </a:rPr>
              <a:t>lập</a:t>
            </a:r>
            <a:endParaRPr lang="en-US" sz="40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7E2EBA29-D0B6-6248-2036-6E2AA3EF4A58}"/>
              </a:ext>
            </a:extLst>
          </p:cNvPr>
          <p:cNvSpPr/>
          <p:nvPr/>
        </p:nvSpPr>
        <p:spPr>
          <a:xfrm>
            <a:off x="830427" y="3217664"/>
            <a:ext cx="657410" cy="641414"/>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pic>
        <p:nvPicPr>
          <p:cNvPr id="3" name="Picture 2">
            <a:extLst>
              <a:ext uri="{FF2B5EF4-FFF2-40B4-BE49-F238E27FC236}">
                <a16:creationId xmlns:a16="http://schemas.microsoft.com/office/drawing/2014/main" id="{8E2BEB01-F2E7-15B6-238A-659B6FFAF2FB}"/>
              </a:ext>
            </a:extLst>
          </p:cNvPr>
          <p:cNvPicPr>
            <a:picLocks noChangeAspect="1"/>
          </p:cNvPicPr>
          <p:nvPr/>
        </p:nvPicPr>
        <p:blipFill>
          <a:blip r:embed="rId3"/>
          <a:stretch>
            <a:fillRect/>
          </a:stretch>
        </p:blipFill>
        <p:spPr>
          <a:xfrm>
            <a:off x="895661" y="0"/>
            <a:ext cx="10400677" cy="1150694"/>
          </a:xfrm>
          <a:prstGeom prst="rect">
            <a:avLst/>
          </a:prstGeom>
          <a:solidFill>
            <a:schemeClr val="accent2"/>
          </a:solidFill>
        </p:spPr>
      </p:pic>
      <p:sp>
        <p:nvSpPr>
          <p:cNvPr id="4" name="Rectangle 3"/>
          <p:cNvSpPr/>
          <p:nvPr/>
        </p:nvSpPr>
        <p:spPr>
          <a:xfrm>
            <a:off x="1264619" y="3123657"/>
            <a:ext cx="10196041" cy="2677656"/>
          </a:xfrm>
          <a:prstGeom prst="rect">
            <a:avLst/>
          </a:prstGeom>
        </p:spPr>
        <p:txBody>
          <a:bodyPr wrap="square">
            <a:spAutoFit/>
          </a:bodyPr>
          <a:lstStyle/>
          <a:p>
            <a:pPr algn="just">
              <a:lnSpc>
                <a:spcPct val="150000"/>
              </a:lnSpc>
            </a:pPr>
            <a:r>
              <a:rPr lang="en-US" sz="2800" dirty="0" smtClean="0">
                <a:solidFill>
                  <a:srgbClr val="000000"/>
                </a:solidFill>
                <a:latin typeface="UTM Avo" panose="02040603050506020204"/>
                <a:ea typeface="Times New Roman" panose="02020603050405020304" pitchFamily="18" charset="0"/>
              </a:rPr>
              <a:t>      - </a:t>
            </a:r>
            <a:r>
              <a:rPr lang="en-US" sz="2800" dirty="0">
                <a:solidFill>
                  <a:srgbClr val="000000"/>
                </a:solidFill>
                <a:latin typeface="UTM Avo" panose="02040603050506020204"/>
                <a:ea typeface="Times New Roman" panose="02020603050405020304" pitchFamily="18" charset="0"/>
              </a:rPr>
              <a:t>Ra </a:t>
            </a:r>
            <a:r>
              <a:rPr lang="en-US" sz="2800" dirty="0" err="1">
                <a:solidFill>
                  <a:srgbClr val="000000"/>
                </a:solidFill>
                <a:latin typeface="UTM Avo" panose="02040603050506020204"/>
                <a:ea typeface="Times New Roman" panose="02020603050405020304" pitchFamily="18" charset="0"/>
              </a:rPr>
              <a:t>coi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mau</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lên</a:t>
            </a:r>
            <a:r>
              <a:rPr lang="en-US" sz="2800" dirty="0">
                <a:solidFill>
                  <a:srgbClr val="000000"/>
                </a:solidFill>
                <a:latin typeface="UTM Avo" panose="02040603050506020204"/>
                <a:ea typeface="Times New Roman" panose="02020603050405020304" pitchFamily="18" charset="0"/>
              </a:rPr>
              <a:t>!</a:t>
            </a:r>
            <a:endParaRPr lang="en-US" sz="2800" dirty="0">
              <a:latin typeface="UTM Avo" panose="02040603050506020204"/>
              <a:ea typeface="Times New Roman" panose="02020603050405020304" pitchFamily="18" charset="0"/>
            </a:endParaRPr>
          </a:p>
          <a:p>
            <a:pPr algn="just">
              <a:lnSpc>
                <a:spcPct val="150000"/>
              </a:lnSpc>
            </a:pP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Chị</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vừa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gọi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vừa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kéo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chạy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cửa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Chị</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chỉ</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tay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về</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phía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bót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cò</a:t>
            </a:r>
            <a:r>
              <a:rPr lang="en-US" sz="2800" dirty="0">
                <a:solidFill>
                  <a:srgbClr val="000000"/>
                </a:solidFill>
                <a:latin typeface="UTM Avo" panose="02040603050506020204"/>
                <a:ea typeface="Times New Roman" panose="02020603050405020304" pitchFamily="18" charset="0"/>
              </a:rPr>
              <a:t>:</a:t>
            </a:r>
            <a:endParaRPr lang="en-US" sz="2800" dirty="0">
              <a:latin typeface="UTM Avo" panose="02040603050506020204"/>
              <a:ea typeface="Times New Roman" panose="02020603050405020304" pitchFamily="18" charset="0"/>
            </a:endParaRPr>
          </a:p>
          <a:p>
            <a:pPr algn="just">
              <a:lnSpc>
                <a:spcPct val="150000"/>
              </a:lnSpc>
            </a:pPr>
            <a:r>
              <a:rPr lang="en-US" sz="2800" dirty="0">
                <a:solidFill>
                  <a:srgbClr val="000000"/>
                </a:solidFill>
                <a:latin typeface="UTM Avo" panose="02040603050506020204"/>
                <a:ea typeface="Times New Roman" panose="02020603050405020304" pitchFamily="18" charset="0"/>
              </a:rPr>
              <a:t>     - </a:t>
            </a:r>
            <a:r>
              <a:rPr lang="en-US" sz="2800" dirty="0" err="1">
                <a:solidFill>
                  <a:srgbClr val="000000"/>
                </a:solidFill>
                <a:latin typeface="UTM Avo" panose="02040603050506020204"/>
                <a:ea typeface="Times New Roman" panose="02020603050405020304" pitchFamily="18" charset="0"/>
              </a:rPr>
              <a:t>Thấy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gì</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chưa</a:t>
            </a:r>
            <a:r>
              <a:rPr lang="en-US" sz="2800" dirty="0">
                <a:solidFill>
                  <a:srgbClr val="000000"/>
                </a:solidFill>
                <a:latin typeface="UTM Avo" panose="02040603050506020204"/>
                <a:ea typeface="Times New Roman" panose="02020603050405020304" pitchFamily="18" charset="0"/>
              </a:rPr>
              <a:t>?</a:t>
            </a:r>
            <a:endParaRPr lang="en-US" sz="2800" dirty="0">
              <a:latin typeface="UTM Avo" panose="02040603050506020204"/>
              <a:ea typeface="Times New Roman" panose="02020603050405020304" pitchFamily="18" charset="0"/>
            </a:endParaRPr>
          </a:p>
        </p:txBody>
      </p:sp>
    </p:spTree>
    <p:extLst>
      <p:ext uri="{BB962C8B-B14F-4D97-AF65-F5344CB8AC3E}">
        <p14:creationId xmlns:p14="http://schemas.microsoft.com/office/powerpoint/2010/main" val="440690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5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119269" y="333098"/>
            <a:ext cx="11953461" cy="5909310"/>
          </a:xfrm>
          <a:prstGeom prst="rect">
            <a:avLst/>
          </a:prstGeom>
          <a:noFill/>
        </p:spPr>
        <p:txBody>
          <a:bodyPr wrap="square">
            <a:spAutoFit/>
          </a:bodyPr>
          <a:lstStyle/>
          <a:p>
            <a:pPr algn="just">
              <a:lnSpc>
                <a:spcPct val="150000"/>
              </a:lnSpc>
            </a:pPr>
            <a:r>
              <a:rPr lang="en-US" sz="2500" dirty="0">
                <a:solidFill>
                  <a:srgbClr val="000000"/>
                </a:solidFill>
                <a:latin typeface="UTM Avo" panose="02040603050506020204" pitchFamily="18" charset="0"/>
                <a:cs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thấy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rồi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đỏ</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sao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vàng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cột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trước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bót</a:t>
            </a:r>
            <a:r>
              <a:rPr lang="en-US" sz="2800" dirty="0">
                <a:solidFill>
                  <a:srgbClr val="000000"/>
                </a:solidFill>
                <a:latin typeface="UTM Avo" panose="02040603050506020204"/>
                <a:ea typeface="Times New Roman" panose="02020603050405020304" pitchFamily="18" charset="0"/>
              </a:rPr>
              <a:t> bay </a:t>
            </a:r>
            <a:r>
              <a:rPr lang="en-US" sz="2800" dirty="0" err="1">
                <a:solidFill>
                  <a:srgbClr val="000000"/>
                </a:solidFill>
                <a:latin typeface="UTM Avo" panose="02040603050506020204"/>
                <a:ea typeface="Times New Roman" panose="02020603050405020304" pitchFamily="18" charset="0"/>
              </a:rPr>
              <a:t>phấp</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phới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lặng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trước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màu</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đỏ</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rực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rỡ</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với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sao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vàng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năm</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cánh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nền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trời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xanh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mênh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mông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của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buổi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sáng</a:t>
            </a:r>
            <a:r>
              <a:rPr lang="en-US" sz="2800" dirty="0">
                <a:solidFill>
                  <a:srgbClr val="000000"/>
                </a:solidFill>
                <a:latin typeface="UTM Avo" panose="02040603050506020204"/>
                <a:ea typeface="Times New Roman" panose="02020603050405020304" pitchFamily="18" charset="0"/>
              </a:rPr>
              <a:t>. </a:t>
            </a:r>
            <a:endParaRPr lang="en-US" sz="2800" dirty="0">
              <a:latin typeface="UTM Avo" panose="02040603050506020204"/>
              <a:ea typeface="Times New Roman" panose="02020603050405020304" pitchFamily="18" charset="0"/>
            </a:endParaRPr>
          </a:p>
          <a:p>
            <a:pPr algn="just">
              <a:lnSpc>
                <a:spcPct val="150000"/>
              </a:lnSpc>
            </a:pP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Như</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mùa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hoa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đến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ngày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nở</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rộ</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đỏ</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sao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vàng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mọc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dần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trước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của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nhà</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Rồi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người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tay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một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lá</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lần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lượt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đổ</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sân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chợ</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dòng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sông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mênh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mông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những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chiếc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xuồng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với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lá</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lúc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gần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nhau</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đổ</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về</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bến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chợ</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Xuồng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nối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nhau</a:t>
            </a:r>
            <a:r>
              <a:rPr lang="en-US" sz="2800" dirty="0">
                <a:solidFill>
                  <a:srgbClr val="000000"/>
                </a:solidFill>
                <a:latin typeface="UTM Avo" panose="02040603050506020204"/>
                <a:ea typeface="Times New Roman" panose="02020603050405020304" pitchFamily="18" charset="0"/>
              </a:rPr>
              <a:t>, san </a:t>
            </a:r>
            <a:r>
              <a:rPr lang="en-US" sz="2800" dirty="0" err="1">
                <a:solidFill>
                  <a:srgbClr val="000000"/>
                </a:solidFill>
                <a:latin typeface="UTM Avo" panose="02040603050506020204"/>
                <a:ea typeface="Times New Roman" panose="02020603050405020304" pitchFamily="18" charset="0"/>
              </a:rPr>
              <a:t>sát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kết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thành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một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chiếc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bè</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đầy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bập</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bềnh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mặt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sông</a:t>
            </a:r>
            <a:r>
              <a:rPr lang="en-US" sz="2800" dirty="0">
                <a:solidFill>
                  <a:srgbClr val="000000"/>
                </a:solidFill>
                <a:latin typeface="UTM Avo" panose="02040603050506020204"/>
                <a:ea typeface="Times New Roman" panose="02020603050405020304" pitchFamily="18" charset="0"/>
              </a:rPr>
              <a:t>. </a:t>
            </a:r>
            <a:endParaRPr lang="en-US" sz="2800" dirty="0">
              <a:latin typeface="UTM Avo"/>
              <a:ea typeface="Times New Roman" panose="02020603050405020304" pitchFamily="18" charset="0"/>
            </a:endParaRPr>
          </a:p>
          <a:p>
            <a:pPr algn="just">
              <a:lnSpc>
                <a:spcPct val="150000"/>
              </a:lnSpc>
            </a:pPr>
            <a:endParaRPr lang="en-US" sz="2800" dirty="0">
              <a:latin typeface="UTM Avo"/>
              <a:ea typeface="Times New Roman" panose="02020603050405020304" pitchFamily="18" charset="0"/>
            </a:endParaRPr>
          </a:p>
        </p:txBody>
      </p:sp>
      <p:sp>
        <p:nvSpPr>
          <p:cNvPr id="7" name="Oval 6">
            <a:extLst>
              <a:ext uri="{FF2B5EF4-FFF2-40B4-BE49-F238E27FC236}">
                <a16:creationId xmlns:a16="http://schemas.microsoft.com/office/drawing/2014/main" id="{B7952119-F44A-4666-B39A-0D909B0297B3}"/>
              </a:ext>
            </a:extLst>
          </p:cNvPr>
          <p:cNvSpPr/>
          <p:nvPr/>
        </p:nvSpPr>
        <p:spPr>
          <a:xfrm>
            <a:off x="430808" y="453268"/>
            <a:ext cx="564181" cy="569842"/>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cs typeface="Times New Roman" panose="02020603050405020304" pitchFamily="18" charset="0"/>
              </a:rPr>
              <a:t>2</a:t>
            </a:r>
          </a:p>
        </p:txBody>
      </p:sp>
    </p:spTree>
    <p:extLst>
      <p:ext uri="{BB962C8B-B14F-4D97-AF65-F5344CB8AC3E}">
        <p14:creationId xmlns:p14="http://schemas.microsoft.com/office/powerpoint/2010/main" val="1482242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481340" y="117693"/>
            <a:ext cx="11229319" cy="6740307"/>
          </a:xfrm>
          <a:prstGeom prst="rect">
            <a:avLst/>
          </a:prstGeom>
          <a:noFill/>
        </p:spPr>
        <p:txBody>
          <a:bodyPr wrap="square">
            <a:spAutoFit/>
          </a:bodyPr>
          <a:lstStyle/>
          <a:p>
            <a:pPr algn="just">
              <a:lnSpc>
                <a:spcPct val="150000"/>
              </a:lnSpc>
            </a:pPr>
            <a:r>
              <a:rPr lang="en-US" altLang="vi-VN" sz="3000" dirty="0">
                <a:solidFill>
                  <a:srgbClr val="000000"/>
                </a:solidFill>
                <a:latin typeface="UTM Avo" panose="02040603050506020204" pitchFamily="18" charset="0"/>
                <a:cs typeface="Times New Roman" panose="02020603050405020304" pitchFamily="18" charset="0"/>
              </a:rPr>
              <a:t>	</a:t>
            </a:r>
            <a:r>
              <a:rPr lang="en-US" sz="3200" dirty="0" err="1">
                <a:solidFill>
                  <a:srgbClr val="000000"/>
                </a:solidFill>
                <a:latin typeface="UTM Avo"/>
                <a:ea typeface="Times New Roman" panose="02020603050405020304" pitchFamily="18" charset="0"/>
              </a:rPr>
              <a:t>Chiều</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hôm</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ấy</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người</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từ</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khắp</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nơi</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đổ</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về</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đứng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chật</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cả</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sân</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chợ</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Đó</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là</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buổi</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mít</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tinh</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đầu</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tiên</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của</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toàn</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dân</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trong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làng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mừng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ngày</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Cách</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mạng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tháng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Tám</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thành</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công</a:t>
            </a:r>
            <a:r>
              <a:rPr lang="en-US" sz="3200" dirty="0">
                <a:solidFill>
                  <a:srgbClr val="000000"/>
                </a:solidFill>
                <a:latin typeface="UTM Avo"/>
                <a:ea typeface="Times New Roman" panose="02020603050405020304" pitchFamily="18" charset="0"/>
              </a:rPr>
              <a:t>. </a:t>
            </a:r>
            <a:endParaRPr lang="en-US" sz="3200" dirty="0">
              <a:latin typeface="UTM Avo"/>
              <a:ea typeface="Times New Roman" panose="02020603050405020304" pitchFamily="18" charset="0"/>
            </a:endParaRPr>
          </a:p>
          <a:p>
            <a:pPr algn="just">
              <a:lnSpc>
                <a:spcPct val="150000"/>
              </a:lnSpc>
            </a:pP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Tiếng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hô</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từ</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khán</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đài</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vang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lên</a:t>
            </a:r>
            <a:r>
              <a:rPr lang="en-US" sz="3200" dirty="0">
                <a:solidFill>
                  <a:srgbClr val="000000"/>
                </a:solidFill>
                <a:latin typeface="UTM Avo"/>
                <a:ea typeface="Times New Roman" panose="02020603050405020304" pitchFamily="18" charset="0"/>
              </a:rPr>
              <a:t>:</a:t>
            </a:r>
            <a:endParaRPr lang="en-US" sz="3200" dirty="0">
              <a:latin typeface="UTM Avo"/>
              <a:ea typeface="Times New Roman" panose="02020603050405020304" pitchFamily="18" charset="0"/>
            </a:endParaRPr>
          </a:p>
          <a:p>
            <a:pPr algn="just">
              <a:lnSpc>
                <a:spcPct val="150000"/>
              </a:lnSpc>
            </a:pPr>
            <a:r>
              <a:rPr lang="en-US" sz="3200" dirty="0">
                <a:solidFill>
                  <a:srgbClr val="000000"/>
                </a:solidFill>
                <a:latin typeface="UTM Avo"/>
                <a:ea typeface="Times New Roman" panose="02020603050405020304" pitchFamily="18" charset="0"/>
              </a:rPr>
              <a:t>       - </a:t>
            </a:r>
            <a:r>
              <a:rPr lang="en-US" sz="3200" dirty="0" err="1">
                <a:solidFill>
                  <a:srgbClr val="000000"/>
                </a:solidFill>
                <a:latin typeface="UTM Avo"/>
                <a:ea typeface="Times New Roman" panose="02020603050405020304" pitchFamily="18" charset="0"/>
              </a:rPr>
              <a:t>Cách</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mạng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tháng</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Tám</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thành</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công</a:t>
            </a:r>
            <a:r>
              <a:rPr lang="en-US" sz="3200" dirty="0">
                <a:solidFill>
                  <a:srgbClr val="000000"/>
                </a:solidFill>
                <a:latin typeface="UTM Avo"/>
                <a:ea typeface="Times New Roman" panose="02020603050405020304" pitchFamily="18" charset="0"/>
              </a:rPr>
              <a:t>!</a:t>
            </a:r>
            <a:endParaRPr lang="en-US" sz="3200" dirty="0">
              <a:latin typeface="UTM Avo"/>
              <a:ea typeface="Times New Roman" panose="02020603050405020304" pitchFamily="18" charset="0"/>
            </a:endParaRPr>
          </a:p>
          <a:p>
            <a:pPr algn="just">
              <a:lnSpc>
                <a:spcPct val="150000"/>
              </a:lnSpc>
            </a:pPr>
            <a:r>
              <a:rPr lang="en-US" sz="3200" dirty="0">
                <a:solidFill>
                  <a:srgbClr val="000000"/>
                </a:solidFill>
                <a:latin typeface="UTM Avo"/>
                <a:ea typeface="Times New Roman" panose="02020603050405020304" pitchFamily="18" charset="0"/>
              </a:rPr>
              <a:t>       - </a:t>
            </a:r>
            <a:r>
              <a:rPr lang="en-US" sz="3200" dirty="0" err="1">
                <a:solidFill>
                  <a:srgbClr val="000000"/>
                </a:solidFill>
                <a:latin typeface="UTM Avo"/>
                <a:ea typeface="Times New Roman" panose="02020603050405020304" pitchFamily="18" charset="0"/>
              </a:rPr>
              <a:t>Chấm</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dứt</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một</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trăm</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năm</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nô</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lệ</a:t>
            </a:r>
            <a:r>
              <a:rPr lang="en-US" sz="3200" dirty="0" smtClean="0">
                <a:solidFill>
                  <a:srgbClr val="000000"/>
                </a:solidFill>
                <a:latin typeface="UTM Avo"/>
                <a:ea typeface="Times New Roman" panose="02020603050405020304" pitchFamily="18" charset="0"/>
              </a:rPr>
              <a:t>!</a:t>
            </a:r>
          </a:p>
          <a:p>
            <a:pPr algn="just">
              <a:lnSpc>
                <a:spcPct val="150000"/>
              </a:lnSpc>
            </a:pPr>
            <a:r>
              <a:rPr lang="en-US" sz="3200" dirty="0" smtClean="0">
                <a:solidFill>
                  <a:srgbClr val="000000"/>
                </a:solidFill>
                <a:latin typeface="UTM Avo"/>
                <a:ea typeface="Times New Roman" panose="02020603050405020304" pitchFamily="18" charset="0"/>
              </a:rPr>
              <a:t>       - </a:t>
            </a:r>
            <a:r>
              <a:rPr lang="en-US" sz="3200" dirty="0" err="1">
                <a:solidFill>
                  <a:srgbClr val="000000"/>
                </a:solidFill>
                <a:latin typeface="UTM Avo"/>
                <a:ea typeface="Times New Roman" panose="02020603050405020304" pitchFamily="18" charset="0"/>
              </a:rPr>
              <a:t>Việt</a:t>
            </a:r>
            <a:r>
              <a:rPr lang="en-US" sz="3200" dirty="0">
                <a:solidFill>
                  <a:srgbClr val="000000"/>
                </a:solidFill>
                <a:latin typeface="UTM Avo"/>
                <a:ea typeface="Times New Roman" panose="02020603050405020304" pitchFamily="18" charset="0"/>
              </a:rPr>
              <a:t> Nam </a:t>
            </a:r>
            <a:r>
              <a:rPr lang="en-US" sz="3200" dirty="0" err="1">
                <a:solidFill>
                  <a:srgbClr val="000000"/>
                </a:solidFill>
                <a:latin typeface="UTM Avo"/>
                <a:ea typeface="Times New Roman" panose="02020603050405020304" pitchFamily="18" charset="0"/>
              </a:rPr>
              <a:t>Độc</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Lập</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Tự</a:t>
            </a:r>
            <a:r>
              <a:rPr lang="en-US" sz="3200" dirty="0">
                <a:solidFill>
                  <a:srgbClr val="000000"/>
                </a:solidFill>
                <a:latin typeface="UTM Avo"/>
                <a:ea typeface="Times New Roman" panose="02020603050405020304" pitchFamily="18" charset="0"/>
              </a:rPr>
              <a:t> Do, </a:t>
            </a:r>
            <a:r>
              <a:rPr lang="en-US" sz="3200" dirty="0" err="1">
                <a:solidFill>
                  <a:srgbClr val="000000"/>
                </a:solidFill>
                <a:latin typeface="UTM Avo"/>
                <a:ea typeface="Times New Roman" panose="02020603050405020304" pitchFamily="18" charset="0"/>
              </a:rPr>
              <a:t>Hạnh</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Phúc</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muôn</a:t>
            </a:r>
            <a:r>
              <a:rPr lang="en-US" sz="3200" dirty="0">
                <a:solidFill>
                  <a:srgbClr val="000000"/>
                </a:solidFill>
                <a:latin typeface="UTM Avo"/>
                <a:ea typeface="Times New Roman" panose="02020603050405020304" pitchFamily="18" charset="0"/>
              </a:rPr>
              <a:t> </a:t>
            </a:r>
            <a:r>
              <a:rPr lang="en-US" sz="3200" dirty="0" err="1">
                <a:solidFill>
                  <a:srgbClr val="000000"/>
                </a:solidFill>
                <a:latin typeface="UTM Avo"/>
                <a:ea typeface="Times New Roman" panose="02020603050405020304" pitchFamily="18" charset="0"/>
              </a:rPr>
              <a:t>năm</a:t>
            </a:r>
            <a:r>
              <a:rPr lang="en-US" sz="3200" dirty="0">
                <a:solidFill>
                  <a:srgbClr val="000000"/>
                </a:solidFill>
                <a:latin typeface="UTM Avo"/>
                <a:ea typeface="Times New Roman" panose="02020603050405020304" pitchFamily="18" charset="0"/>
              </a:rPr>
              <a:t>!</a:t>
            </a:r>
          </a:p>
          <a:p>
            <a:pPr algn="just">
              <a:lnSpc>
                <a:spcPct val="150000"/>
              </a:lnSpc>
            </a:pPr>
            <a:endParaRPr lang="en-US" sz="3200" dirty="0">
              <a:latin typeface="UTM Avo"/>
              <a:ea typeface="Times New Roman" panose="02020603050405020304" pitchFamily="18" charset="0"/>
            </a:endParaRPr>
          </a:p>
          <a:p>
            <a:pPr algn="just">
              <a:lnSpc>
                <a:spcPct val="150000"/>
              </a:lnSpc>
            </a:pP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90172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2808839-748A-FA56-4DF9-E5FD2127BC03}"/>
              </a:ext>
            </a:extLst>
          </p:cNvPr>
          <p:cNvSpPr/>
          <p:nvPr/>
        </p:nvSpPr>
        <p:spPr>
          <a:xfrm>
            <a:off x="361628" y="464948"/>
            <a:ext cx="856722" cy="704366"/>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UTM Avo" panose="02040603050506020204" pitchFamily="18" charset="0"/>
                <a:cs typeface="Times New Roman" panose="02020603050405020304" pitchFamily="18" charset="0"/>
              </a:rPr>
              <a:t>3</a:t>
            </a:r>
          </a:p>
        </p:txBody>
      </p:sp>
      <p:sp>
        <p:nvSpPr>
          <p:cNvPr id="7" name="TextBox 6">
            <a:extLst>
              <a:ext uri="{FF2B5EF4-FFF2-40B4-BE49-F238E27FC236}">
                <a16:creationId xmlns:a16="http://schemas.microsoft.com/office/drawing/2014/main" id="{89905C99-AC6C-75E6-8C61-BBFE49D3FE92}"/>
              </a:ext>
            </a:extLst>
          </p:cNvPr>
          <p:cNvSpPr txBox="1"/>
          <p:nvPr/>
        </p:nvSpPr>
        <p:spPr>
          <a:xfrm>
            <a:off x="495947" y="464948"/>
            <a:ext cx="11561734" cy="5678478"/>
          </a:xfrm>
          <a:prstGeom prst="rect">
            <a:avLst/>
          </a:prstGeom>
          <a:noFill/>
        </p:spPr>
        <p:txBody>
          <a:bodyPr wrap="square">
            <a:spAutoFit/>
          </a:bodyPr>
          <a:lstStyle/>
          <a:p>
            <a:pPr algn="just">
              <a:lnSpc>
                <a:spcPct val="150000"/>
              </a:lnSpc>
            </a:pPr>
            <a:r>
              <a:rPr lang="en-US" sz="2800" kern="100" dirty="0">
                <a:effectLst/>
                <a:latin typeface="UTM Avo" panose="02040603050506020204" pitchFamily="18" charset="0"/>
                <a:ea typeface="Calibri" panose="020F0502020204030204" pitchFamily="34" charset="0"/>
                <a:cs typeface="Times New Roman" panose="02020603050405020304" pitchFamily="18" charset="0"/>
              </a:rPr>
              <a:t>	</a:t>
            </a:r>
            <a:r>
              <a:rPr lang="en-US" sz="2800" dirty="0" err="1">
                <a:latin typeface="UTM Avo" panose="02040603050506020204"/>
              </a:rPr>
              <a:t>Mọi</a:t>
            </a:r>
            <a:r>
              <a:rPr lang="en-US" sz="2800" dirty="0">
                <a:latin typeface="UTM Avo" panose="02040603050506020204"/>
              </a:rPr>
              <a:t> </a:t>
            </a:r>
            <a:r>
              <a:rPr lang="en-US" sz="2800" dirty="0" err="1">
                <a:latin typeface="UTM Avo" panose="02040603050506020204"/>
              </a:rPr>
              <a:t>người</a:t>
            </a:r>
            <a:r>
              <a:rPr lang="en-US" sz="2800" dirty="0">
                <a:latin typeface="UTM Avo" panose="02040603050506020204"/>
              </a:rPr>
              <a:t> </a:t>
            </a:r>
            <a:r>
              <a:rPr lang="en-US" sz="2800" dirty="0" err="1">
                <a:latin typeface="UTM Avo" panose="02040603050506020204"/>
              </a:rPr>
              <a:t>như</a:t>
            </a:r>
            <a:r>
              <a:rPr lang="en-US" sz="2800" dirty="0">
                <a:latin typeface="UTM Avo" panose="02040603050506020204"/>
              </a:rPr>
              <a:t> </a:t>
            </a:r>
            <a:r>
              <a:rPr lang="en-US" sz="2800" dirty="0" err="1">
                <a:latin typeface="UTM Avo" panose="02040603050506020204"/>
              </a:rPr>
              <a:t>dậy</a:t>
            </a:r>
            <a:r>
              <a:rPr lang="en-US" sz="2800" dirty="0">
                <a:latin typeface="UTM Avo" panose="02040603050506020204"/>
              </a:rPr>
              <a:t> </a:t>
            </a:r>
            <a:r>
              <a:rPr lang="en-US" sz="2800" dirty="0" err="1">
                <a:latin typeface="UTM Avo" panose="02040603050506020204"/>
              </a:rPr>
              <a:t>lên</a:t>
            </a:r>
            <a:r>
              <a:rPr lang="en-US" sz="2800" dirty="0">
                <a:latin typeface="UTM Avo" panose="02040603050506020204"/>
              </a:rPr>
              <a:t>. Ai </a:t>
            </a:r>
            <a:r>
              <a:rPr lang="en-US" sz="2800" dirty="0" err="1">
                <a:latin typeface="UTM Avo" panose="02040603050506020204"/>
              </a:rPr>
              <a:t>cũng</a:t>
            </a:r>
            <a:r>
              <a:rPr lang="en-US" sz="2800" dirty="0">
                <a:latin typeface="UTM Avo" panose="02040603050506020204"/>
              </a:rPr>
              <a:t> </a:t>
            </a:r>
            <a:r>
              <a:rPr lang="en-US" sz="2800" dirty="0" err="1">
                <a:latin typeface="UTM Avo" panose="02040603050506020204"/>
              </a:rPr>
              <a:t>muốn</a:t>
            </a:r>
            <a:r>
              <a:rPr lang="en-US" sz="2800" dirty="0">
                <a:latin typeface="UTM Avo" panose="02040603050506020204"/>
              </a:rPr>
              <a:t> </a:t>
            </a:r>
            <a:r>
              <a:rPr lang="en-US" sz="2800" dirty="0" err="1">
                <a:latin typeface="UTM Avo" panose="02040603050506020204"/>
              </a:rPr>
              <a:t>cất</a:t>
            </a:r>
            <a:r>
              <a:rPr lang="en-US" sz="2800" dirty="0">
                <a:latin typeface="UTM Avo" panose="02040603050506020204"/>
              </a:rPr>
              <a:t> </a:t>
            </a:r>
            <a:r>
              <a:rPr lang="en-US" sz="2800" dirty="0" err="1">
                <a:latin typeface="UTM Avo" panose="02040603050506020204"/>
              </a:rPr>
              <a:t>tiếng</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nhưng</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biết</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gì</a:t>
            </a:r>
            <a:r>
              <a:rPr lang="en-US" sz="2800" dirty="0">
                <a:latin typeface="UTM Avo" panose="02040603050506020204"/>
              </a:rPr>
              <a:t>. </a:t>
            </a:r>
            <a:r>
              <a:rPr lang="en-US" sz="2800" dirty="0" err="1">
                <a:latin typeface="UTM Avo" panose="02040603050506020204"/>
              </a:rPr>
              <a:t>Bấy</a:t>
            </a:r>
            <a:r>
              <a:rPr lang="en-US" sz="2800" dirty="0">
                <a:latin typeface="UTM Avo" panose="02040603050506020204"/>
              </a:rPr>
              <a:t> </a:t>
            </a:r>
            <a:r>
              <a:rPr lang="en-US" sz="2800" dirty="0" err="1">
                <a:latin typeface="UTM Avo" panose="02040603050506020204"/>
              </a:rPr>
              <a:t>giờ</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có</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nào</a:t>
            </a:r>
            <a:r>
              <a:rPr lang="en-US" sz="2800" dirty="0">
                <a:latin typeface="UTM Avo" panose="02040603050506020204"/>
              </a:rPr>
              <a:t> </a:t>
            </a:r>
            <a:r>
              <a:rPr lang="en-US" sz="2800" dirty="0" err="1">
                <a:latin typeface="UTM Avo" panose="02040603050506020204"/>
              </a:rPr>
              <a:t>đủ</a:t>
            </a:r>
            <a:r>
              <a:rPr lang="en-US" sz="2800" dirty="0">
                <a:latin typeface="UTM Avo" panose="02040603050506020204"/>
              </a:rPr>
              <a:t> </a:t>
            </a:r>
            <a:r>
              <a:rPr lang="en-US" sz="2800" dirty="0" err="1">
                <a:latin typeface="UTM Avo" panose="02040603050506020204"/>
              </a:rPr>
              <a:t>cho</a:t>
            </a:r>
            <a:r>
              <a:rPr lang="en-US" sz="2800" dirty="0">
                <a:latin typeface="UTM Avo" panose="02040603050506020204"/>
              </a:rPr>
              <a:t> con </a:t>
            </a:r>
            <a:r>
              <a:rPr lang="en-US" sz="2800" dirty="0" err="1">
                <a:latin typeface="UTM Avo" panose="02040603050506020204"/>
              </a:rPr>
              <a:t>người</a:t>
            </a:r>
            <a:r>
              <a:rPr lang="en-US" sz="2800" dirty="0">
                <a:latin typeface="UTM Avo" panose="02040603050506020204"/>
              </a:rPr>
              <a:t> </a:t>
            </a:r>
            <a:r>
              <a:rPr lang="en-US" sz="2800" dirty="0" err="1">
                <a:latin typeface="UTM Avo" panose="02040603050506020204"/>
              </a:rPr>
              <a:t>được</a:t>
            </a:r>
            <a:r>
              <a:rPr lang="en-US" sz="2800" dirty="0">
                <a:latin typeface="UTM Avo" panose="02040603050506020204"/>
              </a:rPr>
              <a:t> </a:t>
            </a:r>
            <a:r>
              <a:rPr lang="en-US" sz="2800" dirty="0" err="1">
                <a:latin typeface="UTM Avo" panose="02040603050506020204"/>
              </a:rPr>
              <a:t>hả</a:t>
            </a:r>
            <a:r>
              <a:rPr lang="en-US" sz="2800" dirty="0">
                <a:latin typeface="UTM Avo" panose="02040603050506020204"/>
              </a:rPr>
              <a:t> </a:t>
            </a:r>
            <a:r>
              <a:rPr lang="en-US" sz="2800" dirty="0" err="1">
                <a:latin typeface="UTM Avo" panose="02040603050506020204"/>
              </a:rPr>
              <a:t>hê</a:t>
            </a:r>
            <a:r>
              <a:rPr lang="en-US" sz="2800" dirty="0">
                <a:latin typeface="UTM Avo" panose="02040603050506020204"/>
              </a:rPr>
              <a:t> </a:t>
            </a:r>
            <a:r>
              <a:rPr lang="en-US" sz="2800" dirty="0" err="1">
                <a:latin typeface="UTM Avo" panose="02040603050506020204"/>
              </a:rPr>
              <a:t>mừng</a:t>
            </a:r>
            <a:r>
              <a:rPr lang="en-US" sz="2800" dirty="0">
                <a:latin typeface="UTM Avo" panose="02040603050506020204"/>
              </a:rPr>
              <a:t> </a:t>
            </a:r>
            <a:r>
              <a:rPr lang="en-US" sz="2800" dirty="0" err="1">
                <a:latin typeface="UTM Avo" panose="02040603050506020204"/>
              </a:rPr>
              <a:t>ngày</a:t>
            </a:r>
            <a:r>
              <a:rPr lang="en-US" sz="2800" dirty="0">
                <a:latin typeface="UTM Avo" panose="02040603050506020204"/>
              </a:rPr>
              <a:t> </a:t>
            </a:r>
            <a:r>
              <a:rPr lang="en-US" sz="2800" dirty="0" err="1">
                <a:latin typeface="UTM Avo" panose="02040603050506020204"/>
              </a:rPr>
              <a:t>chấm</a:t>
            </a:r>
            <a:r>
              <a:rPr lang="en-US" sz="2800" dirty="0">
                <a:latin typeface="UTM Avo" panose="02040603050506020204"/>
              </a:rPr>
              <a:t> </a:t>
            </a:r>
            <a:r>
              <a:rPr lang="en-US" sz="2800" dirty="0" err="1">
                <a:latin typeface="UTM Avo" panose="02040603050506020204"/>
              </a:rPr>
              <a:t>dứt</a:t>
            </a:r>
            <a:r>
              <a:rPr lang="en-US" sz="2800" dirty="0">
                <a:latin typeface="UTM Avo" panose="02040603050506020204"/>
              </a:rPr>
              <a:t> </a:t>
            </a:r>
            <a:r>
              <a:rPr lang="en-US" sz="2800" dirty="0" err="1">
                <a:latin typeface="UTM Avo" panose="02040603050506020204"/>
              </a:rPr>
              <a:t>đời</a:t>
            </a:r>
            <a:r>
              <a:rPr lang="en-US" sz="2800" dirty="0">
                <a:latin typeface="UTM Avo" panose="02040603050506020204"/>
              </a:rPr>
              <a:t> </a:t>
            </a:r>
            <a:r>
              <a:rPr lang="en-US" sz="2800" dirty="0" err="1">
                <a:latin typeface="UTM Avo" panose="02040603050506020204"/>
              </a:rPr>
              <a:t>nô</a:t>
            </a:r>
            <a:r>
              <a:rPr lang="en-US" sz="2800" dirty="0">
                <a:latin typeface="UTM Avo" panose="02040603050506020204"/>
              </a:rPr>
              <a:t> </a:t>
            </a:r>
            <a:r>
              <a:rPr lang="en-US" sz="2800" dirty="0" err="1">
                <a:latin typeface="UTM Avo" panose="02040603050506020204"/>
              </a:rPr>
              <a:t>lệ</a:t>
            </a:r>
            <a:r>
              <a:rPr lang="en-US" sz="2800" dirty="0">
                <a:latin typeface="UTM Avo" panose="02040603050506020204"/>
              </a:rPr>
              <a:t>. </a:t>
            </a:r>
            <a:r>
              <a:rPr lang="en-US" sz="2800" dirty="0" err="1">
                <a:latin typeface="UTM Avo" panose="02040603050506020204"/>
              </a:rPr>
              <a:t>Thế</a:t>
            </a:r>
            <a:r>
              <a:rPr lang="en-US" sz="2800" dirty="0">
                <a:latin typeface="UTM Avo" panose="02040603050506020204"/>
              </a:rPr>
              <a:t> </a:t>
            </a:r>
            <a:r>
              <a:rPr lang="en-US" sz="2800" dirty="0" err="1">
                <a:latin typeface="UTM Avo" panose="02040603050506020204"/>
              </a:rPr>
              <a:t>là</a:t>
            </a:r>
            <a:r>
              <a:rPr lang="en-US" sz="2800" dirty="0">
                <a:latin typeface="UTM Avo" panose="02040603050506020204"/>
              </a:rPr>
              <a:t> </a:t>
            </a:r>
            <a:r>
              <a:rPr lang="en-US" sz="2800" dirty="0" err="1">
                <a:latin typeface="UTM Avo" panose="02040603050506020204"/>
              </a:rPr>
              <a:t>mạnh</a:t>
            </a:r>
            <a:r>
              <a:rPr lang="en-US" sz="2800" dirty="0">
                <a:latin typeface="UTM Avo" panose="02040603050506020204"/>
              </a:rPr>
              <a:t> </a:t>
            </a:r>
            <a:r>
              <a:rPr lang="en-US" sz="2800" dirty="0" err="1">
                <a:latin typeface="UTM Avo" panose="02040603050506020204"/>
              </a:rPr>
              <a:t>ai</a:t>
            </a:r>
            <a:r>
              <a:rPr lang="en-US" sz="2800" dirty="0">
                <a:latin typeface="UTM Avo" panose="02040603050506020204"/>
              </a:rPr>
              <a:t> </a:t>
            </a:r>
            <a:r>
              <a:rPr lang="en-US" sz="2800" dirty="0" err="1">
                <a:latin typeface="UTM Avo" panose="02040603050506020204"/>
              </a:rPr>
              <a:t>nấy</a:t>
            </a:r>
            <a:r>
              <a:rPr lang="en-US" sz="2800" dirty="0">
                <a:latin typeface="UTM Avo" panose="02040603050506020204"/>
              </a:rPr>
              <a:t> </a:t>
            </a:r>
            <a:r>
              <a:rPr lang="en-US" sz="2800" dirty="0" err="1">
                <a:latin typeface="UTM Avo" panose="02040603050506020204"/>
              </a:rPr>
              <a:t>hét</a:t>
            </a:r>
            <a:r>
              <a:rPr lang="en-US" sz="2800" dirty="0">
                <a:latin typeface="UTM Avo" panose="02040603050506020204"/>
              </a:rPr>
              <a:t>, </a:t>
            </a:r>
            <a:r>
              <a:rPr lang="en-US" sz="2800" dirty="0" err="1">
                <a:latin typeface="UTM Avo" panose="02040603050506020204"/>
              </a:rPr>
              <a:t>vừa</a:t>
            </a:r>
            <a:r>
              <a:rPr lang="en-US" sz="2800" dirty="0">
                <a:latin typeface="UTM Avo" panose="02040603050506020204"/>
              </a:rPr>
              <a:t> </a:t>
            </a:r>
            <a:r>
              <a:rPr lang="en-US" sz="2800" dirty="0" err="1">
                <a:latin typeface="UTM Avo" panose="02040603050506020204"/>
              </a:rPr>
              <a:t>hét</a:t>
            </a:r>
            <a:r>
              <a:rPr lang="en-US" sz="2800" dirty="0">
                <a:latin typeface="UTM Avo" panose="02040603050506020204"/>
              </a:rPr>
              <a:t> </a:t>
            </a:r>
            <a:r>
              <a:rPr lang="en-US" sz="2800" dirty="0" err="1">
                <a:latin typeface="UTM Avo" panose="02040603050506020204"/>
              </a:rPr>
              <a:t>vừa</a:t>
            </a:r>
            <a:r>
              <a:rPr lang="en-US" sz="2800" dirty="0">
                <a:latin typeface="UTM Avo" panose="02040603050506020204"/>
              </a:rPr>
              <a:t> </a:t>
            </a:r>
            <a:r>
              <a:rPr lang="en-US" sz="2800" dirty="0" err="1">
                <a:latin typeface="UTM Avo" panose="02040603050506020204"/>
              </a:rPr>
              <a:t>giơ</a:t>
            </a:r>
            <a:r>
              <a:rPr lang="en-US" sz="2800" dirty="0">
                <a:latin typeface="UTM Avo" panose="02040603050506020204"/>
              </a:rPr>
              <a:t> </a:t>
            </a:r>
            <a:r>
              <a:rPr lang="en-US" sz="2800" dirty="0" err="1">
                <a:latin typeface="UTM Avo" panose="02040603050506020204"/>
              </a:rPr>
              <a:t>cao</a:t>
            </a:r>
            <a:r>
              <a:rPr lang="en-US" sz="2800" dirty="0">
                <a:latin typeface="UTM Avo" panose="02040603050506020204"/>
              </a:rPr>
              <a:t> </a:t>
            </a:r>
            <a:r>
              <a:rPr lang="en-US" sz="2800" dirty="0" err="1">
                <a:latin typeface="UTM Avo" panose="02040603050506020204"/>
              </a:rPr>
              <a:t>tay</a:t>
            </a:r>
            <a:r>
              <a:rPr lang="en-US" sz="2800" dirty="0">
                <a:latin typeface="UTM Avo" panose="02040603050506020204"/>
              </a:rPr>
              <a:t> </a:t>
            </a:r>
            <a:r>
              <a:rPr lang="en-US" sz="2800" dirty="0" err="1">
                <a:latin typeface="UTM Avo" panose="02040603050506020204"/>
              </a:rPr>
              <a:t>vẫy</a:t>
            </a:r>
            <a:r>
              <a:rPr lang="en-US" sz="2800" dirty="0">
                <a:latin typeface="UTM Avo" panose="02040603050506020204"/>
              </a:rPr>
              <a:t> </a:t>
            </a:r>
            <a:r>
              <a:rPr lang="en-US" sz="2800" dirty="0" err="1">
                <a:latin typeface="UTM Avo" panose="02040603050506020204"/>
              </a:rPr>
              <a:t>cờ</a:t>
            </a:r>
            <a:r>
              <a:rPr lang="en-US" sz="2800" dirty="0">
                <a:latin typeface="UTM Avo" panose="02040603050506020204"/>
              </a:rPr>
              <a:t>. </a:t>
            </a:r>
            <a:r>
              <a:rPr lang="en-US" sz="2800" dirty="0" err="1">
                <a:latin typeface="UTM Avo" panose="02040603050506020204"/>
              </a:rPr>
              <a:t>Rồi</a:t>
            </a:r>
            <a:r>
              <a:rPr lang="en-US" sz="2800" dirty="0">
                <a:latin typeface="UTM Avo" panose="02040603050506020204"/>
              </a:rPr>
              <a:t> </a:t>
            </a:r>
            <a:r>
              <a:rPr lang="en-US" sz="2800" dirty="0" err="1">
                <a:latin typeface="UTM Avo" panose="02040603050506020204"/>
              </a:rPr>
              <a:t>tất</a:t>
            </a:r>
            <a:r>
              <a:rPr lang="en-US" sz="2800" dirty="0">
                <a:latin typeface="UTM Avo" panose="02040603050506020204"/>
              </a:rPr>
              <a:t> </a:t>
            </a:r>
            <a:r>
              <a:rPr lang="en-US" sz="2800" dirty="0" err="1">
                <a:latin typeface="UTM Avo" panose="02040603050506020204"/>
              </a:rPr>
              <a:t>cả</a:t>
            </a:r>
            <a:r>
              <a:rPr lang="en-US" sz="2800" dirty="0">
                <a:latin typeface="UTM Avo" panose="02040603050506020204"/>
              </a:rPr>
              <a:t> </a:t>
            </a:r>
            <a:r>
              <a:rPr lang="en-US" sz="2800" dirty="0" err="1">
                <a:latin typeface="UTM Avo" panose="02040603050506020204"/>
              </a:rPr>
              <a:t>cùng</a:t>
            </a:r>
            <a:r>
              <a:rPr lang="en-US" sz="2800" dirty="0">
                <a:latin typeface="UTM Avo" panose="02040603050506020204"/>
              </a:rPr>
              <a:t> </a:t>
            </a:r>
            <a:r>
              <a:rPr lang="en-US" sz="2800" dirty="0" err="1">
                <a:latin typeface="UTM Avo" panose="02040603050506020204"/>
              </a:rPr>
              <a:t>cất</a:t>
            </a:r>
            <a:r>
              <a:rPr lang="en-US" sz="2800" dirty="0">
                <a:latin typeface="UTM Avo" panose="02040603050506020204"/>
              </a:rPr>
              <a:t> </a:t>
            </a:r>
            <a:r>
              <a:rPr lang="en-US" sz="2800" dirty="0" err="1">
                <a:latin typeface="UTM Avo" panose="02040603050506020204"/>
              </a:rPr>
              <a:t>tiếng</a:t>
            </a:r>
            <a:r>
              <a:rPr lang="en-US" sz="2800" dirty="0">
                <a:latin typeface="UTM Avo" panose="02040603050506020204"/>
              </a:rPr>
              <a:t> </a:t>
            </a:r>
            <a:r>
              <a:rPr lang="en-US" sz="2800" dirty="0" err="1">
                <a:latin typeface="UTM Avo" panose="02040603050506020204"/>
              </a:rPr>
              <a:t>hòa</a:t>
            </a:r>
            <a:r>
              <a:rPr lang="en-US" sz="2800" dirty="0">
                <a:latin typeface="UTM Avo" panose="02040603050506020204"/>
              </a:rPr>
              <a:t> </a:t>
            </a:r>
            <a:r>
              <a:rPr lang="en-US" sz="2800" dirty="0" err="1">
                <a:latin typeface="UTM Avo" panose="02040603050506020204"/>
              </a:rPr>
              <a:t>theo.</a:t>
            </a:r>
            <a:r>
              <a:rPr lang="en-US" sz="2800" dirty="0">
                <a:latin typeface="UTM Avo" panose="02040603050506020204"/>
              </a:rPr>
              <a:t> </a:t>
            </a:r>
            <a:r>
              <a:rPr lang="en-US" sz="2800" dirty="0" err="1">
                <a:latin typeface="UTM Avo" panose="02040603050506020204"/>
              </a:rPr>
              <a:t>Đó</a:t>
            </a:r>
            <a:r>
              <a:rPr lang="en-US" sz="2800" dirty="0">
                <a:latin typeface="UTM Avo" panose="02040603050506020204"/>
              </a:rPr>
              <a:t> </a:t>
            </a:r>
            <a:r>
              <a:rPr lang="en-US" sz="2800" dirty="0" err="1">
                <a:latin typeface="UTM Avo" panose="02040603050506020204"/>
              </a:rPr>
              <a:t>là</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được</a:t>
            </a:r>
            <a:r>
              <a:rPr lang="en-US" sz="2800" dirty="0">
                <a:latin typeface="UTM Avo" panose="02040603050506020204"/>
              </a:rPr>
              <a:t> </a:t>
            </a:r>
            <a:r>
              <a:rPr lang="en-US" sz="2800" dirty="0" err="1">
                <a:latin typeface="UTM Avo" panose="02040603050506020204"/>
              </a:rPr>
              <a:t>soạn</a:t>
            </a:r>
            <a:r>
              <a:rPr lang="en-US" sz="2800" dirty="0">
                <a:latin typeface="UTM Avo" panose="02040603050506020204"/>
              </a:rPr>
              <a:t> </a:t>
            </a:r>
            <a:r>
              <a:rPr lang="en-US" sz="2800" dirty="0" err="1">
                <a:latin typeface="UTM Avo" panose="02040603050506020204"/>
              </a:rPr>
              <a:t>trước</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lời</a:t>
            </a:r>
            <a:r>
              <a:rPr lang="en-US" sz="2800" dirty="0">
                <a:latin typeface="UTM Avo" panose="02040603050506020204"/>
              </a:rPr>
              <a:t>, </a:t>
            </a:r>
            <a:r>
              <a:rPr lang="en-US" sz="2800" dirty="0" err="1">
                <a:latin typeface="UTM Avo" panose="02040603050506020204"/>
              </a:rPr>
              <a:t>phát</a:t>
            </a:r>
            <a:r>
              <a:rPr lang="en-US" sz="2800" dirty="0">
                <a:latin typeface="UTM Avo" panose="02040603050506020204"/>
              </a:rPr>
              <a:t> </a:t>
            </a:r>
            <a:r>
              <a:rPr lang="en-US" sz="2800" dirty="0" err="1">
                <a:latin typeface="UTM Avo" panose="02040603050506020204"/>
              </a:rPr>
              <a:t>ra</a:t>
            </a:r>
            <a:r>
              <a:rPr lang="en-US" sz="2800" dirty="0">
                <a:latin typeface="UTM Avo" panose="02040603050506020204"/>
              </a:rPr>
              <a:t> </a:t>
            </a:r>
            <a:r>
              <a:rPr lang="en-US" sz="2800" dirty="0" err="1">
                <a:latin typeface="UTM Avo" panose="02040603050506020204"/>
              </a:rPr>
              <a:t>từ</a:t>
            </a:r>
            <a:r>
              <a:rPr lang="en-US" sz="2800" dirty="0">
                <a:latin typeface="UTM Avo" panose="02040603050506020204"/>
              </a:rPr>
              <a:t> </a:t>
            </a:r>
            <a:r>
              <a:rPr lang="en-US" sz="2800" dirty="0" err="1">
                <a:latin typeface="UTM Avo" panose="02040603050506020204"/>
              </a:rPr>
              <a:t>sức</a:t>
            </a:r>
            <a:r>
              <a:rPr lang="en-US" sz="2800" dirty="0">
                <a:latin typeface="UTM Avo" panose="02040603050506020204"/>
              </a:rPr>
              <a:t> </a:t>
            </a:r>
            <a:r>
              <a:rPr lang="en-US" sz="2800" dirty="0" err="1">
                <a:latin typeface="UTM Avo" panose="02040603050506020204"/>
              </a:rPr>
              <a:t>mạnh</a:t>
            </a:r>
            <a:r>
              <a:rPr lang="en-US" sz="2800" dirty="0">
                <a:latin typeface="UTM Avo" panose="02040603050506020204"/>
              </a:rPr>
              <a:t> </a:t>
            </a:r>
            <a:r>
              <a:rPr lang="en-US" sz="2800" dirty="0" err="1">
                <a:latin typeface="UTM Avo" panose="02040603050506020204"/>
              </a:rPr>
              <a:t>trong</a:t>
            </a:r>
            <a:r>
              <a:rPr lang="en-US" sz="2800" dirty="0">
                <a:latin typeface="UTM Avo" panose="02040603050506020204"/>
              </a:rPr>
              <a:t> </a:t>
            </a:r>
            <a:r>
              <a:rPr lang="en-US" sz="2800" dirty="0" err="1">
                <a:latin typeface="UTM Avo" panose="02040603050506020204"/>
              </a:rPr>
              <a:t>lồng</a:t>
            </a:r>
            <a:r>
              <a:rPr lang="en-US" sz="2800" dirty="0">
                <a:latin typeface="UTM Avo" panose="02040603050506020204"/>
              </a:rPr>
              <a:t> </a:t>
            </a:r>
            <a:r>
              <a:rPr lang="en-US" sz="2800" dirty="0" err="1">
                <a:latin typeface="UTM Avo" panose="02040603050506020204"/>
              </a:rPr>
              <a:t>ngực</a:t>
            </a:r>
            <a:r>
              <a:rPr lang="en-US" sz="2800" dirty="0">
                <a:latin typeface="UTM Avo" panose="02040603050506020204"/>
              </a:rPr>
              <a:t> </a:t>
            </a:r>
            <a:r>
              <a:rPr lang="en-US" sz="2800" dirty="0" err="1">
                <a:latin typeface="UTM Avo" panose="02040603050506020204"/>
              </a:rPr>
              <a:t>của</a:t>
            </a:r>
            <a:r>
              <a:rPr lang="en-US" sz="2800" dirty="0">
                <a:latin typeface="UTM Avo" panose="02040603050506020204"/>
              </a:rPr>
              <a:t> </a:t>
            </a:r>
            <a:r>
              <a:rPr lang="en-US" sz="2800" dirty="0" err="1">
                <a:latin typeface="UTM Avo" panose="02040603050506020204"/>
              </a:rPr>
              <a:t>mỗi</a:t>
            </a:r>
            <a:r>
              <a:rPr lang="en-US" sz="2800" dirty="0">
                <a:latin typeface="UTM Avo" panose="02040603050506020204"/>
              </a:rPr>
              <a:t> </a:t>
            </a:r>
            <a:r>
              <a:rPr lang="en-US" sz="2800" dirty="0" err="1">
                <a:latin typeface="UTM Avo" panose="02040603050506020204"/>
              </a:rPr>
              <a:t>người</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thể</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lại</a:t>
            </a:r>
            <a:r>
              <a:rPr lang="en-US" sz="2800" dirty="0">
                <a:latin typeface="UTM Avo" panose="02040603050506020204"/>
              </a:rPr>
              <a:t> </a:t>
            </a:r>
            <a:r>
              <a:rPr lang="en-US" sz="2800" dirty="0" err="1">
                <a:latin typeface="UTM Avo" panose="02040603050506020204"/>
              </a:rPr>
              <a:t>lần</a:t>
            </a:r>
            <a:r>
              <a:rPr lang="en-US" sz="2800" dirty="0">
                <a:latin typeface="UTM Avo" panose="02040603050506020204"/>
              </a:rPr>
              <a:t> </a:t>
            </a:r>
            <a:r>
              <a:rPr lang="en-US" sz="2800" dirty="0" err="1">
                <a:latin typeface="UTM Avo" panose="02040603050506020204"/>
              </a:rPr>
              <a:t>thứ</a:t>
            </a:r>
            <a:r>
              <a:rPr lang="en-US" sz="2800" dirty="0">
                <a:latin typeface="UTM Avo" panose="02040603050506020204"/>
              </a:rPr>
              <a:t> </a:t>
            </a:r>
            <a:r>
              <a:rPr lang="en-US" sz="2800" dirty="0" err="1">
                <a:latin typeface="UTM Avo" panose="02040603050506020204"/>
              </a:rPr>
              <a:t>hai</a:t>
            </a:r>
            <a:r>
              <a:rPr lang="en-US" sz="2800" dirty="0">
                <a:latin typeface="UTM Avo" panose="02040603050506020204"/>
              </a:rPr>
              <a:t> </a:t>
            </a:r>
            <a:r>
              <a:rPr lang="en-US" sz="2800" dirty="0" err="1">
                <a:latin typeface="UTM Avo" panose="02040603050506020204"/>
              </a:rPr>
              <a:t>mà</a:t>
            </a:r>
            <a:r>
              <a:rPr lang="en-US" sz="2800" dirty="0">
                <a:latin typeface="UTM Avo" panose="02040603050506020204"/>
              </a:rPr>
              <a:t> </a:t>
            </a:r>
            <a:r>
              <a:rPr lang="en-US" sz="2800" dirty="0" err="1">
                <a:latin typeface="UTM Avo" panose="02040603050506020204"/>
              </a:rPr>
              <a:t>vang</a:t>
            </a:r>
            <a:r>
              <a:rPr lang="en-US" sz="2800" dirty="0">
                <a:latin typeface="UTM Avo" panose="02040603050506020204"/>
              </a:rPr>
              <a:t> </a:t>
            </a:r>
            <a:r>
              <a:rPr lang="en-US" sz="2800" dirty="0" err="1">
                <a:latin typeface="UTM Avo" panose="02040603050506020204"/>
              </a:rPr>
              <a:t>mãi</a:t>
            </a:r>
            <a:r>
              <a:rPr lang="en-US" sz="2800" dirty="0">
                <a:latin typeface="UTM Avo" panose="02040603050506020204"/>
              </a:rPr>
              <a:t> </a:t>
            </a:r>
            <a:r>
              <a:rPr lang="en-US" sz="2800" dirty="0" err="1">
                <a:latin typeface="UTM Avo" panose="02040603050506020204"/>
              </a:rPr>
              <a:t>với</a:t>
            </a:r>
            <a:r>
              <a:rPr lang="en-US" sz="2800" dirty="0">
                <a:latin typeface="UTM Avo" panose="02040603050506020204"/>
              </a:rPr>
              <a:t> </a:t>
            </a:r>
            <a:r>
              <a:rPr lang="en-US" sz="2800" dirty="0" err="1">
                <a:latin typeface="UTM Avo" panose="02040603050506020204"/>
              </a:rPr>
              <a:t>đời</a:t>
            </a:r>
            <a:r>
              <a:rPr lang="en-US" sz="2800" dirty="0">
                <a:latin typeface="UTM Avo" panose="02040603050506020204"/>
              </a:rPr>
              <a:t> </a:t>
            </a:r>
            <a:r>
              <a:rPr lang="en-US" sz="2800" dirty="0" err="1">
                <a:latin typeface="UTM Avo" panose="02040603050506020204"/>
              </a:rPr>
              <a:t>người</a:t>
            </a:r>
            <a:r>
              <a:rPr lang="en-US" sz="2800" dirty="0">
                <a:latin typeface="UTM Avo" panose="02040603050506020204"/>
              </a:rPr>
              <a:t>. </a:t>
            </a:r>
          </a:p>
          <a:p>
            <a:pPr>
              <a:lnSpc>
                <a:spcPct val="150000"/>
              </a:lnSpc>
            </a:pPr>
            <a:r>
              <a:rPr lang="en-US" sz="2800" i="1" dirty="0">
                <a:latin typeface="UTM Avo" panose="02040603050506020204"/>
              </a:rPr>
              <a:t>                                                               </a:t>
            </a:r>
            <a:r>
              <a:rPr lang="en-US" sz="2800" i="1" dirty="0" smtClean="0">
                <a:latin typeface="UTM Avo" panose="02040603050506020204"/>
              </a:rPr>
              <a:t> Theo</a:t>
            </a:r>
            <a:r>
              <a:rPr lang="en-US" sz="2800" dirty="0" smtClean="0">
                <a:latin typeface="UTM Avo" panose="02040603050506020204"/>
              </a:rPr>
              <a:t> </a:t>
            </a:r>
            <a:r>
              <a:rPr lang="en-US" sz="2800" dirty="0" err="1">
                <a:latin typeface="UTM Avo" panose="02040603050506020204"/>
              </a:rPr>
              <a:t>Nguyễn</a:t>
            </a:r>
            <a:r>
              <a:rPr lang="en-US" sz="2800" dirty="0">
                <a:latin typeface="UTM Avo" panose="02040603050506020204"/>
              </a:rPr>
              <a:t> </a:t>
            </a:r>
            <a:r>
              <a:rPr lang="en-US" sz="2800" dirty="0" err="1">
                <a:latin typeface="UTM Avo" panose="02040603050506020204"/>
              </a:rPr>
              <a:t>Quang</a:t>
            </a:r>
            <a:r>
              <a:rPr lang="en-US" sz="2800" dirty="0">
                <a:latin typeface="UTM Avo" panose="02040603050506020204"/>
              </a:rPr>
              <a:t> </a:t>
            </a:r>
            <a:r>
              <a:rPr lang="en-US" sz="2800" dirty="0" err="1">
                <a:latin typeface="UTM Avo" panose="02040603050506020204"/>
              </a:rPr>
              <a:t>Sáng</a:t>
            </a:r>
            <a:endParaRPr lang="en-US" sz="2800" dirty="0">
              <a:latin typeface="UTM Avo" panose="02040603050506020204"/>
            </a:endParaRPr>
          </a:p>
          <a:p>
            <a:pPr algn="just">
              <a:lnSpc>
                <a:spcPct val="150000"/>
              </a:lnSpc>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66806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47957" y="1900767"/>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13235" y="4002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14" y="249512"/>
            <a:ext cx="11557850" cy="8181566"/>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7133" y="-14687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712923" y="-460856"/>
            <a:ext cx="2247235" cy="1773463"/>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784808" y="436911"/>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CHÚ GIẢI</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9B850C58-E15F-6F61-EE6B-4BAD374BC352}"/>
              </a:ext>
            </a:extLst>
          </p:cNvPr>
          <p:cNvSpPr txBox="1"/>
          <p:nvPr/>
        </p:nvSpPr>
        <p:spPr>
          <a:xfrm>
            <a:off x="1983784" y="1004121"/>
            <a:ext cx="8865030" cy="5262979"/>
          </a:xfrm>
          <a:prstGeom prst="rect">
            <a:avLst/>
          </a:prstGeom>
          <a:noFill/>
        </p:spPr>
        <p:txBody>
          <a:bodyPr wrap="square">
            <a:spAutoFit/>
          </a:bodyPr>
          <a:lstStyle/>
          <a:p>
            <a:pPr algn="just">
              <a:lnSpc>
                <a:spcPct val="150000"/>
              </a:lnSpc>
            </a:pPr>
            <a:r>
              <a:rPr lang="nl-NL" sz="2800" i="1" dirty="0" smtClean="0">
                <a:latin typeface="UTM Avo"/>
              </a:rPr>
              <a:t>- Mít tinh: </a:t>
            </a:r>
            <a:r>
              <a:rPr lang="vi-VN" sz="2800" i="1" dirty="0">
                <a:latin typeface="UTM Avo"/>
              </a:rPr>
              <a:t>Cuộc tập hợp đông người để biểu thị </a:t>
            </a:r>
            <a:r>
              <a:rPr lang="en-US" sz="2800" i="1" dirty="0" smtClean="0">
                <a:latin typeface="UTM Avo"/>
              </a:rPr>
              <a:t>t</a:t>
            </a:r>
            <a:r>
              <a:rPr lang="vi-VN" sz="2800" i="1" dirty="0" smtClean="0">
                <a:latin typeface="UTM Avo"/>
              </a:rPr>
              <a:t>hái </a:t>
            </a:r>
            <a:r>
              <a:rPr lang="vi-VN" sz="2800" i="1" dirty="0">
                <a:latin typeface="UTM Avo"/>
              </a:rPr>
              <a:t>độ đối với những việc quan </a:t>
            </a:r>
            <a:r>
              <a:rPr lang="vi-VN" sz="2800" i="1" dirty="0" smtClean="0">
                <a:latin typeface="UTM Avo"/>
              </a:rPr>
              <a:t>trọng</a:t>
            </a:r>
            <a:r>
              <a:rPr lang="en-US" sz="2800" i="1" dirty="0" smtClean="0">
                <a:latin typeface="UTM Avo"/>
              </a:rPr>
              <a:t>.</a:t>
            </a:r>
            <a:endParaRPr lang="nl-NL" sz="2800" i="1" dirty="0" smtClean="0">
              <a:latin typeface="UTM Avo"/>
            </a:endParaRPr>
          </a:p>
          <a:p>
            <a:pPr algn="just">
              <a:lnSpc>
                <a:spcPct val="150000"/>
              </a:lnSpc>
            </a:pPr>
            <a:r>
              <a:rPr lang="nl-NL" sz="2800" i="1" dirty="0" smtClean="0">
                <a:latin typeface="UTM Avo"/>
              </a:rPr>
              <a:t>- </a:t>
            </a:r>
            <a:r>
              <a:rPr lang="nl-NL" sz="2800" i="1" dirty="0">
                <a:latin typeface="UTM Avo"/>
              </a:rPr>
              <a:t>Bót cỏ: Đồn cảnh sát của </a:t>
            </a:r>
            <a:r>
              <a:rPr lang="nl-NL" sz="2800" i="1" dirty="0" smtClean="0">
                <a:latin typeface="UTM Avo"/>
              </a:rPr>
              <a:t>giặc (nghĩa </a:t>
            </a:r>
            <a:r>
              <a:rPr lang="nl-NL" sz="2800" i="1" dirty="0">
                <a:latin typeface="UTM Avo"/>
              </a:rPr>
              <a:t>trong bài </a:t>
            </a:r>
            <a:r>
              <a:rPr lang="nl-NL" sz="2800" i="1" dirty="0" smtClean="0">
                <a:latin typeface="UTM Avo"/>
              </a:rPr>
              <a:t>).</a:t>
            </a:r>
          </a:p>
          <a:p>
            <a:pPr algn="just">
              <a:lnSpc>
                <a:spcPct val="150000"/>
              </a:lnSpc>
            </a:pPr>
            <a:r>
              <a:rPr lang="nl-NL" sz="2800" i="1" dirty="0" smtClean="0">
                <a:latin typeface="UTM Avo"/>
              </a:rPr>
              <a:t>- San sát: </a:t>
            </a:r>
            <a:r>
              <a:rPr lang="vi-VN" sz="2800" i="1" dirty="0">
                <a:latin typeface="UTM Avo"/>
              </a:rPr>
              <a:t>Rất nhiều và như liền vào nhau không còn khe </a:t>
            </a:r>
            <a:r>
              <a:rPr lang="vi-VN" sz="2800" i="1" dirty="0" smtClean="0">
                <a:latin typeface="UTM Avo"/>
              </a:rPr>
              <a:t>hở</a:t>
            </a:r>
            <a:r>
              <a:rPr lang="en-US" sz="2800" i="1" dirty="0" smtClean="0">
                <a:latin typeface="UTM Avo"/>
              </a:rPr>
              <a:t>.</a:t>
            </a:r>
            <a:r>
              <a:rPr lang="nl-NL" sz="2800" i="1" dirty="0" smtClean="0">
                <a:latin typeface="UTM Avo"/>
              </a:rPr>
              <a:t> </a:t>
            </a:r>
          </a:p>
          <a:p>
            <a:pPr algn="just">
              <a:lnSpc>
                <a:spcPct val="150000"/>
              </a:lnSpc>
            </a:pPr>
            <a:r>
              <a:rPr lang="nl-NL" sz="2800" i="1" dirty="0" smtClean="0">
                <a:latin typeface="UTM Avo"/>
              </a:rPr>
              <a:t>- Cách </a:t>
            </a:r>
            <a:r>
              <a:rPr lang="nl-NL" sz="2800" i="1" dirty="0">
                <a:latin typeface="UTM Avo"/>
              </a:rPr>
              <a:t>mạng tháng </a:t>
            </a:r>
            <a:r>
              <a:rPr lang="nl-NL" sz="2800" i="1" dirty="0" smtClean="0">
                <a:latin typeface="UTM Avo"/>
              </a:rPr>
              <a:t>Tám: </a:t>
            </a:r>
            <a:r>
              <a:rPr lang="vi-VN" sz="2800" i="1" dirty="0">
                <a:latin typeface="UTM Avo"/>
              </a:rPr>
              <a:t>Cuộc cách mạng diễn ra vào tháng 8 năm 1945 giành độc lập cho nước </a:t>
            </a:r>
            <a:r>
              <a:rPr lang="vi-VN" sz="2800" i="1" dirty="0" smtClean="0">
                <a:latin typeface="UTM Avo"/>
              </a:rPr>
              <a:t>ta</a:t>
            </a:r>
            <a:r>
              <a:rPr lang="en-US" sz="2800" i="1" dirty="0" smtClean="0">
                <a:latin typeface="UTM Avo"/>
              </a:rPr>
              <a:t>.</a:t>
            </a:r>
            <a:endParaRPr lang="nl-NL" sz="2800" i="1" dirty="0" smtClean="0">
              <a:latin typeface="UTM Avo"/>
            </a:endParaRPr>
          </a:p>
          <a:p>
            <a:pPr algn="just">
              <a:lnSpc>
                <a:spcPct val="150000"/>
              </a:lnSpc>
            </a:pPr>
            <a:r>
              <a:rPr lang="nl-NL" sz="2800" i="1" dirty="0" smtClean="0">
                <a:latin typeface="UTM Avo"/>
              </a:rPr>
              <a:t> - </a:t>
            </a:r>
            <a:r>
              <a:rPr lang="nl-NL" sz="2800" i="1" dirty="0">
                <a:latin typeface="UTM Avo"/>
              </a:rPr>
              <a:t>Dậy </a:t>
            </a:r>
            <a:r>
              <a:rPr lang="nl-NL" sz="2800" i="1" dirty="0" smtClean="0">
                <a:latin typeface="UTM Avo"/>
              </a:rPr>
              <a:t>lên: Bừng </a:t>
            </a:r>
            <a:r>
              <a:rPr lang="nl-NL" sz="2800" i="1" dirty="0">
                <a:latin typeface="UTM Avo"/>
              </a:rPr>
              <a:t>bừng khí thế </a:t>
            </a:r>
            <a:r>
              <a:rPr lang="nl-NL" sz="2800" i="1" dirty="0" smtClean="0">
                <a:latin typeface="UTM Avo"/>
              </a:rPr>
              <a:t>(nghĩa </a:t>
            </a:r>
            <a:r>
              <a:rPr lang="nl-NL" sz="2800" i="1" dirty="0">
                <a:latin typeface="UTM Avo"/>
              </a:rPr>
              <a:t>trong </a:t>
            </a:r>
            <a:r>
              <a:rPr lang="nl-NL" sz="2800" i="1" dirty="0" smtClean="0">
                <a:latin typeface="UTM Avo"/>
              </a:rPr>
              <a:t>bài).</a:t>
            </a:r>
            <a:endParaRPr lang="en-US" sz="2800" kern="100" dirty="0">
              <a:solidFill>
                <a:srgbClr val="FFFF00"/>
              </a:solidFill>
              <a:effectLst/>
              <a:latin typeface="UTM Avo"/>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581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par>
                          <p:cTn id="28" fill="hold">
                            <p:stCondLst>
                              <p:cond delay="2000"/>
                            </p:stCondLst>
                            <p:childTnLst>
                              <p:par>
                                <p:cTn id="29" presetID="32" presetClass="emph" presetSubtype="0" fill="hold" nodeType="afterEffect">
                                  <p:stCondLst>
                                    <p:cond delay="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par>
                                <p:cTn id="35" presetID="26"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80">
                                          <p:stCondLst>
                                            <p:cond delay="0"/>
                                          </p:stCondLst>
                                        </p:cTn>
                                        <p:tgtEl>
                                          <p:spTgt spid="2"/>
                                        </p:tgtEl>
                                      </p:cBhvr>
                                    </p:animEffect>
                                    <p:anim calcmode="lin" valueType="num">
                                      <p:cBhvr>
                                        <p:cTn id="3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3" dur="26">
                                          <p:stCondLst>
                                            <p:cond delay="650"/>
                                          </p:stCondLst>
                                        </p:cTn>
                                        <p:tgtEl>
                                          <p:spTgt spid="2"/>
                                        </p:tgtEl>
                                      </p:cBhvr>
                                      <p:to x="100000" y="60000"/>
                                    </p:animScale>
                                    <p:animScale>
                                      <p:cBhvr>
                                        <p:cTn id="44" dur="166" decel="50000">
                                          <p:stCondLst>
                                            <p:cond delay="676"/>
                                          </p:stCondLst>
                                        </p:cTn>
                                        <p:tgtEl>
                                          <p:spTgt spid="2"/>
                                        </p:tgtEl>
                                      </p:cBhvr>
                                      <p:to x="100000" y="100000"/>
                                    </p:animScale>
                                    <p:animScale>
                                      <p:cBhvr>
                                        <p:cTn id="45" dur="26">
                                          <p:stCondLst>
                                            <p:cond delay="1312"/>
                                          </p:stCondLst>
                                        </p:cTn>
                                        <p:tgtEl>
                                          <p:spTgt spid="2"/>
                                        </p:tgtEl>
                                      </p:cBhvr>
                                      <p:to x="100000" y="80000"/>
                                    </p:animScale>
                                    <p:animScale>
                                      <p:cBhvr>
                                        <p:cTn id="46" dur="166" decel="50000">
                                          <p:stCondLst>
                                            <p:cond delay="1338"/>
                                          </p:stCondLst>
                                        </p:cTn>
                                        <p:tgtEl>
                                          <p:spTgt spid="2"/>
                                        </p:tgtEl>
                                      </p:cBhvr>
                                      <p:to x="100000" y="100000"/>
                                    </p:animScale>
                                    <p:animScale>
                                      <p:cBhvr>
                                        <p:cTn id="47" dur="26">
                                          <p:stCondLst>
                                            <p:cond delay="1642"/>
                                          </p:stCondLst>
                                        </p:cTn>
                                        <p:tgtEl>
                                          <p:spTgt spid="2"/>
                                        </p:tgtEl>
                                      </p:cBhvr>
                                      <p:to x="100000" y="90000"/>
                                    </p:animScale>
                                    <p:animScale>
                                      <p:cBhvr>
                                        <p:cTn id="48" dur="166" decel="50000">
                                          <p:stCondLst>
                                            <p:cond delay="1668"/>
                                          </p:stCondLst>
                                        </p:cTn>
                                        <p:tgtEl>
                                          <p:spTgt spid="2"/>
                                        </p:tgtEl>
                                      </p:cBhvr>
                                      <p:to x="100000" y="100000"/>
                                    </p:animScale>
                                    <p:animScale>
                                      <p:cBhvr>
                                        <p:cTn id="49" dur="26">
                                          <p:stCondLst>
                                            <p:cond delay="1808"/>
                                          </p:stCondLst>
                                        </p:cTn>
                                        <p:tgtEl>
                                          <p:spTgt spid="2"/>
                                        </p:tgtEl>
                                      </p:cBhvr>
                                      <p:to x="100000" y="95000"/>
                                    </p:animScale>
                                    <p:animScale>
                                      <p:cBhvr>
                                        <p:cTn id="50" dur="166" decel="50000">
                                          <p:stCondLst>
                                            <p:cond delay="1834"/>
                                          </p:stCondLst>
                                        </p:cTn>
                                        <p:tgtEl>
                                          <p:spTgt spid="2"/>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80">
                                          <p:stCondLst>
                                            <p:cond delay="0"/>
                                          </p:stCondLst>
                                        </p:cTn>
                                        <p:tgtEl>
                                          <p:spTgt spid="10"/>
                                        </p:tgtEl>
                                      </p:cBhvr>
                                    </p:animEffect>
                                    <p:anim calcmode="lin" valueType="num">
                                      <p:cBhvr>
                                        <p:cTn id="5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
                                        </p:tgtEl>
                                      </p:cBhvr>
                                      <p:to x="100000" y="60000"/>
                                    </p:animScale>
                                    <p:animScale>
                                      <p:cBhvr>
                                        <p:cTn id="60" dur="166" decel="50000">
                                          <p:stCondLst>
                                            <p:cond delay="676"/>
                                          </p:stCondLst>
                                        </p:cTn>
                                        <p:tgtEl>
                                          <p:spTgt spid="10"/>
                                        </p:tgtEl>
                                      </p:cBhvr>
                                      <p:to x="100000" y="100000"/>
                                    </p:animScale>
                                    <p:animScale>
                                      <p:cBhvr>
                                        <p:cTn id="61" dur="26">
                                          <p:stCondLst>
                                            <p:cond delay="1312"/>
                                          </p:stCondLst>
                                        </p:cTn>
                                        <p:tgtEl>
                                          <p:spTgt spid="10"/>
                                        </p:tgtEl>
                                      </p:cBhvr>
                                      <p:to x="100000" y="80000"/>
                                    </p:animScale>
                                    <p:animScale>
                                      <p:cBhvr>
                                        <p:cTn id="62" dur="166" decel="50000">
                                          <p:stCondLst>
                                            <p:cond delay="1338"/>
                                          </p:stCondLst>
                                        </p:cTn>
                                        <p:tgtEl>
                                          <p:spTgt spid="10"/>
                                        </p:tgtEl>
                                      </p:cBhvr>
                                      <p:to x="100000" y="100000"/>
                                    </p:animScale>
                                    <p:animScale>
                                      <p:cBhvr>
                                        <p:cTn id="63" dur="26">
                                          <p:stCondLst>
                                            <p:cond delay="1642"/>
                                          </p:stCondLst>
                                        </p:cTn>
                                        <p:tgtEl>
                                          <p:spTgt spid="10"/>
                                        </p:tgtEl>
                                      </p:cBhvr>
                                      <p:to x="100000" y="90000"/>
                                    </p:animScale>
                                    <p:animScale>
                                      <p:cBhvr>
                                        <p:cTn id="64" dur="166" decel="50000">
                                          <p:stCondLst>
                                            <p:cond delay="1668"/>
                                          </p:stCondLst>
                                        </p:cTn>
                                        <p:tgtEl>
                                          <p:spTgt spid="10"/>
                                        </p:tgtEl>
                                      </p:cBhvr>
                                      <p:to x="100000" y="100000"/>
                                    </p:animScale>
                                    <p:animScale>
                                      <p:cBhvr>
                                        <p:cTn id="65" dur="26">
                                          <p:stCondLst>
                                            <p:cond delay="1808"/>
                                          </p:stCondLst>
                                        </p:cTn>
                                        <p:tgtEl>
                                          <p:spTgt spid="10"/>
                                        </p:tgtEl>
                                      </p:cBhvr>
                                      <p:to x="100000" y="95000"/>
                                    </p:animScale>
                                    <p:animScale>
                                      <p:cBhvr>
                                        <p:cTn id="6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563687"/>
            <a:ext cx="11111949" cy="2700419"/>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nb-NO" sz="2800" i="1" dirty="0">
                <a:solidFill>
                  <a:srgbClr val="FF0000"/>
                </a:solidFill>
                <a:latin typeface="UTM Avo" panose="02040603050506020204"/>
              </a:rPr>
              <a:t>Hình ảnh cờ đỏ sao vàng bay trước bót cò nói lên điều gì</a:t>
            </a:r>
            <a:r>
              <a:rPr lang="nb-NO" sz="2800" i="1" dirty="0" smtClean="0">
                <a:solidFill>
                  <a:srgbClr val="FF0000"/>
                </a:solidFill>
                <a:latin typeface="UTM Avo" panose="02040603050506020204"/>
              </a:rPr>
              <a:t>?</a:t>
            </a:r>
          </a:p>
          <a:p>
            <a:pPr algn="just">
              <a:lnSpc>
                <a:spcPct val="150000"/>
              </a:lnSpc>
            </a:pPr>
            <a:r>
              <a:rPr lang="pt-BR" sz="2800" dirty="0" smtClean="0">
                <a:solidFill>
                  <a:srgbClr val="00B050"/>
                </a:solidFill>
                <a:latin typeface="UTM Avo" panose="02040603050506020204"/>
              </a:rPr>
              <a:t>          - </a:t>
            </a:r>
            <a:r>
              <a:rPr lang="nb-NO" sz="2800" i="1" dirty="0">
                <a:solidFill>
                  <a:srgbClr val="00B050"/>
                </a:solidFill>
                <a:latin typeface="UTM Avo" panose="02040603050506020204"/>
              </a:rPr>
              <a:t>Hình ảnh cờ đỏ sao vàng bay trước bót cò </a:t>
            </a:r>
            <a:r>
              <a:rPr lang="nb-NO" sz="2800" dirty="0" smtClean="0">
                <a:solidFill>
                  <a:srgbClr val="00B050"/>
                </a:solidFill>
                <a:latin typeface="UTM Avo" panose="02040603050506020204"/>
              </a:rPr>
              <a:t>cho </a:t>
            </a:r>
            <a:r>
              <a:rPr lang="nb-NO" sz="2800" dirty="0">
                <a:solidFill>
                  <a:srgbClr val="00B050"/>
                </a:solidFill>
                <a:latin typeface="UTM Avo" panose="02040603050506020204"/>
              </a:rPr>
              <a:t>thấy CMT8 đã thành công, chính quyền đã được giành lại từ tay địch; đất nước ta đã hoàn toàn được độc lập, nhân dân đã được sống cuộc đời tự do.</a:t>
            </a:r>
            <a:r>
              <a:rPr lang="pt-BR" sz="2800" dirty="0" smtClean="0">
                <a:solidFill>
                  <a:srgbClr val="00B050"/>
                </a:solidFill>
                <a:latin typeface="UTM Avo" panose="02040603050506020204"/>
              </a:rPr>
              <a:t>.</a:t>
            </a:r>
            <a:endParaRPr lang="en-US" sz="2800" dirty="0">
              <a:solidFill>
                <a:srgbClr val="00B050"/>
              </a:solidFill>
              <a:latin typeface="UTM Avo" panose="02040603050506020204"/>
            </a:endParaRP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2"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416320"/>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a:t>
            </a:r>
            <a:r>
              <a:rPr lang="en-GB" altLang="en-US" sz="3200" dirty="0" smtClean="0">
                <a:solidFill>
                  <a:srgbClr val="FF0000"/>
                </a:solidFill>
                <a:latin typeface="UTM Avo" panose="02040603050506020204" pitchFamily="18" charset="0"/>
                <a:cs typeface="Times New Roman" panose="02020603050405020304" pitchFamily="18" charset="0"/>
                <a:sym typeface="+mn-ea"/>
              </a:rPr>
              <a:t>:</a:t>
            </a:r>
            <a:r>
              <a:rPr lang="nb-NO" i="1" dirty="0"/>
              <a:t> </a:t>
            </a:r>
            <a:r>
              <a:rPr lang="nb-NO" sz="2800" i="1" dirty="0">
                <a:solidFill>
                  <a:srgbClr val="FF0000"/>
                </a:solidFill>
                <a:latin typeface="UTM Avo" panose="02040603050506020204"/>
              </a:rPr>
              <a:t>Tìm những hình ảnh người dân nô nức về dự cuộc mít tinh</a:t>
            </a:r>
            <a:r>
              <a:rPr lang="nb-NO" sz="2800" i="1" dirty="0" smtClean="0">
                <a:solidFill>
                  <a:srgbClr val="FF0000"/>
                </a:solidFill>
                <a:latin typeface="UTM Avo" panose="02040603050506020204"/>
              </a:rPr>
              <a:t>?</a:t>
            </a:r>
          </a:p>
          <a:p>
            <a:pPr>
              <a:lnSpc>
                <a:spcPct val="150000"/>
              </a:lnSpc>
            </a:pPr>
            <a:r>
              <a:rPr lang="nb-NO" sz="2800" i="1" dirty="0">
                <a:solidFill>
                  <a:srgbClr val="00B050"/>
                </a:solidFill>
                <a:latin typeface="UTM Avo" panose="02040603050506020204"/>
              </a:rPr>
              <a:t> </a:t>
            </a:r>
            <a:r>
              <a:rPr lang="nb-NO" sz="2800" i="1" dirty="0" smtClean="0">
                <a:solidFill>
                  <a:srgbClr val="00B050"/>
                </a:solidFill>
                <a:latin typeface="UTM Avo" panose="02040603050506020204"/>
              </a:rPr>
              <a:t>          </a:t>
            </a:r>
            <a:r>
              <a:rPr lang="pt-BR" sz="2800" dirty="0" smtClean="0">
                <a:solidFill>
                  <a:srgbClr val="00B050"/>
                </a:solidFill>
                <a:latin typeface="UTM Avo" panose="02040603050506020204"/>
              </a:rPr>
              <a:t>- </a:t>
            </a:r>
            <a:r>
              <a:rPr lang="nb-NO" sz="2800" dirty="0">
                <a:solidFill>
                  <a:srgbClr val="00B050"/>
                </a:solidFill>
                <a:latin typeface="UTM Avo" panose="02040603050506020204"/>
              </a:rPr>
              <a:t>Mỗi người trên tay một lá cờ, lần lượt đổ ra sân chợ; những chiếc xuồng với lá cờ mỗi lúc mỗi gần nhau, đổ về bến chợ. Xuồng nối nhau san sát, kết thành một chiếc bè đầy cờ; người từ các nơi đổ về đứng chặt cả sân chợ.</a:t>
            </a:r>
            <a:r>
              <a:rPr lang="pt-BR" sz="2800" dirty="0" smtClean="0">
                <a:solidFill>
                  <a:srgbClr val="00B050"/>
                </a:solidFill>
                <a:latin typeface="UTM Avo" panose="02040603050506020204"/>
              </a:rPr>
              <a:t>.</a:t>
            </a:r>
            <a:endParaRPr lang="en-US" sz="2800" dirty="0">
              <a:solidFill>
                <a:srgbClr val="00B050"/>
              </a:solidFill>
              <a:latin typeface="UTM Avo" panose="02040603050506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681279" y="1209057"/>
            <a:ext cx="10809563" cy="4708981"/>
          </a:xfrm>
          <a:prstGeom prst="rect">
            <a:avLst/>
          </a:prstGeom>
          <a:noFill/>
        </p:spPr>
        <p:txBody>
          <a:bodyPr wrap="square">
            <a:spAutoFit/>
          </a:bodyPr>
          <a:lstStyle/>
          <a:p>
            <a:pPr>
              <a:lnSpc>
                <a:spcPct val="150000"/>
              </a:lnSpc>
              <a:spcBef>
                <a:spcPts val="1200"/>
              </a:spcBef>
            </a:pPr>
            <a:r>
              <a:rPr lang="en-US" sz="3200" dirty="0" err="1" smtClean="0">
                <a:solidFill>
                  <a:srgbClr val="FF0000"/>
                </a:solidFill>
                <a:effectLst/>
                <a:latin typeface="UTM Avo" panose="02040603050506020204" pitchFamily="18" charset="0"/>
                <a:ea typeface="Times New Roman" panose="02020603050405020304" pitchFamily="18" charset="0"/>
              </a:rPr>
              <a:t>Câu</a:t>
            </a:r>
            <a:r>
              <a:rPr lang="en-US" sz="3200" dirty="0" smtClean="0">
                <a:solidFill>
                  <a:srgbClr val="FF0000"/>
                </a:solidFill>
                <a:effectLst/>
                <a:latin typeface="UTM Avo" panose="02040603050506020204" pitchFamily="18" charset="0"/>
                <a:ea typeface="Times New Roman" panose="02020603050405020304" pitchFamily="18" charset="0"/>
              </a:rPr>
              <a:t> </a:t>
            </a:r>
            <a:r>
              <a:rPr lang="vi-VN" sz="3200" dirty="0">
                <a:solidFill>
                  <a:srgbClr val="FF0000"/>
                </a:solidFill>
                <a:effectLst/>
                <a:latin typeface="UTM Avo" panose="02040603050506020204" pitchFamily="18" charset="0"/>
                <a:ea typeface="Times New Roman" panose="02020603050405020304" pitchFamily="18" charset="0"/>
              </a:rPr>
              <a:t>3</a:t>
            </a:r>
            <a:r>
              <a:rPr lang="vi-VN" sz="2800" dirty="0">
                <a:solidFill>
                  <a:srgbClr val="FF0000"/>
                </a:solidFill>
                <a:effectLst/>
                <a:latin typeface="UTM Avo" panose="02040603050506020204" pitchFamily="18" charset="0"/>
                <a:ea typeface="Times New Roman" panose="02020603050405020304" pitchFamily="18" charset="0"/>
              </a:rPr>
              <a:t>. </a:t>
            </a:r>
            <a:r>
              <a:rPr lang="nb-NO" sz="2800" i="1" dirty="0">
                <a:solidFill>
                  <a:srgbClr val="FF0000"/>
                </a:solidFill>
                <a:latin typeface="UTM Avo" panose="02040603050506020204"/>
              </a:rPr>
              <a:t>Những chi tiết nào thể hiện niềm vui vô bờ bến của người dân mừng nước nhà độc lập?</a:t>
            </a:r>
            <a:endParaRPr lang="en-US" sz="2800" dirty="0">
              <a:solidFill>
                <a:srgbClr val="FF0000"/>
              </a:solidFill>
              <a:latin typeface="UTM Avo" panose="02040603050506020204"/>
            </a:endParaRPr>
          </a:p>
          <a:p>
            <a:pPr>
              <a:lnSpc>
                <a:spcPct val="150000"/>
              </a:lnSpc>
            </a:pPr>
            <a:r>
              <a:rPr lang="nb-NO" sz="2800" dirty="0" smtClean="0">
                <a:solidFill>
                  <a:srgbClr val="00B050"/>
                </a:solidFill>
                <a:latin typeface="UTM Avo" panose="02040603050506020204"/>
              </a:rPr>
              <a:t>         - Tiếng </a:t>
            </a:r>
            <a:r>
              <a:rPr lang="nb-NO" sz="2800" dirty="0">
                <a:solidFill>
                  <a:srgbClr val="00B050"/>
                </a:solidFill>
                <a:latin typeface="UTM Avo" panose="02040603050506020204"/>
              </a:rPr>
              <a:t>hô từ trên khán đài vang lên... Mọi người như dậy lên. Ai cũng muốn cất tiếng hát, nhưng không biết hát bài gì; không có một bài hát nào đủ cho con người được hả hê mừng ngày chấm dứt đời nô lệ; mạnh ai nấy hét, vừa hét, vừa giơ cao tay vẫy cờ. Rồi tất cả cùng cất tiếng hoà theo</a:t>
            </a:r>
            <a:r>
              <a:rPr lang="nb-NO" sz="2800" dirty="0" smtClean="0">
                <a:solidFill>
                  <a:srgbClr val="00B050"/>
                </a:solidFill>
                <a:latin typeface="UTM Avo" panose="02040603050506020204"/>
              </a:rPr>
              <a:t>.</a:t>
            </a:r>
            <a:endParaRPr lang="en-US" sz="2800" dirty="0">
              <a:solidFill>
                <a:srgbClr val="00B050"/>
              </a:solidFill>
              <a:latin typeface="UTM Avo" panose="02040603050506020204"/>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820063" y="2044004"/>
            <a:ext cx="11012556" cy="2769989"/>
          </a:xfrm>
          <a:prstGeom prst="rect">
            <a:avLst/>
          </a:prstGeom>
          <a:noFill/>
        </p:spPr>
        <p:txBody>
          <a:bodyPr wrap="square">
            <a:spAutoFit/>
          </a:bodyPr>
          <a:lstStyle/>
          <a:p>
            <a:pPr>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nb-NO" sz="2800" i="1" dirty="0">
                <a:solidFill>
                  <a:srgbClr val="FF0000"/>
                </a:solidFill>
                <a:latin typeface="UTM Avo" panose="02040603050506020204"/>
              </a:rPr>
              <a:t>Tiếng hét vang của mọi người được so sánh với gì</a:t>
            </a:r>
            <a:r>
              <a:rPr lang="nb-NO" sz="2800" i="1" dirty="0" smtClean="0">
                <a:solidFill>
                  <a:srgbClr val="FF0000"/>
                </a:solidFill>
                <a:latin typeface="UTM Avo" panose="02040603050506020204"/>
              </a:rPr>
              <a:t>?</a:t>
            </a:r>
            <a:endParaRPr lang="en-US" sz="2800" dirty="0">
              <a:solidFill>
                <a:srgbClr val="FF0000"/>
              </a:solidFill>
              <a:latin typeface="UTM Avo" panose="02040603050506020204"/>
            </a:endParaRPr>
          </a:p>
          <a:p>
            <a:pPr>
              <a:lnSpc>
                <a:spcPct val="150000"/>
              </a:lnSpc>
            </a:pPr>
            <a:r>
              <a:rPr lang="nb-NO" sz="2800" dirty="0" smtClean="0">
                <a:solidFill>
                  <a:srgbClr val="00B050"/>
                </a:solidFill>
                <a:latin typeface="UTM Avo" panose="02040603050506020204"/>
              </a:rPr>
              <a:t>   </a:t>
            </a:r>
          </a:p>
          <a:p>
            <a:pPr>
              <a:lnSpc>
                <a:spcPct val="150000"/>
              </a:lnSpc>
            </a:pPr>
            <a:r>
              <a:rPr lang="nb-NO" sz="2800" dirty="0" smtClean="0">
                <a:solidFill>
                  <a:srgbClr val="00B050"/>
                </a:solidFill>
                <a:latin typeface="UTM Avo" panose="02040603050506020204"/>
              </a:rPr>
              <a:t>  - </a:t>
            </a:r>
            <a:r>
              <a:rPr lang="nb-NO" sz="2800" i="1" dirty="0">
                <a:solidFill>
                  <a:srgbClr val="00B050"/>
                </a:solidFill>
                <a:latin typeface="UTM Avo" panose="02040603050506020204"/>
              </a:rPr>
              <a:t>Tiếng hét vang của mọi người </a:t>
            </a:r>
            <a:r>
              <a:rPr lang="nb-NO" sz="2800" dirty="0" smtClean="0">
                <a:solidFill>
                  <a:srgbClr val="00B050"/>
                </a:solidFill>
                <a:latin typeface="UTM Avo" panose="02040603050506020204"/>
              </a:rPr>
              <a:t>được </a:t>
            </a:r>
            <a:r>
              <a:rPr lang="nb-NO" sz="2800" dirty="0">
                <a:solidFill>
                  <a:srgbClr val="00B050"/>
                </a:solidFill>
                <a:latin typeface="UTM Avo" panose="02040603050506020204"/>
              </a:rPr>
              <a:t>so sánh với một bài hát không được soạn trước, không có lời "</a:t>
            </a:r>
            <a:endParaRPr lang="en-US" sz="2800" dirty="0">
              <a:solidFill>
                <a:srgbClr val="00B050"/>
              </a:solidFill>
              <a:latin typeface="UTM Avo" panose="02040603050506020204"/>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151C8-03AB-3556-AFB1-AE3D1DA5A136}"/>
              </a:ext>
            </a:extLst>
          </p:cNvPr>
          <p:cNvSpPr txBox="1"/>
          <p:nvPr/>
        </p:nvSpPr>
        <p:spPr>
          <a:xfrm>
            <a:off x="434008" y="1383282"/>
            <a:ext cx="11267662" cy="2769989"/>
          </a:xfrm>
          <a:prstGeom prst="rect">
            <a:avLst/>
          </a:prstGeom>
          <a:noFill/>
        </p:spPr>
        <p:txBody>
          <a:bodyPr wrap="square">
            <a:spAutoFit/>
          </a:bodyPr>
          <a:lstStyle/>
          <a:p>
            <a:pPr>
              <a:lnSpc>
                <a:spcPct val="150000"/>
              </a:lnSpc>
            </a:pPr>
            <a:r>
              <a:rPr lang="en-US" sz="3200" dirty="0" err="1" smtClean="0">
                <a:solidFill>
                  <a:srgbClr val="FF0000"/>
                </a:solidFill>
                <a:effectLst/>
                <a:latin typeface="UTM Avo" panose="02040603050506020204" pitchFamily="18" charset="0"/>
                <a:ea typeface="Times New Roman" panose="02020603050405020304" pitchFamily="18" charset="0"/>
              </a:rPr>
              <a:t>Câu</a:t>
            </a:r>
            <a:r>
              <a:rPr lang="en-US" sz="3200" dirty="0" smtClean="0">
                <a:solidFill>
                  <a:srgbClr val="FF0000"/>
                </a:solidFill>
                <a:effectLst/>
                <a:latin typeface="UTM Avo" panose="02040603050506020204" pitchFamily="18" charset="0"/>
                <a:ea typeface="Times New Roman" panose="02020603050405020304" pitchFamily="18" charset="0"/>
              </a:rPr>
              <a:t> </a:t>
            </a:r>
            <a:r>
              <a:rPr lang="vi-VN" sz="3200" dirty="0" smtClean="0">
                <a:solidFill>
                  <a:srgbClr val="FF0000"/>
                </a:solidFill>
                <a:effectLst/>
                <a:latin typeface="UTM Avo" panose="02040603050506020204" pitchFamily="18" charset="0"/>
                <a:ea typeface="Times New Roman" panose="02020603050405020304" pitchFamily="18" charset="0"/>
              </a:rPr>
              <a:t>5. </a:t>
            </a:r>
            <a:r>
              <a:rPr lang="nb-NO" sz="2800" i="1" dirty="0">
                <a:solidFill>
                  <a:srgbClr val="FF0000"/>
                </a:solidFill>
              </a:rPr>
              <a:t>Theo em, vì sao “bài hát” ấy chỉ cất lên một lần mà “vang mãi với đời người”?</a:t>
            </a:r>
            <a:endParaRPr lang="en-US" sz="2800" dirty="0">
              <a:solidFill>
                <a:srgbClr val="FF0000"/>
              </a:solidFill>
            </a:endParaRPr>
          </a:p>
          <a:p>
            <a:pPr>
              <a:lnSpc>
                <a:spcPct val="150000"/>
              </a:lnSpc>
            </a:pPr>
            <a:r>
              <a:rPr lang="nb-NO" sz="2800" dirty="0" smtClean="0">
                <a:solidFill>
                  <a:srgbClr val="FF0000"/>
                </a:solidFill>
              </a:rPr>
              <a:t>           </a:t>
            </a:r>
            <a:r>
              <a:rPr lang="nb-NO" sz="2800" dirty="0" smtClean="0">
                <a:solidFill>
                  <a:srgbClr val="00B050"/>
                </a:solidFill>
              </a:rPr>
              <a:t>- Vì </a:t>
            </a:r>
            <a:r>
              <a:rPr lang="nb-NO" sz="2800" dirty="0">
                <a:solidFill>
                  <a:srgbClr val="00B050"/>
                </a:solidFill>
              </a:rPr>
              <a:t>nó thể hiện </a:t>
            </a:r>
            <a:r>
              <a:rPr lang="nb-NO" sz="2800" dirty="0" smtClean="0">
                <a:solidFill>
                  <a:srgbClr val="00B050"/>
                </a:solidFill>
              </a:rPr>
              <a:t>cảm </a:t>
            </a:r>
            <a:r>
              <a:rPr lang="nb-NO" sz="2800" dirty="0">
                <a:solidFill>
                  <a:srgbClr val="00B050"/>
                </a:solidFill>
              </a:rPr>
              <a:t>xúc vô cùng vui sướng của mọi người trong một sự kiện đặc biệt không thể nào quên.</a:t>
            </a:r>
            <a:endParaRPr lang="en-US" sz="2800" dirty="0">
              <a:solidFill>
                <a:srgbClr val="00B050"/>
              </a:solidFill>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7152" y="643574"/>
            <a:ext cx="10445858" cy="2031325"/>
          </a:xfrm>
          <a:prstGeom prst="rect">
            <a:avLst/>
          </a:prstGeom>
        </p:spPr>
        <p:txBody>
          <a:bodyPr wrap="square">
            <a:spAutoFit/>
          </a:bodyPr>
          <a:lstStyle/>
          <a:p>
            <a:pPr algn="ctr">
              <a:lnSpc>
                <a:spcPct val="150000"/>
              </a:lnSpc>
            </a:pPr>
            <a:r>
              <a:rPr lang="nb-NO" sz="2800" i="1" dirty="0" smtClean="0">
                <a:solidFill>
                  <a:srgbClr val="FF0000"/>
                </a:solidFill>
                <a:latin typeface="UTM Avo" panose="02040603050506020204"/>
                <a:ea typeface="SimSun"/>
              </a:rPr>
              <a:t>Em hãy nêu </a:t>
            </a:r>
            <a:r>
              <a:rPr lang="nb-NO" sz="2800" i="1" dirty="0">
                <a:solidFill>
                  <a:srgbClr val="FF0000"/>
                </a:solidFill>
                <a:latin typeface="UTM Avo" panose="02040603050506020204"/>
                <a:ea typeface="SimSun"/>
              </a:rPr>
              <a:t>ý nghĩa của bài đọc? </a:t>
            </a:r>
            <a:endParaRPr lang="en-US" sz="2800" dirty="0">
              <a:solidFill>
                <a:srgbClr val="FF0000"/>
              </a:solidFill>
              <a:latin typeface="UTM Avo" panose="02040603050506020204"/>
              <a:ea typeface="Times New Roman" panose="02020603050405020304" pitchFamily="18" charset="0"/>
            </a:endParaRPr>
          </a:p>
          <a:p>
            <a:pPr algn="just">
              <a:lnSpc>
                <a:spcPct val="150000"/>
              </a:lnSpc>
              <a:tabLst>
                <a:tab pos="494665" algn="l"/>
              </a:tabLst>
            </a:pPr>
            <a:r>
              <a:rPr lang="nb-NO" sz="2800" b="1" i="1" dirty="0" smtClean="0">
                <a:solidFill>
                  <a:srgbClr val="000000"/>
                </a:solidFill>
                <a:latin typeface="UTM Avo" panose="02040603050506020204"/>
              </a:rPr>
              <a:t>        </a:t>
            </a:r>
            <a:r>
              <a:rPr lang="nb-NO" sz="2800" b="1" i="1" dirty="0" smtClean="0">
                <a:solidFill>
                  <a:srgbClr val="00B050"/>
                </a:solidFill>
                <a:latin typeface="UTM Avo" panose="02040603050506020204"/>
              </a:rPr>
              <a:t>Nói </a:t>
            </a:r>
            <a:r>
              <a:rPr lang="nb-NO" sz="2800" b="1" i="1" dirty="0">
                <a:solidFill>
                  <a:srgbClr val="00B050"/>
                </a:solidFill>
                <a:latin typeface="UTM Avo" panose="02040603050506020204"/>
              </a:rPr>
              <a:t>về niềm vui sướng, tự hào của người dân trong buổi mít tinh mừng Cách mạng tháng Tám thành công</a:t>
            </a:r>
            <a:r>
              <a:rPr lang="nb-NO" sz="2800" dirty="0">
                <a:solidFill>
                  <a:srgbClr val="00B050"/>
                </a:solidFill>
                <a:latin typeface="UTM Avo" panose="02040603050506020204"/>
              </a:rPr>
              <a:t>.</a:t>
            </a:r>
            <a:endParaRPr lang="en-US" sz="2800" dirty="0">
              <a:solidFill>
                <a:srgbClr val="00B050"/>
              </a:solidFill>
              <a:effectLst/>
              <a:latin typeface="UTM Avo" panose="02040603050506020204"/>
            </a:endParaRPr>
          </a:p>
        </p:txBody>
      </p:sp>
      <p:sp>
        <p:nvSpPr>
          <p:cNvPr id="4" name="Rectangle 3"/>
          <p:cNvSpPr/>
          <p:nvPr/>
        </p:nvSpPr>
        <p:spPr>
          <a:xfrm>
            <a:off x="677152" y="3318473"/>
            <a:ext cx="10729601" cy="2031325"/>
          </a:xfrm>
          <a:prstGeom prst="rect">
            <a:avLst/>
          </a:prstGeom>
        </p:spPr>
        <p:txBody>
          <a:bodyPr wrap="square">
            <a:spAutoFit/>
          </a:bodyPr>
          <a:lstStyle/>
          <a:p>
            <a:pPr algn="ctr">
              <a:lnSpc>
                <a:spcPct val="150000"/>
              </a:lnSpc>
            </a:pPr>
            <a:r>
              <a:rPr lang="nb-NO" sz="2800" i="1" dirty="0" smtClean="0">
                <a:latin typeface="UTM Avo" panose="02040603050506020204"/>
                <a:ea typeface="SimSun"/>
              </a:rPr>
              <a:t>        </a:t>
            </a:r>
            <a:r>
              <a:rPr lang="nb-NO" sz="2800" i="1" dirty="0" smtClean="0">
                <a:solidFill>
                  <a:srgbClr val="FF0000"/>
                </a:solidFill>
                <a:latin typeface="UTM Avo" panose="02040603050506020204"/>
                <a:ea typeface="SimSun"/>
              </a:rPr>
              <a:t>Các </a:t>
            </a:r>
            <a:r>
              <a:rPr lang="nb-NO" sz="2800" i="1" dirty="0">
                <a:solidFill>
                  <a:srgbClr val="FF0000"/>
                </a:solidFill>
                <a:latin typeface="UTM Avo" panose="02040603050506020204"/>
                <a:ea typeface="SimSun"/>
              </a:rPr>
              <a:t>em có cảm xúc như thế nào khi học bài này?</a:t>
            </a:r>
            <a:endParaRPr lang="en-US" sz="2800" dirty="0">
              <a:solidFill>
                <a:srgbClr val="FF0000"/>
              </a:solidFill>
              <a:latin typeface="UTM Avo" panose="02040603050506020204"/>
              <a:ea typeface="Times New Roman" panose="02020603050405020304" pitchFamily="18" charset="0"/>
            </a:endParaRPr>
          </a:p>
          <a:p>
            <a:pPr>
              <a:lnSpc>
                <a:spcPct val="150000"/>
              </a:lnSpc>
            </a:pPr>
            <a:r>
              <a:rPr lang="nl-NL" sz="2800" dirty="0" smtClean="0">
                <a:solidFill>
                  <a:srgbClr val="00B050"/>
                </a:solidFill>
                <a:latin typeface="UTM Avo" panose="02040603050506020204"/>
                <a:ea typeface="SimSun"/>
              </a:rPr>
              <a:t>       - Em rất </a:t>
            </a:r>
            <a:r>
              <a:rPr lang="nl-NL" sz="2800" dirty="0">
                <a:solidFill>
                  <a:srgbClr val="00B050"/>
                </a:solidFill>
                <a:latin typeface="UTM Avo" panose="02040603050506020204"/>
                <a:ea typeface="SimSun"/>
              </a:rPr>
              <a:t>tự hào về lịch sử đánh đuổi giặc ngoại xâm bảo vệ đất nước của dân tộc </a:t>
            </a:r>
            <a:r>
              <a:rPr lang="nl-NL" sz="2800" dirty="0" smtClean="0">
                <a:solidFill>
                  <a:srgbClr val="00B050"/>
                </a:solidFill>
                <a:latin typeface="UTM Avo" panose="02040603050506020204"/>
                <a:ea typeface="SimSun"/>
              </a:rPr>
              <a:t>Việt Nam </a:t>
            </a:r>
            <a:r>
              <a:rPr lang="nl-NL" sz="2800" dirty="0">
                <a:solidFill>
                  <a:srgbClr val="00B050"/>
                </a:solidFill>
                <a:latin typeface="UTM Avo" panose="02040603050506020204"/>
                <a:ea typeface="SimSun"/>
              </a:rPr>
              <a:t>ta.</a:t>
            </a:r>
            <a:endParaRPr lang="en-US" sz="2800" dirty="0">
              <a:solidFill>
                <a:srgbClr val="00B050"/>
              </a:solidFill>
              <a:effectLst/>
              <a:latin typeface="UTM Avo" panose="02040603050506020204"/>
              <a:ea typeface="Times New Roman" panose="02020603050405020304" pitchFamily="18" charset="0"/>
            </a:endParaRPr>
          </a:p>
        </p:txBody>
      </p:sp>
    </p:spTree>
    <p:extLst>
      <p:ext uri="{BB962C8B-B14F-4D97-AF65-F5344CB8AC3E}">
        <p14:creationId xmlns:p14="http://schemas.microsoft.com/office/powerpoint/2010/main" val="27460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80">
                                          <p:stCondLst>
                                            <p:cond delay="0"/>
                                          </p:stCondLst>
                                        </p:cTn>
                                        <p:tgtEl>
                                          <p:spTgt spid="4">
                                            <p:txEl>
                                              <p:pRg st="0" end="0"/>
                                            </p:txEl>
                                          </p:spTgt>
                                        </p:tgtEl>
                                      </p:cBhvr>
                                    </p:animEffect>
                                    <p:anim calcmode="lin" valueType="num">
                                      <p:cBhvr>
                                        <p:cTn id="19"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xEl>
                                              <p:pRg st="0" end="0"/>
                                            </p:txEl>
                                          </p:spTgt>
                                        </p:tgtEl>
                                      </p:cBhvr>
                                      <p:to x="100000" y="60000"/>
                                    </p:animScale>
                                    <p:animScale>
                                      <p:cBhvr>
                                        <p:cTn id="25" dur="166" decel="50000">
                                          <p:stCondLst>
                                            <p:cond delay="676"/>
                                          </p:stCondLst>
                                        </p:cTn>
                                        <p:tgtEl>
                                          <p:spTgt spid="4">
                                            <p:txEl>
                                              <p:pRg st="0" end="0"/>
                                            </p:txEl>
                                          </p:spTgt>
                                        </p:tgtEl>
                                      </p:cBhvr>
                                      <p:to x="100000" y="100000"/>
                                    </p:animScale>
                                    <p:animScale>
                                      <p:cBhvr>
                                        <p:cTn id="26" dur="26">
                                          <p:stCondLst>
                                            <p:cond delay="1312"/>
                                          </p:stCondLst>
                                        </p:cTn>
                                        <p:tgtEl>
                                          <p:spTgt spid="4">
                                            <p:txEl>
                                              <p:pRg st="0" end="0"/>
                                            </p:txEl>
                                          </p:spTgt>
                                        </p:tgtEl>
                                      </p:cBhvr>
                                      <p:to x="100000" y="80000"/>
                                    </p:animScale>
                                    <p:animScale>
                                      <p:cBhvr>
                                        <p:cTn id="27" dur="166" decel="50000">
                                          <p:stCondLst>
                                            <p:cond delay="1338"/>
                                          </p:stCondLst>
                                        </p:cTn>
                                        <p:tgtEl>
                                          <p:spTgt spid="4">
                                            <p:txEl>
                                              <p:pRg st="0" end="0"/>
                                            </p:txEl>
                                          </p:spTgt>
                                        </p:tgtEl>
                                      </p:cBhvr>
                                      <p:to x="100000" y="100000"/>
                                    </p:animScale>
                                    <p:animScale>
                                      <p:cBhvr>
                                        <p:cTn id="28" dur="26">
                                          <p:stCondLst>
                                            <p:cond delay="1642"/>
                                          </p:stCondLst>
                                        </p:cTn>
                                        <p:tgtEl>
                                          <p:spTgt spid="4">
                                            <p:txEl>
                                              <p:pRg st="0" end="0"/>
                                            </p:txEl>
                                          </p:spTgt>
                                        </p:tgtEl>
                                      </p:cBhvr>
                                      <p:to x="100000" y="90000"/>
                                    </p:animScale>
                                    <p:animScale>
                                      <p:cBhvr>
                                        <p:cTn id="29" dur="166" decel="50000">
                                          <p:stCondLst>
                                            <p:cond delay="1668"/>
                                          </p:stCondLst>
                                        </p:cTn>
                                        <p:tgtEl>
                                          <p:spTgt spid="4">
                                            <p:txEl>
                                              <p:pRg st="0" end="0"/>
                                            </p:txEl>
                                          </p:spTgt>
                                        </p:tgtEl>
                                      </p:cBhvr>
                                      <p:to x="100000" y="100000"/>
                                    </p:animScale>
                                    <p:animScale>
                                      <p:cBhvr>
                                        <p:cTn id="30" dur="26">
                                          <p:stCondLst>
                                            <p:cond delay="1808"/>
                                          </p:stCondLst>
                                        </p:cTn>
                                        <p:tgtEl>
                                          <p:spTgt spid="4">
                                            <p:txEl>
                                              <p:pRg st="0" end="0"/>
                                            </p:txEl>
                                          </p:spTgt>
                                        </p:tgtEl>
                                      </p:cBhvr>
                                      <p:to x="100000" y="95000"/>
                                    </p:animScale>
                                    <p:animScale>
                                      <p:cBhvr>
                                        <p:cTn id="31" dur="166" decel="50000">
                                          <p:stCondLst>
                                            <p:cond delay="1834"/>
                                          </p:stCondLst>
                                        </p:cTn>
                                        <p:tgtEl>
                                          <p:spTgt spid="4">
                                            <p:txEl>
                                              <p:pRg st="0" end="0"/>
                                            </p:txEl>
                                          </p:spTgt>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 calcmode="lin" valueType="num">
                                      <p:cBhvr>
                                        <p:cTn id="36"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2444863" y="185976"/>
            <a:ext cx="7086600" cy="2050685"/>
            <a:chOff x="-1812922" y="190394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1812922" y="190394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1612414" y="2200476"/>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9705083" y="1702479"/>
            <a:ext cx="2486917" cy="4365613"/>
          </a:xfrm>
          <a:prstGeom prst="rect">
            <a:avLst/>
          </a:prstGeom>
        </p:spPr>
      </p:pic>
      <p:sp>
        <p:nvSpPr>
          <p:cNvPr id="8" name="Rectangle 7"/>
          <p:cNvSpPr/>
          <p:nvPr/>
        </p:nvSpPr>
        <p:spPr>
          <a:xfrm>
            <a:off x="433953" y="2693486"/>
            <a:ext cx="9422970" cy="2677656"/>
          </a:xfrm>
          <a:prstGeom prst="rect">
            <a:avLst/>
          </a:prstGeom>
        </p:spPr>
        <p:txBody>
          <a:bodyPr wrap="square">
            <a:spAutoFit/>
          </a:bodyPr>
          <a:lstStyle/>
          <a:p>
            <a:pPr marL="457200" indent="-457200">
              <a:lnSpc>
                <a:spcPct val="150000"/>
              </a:lnSpc>
              <a:buFontTx/>
              <a:buChar char="-"/>
            </a:pPr>
            <a:r>
              <a:rPr lang="nl-NL" sz="2800" dirty="0" smtClean="0">
                <a:latin typeface="UTM Avo" panose="02040603050506020204"/>
              </a:rPr>
              <a:t>Toàn bài đọc với giọng </a:t>
            </a:r>
            <a:r>
              <a:rPr lang="nl-NL" sz="2800" dirty="0">
                <a:latin typeface="UTM Avo" panose="02040603050506020204"/>
              </a:rPr>
              <a:t>đọc </a:t>
            </a:r>
            <a:r>
              <a:rPr lang="nl-NL" sz="2800" dirty="0" smtClean="0">
                <a:latin typeface="UTM Avo" panose="02040603050506020204"/>
              </a:rPr>
              <a:t>xúc </a:t>
            </a:r>
            <a:r>
              <a:rPr lang="nl-NL" sz="2800" dirty="0">
                <a:latin typeface="UTM Avo" panose="02040603050506020204"/>
              </a:rPr>
              <a:t>động, say </a:t>
            </a:r>
            <a:r>
              <a:rPr lang="nl-NL" sz="2800" dirty="0" smtClean="0">
                <a:latin typeface="UTM Avo" panose="02040603050506020204"/>
              </a:rPr>
              <a:t>sưa; chú ý đọc thể hiện lời nói của nhân vật </a:t>
            </a:r>
            <a:r>
              <a:rPr lang="nl-NL" sz="2800" dirty="0" smtClean="0">
                <a:latin typeface="UTM Avo" panose="02040603050506020204"/>
                <a:ea typeface="SimSun"/>
              </a:rPr>
              <a:t>háo </a:t>
            </a:r>
            <a:r>
              <a:rPr lang="nl-NL" sz="2800" dirty="0">
                <a:latin typeface="UTM Avo" panose="02040603050506020204"/>
                <a:ea typeface="SimSun"/>
              </a:rPr>
              <a:t>hức, lời hô trên khán đài mạnh mẽ, dứt </a:t>
            </a:r>
            <a:r>
              <a:rPr lang="nl-NL" sz="2800" dirty="0" smtClean="0">
                <a:latin typeface="UTM Avo" panose="02040603050506020204"/>
                <a:ea typeface="SimSun"/>
              </a:rPr>
              <a:t>khoát; giọng đọc vui </a:t>
            </a:r>
            <a:r>
              <a:rPr lang="nl-NL" sz="2800" dirty="0">
                <a:latin typeface="UTM Avo" panose="02040603050506020204"/>
                <a:ea typeface="SimSun"/>
              </a:rPr>
              <a:t>những hình ảnh miêu tả cuộc mít tinh</a:t>
            </a:r>
            <a:r>
              <a:rPr lang="nl-NL" sz="2800" dirty="0" smtClean="0">
                <a:latin typeface="UTM Avo" panose="02040603050506020204"/>
                <a:ea typeface="SimSun"/>
              </a:rPr>
              <a:t>.</a:t>
            </a:r>
            <a:endParaRPr lang="en-US" sz="2800" dirty="0">
              <a:latin typeface="UTM Avo" panose="02040603050506020204"/>
              <a:ea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2" y="2339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138665-48A5-B1BC-B580-12D96CBBFE17}"/>
              </a:ext>
            </a:extLst>
          </p:cNvPr>
          <p:cNvSpPr txBox="1"/>
          <p:nvPr/>
        </p:nvSpPr>
        <p:spPr>
          <a:xfrm>
            <a:off x="1335825" y="1422234"/>
            <a:ext cx="9177512" cy="2000548"/>
          </a:xfrm>
          <a:prstGeom prst="rect">
            <a:avLst/>
          </a:prstGeom>
          <a:noFill/>
        </p:spPr>
        <p:txBody>
          <a:bodyPr wrap="none" rtlCol="0">
            <a:spAutoFit/>
          </a:bodyPr>
          <a:lstStyle/>
          <a:p>
            <a:pPr algn="l"/>
            <a:r>
              <a:rPr lang="en-US" sz="44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 ĐỌC DIỄN CẢM TRƯỚC LỚP</a:t>
            </a:r>
          </a:p>
          <a:p>
            <a:pPr algn="l"/>
            <a:endParaRPr lang="en-US" sz="44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l"/>
            <a:r>
              <a:rPr lang="en-US" sz="36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Học sinh tự chọn đoạn để đọc.</a:t>
            </a:r>
            <a:endParaRPr lang="en-US" sz="36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5" name="Picture 4" descr="A picture containing stationary&#10;&#10;Description automatically generated">
            <a:extLst>
              <a:ext uri="{FF2B5EF4-FFF2-40B4-BE49-F238E27FC236}">
                <a16:creationId xmlns:a16="http://schemas.microsoft.com/office/drawing/2014/main" id="{DBC0FB87-57D8-D4BE-946F-E8388672FE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108623" y="3803883"/>
            <a:ext cx="3465972" cy="3263766"/>
          </a:xfrm>
          <a:prstGeom prst="rect">
            <a:avLst/>
          </a:prstGeom>
        </p:spPr>
      </p:pic>
      <p:pic>
        <p:nvPicPr>
          <p:cNvPr id="6" name="Picture 5">
            <a:extLst>
              <a:ext uri="{FF2B5EF4-FFF2-40B4-BE49-F238E27FC236}">
                <a16:creationId xmlns:a16="http://schemas.microsoft.com/office/drawing/2014/main" id="{89518613-0F13-95EF-304F-97F485FE1577}"/>
              </a:ext>
            </a:extLst>
          </p:cNvPr>
          <p:cNvPicPr>
            <a:picLocks noChangeAspect="1"/>
          </p:cNvPicPr>
          <p:nvPr/>
        </p:nvPicPr>
        <p:blipFill>
          <a:blip r:embed="rId5"/>
          <a:stretch>
            <a:fillRect/>
          </a:stretch>
        </p:blipFill>
        <p:spPr>
          <a:xfrm>
            <a:off x="4462717" y="3603218"/>
            <a:ext cx="7620660" cy="3183649"/>
          </a:xfrm>
          <a:prstGeom prst="rect">
            <a:avLst/>
          </a:prstGeom>
        </p:spPr>
      </p:pic>
    </p:spTree>
    <p:extLst>
      <p:ext uri="{BB962C8B-B14F-4D97-AF65-F5344CB8AC3E}">
        <p14:creationId xmlns:p14="http://schemas.microsoft.com/office/powerpoint/2010/main" val="390485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547966"/>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605030" y="-54248"/>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9" name="Rectangle 8"/>
          <p:cNvSpPr/>
          <p:nvPr/>
        </p:nvSpPr>
        <p:spPr>
          <a:xfrm>
            <a:off x="1487837" y="1704814"/>
            <a:ext cx="7206712" cy="1875294"/>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AD3C74-A4D9-1139-2B7D-85023DFC2A3C}"/>
              </a:ext>
            </a:extLst>
          </p:cNvPr>
          <p:cNvSpPr txBox="1"/>
          <p:nvPr/>
        </p:nvSpPr>
        <p:spPr>
          <a:xfrm>
            <a:off x="1658318" y="1758287"/>
            <a:ext cx="6648774" cy="1754326"/>
          </a:xfrm>
          <a:prstGeom prst="rect">
            <a:avLst/>
          </a:prstGeom>
          <a:noFill/>
        </p:spPr>
        <p:txBody>
          <a:bodyPr wrap="square">
            <a:spAutoFit/>
          </a:bodyPr>
          <a:lstStyle/>
          <a:p>
            <a:r>
              <a:rPr lang="en-US" sz="36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Em</a:t>
            </a:r>
            <a:r>
              <a:rPr lang="en-US" sz="36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600" kern="0" dirty="0" err="1"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hãy</a:t>
            </a:r>
            <a:r>
              <a:rPr lang="en-US" sz="3600" kern="0" dirty="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nl-NL" sz="3600" dirty="0" smtClean="0">
                <a:solidFill>
                  <a:srgbClr val="FF0000"/>
                </a:solidFill>
                <a:latin typeface="UTM Avo" panose="02040603050506020204"/>
              </a:rPr>
              <a:t>kể cho cô và các bạn biết 1 vài buổi lễ mít tinh mà em </a:t>
            </a:r>
            <a:r>
              <a:rPr lang="nl-NL" sz="3600" dirty="0">
                <a:solidFill>
                  <a:srgbClr val="FF0000"/>
                </a:solidFill>
                <a:latin typeface="UTM Avo" panose="02040603050506020204"/>
              </a:rPr>
              <a:t>biết?</a:t>
            </a:r>
            <a:endParaRPr lang="en-US" sz="3600" dirty="0">
              <a:solidFill>
                <a:srgbClr val="FF0000"/>
              </a:solidFill>
              <a:latin typeface="UTM Avo" panose="02040603050506020204"/>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3288" y="0"/>
            <a:ext cx="11778712" cy="738664"/>
          </a:xfrm>
          <a:prstGeom prst="rect">
            <a:avLst/>
          </a:prstGeom>
        </p:spPr>
        <p:txBody>
          <a:bodyPr wrap="square">
            <a:spAutoFit/>
          </a:bodyPr>
          <a:lstStyle/>
          <a:p>
            <a:pPr algn="just">
              <a:lnSpc>
                <a:spcPct val="150000"/>
              </a:lnSpc>
            </a:pPr>
            <a:r>
              <a:rPr lang="nl-NL" sz="2800" dirty="0" smtClean="0">
                <a:latin typeface="UTM Avo" panose="02040603050506020204"/>
                <a:ea typeface="SimSun"/>
              </a:rPr>
              <a:t>Xem </a:t>
            </a:r>
            <a:r>
              <a:rPr lang="nl-NL" sz="2800" dirty="0">
                <a:latin typeface="UTM Avo" panose="02040603050506020204"/>
                <a:ea typeface="SimSun"/>
              </a:rPr>
              <a:t>và trao đổi với bạn bên cạnh những gì nhìn thấy trong bức tranh</a:t>
            </a:r>
            <a:endParaRPr lang="en-US" sz="2800" dirty="0">
              <a:effectLst/>
              <a:latin typeface="UTM Avo" panose="02040603050506020204"/>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0" y="738665"/>
            <a:ext cx="12192000" cy="6119336"/>
          </a:xfrm>
          <a:prstGeom prst="rect">
            <a:avLst/>
          </a:prstGeom>
        </p:spPr>
      </p:pic>
    </p:spTree>
    <p:extLst>
      <p:ext uri="{BB962C8B-B14F-4D97-AF65-F5344CB8AC3E}">
        <p14:creationId xmlns:p14="http://schemas.microsoft.com/office/powerpoint/2010/main" val="2707308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D0187A-2A20-9866-4843-963F2700661B}"/>
              </a:ext>
            </a:extLst>
          </p:cNvPr>
          <p:cNvSpPr txBox="1"/>
          <p:nvPr/>
        </p:nvSpPr>
        <p:spPr>
          <a:xfrm>
            <a:off x="452427" y="0"/>
            <a:ext cx="11907078" cy="833818"/>
          </a:xfrm>
          <a:prstGeom prst="rect">
            <a:avLst/>
          </a:prstGeom>
          <a:noFill/>
        </p:spPr>
        <p:txBody>
          <a:bodyPr wrap="square">
            <a:spAutoFit/>
          </a:bodyPr>
          <a:lstStyle/>
          <a:p>
            <a:pPr algn="ctr">
              <a:lnSpc>
                <a:spcPct val="150000"/>
              </a:lnSpc>
            </a:pPr>
            <a:r>
              <a:rPr lang="en-US" sz="3600" b="1" dirty="0" err="1">
                <a:solidFill>
                  <a:srgbClr val="FF0000"/>
                </a:solidFill>
                <a:latin typeface="UTM Avo" panose="02040603050506020204"/>
              </a:rPr>
              <a:t>Mít</a:t>
            </a:r>
            <a:r>
              <a:rPr lang="en-US" sz="3600" b="1" dirty="0">
                <a:solidFill>
                  <a:srgbClr val="FF0000"/>
                </a:solidFill>
                <a:latin typeface="UTM Avo" panose="02040603050506020204"/>
              </a:rPr>
              <a:t> </a:t>
            </a:r>
            <a:r>
              <a:rPr lang="en-US" sz="3600" b="1" dirty="0" err="1">
                <a:solidFill>
                  <a:srgbClr val="FF0000"/>
                </a:solidFill>
                <a:latin typeface="UTM Avo" panose="02040603050506020204"/>
              </a:rPr>
              <a:t>tinh</a:t>
            </a:r>
            <a:r>
              <a:rPr lang="en-US" sz="3600" b="1" dirty="0">
                <a:solidFill>
                  <a:srgbClr val="FF0000"/>
                </a:solidFill>
                <a:latin typeface="UTM Avo" panose="02040603050506020204"/>
              </a:rPr>
              <a:t> </a:t>
            </a:r>
            <a:r>
              <a:rPr lang="en-US" sz="3600" b="1" dirty="0" err="1">
                <a:solidFill>
                  <a:srgbClr val="FF0000"/>
                </a:solidFill>
                <a:latin typeface="UTM Avo" panose="02040603050506020204"/>
              </a:rPr>
              <a:t>mừng</a:t>
            </a:r>
            <a:r>
              <a:rPr lang="en-US" sz="3600" b="1" dirty="0">
                <a:solidFill>
                  <a:srgbClr val="FF0000"/>
                </a:solidFill>
                <a:latin typeface="UTM Avo" panose="02040603050506020204"/>
              </a:rPr>
              <a:t> </a:t>
            </a:r>
            <a:r>
              <a:rPr lang="en-US" sz="3600" b="1" dirty="0" err="1">
                <a:solidFill>
                  <a:srgbClr val="FF0000"/>
                </a:solidFill>
                <a:latin typeface="UTM Avo" panose="02040603050506020204"/>
              </a:rPr>
              <a:t>độc</a:t>
            </a:r>
            <a:r>
              <a:rPr lang="en-US" sz="3600" b="1" dirty="0">
                <a:solidFill>
                  <a:srgbClr val="FF0000"/>
                </a:solidFill>
                <a:latin typeface="UTM Avo" panose="02040603050506020204"/>
              </a:rPr>
              <a:t> </a:t>
            </a:r>
            <a:r>
              <a:rPr lang="en-US" sz="3600" b="1" dirty="0" err="1">
                <a:solidFill>
                  <a:srgbClr val="FF0000"/>
                </a:solidFill>
                <a:latin typeface="UTM Avo" panose="02040603050506020204"/>
              </a:rPr>
              <a:t>lập</a:t>
            </a:r>
            <a:endParaRPr lang="en-US" sz="36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0" y="1214419"/>
            <a:ext cx="12192000" cy="5262979"/>
          </a:xfrm>
          <a:prstGeom prst="rect">
            <a:avLst/>
          </a:prstGeom>
        </p:spPr>
        <p:txBody>
          <a:bodyPr wrap="square">
            <a:spAutoFit/>
          </a:bodyPr>
          <a:lstStyle/>
          <a:p>
            <a:pPr algn="just">
              <a:lnSpc>
                <a:spcPct val="150000"/>
              </a:lnSpc>
            </a:pPr>
            <a:r>
              <a:rPr lang="en-US" sz="2800" dirty="0" smtClean="0">
                <a:solidFill>
                  <a:srgbClr val="000000"/>
                </a:solidFill>
                <a:latin typeface="UTM Avo" panose="02040603050506020204"/>
                <a:ea typeface="Times New Roman" panose="02020603050405020304" pitchFamily="18" charset="0"/>
              </a:rPr>
              <a:t>     - </a:t>
            </a:r>
            <a:r>
              <a:rPr lang="en-US" sz="2800" dirty="0">
                <a:solidFill>
                  <a:srgbClr val="000000"/>
                </a:solidFill>
                <a:latin typeface="UTM Avo" panose="02040603050506020204"/>
                <a:ea typeface="Times New Roman" panose="02020603050405020304" pitchFamily="18" charset="0"/>
              </a:rPr>
              <a:t>Ra </a:t>
            </a:r>
            <a:r>
              <a:rPr lang="en-US" sz="2800" dirty="0" err="1">
                <a:solidFill>
                  <a:srgbClr val="000000"/>
                </a:solidFill>
                <a:latin typeface="UTM Avo" panose="02040603050506020204"/>
                <a:ea typeface="Times New Roman" panose="02020603050405020304" pitchFamily="18" charset="0"/>
              </a:rPr>
              <a:t>coi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mau</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lên</a:t>
            </a:r>
            <a:r>
              <a:rPr lang="en-US" sz="2800" dirty="0">
                <a:solidFill>
                  <a:srgbClr val="000000"/>
                </a:solidFill>
                <a:latin typeface="UTM Avo" panose="02040603050506020204"/>
                <a:ea typeface="Times New Roman" panose="02020603050405020304" pitchFamily="18" charset="0"/>
              </a:rPr>
              <a:t>!</a:t>
            </a:r>
            <a:endParaRPr lang="en-US" sz="2800" dirty="0">
              <a:latin typeface="UTM Avo" panose="02040603050506020204"/>
              <a:ea typeface="Times New Roman" panose="02020603050405020304" pitchFamily="18" charset="0"/>
            </a:endParaRPr>
          </a:p>
          <a:p>
            <a:pPr algn="just">
              <a:lnSpc>
                <a:spcPct val="150000"/>
              </a:lnSpc>
            </a:pP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Chị</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vừa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gọi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vừa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kéo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chạy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cửa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Chị</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chỉ</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tay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về</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phía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bót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cò</a:t>
            </a:r>
            <a:r>
              <a:rPr lang="en-US" sz="2800" dirty="0">
                <a:solidFill>
                  <a:srgbClr val="000000"/>
                </a:solidFill>
                <a:latin typeface="UTM Avo" panose="02040603050506020204"/>
                <a:ea typeface="Times New Roman" panose="02020603050405020304" pitchFamily="18" charset="0"/>
              </a:rPr>
              <a:t>:</a:t>
            </a:r>
            <a:endParaRPr lang="en-US" sz="2800" dirty="0">
              <a:latin typeface="UTM Avo" panose="02040603050506020204"/>
              <a:ea typeface="Times New Roman" panose="02020603050405020304" pitchFamily="18" charset="0"/>
            </a:endParaRPr>
          </a:p>
          <a:p>
            <a:pPr algn="just">
              <a:lnSpc>
                <a:spcPct val="150000"/>
              </a:lnSpc>
            </a:pPr>
            <a:r>
              <a:rPr lang="en-US" sz="2800" dirty="0">
                <a:solidFill>
                  <a:srgbClr val="000000"/>
                </a:solidFill>
                <a:latin typeface="UTM Avo" panose="02040603050506020204"/>
                <a:ea typeface="Times New Roman" panose="02020603050405020304" pitchFamily="18" charset="0"/>
              </a:rPr>
              <a:t>     - </a:t>
            </a:r>
            <a:r>
              <a:rPr lang="en-US" sz="2800" dirty="0" err="1">
                <a:solidFill>
                  <a:srgbClr val="000000"/>
                </a:solidFill>
                <a:latin typeface="UTM Avo" panose="02040603050506020204"/>
                <a:ea typeface="Times New Roman" panose="02020603050405020304" pitchFamily="18" charset="0"/>
              </a:rPr>
              <a:t>Thấy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gì</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chưa</a:t>
            </a:r>
            <a:r>
              <a:rPr lang="en-US" sz="2800" dirty="0">
                <a:solidFill>
                  <a:srgbClr val="000000"/>
                </a:solidFill>
                <a:latin typeface="UTM Avo" panose="02040603050506020204"/>
                <a:ea typeface="Times New Roman" panose="02020603050405020304" pitchFamily="18" charset="0"/>
              </a:rPr>
              <a:t>?</a:t>
            </a:r>
            <a:endParaRPr lang="en-US" sz="2800" dirty="0">
              <a:latin typeface="UTM Avo" panose="02040603050506020204"/>
              <a:ea typeface="Times New Roman" panose="02020603050405020304" pitchFamily="18" charset="0"/>
            </a:endParaRPr>
          </a:p>
          <a:p>
            <a:pPr algn="just">
              <a:lnSpc>
                <a:spcPct val="150000"/>
              </a:lnSpc>
            </a:pP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thấy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rồi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đỏ</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sao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vàng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cột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trước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bót</a:t>
            </a:r>
            <a:r>
              <a:rPr lang="en-US" sz="2800" dirty="0">
                <a:solidFill>
                  <a:srgbClr val="000000"/>
                </a:solidFill>
                <a:latin typeface="UTM Avo" panose="02040603050506020204"/>
                <a:ea typeface="Times New Roman" panose="02020603050405020304" pitchFamily="18" charset="0"/>
              </a:rPr>
              <a:t> bay </a:t>
            </a:r>
            <a:r>
              <a:rPr lang="en-US" sz="2800" dirty="0" err="1">
                <a:solidFill>
                  <a:srgbClr val="000000"/>
                </a:solidFill>
                <a:latin typeface="UTM Avo" panose="02040603050506020204"/>
                <a:ea typeface="Times New Roman" panose="02020603050405020304" pitchFamily="18" charset="0"/>
              </a:rPr>
              <a:t>phấp</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phới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lặng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trước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màu</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đỏ</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rực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rỡ</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với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sao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vàng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năm</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cánh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nền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trời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xanh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mênh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mông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của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buổi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sáng</a:t>
            </a:r>
            <a:r>
              <a:rPr lang="en-US" sz="2800" dirty="0">
                <a:solidFill>
                  <a:srgbClr val="000000"/>
                </a:solidFill>
                <a:latin typeface="UTM Avo" panose="02040603050506020204"/>
                <a:ea typeface="Times New Roman" panose="02020603050405020304" pitchFamily="18" charset="0"/>
              </a:rPr>
              <a:t>. </a:t>
            </a:r>
            <a:endParaRPr lang="en-US" sz="2800" dirty="0">
              <a:latin typeface="UTM Avo" panose="02040603050506020204"/>
              <a:ea typeface="Times New Roman" panose="02020603050405020304" pitchFamily="18" charset="0"/>
            </a:endParaRPr>
          </a:p>
          <a:p>
            <a:pPr algn="just">
              <a:lnSpc>
                <a:spcPct val="150000"/>
              </a:lnSpc>
            </a:pP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Như</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mùa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hoa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đến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ngày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nở</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rộ</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đỏ</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sao</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vàng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mọc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dần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trước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của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ngôi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nhà</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Rồi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người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trên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tay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một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lá</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lần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lượt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đổ</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ra</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sân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chợ</a:t>
            </a:r>
            <a:r>
              <a:rPr lang="en-US" sz="2800" dirty="0">
                <a:solidFill>
                  <a:srgbClr val="000000"/>
                </a:solidFill>
                <a:latin typeface="UTM Avo" panose="02040603050506020204"/>
                <a:ea typeface="Times New Roman" panose="02020603050405020304" pitchFamily="18" charset="0"/>
              </a:rPr>
              <a:t>. </a:t>
            </a:r>
            <a:endParaRPr lang="en-US" sz="2800" dirty="0">
              <a:effectLst/>
              <a:latin typeface="UTM Avo" panose="02040603050506020204"/>
              <a:ea typeface="Times New Roman" panose="02020603050405020304" pitchFamily="18" charset="0"/>
            </a:endParaRPr>
          </a:p>
        </p:txBody>
      </p:sp>
    </p:spTree>
    <p:extLst>
      <p:ext uri="{BB962C8B-B14F-4D97-AF65-F5344CB8AC3E}">
        <p14:creationId xmlns:p14="http://schemas.microsoft.com/office/powerpoint/2010/main" val="42442485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80" y="-96907"/>
            <a:ext cx="12364279" cy="69549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B4D472-51DB-9DCD-2832-C6020A55943E}"/>
              </a:ext>
            </a:extLst>
          </p:cNvPr>
          <p:cNvSpPr txBox="1"/>
          <p:nvPr/>
        </p:nvSpPr>
        <p:spPr>
          <a:xfrm>
            <a:off x="172278" y="333633"/>
            <a:ext cx="11847443" cy="658578"/>
          </a:xfrm>
          <a:prstGeom prst="rect">
            <a:avLst/>
          </a:prstGeom>
          <a:noFill/>
        </p:spPr>
        <p:txBody>
          <a:bodyPr wrap="square">
            <a:spAutoFit/>
          </a:bodyPr>
          <a:lstStyle/>
          <a:p>
            <a:pPr algn="just">
              <a:lnSpc>
                <a:spcPct val="150000"/>
              </a:lnSpc>
            </a:pPr>
            <a:r>
              <a:rPr lang="en-US" sz="2800" kern="100" dirty="0">
                <a:effectLst/>
                <a:latin typeface="UTM Avo" panose="02040603050506020204" pitchFamily="18" charset="0"/>
                <a:ea typeface="Calibri" panose="020F0502020204030204" pitchFamily="34" charset="0"/>
                <a:cs typeface="Times New Roman" panose="02020603050405020304" pitchFamily="18" charset="0"/>
              </a:rPr>
              <a:t>	</a:t>
            </a:r>
            <a:r>
              <a:rPr lang="en-US" sz="1800" kern="100" dirty="0">
                <a:effectLst/>
                <a:latin typeface="UTM Avo" panose="020406030505060202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72277" y="474345"/>
            <a:ext cx="11606435" cy="5909310"/>
          </a:xfrm>
          <a:prstGeom prst="rect">
            <a:avLst/>
          </a:prstGeom>
        </p:spPr>
        <p:txBody>
          <a:bodyPr wrap="square">
            <a:spAutoFit/>
          </a:bodyPr>
          <a:lstStyle/>
          <a:p>
            <a:pPr algn="just">
              <a:lnSpc>
                <a:spcPct val="150000"/>
              </a:lnSpc>
            </a:pPr>
            <a:r>
              <a:rPr lang="en-US" sz="2800" dirty="0" smtClean="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Trên</a:t>
            </a:r>
            <a:r>
              <a:rPr lang="en-US" sz="2800" dirty="0" smtClean="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dòng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sông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mênh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mông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những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chiếc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xuồng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với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lá</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lúc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mỗi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gần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nhau</a:t>
            </a:r>
            <a:r>
              <a:rPr lang="en-US" sz="2800" dirty="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đổ</a:t>
            </a:r>
            <a:r>
              <a:rPr lang="en-US" sz="2800" dirty="0" smtClean="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về</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bến</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chợ</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Xuồng</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nối</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nhau</a:t>
            </a:r>
            <a:r>
              <a:rPr lang="en-US" sz="2800" dirty="0">
                <a:solidFill>
                  <a:srgbClr val="000000"/>
                </a:solidFill>
                <a:latin typeface="UTM Avo" panose="02040603050506020204"/>
                <a:ea typeface="Times New Roman" panose="02020603050405020304" pitchFamily="18" charset="0"/>
              </a:rPr>
              <a:t>, san </a:t>
            </a:r>
            <a:r>
              <a:rPr lang="en-US" sz="2800" dirty="0" err="1">
                <a:solidFill>
                  <a:srgbClr val="000000"/>
                </a:solidFill>
                <a:latin typeface="UTM Avo" panose="02040603050506020204"/>
                <a:ea typeface="Times New Roman" panose="02020603050405020304" pitchFamily="18" charset="0"/>
              </a:rPr>
              <a:t>sát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kết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thành</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một</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chiếc</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bè</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đầy</a:t>
            </a:r>
            <a:r>
              <a:rPr lang="en-US" sz="2800" dirty="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cờ</a:t>
            </a:r>
            <a:r>
              <a:rPr lang="en-US" sz="2800" dirty="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a:ea typeface="Times New Roman" panose="02020603050405020304" pitchFamily="18" charset="0"/>
              </a:rPr>
              <a:t>bập</a:t>
            </a:r>
            <a:r>
              <a:rPr lang="en-US" sz="2800" dirty="0" smtClean="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bềnh</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trên</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mặt</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sông</a:t>
            </a:r>
            <a:r>
              <a:rPr lang="en-US" sz="2800" dirty="0">
                <a:solidFill>
                  <a:srgbClr val="000000"/>
                </a:solidFill>
                <a:latin typeface="UTM Avo"/>
                <a:ea typeface="Times New Roman" panose="02020603050405020304" pitchFamily="18" charset="0"/>
              </a:rPr>
              <a:t>. </a:t>
            </a:r>
            <a:endParaRPr lang="en-US" sz="2800" dirty="0">
              <a:latin typeface="UTM Avo"/>
              <a:ea typeface="Times New Roman" panose="02020603050405020304" pitchFamily="18" charset="0"/>
            </a:endParaRPr>
          </a:p>
          <a:p>
            <a:pPr algn="just">
              <a:lnSpc>
                <a:spcPct val="150000"/>
              </a:lnSpc>
            </a:pPr>
            <a:r>
              <a:rPr lang="en-US" sz="2800" dirty="0">
                <a:solidFill>
                  <a:srgbClr val="000000"/>
                </a:solidFill>
                <a:latin typeface="UTM Avo"/>
                <a:ea typeface="Times New Roman" panose="02020603050405020304" pitchFamily="18" charset="0"/>
              </a:rPr>
              <a:t>    </a:t>
            </a:r>
            <a:r>
              <a:rPr lang="en-US" sz="2800" dirty="0" smtClean="0">
                <a:solidFill>
                  <a:srgbClr val="000000"/>
                </a:solidFill>
                <a:latin typeface="UTM Avo"/>
                <a:ea typeface="Times New Roman" panose="02020603050405020304" pitchFamily="18" charset="0"/>
              </a:rPr>
              <a:t>  </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Chiều</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hôm</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ấy</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người</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từ</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khắp</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nơi</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đổ</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về</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đứng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chật</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cả</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sân</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chợ</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Đó</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là</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buổi</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mít</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tinh</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đầu</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tiên</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của</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toàn</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dân</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trong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làng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mừng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ngày</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Cách</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mạng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tháng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Tám</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thành</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công</a:t>
            </a:r>
            <a:r>
              <a:rPr lang="en-US" sz="2800" dirty="0">
                <a:solidFill>
                  <a:srgbClr val="000000"/>
                </a:solidFill>
                <a:latin typeface="UTM Avo"/>
                <a:ea typeface="Times New Roman" panose="02020603050405020304" pitchFamily="18" charset="0"/>
              </a:rPr>
              <a:t>. </a:t>
            </a:r>
            <a:endParaRPr lang="en-US" sz="2800" dirty="0">
              <a:latin typeface="UTM Avo"/>
              <a:ea typeface="Times New Roman" panose="02020603050405020304" pitchFamily="18" charset="0"/>
            </a:endParaRPr>
          </a:p>
          <a:p>
            <a:pPr algn="just">
              <a:lnSpc>
                <a:spcPct val="150000"/>
              </a:lnSpc>
            </a:pPr>
            <a:r>
              <a:rPr lang="en-US" sz="2800" dirty="0">
                <a:solidFill>
                  <a:srgbClr val="000000"/>
                </a:solidFill>
                <a:latin typeface="UTM Avo"/>
                <a:ea typeface="Times New Roman" panose="02020603050405020304" pitchFamily="18" charset="0"/>
              </a:rPr>
              <a:t>     </a:t>
            </a:r>
            <a:r>
              <a:rPr lang="en-US" sz="2800" dirty="0" smtClean="0">
                <a:solidFill>
                  <a:srgbClr val="000000"/>
                </a:solidFill>
                <a:latin typeface="UTM Avo"/>
                <a:ea typeface="Times New Roman" panose="02020603050405020304" pitchFamily="18" charset="0"/>
              </a:rPr>
              <a:t>  </a:t>
            </a:r>
            <a:r>
              <a:rPr lang="en-US" sz="2800" dirty="0" err="1" smtClean="0">
                <a:solidFill>
                  <a:srgbClr val="000000"/>
                </a:solidFill>
                <a:latin typeface="UTM Avo"/>
                <a:ea typeface="Times New Roman" panose="02020603050405020304" pitchFamily="18" charset="0"/>
              </a:rPr>
              <a:t>Tiếng</a:t>
            </a:r>
            <a:r>
              <a:rPr lang="en-US" sz="2800" dirty="0" smtClean="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hô</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từ</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khán</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đài</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vang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lên</a:t>
            </a:r>
            <a:r>
              <a:rPr lang="en-US" sz="2800" dirty="0">
                <a:solidFill>
                  <a:srgbClr val="000000"/>
                </a:solidFill>
                <a:latin typeface="UTM Avo"/>
                <a:ea typeface="Times New Roman" panose="02020603050405020304" pitchFamily="18" charset="0"/>
              </a:rPr>
              <a:t>:</a:t>
            </a:r>
            <a:endParaRPr lang="en-US" sz="2800" dirty="0">
              <a:latin typeface="UTM Avo"/>
              <a:ea typeface="Times New Roman" panose="02020603050405020304" pitchFamily="18" charset="0"/>
            </a:endParaRPr>
          </a:p>
          <a:p>
            <a:pPr algn="just">
              <a:lnSpc>
                <a:spcPct val="150000"/>
              </a:lnSpc>
            </a:pPr>
            <a:r>
              <a:rPr lang="en-US" sz="2800" dirty="0" smtClean="0">
                <a:solidFill>
                  <a:srgbClr val="000000"/>
                </a:solidFill>
                <a:latin typeface="UTM Avo"/>
                <a:ea typeface="Times New Roman" panose="02020603050405020304" pitchFamily="18" charset="0"/>
              </a:rPr>
              <a:t>       - </a:t>
            </a:r>
            <a:r>
              <a:rPr lang="en-US" sz="2800" dirty="0" err="1">
                <a:solidFill>
                  <a:srgbClr val="000000"/>
                </a:solidFill>
                <a:latin typeface="UTM Avo"/>
                <a:ea typeface="Times New Roman" panose="02020603050405020304" pitchFamily="18" charset="0"/>
              </a:rPr>
              <a:t>Cách</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mạng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tháng</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Tám</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thành</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công</a:t>
            </a:r>
            <a:r>
              <a:rPr lang="en-US" sz="2800" dirty="0">
                <a:solidFill>
                  <a:srgbClr val="000000"/>
                </a:solidFill>
                <a:latin typeface="UTM Avo"/>
                <a:ea typeface="Times New Roman" panose="02020603050405020304" pitchFamily="18" charset="0"/>
              </a:rPr>
              <a:t>!</a:t>
            </a:r>
            <a:endParaRPr lang="en-US" sz="2800" dirty="0">
              <a:latin typeface="UTM Avo"/>
              <a:ea typeface="Times New Roman" panose="02020603050405020304" pitchFamily="18" charset="0"/>
            </a:endParaRPr>
          </a:p>
          <a:p>
            <a:pPr algn="just">
              <a:lnSpc>
                <a:spcPct val="150000"/>
              </a:lnSpc>
            </a:pPr>
            <a:r>
              <a:rPr lang="en-US" sz="2800" dirty="0" smtClean="0">
                <a:solidFill>
                  <a:srgbClr val="000000"/>
                </a:solidFill>
                <a:latin typeface="UTM Avo"/>
                <a:ea typeface="Times New Roman" panose="02020603050405020304" pitchFamily="18" charset="0"/>
              </a:rPr>
              <a:t>       - </a:t>
            </a:r>
            <a:r>
              <a:rPr lang="en-US" sz="2800" dirty="0" err="1">
                <a:solidFill>
                  <a:srgbClr val="000000"/>
                </a:solidFill>
                <a:latin typeface="UTM Avo"/>
                <a:ea typeface="Times New Roman" panose="02020603050405020304" pitchFamily="18" charset="0"/>
              </a:rPr>
              <a:t>Chấm</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dứt</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một</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trăm</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năm</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nô</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lệ</a:t>
            </a:r>
            <a:r>
              <a:rPr lang="en-US" sz="2800" dirty="0" smtClean="0">
                <a:solidFill>
                  <a:srgbClr val="000000"/>
                </a:solidFill>
                <a:latin typeface="UTM Avo"/>
                <a:ea typeface="Times New Roman" panose="02020603050405020304" pitchFamily="18" charset="0"/>
              </a:rPr>
              <a:t>!</a:t>
            </a:r>
            <a:endParaRPr lang="en-US" sz="2800" dirty="0">
              <a:latin typeface="UTM Avo"/>
              <a:ea typeface="Times New Roman" panose="02020603050405020304" pitchFamily="18" charset="0"/>
            </a:endParaRPr>
          </a:p>
        </p:txBody>
      </p:sp>
    </p:spTree>
    <p:extLst>
      <p:ext uri="{BB962C8B-B14F-4D97-AF65-F5344CB8AC3E}">
        <p14:creationId xmlns:p14="http://schemas.microsoft.com/office/powerpoint/2010/main" val="914508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E9C305-31B6-9A37-0397-BEBFEB123CFF}"/>
              </a:ext>
            </a:extLst>
          </p:cNvPr>
          <p:cNvSpPr txBox="1"/>
          <p:nvPr/>
        </p:nvSpPr>
        <p:spPr>
          <a:xfrm>
            <a:off x="178904" y="1042709"/>
            <a:ext cx="11834191" cy="669029"/>
          </a:xfrm>
          <a:prstGeom prst="rect">
            <a:avLst/>
          </a:prstGeom>
          <a:noFill/>
        </p:spPr>
        <p:txBody>
          <a:bodyPr wrap="square">
            <a:spAutoFit/>
          </a:bodyPr>
          <a:lstStyle/>
          <a:p>
            <a:pPr algn="just">
              <a:lnSpc>
                <a:spcPct val="150000"/>
              </a:lnSpc>
            </a:pPr>
            <a:r>
              <a:rPr lang="en-US" sz="2800" kern="100" dirty="0">
                <a:effectLst/>
                <a:latin typeface="UTM Avo" panose="02040603050506020204" pitchFamily="18"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0" y="0"/>
            <a:ext cx="11834191" cy="6555641"/>
          </a:xfrm>
          <a:prstGeom prst="rect">
            <a:avLst/>
          </a:prstGeom>
        </p:spPr>
        <p:txBody>
          <a:bodyPr wrap="square">
            <a:spAutoFit/>
          </a:bodyPr>
          <a:lstStyle/>
          <a:p>
            <a:pPr algn="just">
              <a:lnSpc>
                <a:spcPct val="150000"/>
              </a:lnSpc>
            </a:pPr>
            <a:r>
              <a:rPr lang="en-US" sz="2800" dirty="0" smtClean="0">
                <a:solidFill>
                  <a:srgbClr val="000000"/>
                </a:solidFill>
                <a:latin typeface="UTM Avo"/>
                <a:ea typeface="Times New Roman" panose="02020603050405020304" pitchFamily="18" charset="0"/>
              </a:rPr>
              <a:t>        - </a:t>
            </a:r>
            <a:r>
              <a:rPr lang="en-US" sz="2800" dirty="0" err="1" smtClean="0">
                <a:solidFill>
                  <a:srgbClr val="000000"/>
                </a:solidFill>
                <a:latin typeface="UTM Avo"/>
                <a:ea typeface="Times New Roman" panose="02020603050405020304" pitchFamily="18" charset="0"/>
              </a:rPr>
              <a:t>Việt</a:t>
            </a:r>
            <a:r>
              <a:rPr lang="en-US" sz="2800" dirty="0" smtClean="0">
                <a:solidFill>
                  <a:srgbClr val="000000"/>
                </a:solidFill>
                <a:latin typeface="UTM Avo"/>
                <a:ea typeface="Times New Roman" panose="02020603050405020304" pitchFamily="18" charset="0"/>
              </a:rPr>
              <a:t> </a:t>
            </a:r>
            <a:r>
              <a:rPr lang="en-US" sz="2800" dirty="0">
                <a:solidFill>
                  <a:srgbClr val="000000"/>
                </a:solidFill>
                <a:latin typeface="UTM Avo"/>
                <a:ea typeface="Times New Roman" panose="02020603050405020304" pitchFamily="18" charset="0"/>
              </a:rPr>
              <a:t>Nam </a:t>
            </a:r>
            <a:r>
              <a:rPr lang="en-US" sz="2800" dirty="0" err="1">
                <a:solidFill>
                  <a:srgbClr val="000000"/>
                </a:solidFill>
                <a:latin typeface="UTM Avo"/>
                <a:ea typeface="Times New Roman" panose="02020603050405020304" pitchFamily="18" charset="0"/>
              </a:rPr>
              <a:t>Độc</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Lập</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Tự</a:t>
            </a:r>
            <a:r>
              <a:rPr lang="en-US" sz="2800" dirty="0">
                <a:solidFill>
                  <a:srgbClr val="000000"/>
                </a:solidFill>
                <a:latin typeface="UTM Avo"/>
                <a:ea typeface="Times New Roman" panose="02020603050405020304" pitchFamily="18" charset="0"/>
              </a:rPr>
              <a:t> Do, </a:t>
            </a:r>
            <a:r>
              <a:rPr lang="en-US" sz="2800" dirty="0" err="1">
                <a:solidFill>
                  <a:srgbClr val="000000"/>
                </a:solidFill>
                <a:latin typeface="UTM Avo"/>
                <a:ea typeface="Times New Roman" panose="02020603050405020304" pitchFamily="18" charset="0"/>
              </a:rPr>
              <a:t>Hạnh</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Phúc</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muôn</a:t>
            </a:r>
            <a:r>
              <a:rPr lang="en-US" sz="2800" dirty="0">
                <a:solidFill>
                  <a:srgbClr val="000000"/>
                </a:solidFill>
                <a:latin typeface="UTM Avo"/>
                <a:ea typeface="Times New Roman" panose="02020603050405020304" pitchFamily="18" charset="0"/>
              </a:rPr>
              <a:t> </a:t>
            </a:r>
            <a:r>
              <a:rPr lang="en-US" sz="2800" dirty="0" err="1">
                <a:solidFill>
                  <a:srgbClr val="000000"/>
                </a:solidFill>
                <a:latin typeface="UTM Avo"/>
                <a:ea typeface="Times New Roman" panose="02020603050405020304" pitchFamily="18" charset="0"/>
              </a:rPr>
              <a:t>năm</a:t>
            </a:r>
            <a:r>
              <a:rPr lang="en-US" sz="2800" dirty="0">
                <a:solidFill>
                  <a:srgbClr val="000000"/>
                </a:solidFill>
                <a:latin typeface="UTM Avo"/>
                <a:ea typeface="Times New Roman" panose="02020603050405020304" pitchFamily="18" charset="0"/>
              </a:rPr>
              <a:t>!</a:t>
            </a:r>
          </a:p>
          <a:p>
            <a:pPr algn="just">
              <a:lnSpc>
                <a:spcPct val="150000"/>
              </a:lnSpc>
            </a:pPr>
            <a:r>
              <a:rPr lang="en-US" sz="2800" dirty="0">
                <a:latin typeface="UTM Avo" panose="02040603050506020204"/>
              </a:rPr>
              <a:t>        </a:t>
            </a:r>
            <a:r>
              <a:rPr lang="en-US" sz="2800" dirty="0" err="1">
                <a:latin typeface="UTM Avo" panose="02040603050506020204"/>
              </a:rPr>
              <a:t>Mọi</a:t>
            </a:r>
            <a:r>
              <a:rPr lang="en-US" sz="2800" dirty="0">
                <a:latin typeface="UTM Avo" panose="02040603050506020204"/>
              </a:rPr>
              <a:t> </a:t>
            </a:r>
            <a:r>
              <a:rPr lang="en-US" sz="2800" dirty="0" err="1">
                <a:latin typeface="UTM Avo" panose="02040603050506020204"/>
              </a:rPr>
              <a:t>người</a:t>
            </a:r>
            <a:r>
              <a:rPr lang="en-US" sz="2800" dirty="0">
                <a:latin typeface="UTM Avo" panose="02040603050506020204"/>
              </a:rPr>
              <a:t> </a:t>
            </a:r>
            <a:r>
              <a:rPr lang="en-US" sz="2800" dirty="0" err="1">
                <a:latin typeface="UTM Avo" panose="02040603050506020204"/>
              </a:rPr>
              <a:t>như</a:t>
            </a:r>
            <a:r>
              <a:rPr lang="en-US" sz="2800" dirty="0">
                <a:latin typeface="UTM Avo" panose="02040603050506020204"/>
              </a:rPr>
              <a:t> </a:t>
            </a:r>
            <a:r>
              <a:rPr lang="en-US" sz="2800" dirty="0" err="1">
                <a:latin typeface="UTM Avo" panose="02040603050506020204"/>
              </a:rPr>
              <a:t>dậy</a:t>
            </a:r>
            <a:r>
              <a:rPr lang="en-US" sz="2800" dirty="0">
                <a:latin typeface="UTM Avo" panose="02040603050506020204"/>
              </a:rPr>
              <a:t> </a:t>
            </a:r>
            <a:r>
              <a:rPr lang="en-US" sz="2800" dirty="0" err="1">
                <a:latin typeface="UTM Avo" panose="02040603050506020204"/>
              </a:rPr>
              <a:t>lên</a:t>
            </a:r>
            <a:r>
              <a:rPr lang="en-US" sz="2800" dirty="0">
                <a:latin typeface="UTM Avo" panose="02040603050506020204"/>
              </a:rPr>
              <a:t>. Ai </a:t>
            </a:r>
            <a:r>
              <a:rPr lang="en-US" sz="2800" dirty="0" err="1">
                <a:latin typeface="UTM Avo" panose="02040603050506020204"/>
              </a:rPr>
              <a:t>cũng</a:t>
            </a:r>
            <a:r>
              <a:rPr lang="en-US" sz="2800" dirty="0">
                <a:latin typeface="UTM Avo" panose="02040603050506020204"/>
              </a:rPr>
              <a:t> </a:t>
            </a:r>
            <a:r>
              <a:rPr lang="en-US" sz="2800" dirty="0" err="1">
                <a:latin typeface="UTM Avo" panose="02040603050506020204"/>
              </a:rPr>
              <a:t>muốn</a:t>
            </a:r>
            <a:r>
              <a:rPr lang="en-US" sz="2800" dirty="0">
                <a:latin typeface="UTM Avo" panose="02040603050506020204"/>
              </a:rPr>
              <a:t> </a:t>
            </a:r>
            <a:r>
              <a:rPr lang="en-US" sz="2800" dirty="0" err="1">
                <a:latin typeface="UTM Avo" panose="02040603050506020204"/>
              </a:rPr>
              <a:t>cất</a:t>
            </a:r>
            <a:r>
              <a:rPr lang="en-US" sz="2800" dirty="0">
                <a:latin typeface="UTM Avo" panose="02040603050506020204"/>
              </a:rPr>
              <a:t> </a:t>
            </a:r>
            <a:r>
              <a:rPr lang="en-US" sz="2800" dirty="0" err="1">
                <a:latin typeface="UTM Avo" panose="02040603050506020204"/>
              </a:rPr>
              <a:t>tiếng</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nhưng</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smtClean="0">
                <a:latin typeface="UTM Avo" panose="02040603050506020204"/>
              </a:rPr>
              <a:t>biết</a:t>
            </a:r>
            <a:r>
              <a:rPr lang="en-US" sz="2800" dirty="0" smtClean="0">
                <a:latin typeface="UTM Avo"/>
              </a:rPr>
              <a:t> </a:t>
            </a:r>
            <a:r>
              <a:rPr lang="en-US" sz="2800" dirty="0" err="1" smtClean="0">
                <a:latin typeface="UTM Avo" panose="02040603050506020204"/>
              </a:rPr>
              <a:t>hát</a:t>
            </a:r>
            <a:r>
              <a:rPr lang="en-US" sz="2800" dirty="0" smtClean="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gì</a:t>
            </a:r>
            <a:r>
              <a:rPr lang="en-US" sz="2800" dirty="0">
                <a:latin typeface="UTM Avo" panose="02040603050506020204"/>
              </a:rPr>
              <a:t>. </a:t>
            </a:r>
            <a:r>
              <a:rPr lang="en-US" sz="2800" dirty="0" err="1">
                <a:latin typeface="UTM Avo" panose="02040603050506020204"/>
              </a:rPr>
              <a:t>Bấy</a:t>
            </a:r>
            <a:r>
              <a:rPr lang="en-US" sz="2800" dirty="0">
                <a:latin typeface="UTM Avo" panose="02040603050506020204"/>
              </a:rPr>
              <a:t> </a:t>
            </a:r>
            <a:r>
              <a:rPr lang="en-US" sz="2800" dirty="0" err="1">
                <a:latin typeface="UTM Avo" panose="02040603050506020204"/>
              </a:rPr>
              <a:t>giờ</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có</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nào</a:t>
            </a:r>
            <a:r>
              <a:rPr lang="en-US" sz="2800" dirty="0">
                <a:latin typeface="UTM Avo" panose="02040603050506020204"/>
              </a:rPr>
              <a:t> </a:t>
            </a:r>
            <a:r>
              <a:rPr lang="en-US" sz="2800" dirty="0" err="1">
                <a:latin typeface="UTM Avo" panose="02040603050506020204"/>
              </a:rPr>
              <a:t>đủ</a:t>
            </a:r>
            <a:r>
              <a:rPr lang="en-US" sz="2800" dirty="0">
                <a:latin typeface="UTM Avo" panose="02040603050506020204"/>
              </a:rPr>
              <a:t> </a:t>
            </a:r>
            <a:r>
              <a:rPr lang="en-US" sz="2800" dirty="0" err="1">
                <a:latin typeface="UTM Avo" panose="02040603050506020204"/>
              </a:rPr>
              <a:t>cho</a:t>
            </a:r>
            <a:r>
              <a:rPr lang="en-US" sz="2800" dirty="0">
                <a:latin typeface="UTM Avo" panose="02040603050506020204"/>
              </a:rPr>
              <a:t> con </a:t>
            </a:r>
            <a:r>
              <a:rPr lang="en-US" sz="2800" dirty="0" err="1">
                <a:latin typeface="UTM Avo" panose="02040603050506020204"/>
              </a:rPr>
              <a:t>người</a:t>
            </a:r>
            <a:r>
              <a:rPr lang="en-US" sz="2800" dirty="0">
                <a:latin typeface="UTM Avo" panose="02040603050506020204"/>
              </a:rPr>
              <a:t> </a:t>
            </a:r>
            <a:r>
              <a:rPr lang="en-US" sz="2800" dirty="0" err="1">
                <a:latin typeface="UTM Avo" panose="02040603050506020204"/>
              </a:rPr>
              <a:t>được</a:t>
            </a:r>
            <a:r>
              <a:rPr lang="en-US" sz="2800" dirty="0">
                <a:latin typeface="UTM Avo" panose="02040603050506020204"/>
              </a:rPr>
              <a:t> </a:t>
            </a:r>
            <a:r>
              <a:rPr lang="en-US" sz="2800" dirty="0" err="1">
                <a:latin typeface="UTM Avo" panose="02040603050506020204"/>
              </a:rPr>
              <a:t>hả</a:t>
            </a:r>
            <a:r>
              <a:rPr lang="en-US" sz="2800" dirty="0">
                <a:latin typeface="UTM Avo" panose="02040603050506020204"/>
              </a:rPr>
              <a:t> </a:t>
            </a:r>
            <a:r>
              <a:rPr lang="en-US" sz="2800" dirty="0" err="1">
                <a:latin typeface="UTM Avo" panose="02040603050506020204"/>
              </a:rPr>
              <a:t>hê</a:t>
            </a:r>
            <a:r>
              <a:rPr lang="en-US" sz="2800" dirty="0">
                <a:latin typeface="UTM Avo" panose="02040603050506020204"/>
              </a:rPr>
              <a:t> </a:t>
            </a:r>
            <a:r>
              <a:rPr lang="en-US" sz="2800" dirty="0" err="1">
                <a:latin typeface="UTM Avo" panose="02040603050506020204"/>
              </a:rPr>
              <a:t>mừng</a:t>
            </a:r>
            <a:r>
              <a:rPr lang="en-US" sz="2800" dirty="0">
                <a:latin typeface="UTM Avo" panose="02040603050506020204"/>
              </a:rPr>
              <a:t> </a:t>
            </a:r>
            <a:r>
              <a:rPr lang="en-US" sz="2800" dirty="0" err="1">
                <a:latin typeface="UTM Avo" panose="02040603050506020204"/>
              </a:rPr>
              <a:t>ngày</a:t>
            </a:r>
            <a:r>
              <a:rPr lang="en-US" sz="2800" dirty="0">
                <a:latin typeface="UTM Avo" panose="02040603050506020204"/>
              </a:rPr>
              <a:t> </a:t>
            </a:r>
            <a:r>
              <a:rPr lang="en-US" sz="2800" dirty="0" err="1">
                <a:latin typeface="UTM Avo" panose="02040603050506020204"/>
              </a:rPr>
              <a:t>chấm</a:t>
            </a:r>
            <a:r>
              <a:rPr lang="en-US" sz="2800" dirty="0">
                <a:latin typeface="UTM Avo" panose="02040603050506020204"/>
              </a:rPr>
              <a:t> </a:t>
            </a:r>
            <a:r>
              <a:rPr lang="en-US" sz="2800" dirty="0" err="1">
                <a:latin typeface="UTM Avo" panose="02040603050506020204"/>
              </a:rPr>
              <a:t>dứt</a:t>
            </a:r>
            <a:r>
              <a:rPr lang="en-US" sz="2800" dirty="0">
                <a:latin typeface="UTM Avo" panose="02040603050506020204"/>
              </a:rPr>
              <a:t> </a:t>
            </a:r>
            <a:r>
              <a:rPr lang="en-US" sz="2800" dirty="0" err="1">
                <a:latin typeface="UTM Avo" panose="02040603050506020204"/>
              </a:rPr>
              <a:t>đời</a:t>
            </a:r>
            <a:r>
              <a:rPr lang="en-US" sz="2800" dirty="0">
                <a:latin typeface="UTM Avo" panose="02040603050506020204"/>
              </a:rPr>
              <a:t> </a:t>
            </a:r>
            <a:r>
              <a:rPr lang="en-US" sz="2800" dirty="0" err="1">
                <a:latin typeface="UTM Avo" panose="02040603050506020204"/>
              </a:rPr>
              <a:t>nô</a:t>
            </a:r>
            <a:r>
              <a:rPr lang="en-US" sz="2800" dirty="0">
                <a:latin typeface="UTM Avo" panose="02040603050506020204"/>
              </a:rPr>
              <a:t> </a:t>
            </a:r>
            <a:r>
              <a:rPr lang="en-US" sz="2800" dirty="0" err="1">
                <a:latin typeface="UTM Avo" panose="02040603050506020204"/>
              </a:rPr>
              <a:t>lệ</a:t>
            </a:r>
            <a:r>
              <a:rPr lang="en-US" sz="2800" dirty="0" smtClean="0">
                <a:latin typeface="UTM Avo" panose="02040603050506020204"/>
              </a:rPr>
              <a:t>.</a:t>
            </a:r>
            <a:r>
              <a:rPr lang="en-US" sz="2800" dirty="0">
                <a:latin typeface="UTM Avo" panose="02040603050506020204"/>
              </a:rPr>
              <a:t> </a:t>
            </a:r>
            <a:r>
              <a:rPr lang="en-US" sz="2800" dirty="0" err="1">
                <a:latin typeface="UTM Avo" panose="02040603050506020204"/>
              </a:rPr>
              <a:t>Thế</a:t>
            </a:r>
            <a:r>
              <a:rPr lang="en-US" sz="2800" dirty="0">
                <a:latin typeface="UTM Avo" panose="02040603050506020204"/>
              </a:rPr>
              <a:t> </a:t>
            </a:r>
            <a:r>
              <a:rPr lang="en-US" sz="2800" dirty="0" err="1">
                <a:latin typeface="UTM Avo" panose="02040603050506020204"/>
              </a:rPr>
              <a:t>là</a:t>
            </a:r>
            <a:r>
              <a:rPr lang="en-US" sz="2800" dirty="0">
                <a:latin typeface="UTM Avo" panose="02040603050506020204"/>
              </a:rPr>
              <a:t> </a:t>
            </a:r>
            <a:r>
              <a:rPr lang="en-US" sz="2800" dirty="0" err="1">
                <a:latin typeface="UTM Avo" panose="02040603050506020204"/>
              </a:rPr>
              <a:t>mạnh</a:t>
            </a:r>
            <a:r>
              <a:rPr lang="en-US" sz="2800" dirty="0">
                <a:latin typeface="UTM Avo" panose="02040603050506020204"/>
              </a:rPr>
              <a:t> </a:t>
            </a:r>
            <a:r>
              <a:rPr lang="en-US" sz="2800" dirty="0" err="1">
                <a:latin typeface="UTM Avo" panose="02040603050506020204"/>
              </a:rPr>
              <a:t>ai</a:t>
            </a:r>
            <a:r>
              <a:rPr lang="en-US" sz="2800" dirty="0">
                <a:latin typeface="UTM Avo" panose="02040603050506020204"/>
              </a:rPr>
              <a:t> </a:t>
            </a:r>
            <a:r>
              <a:rPr lang="en-US" sz="2800" dirty="0" err="1">
                <a:latin typeface="UTM Avo" panose="02040603050506020204"/>
              </a:rPr>
              <a:t>nấy</a:t>
            </a:r>
            <a:r>
              <a:rPr lang="en-US" sz="2800" dirty="0">
                <a:latin typeface="UTM Avo" panose="02040603050506020204"/>
              </a:rPr>
              <a:t> </a:t>
            </a:r>
            <a:r>
              <a:rPr lang="en-US" sz="2800" dirty="0" err="1">
                <a:latin typeface="UTM Avo" panose="02040603050506020204"/>
              </a:rPr>
              <a:t>hét</a:t>
            </a:r>
            <a:r>
              <a:rPr lang="en-US" sz="2800" dirty="0">
                <a:latin typeface="UTM Avo" panose="02040603050506020204"/>
              </a:rPr>
              <a:t>, </a:t>
            </a:r>
            <a:r>
              <a:rPr lang="en-US" sz="2800" dirty="0" err="1">
                <a:latin typeface="UTM Avo" panose="02040603050506020204"/>
              </a:rPr>
              <a:t>vừa</a:t>
            </a:r>
            <a:r>
              <a:rPr lang="en-US" sz="2800" dirty="0">
                <a:latin typeface="UTM Avo" panose="02040603050506020204"/>
              </a:rPr>
              <a:t> </a:t>
            </a:r>
            <a:r>
              <a:rPr lang="en-US" sz="2800" dirty="0" err="1">
                <a:latin typeface="UTM Avo" panose="02040603050506020204"/>
              </a:rPr>
              <a:t>hét</a:t>
            </a:r>
            <a:r>
              <a:rPr lang="en-US" sz="2800" dirty="0">
                <a:latin typeface="UTM Avo" panose="02040603050506020204"/>
              </a:rPr>
              <a:t> </a:t>
            </a:r>
            <a:r>
              <a:rPr lang="en-US" sz="2800" dirty="0" err="1">
                <a:latin typeface="UTM Avo" panose="02040603050506020204"/>
              </a:rPr>
              <a:t>vừa</a:t>
            </a:r>
            <a:r>
              <a:rPr lang="en-US" sz="2800" dirty="0">
                <a:latin typeface="UTM Avo" panose="02040603050506020204"/>
              </a:rPr>
              <a:t> </a:t>
            </a:r>
            <a:r>
              <a:rPr lang="en-US" sz="2800" dirty="0" err="1">
                <a:latin typeface="UTM Avo" panose="02040603050506020204"/>
              </a:rPr>
              <a:t>giơ</a:t>
            </a:r>
            <a:r>
              <a:rPr lang="en-US" sz="2800" dirty="0">
                <a:latin typeface="UTM Avo" panose="02040603050506020204"/>
              </a:rPr>
              <a:t> </a:t>
            </a:r>
            <a:r>
              <a:rPr lang="en-US" sz="2800" dirty="0" err="1">
                <a:latin typeface="UTM Avo" panose="02040603050506020204"/>
              </a:rPr>
              <a:t>cao</a:t>
            </a:r>
            <a:r>
              <a:rPr lang="en-US" sz="2800" dirty="0">
                <a:latin typeface="UTM Avo" panose="02040603050506020204"/>
              </a:rPr>
              <a:t> </a:t>
            </a:r>
            <a:r>
              <a:rPr lang="en-US" sz="2800" dirty="0" err="1">
                <a:latin typeface="UTM Avo" panose="02040603050506020204"/>
              </a:rPr>
              <a:t>tay</a:t>
            </a:r>
            <a:r>
              <a:rPr lang="en-US" sz="2800" dirty="0">
                <a:latin typeface="UTM Avo" panose="02040603050506020204"/>
              </a:rPr>
              <a:t> </a:t>
            </a:r>
            <a:r>
              <a:rPr lang="en-US" sz="2800" dirty="0" err="1">
                <a:latin typeface="UTM Avo" panose="02040603050506020204"/>
              </a:rPr>
              <a:t>vẫy</a:t>
            </a:r>
            <a:r>
              <a:rPr lang="en-US" sz="2800" dirty="0">
                <a:latin typeface="UTM Avo" panose="02040603050506020204"/>
              </a:rPr>
              <a:t> </a:t>
            </a:r>
            <a:r>
              <a:rPr lang="en-US" sz="2800" dirty="0" err="1">
                <a:latin typeface="UTM Avo" panose="02040603050506020204"/>
              </a:rPr>
              <a:t>cờ</a:t>
            </a:r>
            <a:r>
              <a:rPr lang="en-US" sz="2800" dirty="0">
                <a:latin typeface="UTM Avo" panose="02040603050506020204"/>
              </a:rPr>
              <a:t>. </a:t>
            </a:r>
            <a:r>
              <a:rPr lang="en-US" sz="2800" dirty="0" err="1">
                <a:latin typeface="UTM Avo" panose="02040603050506020204"/>
              </a:rPr>
              <a:t>Rồi</a:t>
            </a:r>
            <a:r>
              <a:rPr lang="en-US" sz="2800" dirty="0">
                <a:latin typeface="UTM Avo" panose="02040603050506020204"/>
              </a:rPr>
              <a:t> </a:t>
            </a:r>
            <a:r>
              <a:rPr lang="en-US" sz="2800" dirty="0" err="1">
                <a:latin typeface="UTM Avo" panose="02040603050506020204"/>
              </a:rPr>
              <a:t>tất</a:t>
            </a:r>
            <a:r>
              <a:rPr lang="en-US" sz="2800" dirty="0">
                <a:latin typeface="UTM Avo" panose="02040603050506020204"/>
              </a:rPr>
              <a:t> </a:t>
            </a:r>
            <a:r>
              <a:rPr lang="en-US" sz="2800" dirty="0" err="1">
                <a:latin typeface="UTM Avo" panose="02040603050506020204"/>
              </a:rPr>
              <a:t>cả</a:t>
            </a:r>
            <a:r>
              <a:rPr lang="en-US" sz="2800" dirty="0">
                <a:latin typeface="UTM Avo" panose="02040603050506020204"/>
              </a:rPr>
              <a:t> </a:t>
            </a:r>
            <a:r>
              <a:rPr lang="en-US" sz="2800" dirty="0" err="1">
                <a:latin typeface="UTM Avo" panose="02040603050506020204"/>
              </a:rPr>
              <a:t>cùng</a:t>
            </a:r>
            <a:r>
              <a:rPr lang="en-US" sz="2800" dirty="0">
                <a:latin typeface="UTM Avo" panose="02040603050506020204"/>
              </a:rPr>
              <a:t> </a:t>
            </a:r>
            <a:r>
              <a:rPr lang="en-US" sz="2800" dirty="0" err="1">
                <a:latin typeface="UTM Avo" panose="02040603050506020204"/>
              </a:rPr>
              <a:t>cất</a:t>
            </a:r>
            <a:r>
              <a:rPr lang="en-US" sz="2800" dirty="0">
                <a:latin typeface="UTM Avo" panose="02040603050506020204"/>
              </a:rPr>
              <a:t> </a:t>
            </a:r>
            <a:r>
              <a:rPr lang="en-US" sz="2800" dirty="0" err="1">
                <a:latin typeface="UTM Avo" panose="02040603050506020204"/>
              </a:rPr>
              <a:t>tiếng</a:t>
            </a:r>
            <a:r>
              <a:rPr lang="en-US" sz="2800" dirty="0">
                <a:latin typeface="UTM Avo" panose="02040603050506020204"/>
              </a:rPr>
              <a:t> </a:t>
            </a:r>
            <a:r>
              <a:rPr lang="en-US" sz="2800" dirty="0" err="1">
                <a:latin typeface="UTM Avo" panose="02040603050506020204"/>
              </a:rPr>
              <a:t>hòa</a:t>
            </a:r>
            <a:r>
              <a:rPr lang="en-US" sz="2800" dirty="0">
                <a:latin typeface="UTM Avo" panose="02040603050506020204"/>
              </a:rPr>
              <a:t> </a:t>
            </a:r>
            <a:r>
              <a:rPr lang="en-US" sz="2800" dirty="0" err="1">
                <a:latin typeface="UTM Avo" panose="02040603050506020204"/>
              </a:rPr>
              <a:t>theo.</a:t>
            </a:r>
            <a:r>
              <a:rPr lang="en-US" sz="2800" dirty="0">
                <a:latin typeface="UTM Avo" panose="02040603050506020204"/>
              </a:rPr>
              <a:t> </a:t>
            </a:r>
            <a:r>
              <a:rPr lang="en-US" sz="2800" dirty="0" err="1">
                <a:latin typeface="UTM Avo" panose="02040603050506020204"/>
              </a:rPr>
              <a:t>Đó</a:t>
            </a:r>
            <a:r>
              <a:rPr lang="en-US" sz="2800" dirty="0">
                <a:latin typeface="UTM Avo" panose="02040603050506020204"/>
              </a:rPr>
              <a:t> </a:t>
            </a:r>
            <a:r>
              <a:rPr lang="en-US" sz="2800" dirty="0" err="1">
                <a:latin typeface="UTM Avo" panose="02040603050506020204"/>
              </a:rPr>
              <a:t>là</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được</a:t>
            </a:r>
            <a:r>
              <a:rPr lang="en-US" sz="2800" dirty="0">
                <a:latin typeface="UTM Avo" panose="02040603050506020204"/>
              </a:rPr>
              <a:t> </a:t>
            </a:r>
            <a:r>
              <a:rPr lang="en-US" sz="2800" dirty="0" err="1">
                <a:latin typeface="UTM Avo" panose="02040603050506020204"/>
              </a:rPr>
              <a:t>soạn</a:t>
            </a:r>
            <a:r>
              <a:rPr lang="en-US" sz="2800" dirty="0">
                <a:latin typeface="UTM Avo" panose="02040603050506020204"/>
              </a:rPr>
              <a:t> </a:t>
            </a:r>
            <a:r>
              <a:rPr lang="en-US" sz="2800" dirty="0" err="1">
                <a:latin typeface="UTM Avo" panose="02040603050506020204"/>
              </a:rPr>
              <a:t>trước</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lời</a:t>
            </a:r>
            <a:r>
              <a:rPr lang="en-US" sz="2800" dirty="0">
                <a:latin typeface="UTM Avo" panose="02040603050506020204"/>
              </a:rPr>
              <a:t>, </a:t>
            </a:r>
            <a:r>
              <a:rPr lang="en-US" sz="2800" dirty="0" err="1">
                <a:latin typeface="UTM Avo" panose="02040603050506020204"/>
              </a:rPr>
              <a:t>phát</a:t>
            </a:r>
            <a:r>
              <a:rPr lang="en-US" sz="2800" dirty="0">
                <a:latin typeface="UTM Avo" panose="02040603050506020204"/>
              </a:rPr>
              <a:t> </a:t>
            </a:r>
            <a:r>
              <a:rPr lang="en-US" sz="2800" dirty="0" err="1">
                <a:latin typeface="UTM Avo" panose="02040603050506020204"/>
              </a:rPr>
              <a:t>ra</a:t>
            </a:r>
            <a:r>
              <a:rPr lang="en-US" sz="2800" dirty="0">
                <a:latin typeface="UTM Avo" panose="02040603050506020204"/>
              </a:rPr>
              <a:t> </a:t>
            </a:r>
            <a:r>
              <a:rPr lang="en-US" sz="2800" dirty="0" err="1">
                <a:latin typeface="UTM Avo" panose="02040603050506020204"/>
              </a:rPr>
              <a:t>từ</a:t>
            </a:r>
            <a:r>
              <a:rPr lang="en-US" sz="2800" dirty="0">
                <a:latin typeface="UTM Avo" panose="02040603050506020204"/>
              </a:rPr>
              <a:t> </a:t>
            </a:r>
            <a:r>
              <a:rPr lang="en-US" sz="2800" dirty="0" err="1">
                <a:latin typeface="UTM Avo" panose="02040603050506020204"/>
              </a:rPr>
              <a:t>sức</a:t>
            </a:r>
            <a:r>
              <a:rPr lang="en-US" sz="2800" dirty="0">
                <a:latin typeface="UTM Avo" panose="02040603050506020204"/>
              </a:rPr>
              <a:t> </a:t>
            </a:r>
            <a:r>
              <a:rPr lang="en-US" sz="2800" dirty="0" err="1">
                <a:latin typeface="UTM Avo" panose="02040603050506020204"/>
              </a:rPr>
              <a:t>mạnh</a:t>
            </a:r>
            <a:r>
              <a:rPr lang="en-US" sz="2800" dirty="0">
                <a:latin typeface="UTM Avo" panose="02040603050506020204"/>
              </a:rPr>
              <a:t> </a:t>
            </a:r>
            <a:r>
              <a:rPr lang="en-US" sz="2800" dirty="0" err="1">
                <a:latin typeface="UTM Avo" panose="02040603050506020204"/>
              </a:rPr>
              <a:t>trong</a:t>
            </a:r>
            <a:r>
              <a:rPr lang="en-US" sz="2800" dirty="0">
                <a:latin typeface="UTM Avo" panose="02040603050506020204"/>
              </a:rPr>
              <a:t> </a:t>
            </a:r>
            <a:r>
              <a:rPr lang="en-US" sz="2800" dirty="0" err="1">
                <a:latin typeface="UTM Avo" panose="02040603050506020204"/>
              </a:rPr>
              <a:t>lồng</a:t>
            </a:r>
            <a:r>
              <a:rPr lang="en-US" sz="2800" dirty="0">
                <a:latin typeface="UTM Avo" panose="02040603050506020204"/>
              </a:rPr>
              <a:t> </a:t>
            </a:r>
            <a:r>
              <a:rPr lang="en-US" sz="2800" dirty="0" err="1">
                <a:latin typeface="UTM Avo" panose="02040603050506020204"/>
              </a:rPr>
              <a:t>ngực</a:t>
            </a:r>
            <a:r>
              <a:rPr lang="en-US" sz="2800" dirty="0">
                <a:latin typeface="UTM Avo" panose="02040603050506020204"/>
              </a:rPr>
              <a:t> </a:t>
            </a:r>
            <a:r>
              <a:rPr lang="en-US" sz="2800" dirty="0" err="1">
                <a:latin typeface="UTM Avo" panose="02040603050506020204"/>
              </a:rPr>
              <a:t>của</a:t>
            </a:r>
            <a:r>
              <a:rPr lang="en-US" sz="2800" dirty="0">
                <a:latin typeface="UTM Avo" panose="02040603050506020204"/>
              </a:rPr>
              <a:t> </a:t>
            </a:r>
            <a:r>
              <a:rPr lang="en-US" sz="2800" dirty="0" err="1">
                <a:latin typeface="UTM Avo" panose="02040603050506020204"/>
              </a:rPr>
              <a:t>mỗi</a:t>
            </a:r>
            <a:r>
              <a:rPr lang="en-US" sz="2800" dirty="0">
                <a:latin typeface="UTM Avo" panose="02040603050506020204"/>
              </a:rPr>
              <a:t> </a:t>
            </a:r>
            <a:r>
              <a:rPr lang="en-US" sz="2800" dirty="0" err="1">
                <a:latin typeface="UTM Avo" panose="02040603050506020204"/>
              </a:rPr>
              <a:t>người</a:t>
            </a:r>
            <a:r>
              <a:rPr lang="en-US" sz="2800" dirty="0">
                <a:latin typeface="UTM Avo" panose="02040603050506020204"/>
              </a:rPr>
              <a:t>. </a:t>
            </a:r>
            <a:r>
              <a:rPr lang="en-US" sz="2800" dirty="0" err="1">
                <a:latin typeface="UTM Avo" panose="02040603050506020204"/>
              </a:rPr>
              <a:t>Một</a:t>
            </a:r>
            <a:r>
              <a:rPr lang="en-US" sz="2800" dirty="0">
                <a:latin typeface="UTM Avo" panose="02040603050506020204"/>
              </a:rPr>
              <a:t> </a:t>
            </a:r>
            <a:r>
              <a:rPr lang="en-US" sz="2800" dirty="0" err="1">
                <a:latin typeface="UTM Avo" panose="02040603050506020204"/>
              </a:rPr>
              <a:t>bài</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không</a:t>
            </a:r>
            <a:r>
              <a:rPr lang="en-US" sz="2800" dirty="0">
                <a:latin typeface="UTM Avo" panose="02040603050506020204"/>
              </a:rPr>
              <a:t> </a:t>
            </a:r>
            <a:r>
              <a:rPr lang="en-US" sz="2800" dirty="0" err="1">
                <a:latin typeface="UTM Avo" panose="02040603050506020204"/>
              </a:rPr>
              <a:t>thể</a:t>
            </a:r>
            <a:r>
              <a:rPr lang="en-US" sz="2800" dirty="0">
                <a:latin typeface="UTM Avo" panose="02040603050506020204"/>
              </a:rPr>
              <a:t> </a:t>
            </a:r>
            <a:r>
              <a:rPr lang="en-US" sz="2800" dirty="0" err="1">
                <a:latin typeface="UTM Avo" panose="02040603050506020204"/>
              </a:rPr>
              <a:t>hát</a:t>
            </a:r>
            <a:r>
              <a:rPr lang="en-US" sz="2800" dirty="0">
                <a:latin typeface="UTM Avo" panose="02040603050506020204"/>
              </a:rPr>
              <a:t> </a:t>
            </a:r>
            <a:r>
              <a:rPr lang="en-US" sz="2800" dirty="0" err="1">
                <a:latin typeface="UTM Avo" panose="02040603050506020204"/>
              </a:rPr>
              <a:t>lại</a:t>
            </a:r>
            <a:r>
              <a:rPr lang="en-US" sz="2800" dirty="0">
                <a:latin typeface="UTM Avo" panose="02040603050506020204"/>
              </a:rPr>
              <a:t> </a:t>
            </a:r>
            <a:r>
              <a:rPr lang="en-US" sz="2800" dirty="0" err="1">
                <a:latin typeface="UTM Avo" panose="02040603050506020204"/>
              </a:rPr>
              <a:t>lần</a:t>
            </a:r>
            <a:r>
              <a:rPr lang="en-US" sz="2800" dirty="0">
                <a:latin typeface="UTM Avo" panose="02040603050506020204"/>
              </a:rPr>
              <a:t> </a:t>
            </a:r>
            <a:r>
              <a:rPr lang="en-US" sz="2800" dirty="0" err="1">
                <a:latin typeface="UTM Avo" panose="02040603050506020204"/>
              </a:rPr>
              <a:t>thứ</a:t>
            </a:r>
            <a:r>
              <a:rPr lang="en-US" sz="2800" dirty="0">
                <a:latin typeface="UTM Avo" panose="02040603050506020204"/>
              </a:rPr>
              <a:t> </a:t>
            </a:r>
            <a:r>
              <a:rPr lang="en-US" sz="2800" dirty="0" err="1">
                <a:latin typeface="UTM Avo" panose="02040603050506020204"/>
              </a:rPr>
              <a:t>hai</a:t>
            </a:r>
            <a:r>
              <a:rPr lang="en-US" sz="2800" dirty="0">
                <a:latin typeface="UTM Avo" panose="02040603050506020204"/>
              </a:rPr>
              <a:t> </a:t>
            </a:r>
            <a:r>
              <a:rPr lang="en-US" sz="2800" dirty="0" err="1">
                <a:latin typeface="UTM Avo" panose="02040603050506020204"/>
              </a:rPr>
              <a:t>mà</a:t>
            </a:r>
            <a:r>
              <a:rPr lang="en-US" sz="2800" dirty="0">
                <a:latin typeface="UTM Avo" panose="02040603050506020204"/>
              </a:rPr>
              <a:t> </a:t>
            </a:r>
            <a:r>
              <a:rPr lang="en-US" sz="2800" dirty="0" err="1">
                <a:latin typeface="UTM Avo" panose="02040603050506020204"/>
              </a:rPr>
              <a:t>vang</a:t>
            </a:r>
            <a:r>
              <a:rPr lang="en-US" sz="2800" dirty="0">
                <a:latin typeface="UTM Avo" panose="02040603050506020204"/>
              </a:rPr>
              <a:t> </a:t>
            </a:r>
            <a:r>
              <a:rPr lang="en-US" sz="2800" dirty="0" err="1">
                <a:latin typeface="UTM Avo" panose="02040603050506020204"/>
              </a:rPr>
              <a:t>mãi</a:t>
            </a:r>
            <a:r>
              <a:rPr lang="en-US" sz="2800" dirty="0">
                <a:latin typeface="UTM Avo" panose="02040603050506020204"/>
              </a:rPr>
              <a:t> </a:t>
            </a:r>
            <a:r>
              <a:rPr lang="en-US" sz="2800" dirty="0" err="1">
                <a:latin typeface="UTM Avo" panose="02040603050506020204"/>
              </a:rPr>
              <a:t>với</a:t>
            </a:r>
            <a:r>
              <a:rPr lang="en-US" sz="2800" dirty="0">
                <a:latin typeface="UTM Avo" panose="02040603050506020204"/>
              </a:rPr>
              <a:t> </a:t>
            </a:r>
            <a:r>
              <a:rPr lang="en-US" sz="2800" dirty="0" err="1">
                <a:latin typeface="UTM Avo" panose="02040603050506020204"/>
              </a:rPr>
              <a:t>đời</a:t>
            </a:r>
            <a:r>
              <a:rPr lang="en-US" sz="2800" dirty="0">
                <a:latin typeface="UTM Avo" panose="02040603050506020204"/>
              </a:rPr>
              <a:t> </a:t>
            </a:r>
            <a:r>
              <a:rPr lang="en-US" sz="2800" dirty="0" err="1">
                <a:latin typeface="UTM Avo" panose="02040603050506020204"/>
              </a:rPr>
              <a:t>người</a:t>
            </a:r>
            <a:r>
              <a:rPr lang="en-US" sz="2800" dirty="0">
                <a:latin typeface="UTM Avo" panose="02040603050506020204"/>
              </a:rPr>
              <a:t>. </a:t>
            </a:r>
            <a:endParaRPr lang="en-US" sz="2800" dirty="0" smtClean="0">
              <a:latin typeface="UTM Avo" panose="02040603050506020204"/>
            </a:endParaRPr>
          </a:p>
          <a:p>
            <a:pPr>
              <a:lnSpc>
                <a:spcPct val="150000"/>
              </a:lnSpc>
            </a:pPr>
            <a:r>
              <a:rPr lang="en-US" sz="2800" i="1" dirty="0" smtClean="0">
                <a:latin typeface="UTM Avo" panose="02040603050506020204"/>
              </a:rPr>
              <a:t>                                                                      Theo</a:t>
            </a:r>
            <a:r>
              <a:rPr lang="en-US" sz="2800" dirty="0" smtClean="0">
                <a:latin typeface="UTM Avo" panose="02040603050506020204"/>
              </a:rPr>
              <a:t> </a:t>
            </a:r>
            <a:r>
              <a:rPr lang="en-US" sz="2800" dirty="0" err="1" smtClean="0">
                <a:latin typeface="UTM Avo" panose="02040603050506020204"/>
              </a:rPr>
              <a:t>Nguyễn</a:t>
            </a:r>
            <a:r>
              <a:rPr lang="en-US" sz="2800" dirty="0" smtClean="0">
                <a:latin typeface="UTM Avo" panose="02040603050506020204"/>
              </a:rPr>
              <a:t> </a:t>
            </a:r>
            <a:r>
              <a:rPr lang="en-US" sz="2800" dirty="0" err="1" smtClean="0">
                <a:latin typeface="UTM Avo" panose="02040603050506020204"/>
              </a:rPr>
              <a:t>Quang</a:t>
            </a:r>
            <a:r>
              <a:rPr lang="en-US" sz="2800" dirty="0" smtClean="0">
                <a:latin typeface="UTM Avo" panose="02040603050506020204"/>
              </a:rPr>
              <a:t> </a:t>
            </a:r>
            <a:r>
              <a:rPr lang="en-US" sz="2800" dirty="0" err="1" smtClean="0">
                <a:latin typeface="UTM Avo" panose="02040603050506020204"/>
              </a:rPr>
              <a:t>Sáng</a:t>
            </a:r>
            <a:endParaRPr lang="en-US" sz="2800" dirty="0">
              <a:latin typeface="UTM Avo" panose="02040603050506020204"/>
            </a:endParaRPr>
          </a:p>
          <a:p>
            <a:pPr>
              <a:lnSpc>
                <a:spcPct val="150000"/>
              </a:lnSpc>
            </a:pPr>
            <a:endParaRPr lang="en-US" sz="2800" dirty="0"/>
          </a:p>
        </p:txBody>
      </p:sp>
    </p:spTree>
    <p:extLst>
      <p:ext uri="{BB962C8B-B14F-4D97-AF65-F5344CB8AC3E}">
        <p14:creationId xmlns:p14="http://schemas.microsoft.com/office/powerpoint/2010/main" val="3887743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79400-B3D1-7F42-D26D-A24EE41187CF}"/>
              </a:ext>
            </a:extLst>
          </p:cNvPr>
          <p:cNvSpPr txBox="1"/>
          <p:nvPr/>
        </p:nvSpPr>
        <p:spPr>
          <a:xfrm>
            <a:off x="4587499" y="1074601"/>
            <a:ext cx="3766088" cy="3970318"/>
          </a:xfrm>
          <a:prstGeom prst="rect">
            <a:avLst/>
          </a:prstGeom>
          <a:noFill/>
        </p:spPr>
        <p:txBody>
          <a:bodyPr wrap="square" rtlCol="0">
            <a:spAutoFit/>
          </a:bodyPr>
          <a:lstStyle/>
          <a:p>
            <a:pPr>
              <a:lnSpc>
                <a:spcPct val="150000"/>
              </a:lnSpc>
            </a:pPr>
            <a:r>
              <a:rPr lang="en-US" sz="2800" dirty="0" smtClean="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phấp</a:t>
            </a:r>
            <a:r>
              <a:rPr lang="en-US" sz="2800" dirty="0" smtClean="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phới</a:t>
            </a:r>
            <a:endParaRPr lang="en-US" sz="2800" dirty="0">
              <a:solidFill>
                <a:srgbClr val="000000"/>
              </a:solidFill>
              <a:latin typeface="UTM Avo" panose="02040603050506020204"/>
              <a:ea typeface="Times New Roman" panose="02020603050405020304" pitchFamily="18" charset="0"/>
            </a:endParaRPr>
          </a:p>
          <a:p>
            <a:pPr>
              <a:lnSpc>
                <a:spcPct val="150000"/>
              </a:lnSpc>
            </a:pPr>
            <a:r>
              <a:rPr lang="en-US" sz="2800" dirty="0" smtClean="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rực</a:t>
            </a:r>
            <a:r>
              <a:rPr lang="en-US" sz="2800" dirty="0" smtClean="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rỡ</a:t>
            </a:r>
            <a:endParaRPr lang="en-US" sz="2800" dirty="0" smtClean="0">
              <a:solidFill>
                <a:srgbClr val="000000"/>
              </a:solidFill>
              <a:latin typeface="UTM Avo" panose="02040603050506020204"/>
              <a:ea typeface="Times New Roman" panose="02020603050405020304" pitchFamily="18" charset="0"/>
            </a:endParaRPr>
          </a:p>
          <a:p>
            <a:pPr>
              <a:lnSpc>
                <a:spcPct val="150000"/>
              </a:lnSpc>
            </a:pPr>
            <a:r>
              <a:rPr lang="en-US" sz="2800" dirty="0" smtClean="0">
                <a:solidFill>
                  <a:srgbClr val="000000"/>
                </a:solidFill>
                <a:latin typeface="UTM Avo" panose="02040603050506020204"/>
                <a:ea typeface="Times New Roman" panose="02020603050405020304" pitchFamily="18" charset="0"/>
              </a:rPr>
              <a:t>- san </a:t>
            </a:r>
            <a:r>
              <a:rPr lang="en-US" sz="2800" dirty="0" err="1">
                <a:solidFill>
                  <a:srgbClr val="000000"/>
                </a:solidFill>
                <a:latin typeface="UTM Avo" panose="02040603050506020204"/>
                <a:ea typeface="Times New Roman" panose="02020603050405020304" pitchFamily="18" charset="0"/>
              </a:rPr>
              <a:t>sát</a:t>
            </a:r>
            <a:endParaRPr lang="en-US" sz="2800" dirty="0">
              <a:solidFill>
                <a:srgbClr val="000000"/>
              </a:solidFill>
              <a:latin typeface="UTM Avo" panose="02040603050506020204"/>
              <a:ea typeface="Times New Roman" panose="02020603050405020304" pitchFamily="18" charset="0"/>
            </a:endParaRPr>
          </a:p>
          <a:p>
            <a:pPr>
              <a:lnSpc>
                <a:spcPct val="150000"/>
              </a:lnSpc>
            </a:pPr>
            <a:r>
              <a:rPr lang="en-US" sz="2800" dirty="0" smtClean="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bập</a:t>
            </a:r>
            <a:r>
              <a:rPr lang="en-US" sz="2800" dirty="0" smtClean="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bềnh</a:t>
            </a:r>
            <a:r>
              <a:rPr lang="en-US" sz="2800" dirty="0">
                <a:solidFill>
                  <a:srgbClr val="000000"/>
                </a:solidFill>
                <a:latin typeface="UTM Avo" panose="02040603050506020204"/>
                <a:ea typeface="Times New Roman" panose="02020603050405020304" pitchFamily="18" charset="0"/>
              </a:rPr>
              <a:t> </a:t>
            </a:r>
          </a:p>
          <a:p>
            <a:pPr>
              <a:lnSpc>
                <a:spcPct val="150000"/>
              </a:lnSpc>
            </a:pPr>
            <a:r>
              <a:rPr lang="en-US" sz="2800" dirty="0" smtClean="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mít</a:t>
            </a:r>
            <a:r>
              <a:rPr lang="en-US" sz="2800" dirty="0" smtClean="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tinh</a:t>
            </a:r>
            <a:r>
              <a:rPr lang="en-US" sz="2800" dirty="0">
                <a:solidFill>
                  <a:srgbClr val="000000"/>
                </a:solidFill>
                <a:latin typeface="UTM Avo" panose="02040603050506020204"/>
                <a:ea typeface="Times New Roman" panose="02020603050405020304" pitchFamily="18" charset="0"/>
              </a:rPr>
              <a:t> </a:t>
            </a:r>
          </a:p>
          <a:p>
            <a:pPr>
              <a:lnSpc>
                <a:spcPct val="150000"/>
              </a:lnSpc>
            </a:pPr>
            <a:r>
              <a:rPr lang="en-US" sz="2800" dirty="0" smtClean="0">
                <a:solidFill>
                  <a:srgbClr val="000000"/>
                </a:solidFill>
                <a:latin typeface="UTM Avo" panose="02040603050506020204"/>
                <a:ea typeface="Times New Roman" panose="02020603050405020304" pitchFamily="18" charset="0"/>
              </a:rPr>
              <a:t>- </a:t>
            </a:r>
            <a:r>
              <a:rPr lang="en-US" sz="2800" dirty="0" err="1" smtClean="0">
                <a:solidFill>
                  <a:srgbClr val="000000"/>
                </a:solidFill>
                <a:latin typeface="UTM Avo" panose="02040603050506020204"/>
                <a:ea typeface="Times New Roman" panose="02020603050405020304" pitchFamily="18" charset="0"/>
              </a:rPr>
              <a:t>khán</a:t>
            </a:r>
            <a:r>
              <a:rPr lang="en-US" sz="2800" dirty="0" smtClean="0">
                <a:solidFill>
                  <a:srgbClr val="000000"/>
                </a:solidFill>
                <a:latin typeface="UTM Avo" panose="02040603050506020204"/>
                <a:ea typeface="Times New Roman" panose="02020603050405020304" pitchFamily="18" charset="0"/>
              </a:rPr>
              <a:t> </a:t>
            </a:r>
            <a:r>
              <a:rPr lang="en-US" sz="2800" dirty="0" err="1">
                <a:solidFill>
                  <a:srgbClr val="000000"/>
                </a:solidFill>
                <a:latin typeface="UTM Avo" panose="02040603050506020204"/>
                <a:ea typeface="Times New Roman" panose="02020603050405020304" pitchFamily="18" charset="0"/>
              </a:rPr>
              <a:t>đài</a:t>
            </a:r>
            <a:r>
              <a:rPr lang="en-US" sz="2800" dirty="0">
                <a:solidFill>
                  <a:srgbClr val="000000"/>
                </a:solidFill>
                <a:latin typeface="UTM Avo" panose="02040603050506020204"/>
                <a:ea typeface="Times New Roman" panose="02020603050405020304" pitchFamily="18" charset="0"/>
              </a:rPr>
              <a:t> </a:t>
            </a:r>
            <a:endParaRPr lang="en-US" sz="2800" dirty="0">
              <a:solidFill>
                <a:srgbClr val="0070C0"/>
              </a:solidFill>
              <a:effectLst>
                <a:outerShdw blurRad="38100" dist="38100" dir="2700000" algn="tl">
                  <a:srgbClr val="000000">
                    <a:alpha val="43137"/>
                  </a:srgbClr>
                </a:outerShdw>
              </a:effectLst>
              <a:latin typeface="UTM Avo" panose="02040603050506020204" pitchFamily="18" charset="0"/>
              <a:cs typeface="Calibri" panose="020F0502020204030204" pitchFamily="34" charset="0"/>
            </a:endParaRPr>
          </a:p>
        </p:txBody>
      </p:sp>
      <p:sp>
        <p:nvSpPr>
          <p:cNvPr id="5" name="Google Shape;2351;p42">
            <a:extLst>
              <a:ext uri="{FF2B5EF4-FFF2-40B4-BE49-F238E27FC236}">
                <a16:creationId xmlns:a16="http://schemas.microsoft.com/office/drawing/2014/main" id="{4F81463B-6DA8-82E4-84B0-FEDDCB87AE35}"/>
              </a:ext>
            </a:extLst>
          </p:cNvPr>
          <p:cNvSpPr txBox="1">
            <a:spLocks/>
          </p:cNvSpPr>
          <p:nvPr/>
        </p:nvSpPr>
        <p:spPr>
          <a:xfrm>
            <a:off x="2395709" y="13252"/>
            <a:ext cx="7824650" cy="805505"/>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44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rPr>
              <a:t>LUYỆN ĐỌC TỪ KHÓ</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UTM Avo" panose="02040603050506020204" pitchFamily="18" charset="0"/>
              <a:cs typeface="Calibri" panose="020F0502020204030204" pitchFamily="34" charset="0"/>
            </a:endParaRPr>
          </a:p>
        </p:txBody>
      </p:sp>
    </p:spTree>
    <p:extLst>
      <p:ext uri="{BB962C8B-B14F-4D97-AF65-F5344CB8AC3E}">
        <p14:creationId xmlns:p14="http://schemas.microsoft.com/office/powerpoint/2010/main" val="693716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279400-B3D1-7F42-D26D-A24EE41187CF}"/>
              </a:ext>
            </a:extLst>
          </p:cNvPr>
          <p:cNvSpPr txBox="1"/>
          <p:nvPr/>
        </p:nvSpPr>
        <p:spPr>
          <a:xfrm>
            <a:off x="808383" y="1815495"/>
            <a:ext cx="10999303" cy="833883"/>
          </a:xfrm>
          <a:prstGeom prst="rect">
            <a:avLst/>
          </a:prstGeom>
          <a:noFill/>
        </p:spPr>
        <p:txBody>
          <a:bodyPr wrap="square" rtlCol="0">
            <a:spAutoFit/>
          </a:bodyPr>
          <a:lstStyle/>
          <a:p>
            <a:pPr algn="just">
              <a:lnSpc>
                <a:spcPct val="150000"/>
              </a:lnSpc>
            </a:pPr>
            <a:r>
              <a:rPr lang="en-US" sz="3600" dirty="0">
                <a:latin typeface="UTM Avo" panose="02040603050506020204" pitchFamily="18" charset="0"/>
                <a:cs typeface="Calibri" panose="020F0502020204030204" pitchFamily="34" charset="0"/>
              </a:rPr>
              <a:t>	</a:t>
            </a:r>
            <a:endParaRPr lang="vi-VN" sz="3600" dirty="0">
              <a:solidFill>
                <a:srgbClr val="FF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AD5218-3F69-B750-6158-85F59D3FEEAD}"/>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3" name="Rectangle 2"/>
          <p:cNvSpPr/>
          <p:nvPr/>
        </p:nvSpPr>
        <p:spPr>
          <a:xfrm>
            <a:off x="597920" y="1648995"/>
            <a:ext cx="11420228" cy="1921039"/>
          </a:xfrm>
          <a:prstGeom prst="rect">
            <a:avLst/>
          </a:prstGeom>
        </p:spPr>
        <p:txBody>
          <a:bodyPr wrap="square">
            <a:spAutoFit/>
          </a:bodyPr>
          <a:lstStyle/>
          <a:p>
            <a:pPr>
              <a:lnSpc>
                <a:spcPct val="200000"/>
              </a:lnSpc>
            </a:pPr>
            <a:r>
              <a:rPr lang="en-US" sz="3200" dirty="0" err="1" smtClean="0">
                <a:latin typeface="UTM Avo" panose="02040603050506020204"/>
              </a:rPr>
              <a:t>Đó</a:t>
            </a:r>
            <a:r>
              <a:rPr lang="en-US" sz="3200" dirty="0" smtClean="0">
                <a:latin typeface="UTM Avo" panose="02040603050506020204"/>
              </a:rPr>
              <a:t> </a:t>
            </a:r>
            <a:r>
              <a:rPr lang="en-US" sz="3200" dirty="0" err="1">
                <a:latin typeface="UTM Avo" panose="02040603050506020204"/>
              </a:rPr>
              <a:t>là</a:t>
            </a:r>
            <a:r>
              <a:rPr lang="en-US" sz="3200" dirty="0">
                <a:latin typeface="UTM Avo" panose="02040603050506020204"/>
              </a:rPr>
              <a:t> </a:t>
            </a:r>
            <a:r>
              <a:rPr lang="en-US" sz="3200" dirty="0" err="1">
                <a:latin typeface="UTM Avo" panose="02040603050506020204"/>
              </a:rPr>
              <a:t>một</a:t>
            </a:r>
            <a:r>
              <a:rPr lang="en-US" sz="3200" dirty="0">
                <a:latin typeface="UTM Avo" panose="02040603050506020204"/>
              </a:rPr>
              <a:t> </a:t>
            </a:r>
            <a:r>
              <a:rPr lang="en-US" sz="3200" dirty="0" err="1">
                <a:latin typeface="UTM Avo" panose="02040603050506020204"/>
              </a:rPr>
              <a:t>bài</a:t>
            </a:r>
            <a:r>
              <a:rPr lang="en-US" sz="3200" dirty="0">
                <a:latin typeface="UTM Avo" panose="02040603050506020204"/>
              </a:rPr>
              <a:t> </a:t>
            </a:r>
            <a:r>
              <a:rPr lang="en-US" sz="3200" dirty="0" err="1" smtClean="0">
                <a:latin typeface="UTM Avo" panose="02040603050506020204"/>
              </a:rPr>
              <a:t>hát</a:t>
            </a:r>
            <a:r>
              <a:rPr lang="en-US" sz="3200" dirty="0" smtClean="0">
                <a:latin typeface="UTM Avo" panose="02040603050506020204"/>
              </a:rPr>
              <a:t>/ </a:t>
            </a:r>
            <a:r>
              <a:rPr lang="en-US" sz="3200" dirty="0" err="1">
                <a:latin typeface="UTM Avo" panose="02040603050506020204"/>
              </a:rPr>
              <a:t>không</a:t>
            </a:r>
            <a:r>
              <a:rPr lang="en-US" sz="3200" dirty="0">
                <a:latin typeface="UTM Avo" panose="02040603050506020204"/>
              </a:rPr>
              <a:t> </a:t>
            </a:r>
            <a:r>
              <a:rPr lang="en-US" sz="3200" dirty="0" err="1">
                <a:latin typeface="UTM Avo" panose="02040603050506020204"/>
              </a:rPr>
              <a:t>được</a:t>
            </a:r>
            <a:r>
              <a:rPr lang="en-US" sz="3200" dirty="0">
                <a:latin typeface="UTM Avo" panose="02040603050506020204"/>
              </a:rPr>
              <a:t> </a:t>
            </a:r>
            <a:r>
              <a:rPr lang="en-US" sz="3200" dirty="0" err="1">
                <a:latin typeface="UTM Avo" panose="02040603050506020204"/>
              </a:rPr>
              <a:t>soạn</a:t>
            </a:r>
            <a:r>
              <a:rPr lang="en-US" sz="3200" dirty="0">
                <a:latin typeface="UTM Avo" panose="02040603050506020204"/>
              </a:rPr>
              <a:t> </a:t>
            </a:r>
            <a:r>
              <a:rPr lang="en-US" sz="3200" dirty="0" err="1">
                <a:latin typeface="UTM Avo" panose="02040603050506020204"/>
              </a:rPr>
              <a:t>trước</a:t>
            </a:r>
            <a:r>
              <a:rPr lang="en-US" sz="3200" dirty="0" smtClean="0">
                <a:latin typeface="UTM Avo" panose="02040603050506020204"/>
              </a:rPr>
              <a:t>,/ </a:t>
            </a:r>
            <a:r>
              <a:rPr lang="en-US" sz="3200" dirty="0" err="1">
                <a:latin typeface="UTM Avo" panose="02040603050506020204"/>
              </a:rPr>
              <a:t>một</a:t>
            </a:r>
            <a:r>
              <a:rPr lang="en-US" sz="3200" dirty="0">
                <a:latin typeface="UTM Avo" panose="02040603050506020204"/>
              </a:rPr>
              <a:t> </a:t>
            </a:r>
            <a:r>
              <a:rPr lang="en-US" sz="3200" dirty="0" err="1">
                <a:latin typeface="UTM Avo" panose="02040603050506020204"/>
              </a:rPr>
              <a:t>bài</a:t>
            </a:r>
            <a:r>
              <a:rPr lang="en-US" sz="3200" dirty="0">
                <a:latin typeface="UTM Avo" panose="02040603050506020204"/>
              </a:rPr>
              <a:t> </a:t>
            </a:r>
            <a:r>
              <a:rPr lang="en-US" sz="3200" dirty="0" err="1">
                <a:latin typeface="UTM Avo" panose="02040603050506020204"/>
              </a:rPr>
              <a:t>hát</a:t>
            </a:r>
            <a:r>
              <a:rPr lang="en-US" sz="3200" dirty="0">
                <a:latin typeface="UTM Avo" panose="02040603050506020204"/>
              </a:rPr>
              <a:t> </a:t>
            </a:r>
            <a:r>
              <a:rPr lang="en-US" sz="3200" dirty="0" err="1">
                <a:latin typeface="UTM Avo" panose="02040603050506020204"/>
              </a:rPr>
              <a:t>không</a:t>
            </a:r>
            <a:r>
              <a:rPr lang="en-US" sz="3200" dirty="0">
                <a:latin typeface="UTM Avo" panose="02040603050506020204"/>
              </a:rPr>
              <a:t> </a:t>
            </a:r>
            <a:r>
              <a:rPr lang="en-US" sz="3200" dirty="0" err="1">
                <a:latin typeface="UTM Avo" panose="02040603050506020204"/>
              </a:rPr>
              <a:t>lời</a:t>
            </a:r>
            <a:r>
              <a:rPr lang="en-US" sz="3200" dirty="0" smtClean="0">
                <a:latin typeface="UTM Avo" panose="02040603050506020204"/>
              </a:rPr>
              <a:t>,/ </a:t>
            </a:r>
            <a:r>
              <a:rPr lang="en-US" sz="3200" dirty="0" err="1">
                <a:latin typeface="UTM Avo" panose="02040603050506020204"/>
              </a:rPr>
              <a:t>phát</a:t>
            </a:r>
            <a:r>
              <a:rPr lang="en-US" sz="3200" dirty="0">
                <a:latin typeface="UTM Avo" panose="02040603050506020204"/>
              </a:rPr>
              <a:t> </a:t>
            </a:r>
            <a:r>
              <a:rPr lang="en-US" sz="3200" dirty="0" err="1">
                <a:latin typeface="UTM Avo" panose="02040603050506020204"/>
              </a:rPr>
              <a:t>ra</a:t>
            </a:r>
            <a:r>
              <a:rPr lang="en-US" sz="3200" dirty="0">
                <a:latin typeface="UTM Avo" panose="02040603050506020204"/>
              </a:rPr>
              <a:t> </a:t>
            </a:r>
            <a:r>
              <a:rPr lang="en-US" sz="3200" dirty="0" err="1">
                <a:latin typeface="UTM Avo" panose="02040603050506020204"/>
              </a:rPr>
              <a:t>từ</a:t>
            </a:r>
            <a:r>
              <a:rPr lang="en-US" sz="3200" dirty="0">
                <a:latin typeface="UTM Avo" panose="02040603050506020204"/>
              </a:rPr>
              <a:t> </a:t>
            </a:r>
            <a:r>
              <a:rPr lang="en-US" sz="3200" dirty="0" err="1">
                <a:latin typeface="UTM Avo" panose="02040603050506020204"/>
              </a:rPr>
              <a:t>sức</a:t>
            </a:r>
            <a:r>
              <a:rPr lang="en-US" sz="3200" dirty="0">
                <a:latin typeface="UTM Avo" panose="02040603050506020204"/>
              </a:rPr>
              <a:t> </a:t>
            </a:r>
            <a:r>
              <a:rPr lang="en-US" sz="3200" dirty="0" err="1" smtClean="0">
                <a:latin typeface="UTM Avo" panose="02040603050506020204"/>
              </a:rPr>
              <a:t>mạnh</a:t>
            </a:r>
            <a:r>
              <a:rPr lang="en-US" sz="3200" dirty="0" smtClean="0">
                <a:latin typeface="UTM Avo" panose="02040603050506020204"/>
              </a:rPr>
              <a:t>/ </a:t>
            </a:r>
            <a:r>
              <a:rPr lang="en-US" sz="3200" dirty="0" err="1">
                <a:latin typeface="UTM Avo" panose="02040603050506020204"/>
              </a:rPr>
              <a:t>trong</a:t>
            </a:r>
            <a:r>
              <a:rPr lang="en-US" sz="3200" dirty="0">
                <a:latin typeface="UTM Avo" panose="02040603050506020204"/>
              </a:rPr>
              <a:t> </a:t>
            </a:r>
            <a:r>
              <a:rPr lang="en-US" sz="3200" dirty="0" err="1">
                <a:latin typeface="UTM Avo" panose="02040603050506020204"/>
              </a:rPr>
              <a:t>lồng</a:t>
            </a:r>
            <a:r>
              <a:rPr lang="en-US" sz="3200" dirty="0">
                <a:latin typeface="UTM Avo" panose="02040603050506020204"/>
              </a:rPr>
              <a:t> </a:t>
            </a:r>
            <a:r>
              <a:rPr lang="en-US" sz="3200" dirty="0" err="1">
                <a:latin typeface="UTM Avo" panose="02040603050506020204"/>
              </a:rPr>
              <a:t>ngực</a:t>
            </a:r>
            <a:r>
              <a:rPr lang="en-US" sz="3200" dirty="0">
                <a:latin typeface="UTM Avo" panose="02040603050506020204"/>
              </a:rPr>
              <a:t> </a:t>
            </a:r>
            <a:r>
              <a:rPr lang="en-US" sz="3200" dirty="0" err="1">
                <a:latin typeface="UTM Avo" panose="02040603050506020204"/>
              </a:rPr>
              <a:t>của</a:t>
            </a:r>
            <a:r>
              <a:rPr lang="en-US" sz="3200" dirty="0">
                <a:latin typeface="UTM Avo" panose="02040603050506020204"/>
              </a:rPr>
              <a:t> </a:t>
            </a:r>
            <a:r>
              <a:rPr lang="en-US" sz="3200" dirty="0" err="1">
                <a:latin typeface="UTM Avo" panose="02040603050506020204"/>
              </a:rPr>
              <a:t>mỗi</a:t>
            </a:r>
            <a:r>
              <a:rPr lang="en-US" sz="3200" dirty="0">
                <a:latin typeface="UTM Avo" panose="02040603050506020204"/>
              </a:rPr>
              <a:t> </a:t>
            </a:r>
            <a:r>
              <a:rPr lang="en-US" sz="3200" dirty="0" err="1">
                <a:latin typeface="UTM Avo" panose="02040603050506020204"/>
              </a:rPr>
              <a:t>người</a:t>
            </a:r>
            <a:r>
              <a:rPr lang="en-US" sz="3200" dirty="0" smtClean="0">
                <a:solidFill>
                  <a:srgbClr val="000000"/>
                </a:solidFill>
                <a:latin typeface="UTM Avo"/>
                <a:ea typeface="Times New Roman" panose="02020603050405020304" pitchFamily="18" charset="0"/>
              </a:rPr>
              <a:t>.//</a:t>
            </a:r>
            <a:endParaRPr lang="en-US" sz="3200" dirty="0"/>
          </a:p>
        </p:txBody>
      </p:sp>
    </p:spTree>
    <p:extLst>
      <p:ext uri="{BB962C8B-B14F-4D97-AF65-F5344CB8AC3E}">
        <p14:creationId xmlns:p14="http://schemas.microsoft.com/office/powerpoint/2010/main" val="4293641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TotalTime>
  <Words>1235</Words>
  <PresentationFormat>Widescreen</PresentationFormat>
  <Paragraphs>83</Paragraphs>
  <Slides>27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SimSun</vt:lpstr>
      <vt:lpstr>Arial</vt:lpstr>
      <vt:lpstr>Arial-Rounded</vt:lpstr>
      <vt:lpstr>Calibri</vt:lpstr>
      <vt:lpstr>Calibri Light</vt:lpstr>
      <vt:lpstr>Pacifico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2022-09-23T07:10:00Z</dcterms:created>
  <dcterms:modified xsi:type="dcterms:W3CDTF">2023-10-11T14:12:48Z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