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307" r:id="rId9"/>
    <p:sldId id="298" r:id="rId10"/>
    <p:sldId id="350" r:id="rId11"/>
    <p:sldId id="309" r:id="rId12"/>
    <p:sldId id="315" r:id="rId13"/>
    <p:sldId id="311" r:id="rId14"/>
    <p:sldId id="312" r:id="rId15"/>
    <p:sldId id="313" r:id="rId16"/>
    <p:sldId id="377" r:id="rId17"/>
    <p:sldId id="310" r:id="rId18"/>
    <p:sldId id="316" r:id="rId19"/>
    <p:sldId id="317" r:id="rId20"/>
    <p:sldId id="318" r:id="rId21"/>
    <p:sldId id="319" r:id="rId22"/>
    <p:sldId id="320" r:id="rId23"/>
    <p:sldId id="322" r:id="rId24"/>
    <p:sldId id="324" r:id="rId25"/>
    <p:sldId id="323" r:id="rId26"/>
    <p:sldId id="321" r:id="rId27"/>
    <p:sldId id="325" r:id="rId28"/>
    <p:sldId id="37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6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114"/>
      </p:cViewPr>
      <p:guideLst>
        <p:guide orient="horz" pos="2376"/>
        <p:guide pos="6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FF4-4B0E-8306-A1989079F7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FF4-4B0E-8306-A1989079F7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FF4-4B0E-8306-A1989079F7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FF4-4B0E-8306-A1989079F77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4-4B0E-8306-A1989079F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B-4996-B559-CB6ABF19B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4B-4996-B559-CB6ABF19B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142-AB31-280450DE30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142-AB31-280450DE30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142-AB31-280450DE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1">
            <a:extLst>
              <a:ext uri="{FF2B5EF4-FFF2-40B4-BE49-F238E27FC236}">
                <a16:creationId xmlns:a16="http://schemas.microsoft.com/office/drawing/2014/main" id="{77AD5811-8B10-4A18-BA32-8144882C8B8D}"/>
              </a:ext>
            </a:extLst>
          </p:cNvPr>
          <p:cNvSpPr/>
          <p:nvPr userDrawn="1"/>
        </p:nvSpPr>
        <p:spPr>
          <a:xfrm>
            <a:off x="-193558" y="5896949"/>
            <a:ext cx="4213467" cy="4621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7C2DD62-F562-44BC-8DC5-CD24F462EC2B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3ED9BF4-3596-46CF-948D-E5CA4F84DE0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3A90BBD-9CAC-486E-90F1-F4401C79A49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252DE8D-4114-4F7D-80AB-E3712C4BA30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5800E6A-D7A2-4EA1-84E5-2491FEE4D1B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1976814-8139-480A-9A89-A20E2DBA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2C7D85-AA75-4769-946B-5FA09B305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00141E-204B-473B-BCD6-49EA2F7C9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07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21">
            <a:extLst>
              <a:ext uri="{FF2B5EF4-FFF2-40B4-BE49-F238E27FC236}">
                <a16:creationId xmlns:a16="http://schemas.microsoft.com/office/drawing/2014/main" id="{46507200-3EDD-4D8D-9F50-FC196694D5CC}"/>
              </a:ext>
            </a:extLst>
          </p:cNvPr>
          <p:cNvSpPr/>
          <p:nvPr userDrawn="1"/>
        </p:nvSpPr>
        <p:spPr>
          <a:xfrm>
            <a:off x="639929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088BD0E-3955-462F-A5BA-7ED05FB3154E}"/>
              </a:ext>
            </a:extLst>
          </p:cNvPr>
          <p:cNvSpPr/>
          <p:nvPr userDrawn="1"/>
        </p:nvSpPr>
        <p:spPr>
          <a:xfrm>
            <a:off x="5566673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457F8E-EDF2-4C4F-B492-87E3BFA7E8C0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42ABC2-FBFE-4609-8C63-4B589039B1F6}"/>
              </a:ext>
            </a:extLst>
          </p:cNvPr>
          <p:cNvGrpSpPr/>
          <p:nvPr userDrawn="1"/>
        </p:nvGrpSpPr>
        <p:grpSpPr>
          <a:xfrm>
            <a:off x="1383093" y="1953596"/>
            <a:ext cx="4208251" cy="2312149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F041BF7-41FF-40B4-B33B-4641D1A4A2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8B60BA-5CD9-4560-8DD3-0DD5C058D2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5A93CA-5D30-4E69-AB12-E5E859F280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9EDDFC-5A02-4164-8827-92F9C196BB9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B05915-CD80-467F-BC03-C330E90737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DF3AE1-CF62-489B-8A1A-CCE9BA02E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B8D752B-1192-4253-BA2B-AEB014E8D13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D5D8538-AED7-4E28-9E43-86ECCFF4354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EFA6EB-3734-4D4F-A5E2-0FED76730FC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2BD1E28-B3A2-4550-8B70-AF1A3F6DFE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A43E1AE-8A0C-488B-BACE-D40B7804D45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411320-7C7F-43B6-9A7D-F78F9F41FC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589858-E4D0-42DC-9AB9-3B2FA8ECAEE1}"/>
              </a:ext>
            </a:extLst>
          </p:cNvPr>
          <p:cNvGrpSpPr/>
          <p:nvPr userDrawn="1"/>
        </p:nvGrpSpPr>
        <p:grpSpPr>
          <a:xfrm>
            <a:off x="6600656" y="1953596"/>
            <a:ext cx="4208251" cy="2312149"/>
            <a:chOff x="-548507" y="477868"/>
            <a:chExt cx="11570449" cy="63571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64DABB-A8F1-4FB7-BF0E-4C571E83C7B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15B9E6-1B13-4F8B-B262-956C998B875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A653C8-546E-4578-8CB6-47CAC740FC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9B510E-C98E-47C0-8668-8A50E24656D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FBCBBA-7B36-422E-9F8D-70D45CFF3F7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1D020C-8285-4C44-ABA1-2ED69883883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04DFE24-F988-4230-B7B5-C3230D4421D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E06A7EB-697B-4112-815C-7A28FCCAB1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0D9F58-953E-4353-AC85-FE037D9ED6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89A1C36-C42A-49EC-BA04-0C93ED8F164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7D8079B-D98C-4D11-92C3-2F925B1010C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FB5D2A-EA8C-400A-950C-23C02E14E7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245A962B-0137-486A-93A5-3A40B082B1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6105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986E4C31-6D41-4D51-878E-8A0B74ADD6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4587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D64EB21-C959-498F-AD9F-59605CE44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61CA6E-DF98-410B-AE4A-CF150AEDFA48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331BA6B-1160-4C94-BC99-AB76FE0814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8889A1-D69F-4C43-A703-CC4EF05292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EC9CBA-4BCB-4A15-B763-91D632F27C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E1E747-451E-4658-99BF-493DECCD68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85" r:id="rId11"/>
    <p:sldLayoutId id="2147483684" r:id="rId12"/>
    <p:sldLayoutId id="2147483692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25290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183930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251022" y="15587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CF6AC3E-0C3F-41A2-AD35-D272CA40ED11}"/>
              </a:ext>
            </a:extLst>
          </p:cNvPr>
          <p:cNvSpPr/>
          <p:nvPr/>
        </p:nvSpPr>
        <p:spPr>
          <a:xfrm>
            <a:off x="4640452" y="6386616"/>
            <a:ext cx="264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408688-BEF7-4F83-A797-553B1931B7EE}"/>
              </a:ext>
            </a:extLst>
          </p:cNvPr>
          <p:cNvGrpSpPr/>
          <p:nvPr/>
        </p:nvGrpSpPr>
        <p:grpSpPr>
          <a:xfrm>
            <a:off x="4269906" y="2454619"/>
            <a:ext cx="3680442" cy="3101450"/>
            <a:chOff x="4269906" y="2454619"/>
            <a:chExt cx="3680442" cy="31014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48D376-B7F8-47E9-9AFD-F2B61846E7FF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E1DB933-1769-4B9D-AE2D-842FAE180F4E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CBF74CC-CFA8-4E69-9B20-DB94BBA9C14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587345B-BF3D-42C8-B448-4F5AE7DF4E8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24C8820-CEC4-4C5F-A669-C5F5FAA18BF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9C80A8-7F34-47AD-850E-CD61712A07B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F4ACCB6-1486-470D-B160-49F2EB11FD9C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87216AA-575A-49D3-93C7-FA42A0E264A3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E10776-92F2-4973-8A9C-F8CCE3C599BD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FACC291-1481-4F19-B04F-27F7912A3E6B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7D70EF9-A00A-4B0A-A46F-CF2CF0B71D01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BB9C72-8AEA-4B5F-AC69-5C90EB5C2AC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69A9E13-16B1-4021-A2F6-B6DAE8E33DB1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7481F7D-D602-4E64-A3A8-3CB86EE3727C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071A950-8F93-4224-9195-62B30D78036B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1832BD-C3A9-4A6D-90C0-5DFEB8C29E29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79379A9-EDDE-40F6-AB73-508811C6200F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78EF2C-897C-4D2A-AF9F-1D65374B29E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0F5257-5BC3-44CD-89FE-733CF344C942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034206-D8DE-4E7A-9724-B43E947C8099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70A279A-0701-4C28-8D44-3933A1D8CFCB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0A5E5CF-E67D-4A00-9F35-7C016B2EEDCB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FCC30C-1D42-44A8-BC7B-E50B194608C7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4F5D988-D0C9-4430-AB56-FBBA26C141EF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E1E5965-F124-41FA-85E4-D53A51899D56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CB34E6-7B61-4169-AE33-88FD1CC9050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AD05D6-EE16-4722-9506-11813D706D2A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274A1C-035F-4204-BDB0-E1016C7342C6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4765F82-C044-455D-B5B5-6E277ECE8BCC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56904A-455F-43E3-A4A5-D110B0EAFCC7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55A1B3-EB1A-4AA7-9650-4BAE93858351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F09D46B-8889-432D-8840-B6E51832E340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그룹 8">
            <a:extLst>
              <a:ext uri="{FF2B5EF4-FFF2-40B4-BE49-F238E27FC236}">
                <a16:creationId xmlns:a16="http://schemas.microsoft.com/office/drawing/2014/main" id="{FA2F94FE-F478-4E74-A38D-A3E42EB59192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70A3A0-7E79-48F5-BC9A-7093AF0E6077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B8E25D-D1D9-4E45-B717-37A4C04E4AAE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18">
            <a:extLst>
              <a:ext uri="{FF2B5EF4-FFF2-40B4-BE49-F238E27FC236}">
                <a16:creationId xmlns:a16="http://schemas.microsoft.com/office/drawing/2014/main" id="{185D10AE-96F9-4575-85C4-15DEBC645B31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D87F9E-1276-4C57-A65E-CF2EBD1DC747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D50AFC-2070-4353-8DE4-CC2B07761339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21">
            <a:extLst>
              <a:ext uri="{FF2B5EF4-FFF2-40B4-BE49-F238E27FC236}">
                <a16:creationId xmlns:a16="http://schemas.microsoft.com/office/drawing/2014/main" id="{B188ABF4-5D7C-4722-BB80-0F119ED920D3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DA5EBF1-2B40-4354-A8BD-F3673E2680FF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3F0775-4C3A-4718-9EE9-354673546A48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20">
            <a:extLst>
              <a:ext uri="{FF2B5EF4-FFF2-40B4-BE49-F238E27FC236}">
                <a16:creationId xmlns:a16="http://schemas.microsoft.com/office/drawing/2014/main" id="{F5EA70F7-CA71-45D0-AC39-BCB8AA732FE5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F2DB70-AEDC-4353-8ADD-4B8FD3B54F37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D56DB3-00F7-4ACE-A953-99AC467454FD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5" name="Elbow Connector 19">
            <a:extLst>
              <a:ext uri="{FF2B5EF4-FFF2-40B4-BE49-F238E27FC236}">
                <a16:creationId xmlns:a16="http://schemas.microsoft.com/office/drawing/2014/main" id="{1CD166CF-6357-4EFA-B357-16609E814886}"/>
              </a:ext>
            </a:extLst>
          </p:cNvPr>
          <p:cNvCxnSpPr>
            <a:cxnSpLocks/>
          </p:cNvCxnSpPr>
          <p:nvPr/>
        </p:nvCxnSpPr>
        <p:spPr>
          <a:xfrm flipV="1">
            <a:off x="4262158" y="4995089"/>
            <a:ext cx="1336920" cy="3259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2">
            <a:extLst>
              <a:ext uri="{FF2B5EF4-FFF2-40B4-BE49-F238E27FC236}">
                <a16:creationId xmlns:a16="http://schemas.microsoft.com/office/drawing/2014/main" id="{BFFCF843-B5D1-470B-BAE4-F2E9848711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05877" y="4469556"/>
            <a:ext cx="1053765" cy="64918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31">
            <a:extLst>
              <a:ext uri="{FF2B5EF4-FFF2-40B4-BE49-F238E27FC236}">
                <a16:creationId xmlns:a16="http://schemas.microsoft.com/office/drawing/2014/main" id="{D834EEFC-B6CF-4A7C-AF75-752D25FC806C}"/>
              </a:ext>
            </a:extLst>
          </p:cNvPr>
          <p:cNvCxnSpPr>
            <a:cxnSpLocks/>
          </p:cNvCxnSpPr>
          <p:nvPr/>
        </p:nvCxnSpPr>
        <p:spPr>
          <a:xfrm>
            <a:off x="4262158" y="1893770"/>
            <a:ext cx="1689988" cy="974997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4">
            <a:extLst>
              <a:ext uri="{FF2B5EF4-FFF2-40B4-BE49-F238E27FC236}">
                <a16:creationId xmlns:a16="http://schemas.microsoft.com/office/drawing/2014/main" id="{85A16F5F-D036-46B4-BD15-0AFDAA7AA192}"/>
              </a:ext>
            </a:extLst>
          </p:cNvPr>
          <p:cNvCxnSpPr>
            <a:cxnSpLocks/>
          </p:cNvCxnSpPr>
          <p:nvPr/>
        </p:nvCxnSpPr>
        <p:spPr>
          <a:xfrm rot="5400000">
            <a:off x="6181923" y="2332488"/>
            <a:ext cx="2114145" cy="1236711"/>
          </a:xfrm>
          <a:prstGeom prst="bentConnector3">
            <a:avLst>
              <a:gd name="adj1" fmla="val 5164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7BEFD-E581-43F8-86A5-55D403FF4376}"/>
              </a:ext>
            </a:extLst>
          </p:cNvPr>
          <p:cNvSpPr txBox="1"/>
          <p:nvPr/>
        </p:nvSpPr>
        <p:spPr>
          <a:xfrm>
            <a:off x="0" y="4087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E981B-2E73-4609-9210-7AE9AFEA2705}"/>
              </a:ext>
            </a:extLst>
          </p:cNvPr>
          <p:cNvSpPr txBox="1"/>
          <p:nvPr/>
        </p:nvSpPr>
        <p:spPr>
          <a:xfrm>
            <a:off x="2246810" y="1574119"/>
            <a:ext cx="769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2784CD-6256-4927-900B-D46EDBA8A472}"/>
              </a:ext>
            </a:extLst>
          </p:cNvPr>
          <p:cNvSpPr/>
          <p:nvPr/>
        </p:nvSpPr>
        <p:spPr>
          <a:xfrm>
            <a:off x="-1" y="4397447"/>
            <a:ext cx="12192001" cy="24674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B3499-0E6C-4F19-ABE8-2E4759735DED}"/>
              </a:ext>
            </a:extLst>
          </p:cNvPr>
          <p:cNvSpPr/>
          <p:nvPr/>
        </p:nvSpPr>
        <p:spPr>
          <a:xfrm>
            <a:off x="8952511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D74C93D-DD4E-4B78-A357-E2296D16BFB4}"/>
              </a:ext>
            </a:extLst>
          </p:cNvPr>
          <p:cNvSpPr/>
          <p:nvPr/>
        </p:nvSpPr>
        <p:spPr>
          <a:xfrm>
            <a:off x="10068511" y="4705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E0A7D-5590-4343-850A-E61064415593}"/>
              </a:ext>
            </a:extLst>
          </p:cNvPr>
          <p:cNvSpPr/>
          <p:nvPr/>
        </p:nvSpPr>
        <p:spPr>
          <a:xfrm>
            <a:off x="621119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B8737B9-B34B-4755-8CA4-E66618E80220}"/>
              </a:ext>
            </a:extLst>
          </p:cNvPr>
          <p:cNvSpPr/>
          <p:nvPr/>
        </p:nvSpPr>
        <p:spPr>
          <a:xfrm>
            <a:off x="7327195" y="471155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6EF2F-047B-4CC6-8C90-7AB6024B9A00}"/>
              </a:ext>
            </a:extLst>
          </p:cNvPr>
          <p:cNvSpPr/>
          <p:nvPr/>
        </p:nvSpPr>
        <p:spPr>
          <a:xfrm>
            <a:off x="3469880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8E78FC-4090-48F0-A5A8-E9D4F471E2DF}"/>
              </a:ext>
            </a:extLst>
          </p:cNvPr>
          <p:cNvSpPr/>
          <p:nvPr/>
        </p:nvSpPr>
        <p:spPr>
          <a:xfrm>
            <a:off x="4585880" y="470542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D6959-8D5E-4C97-96FB-4F0647F67D26}"/>
              </a:ext>
            </a:extLst>
          </p:cNvPr>
          <p:cNvSpPr/>
          <p:nvPr/>
        </p:nvSpPr>
        <p:spPr>
          <a:xfrm>
            <a:off x="72856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B305C16-8C09-44C8-8244-6566079A28B9}"/>
              </a:ext>
            </a:extLst>
          </p:cNvPr>
          <p:cNvSpPr/>
          <p:nvPr/>
        </p:nvSpPr>
        <p:spPr>
          <a:xfrm>
            <a:off x="1844565" y="471034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F62306E-A9BF-471F-9969-3ECB455770D2}"/>
              </a:ext>
            </a:extLst>
          </p:cNvPr>
          <p:cNvGrpSpPr/>
          <p:nvPr/>
        </p:nvGrpSpPr>
        <p:grpSpPr>
          <a:xfrm>
            <a:off x="800100" y="5613615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2B8690C-34C3-4259-92CC-C7BAFC35D25D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9B11032-3158-4126-9F60-AC053D45E734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4F0D7FD-CCEB-4F71-872D-55EA34580503}"/>
              </a:ext>
            </a:extLst>
          </p:cNvPr>
          <p:cNvGrpSpPr/>
          <p:nvPr/>
        </p:nvGrpSpPr>
        <p:grpSpPr>
          <a:xfrm>
            <a:off x="3541415" y="5613615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D6D55A8-F87C-4B1B-9A1B-B3585C803BB5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B8CDD2E-FBBD-45A0-8C6A-B2D49D055D52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66590C4-46A9-4AB8-94B0-84EB57F3D7B3}"/>
              </a:ext>
            </a:extLst>
          </p:cNvPr>
          <p:cNvGrpSpPr/>
          <p:nvPr/>
        </p:nvGrpSpPr>
        <p:grpSpPr>
          <a:xfrm>
            <a:off x="6282730" y="5613615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28FFA28-5974-4D79-969E-5AF7D3B2E3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9F36DC6-1778-444F-9041-145CB0A17606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C4B0269-1DD0-4E80-BB4B-569368DB10A8}"/>
              </a:ext>
            </a:extLst>
          </p:cNvPr>
          <p:cNvGrpSpPr/>
          <p:nvPr/>
        </p:nvGrpSpPr>
        <p:grpSpPr>
          <a:xfrm>
            <a:off x="9024046" y="5613615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604ACF05-0C75-43C3-A276-69595043E294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B7440B58-894F-4B71-90C3-2C3452CDC34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3200344C-3CB3-4ECE-B6AC-19787F28C0D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E16E6C8D-BD9F-401E-88BB-1CA11A97CD26}"/>
              </a:ext>
            </a:extLst>
          </p:cNvPr>
          <p:cNvSpPr/>
          <p:nvPr/>
        </p:nvSpPr>
        <p:spPr>
          <a:xfrm>
            <a:off x="1814770" y="5166711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D9A50419-8D27-47F3-9CC5-4FB8DFFAA95D}"/>
              </a:ext>
            </a:extLst>
          </p:cNvPr>
          <p:cNvSpPr/>
          <p:nvPr/>
        </p:nvSpPr>
        <p:spPr>
          <a:xfrm>
            <a:off x="7287080" y="5180331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B869D00F-58B6-4960-89CF-80F4A00CB52C}"/>
              </a:ext>
            </a:extLst>
          </p:cNvPr>
          <p:cNvSpPr/>
          <p:nvPr/>
        </p:nvSpPr>
        <p:spPr>
          <a:xfrm>
            <a:off x="10058238" y="5185042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6E7C26D7-B587-40FA-8E12-A50859233EEA}"/>
              </a:ext>
            </a:extLst>
          </p:cNvPr>
          <p:cNvSpPr>
            <a:spLocks noChangeAspect="1"/>
          </p:cNvSpPr>
          <p:nvPr/>
        </p:nvSpPr>
        <p:spPr>
          <a:xfrm>
            <a:off x="4534375" y="5183609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7" name="Graphic 17">
            <a:extLst>
              <a:ext uri="{FF2B5EF4-FFF2-40B4-BE49-F238E27FC236}">
                <a16:creationId xmlns:a16="http://schemas.microsoft.com/office/drawing/2014/main" id="{6100B627-F135-4EF9-8ED6-CA9DF360E160}"/>
              </a:ext>
            </a:extLst>
          </p:cNvPr>
          <p:cNvGrpSpPr/>
          <p:nvPr/>
        </p:nvGrpSpPr>
        <p:grpSpPr>
          <a:xfrm>
            <a:off x="5316931" y="534879"/>
            <a:ext cx="6136536" cy="3601342"/>
            <a:chOff x="2687161" y="3731096"/>
            <a:chExt cx="5158677" cy="3027467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54AE89E-6A86-4961-8B41-B3DF4E4A6FA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1F2DE4A-A46C-4AEA-B834-68C9BC6BAAF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21C12C4-9DB6-4E97-A5A5-4A5FEA7713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C870B8D-8E37-4A0D-9978-7A7B995E2A9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305D70F-7590-489E-9FD5-DDCC0CC176B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3F8FF39-DF0F-4454-BA60-AF8D316659D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1EEC3CC-2096-45A2-8C43-2A0397DE44C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C2E952F-3D16-4462-8C81-F75D7997A95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9D5659-DA81-43F3-9150-D41B4A975AA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F9CDF2D-F7C1-40E8-8392-841921ED47A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348BFCC-0461-4FCD-8E3B-DC0BCF28A4E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491AD0A-1E7F-40D7-8164-1DA9416117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2787B02-B45D-4697-8268-951770D8D23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AC14876-27AA-4B32-9321-C4F0E80EE09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4CB3261-B1EA-4B45-B69B-7094F5F059C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32B7AC5-5D2C-4DFA-B5D0-AA0DAB0ABB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C1AFA8-3A8B-493E-808B-62FCBFD8C0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885F2-9CF2-4BA3-B27C-DB16CD1093C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DB44717-CCD5-4AED-8ACB-0F046B9DF05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3112078-B31E-464E-BB30-DD0114A4AE8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6288D9B-2C4E-4087-91B1-47F9CE3B5E2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9F6FC48-FA9C-42CA-86ED-E7572C88C4B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21AB18B-EB54-4146-9E84-0CAD877F1D0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F10E9D9-6C38-4A92-9E7C-FDD7B83C3CC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BCA6762-0BDA-4BCC-80FF-A3799238FBC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4FE2A30-E983-4C82-AAC5-B282BFC3BC2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C0F47D0-68CB-4124-BFB8-D2471E858C2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2F99202-CC3A-40E8-B660-A98DC2BF1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D88C685-38A9-4840-A13F-9B3FB7374A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163552-9073-4E3B-998A-6F48466B246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389E13E-80D9-41D9-A41C-81BB6DC0189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9E25E60-3F71-4228-90B2-4B64842832B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0F18115-49E8-48CF-91F8-60A03470A48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7A6B5A6-74DA-4726-B9FF-E01149317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B415974-4FC2-41E6-B38E-EF400E4C5B4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7E2142E-47BD-455A-BF17-1477D0E6AD6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E24E527-42A5-4646-BB12-DA2CB22CB5D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E80472B-265D-4934-A3D0-4AC73C591AB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FB193B2-5996-4AD6-9D08-65E88F4A90A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18FAC7-E10D-474F-814A-BE7F0F65CF8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59A8DD5-ADAC-45DF-8459-B43C655D675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5B311B-6714-4748-ADDE-3E59AA08A59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FEE8D1-5EAD-4EDB-A4BC-7E8F7D16B0A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CEE7590-D907-46DF-B2F5-99A85951661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A543C9-CDFA-4032-86CA-D6797FE0820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84D149E-EAB0-45F2-975D-C7903C028E1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58515F8-39C8-46C0-849B-A462F67743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2390238-4153-4995-BC9F-4D5C037612A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BD14F35-7DF5-4721-8968-653572FD0B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6453830-A544-4BE8-BC05-C515750A23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07719DA-6FD6-40E3-83D9-95B24F9AEE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752A5FD-616E-43D4-BD50-116540665AB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63420E-ADEF-4C3E-8B5F-06F46E97E9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7CFECC6-1A0E-4C7D-B6FA-60E704C135D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37A7D43-22DE-4887-8C34-301B62A101C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FE5A08B-F9E4-4D1C-A254-28F33C027F2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0CF3C07-AEA2-49A4-A85E-440020C0DEC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773B3FA-FDB0-463F-B35D-1AE4B94571C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081390-0BED-4B81-9ABB-EEAE91169D8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BD87911-FC05-4433-AAE4-E7131AFE130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70E119E-F704-4633-B5E6-4BB2ACFC88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70CC36D-DAAF-4CEC-942E-2F51C68B36C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660CBE-6BB6-4FE9-B8AC-273C2353C7D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DB200B-32FD-4D3C-B392-19C9320578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17A97E8-3DDA-4EC1-8B18-DA0FB23915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FF51EA1-5FBA-4339-9CE1-384A2B70DF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E011A36-883A-4CDF-9C6C-59BB819C04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ED65BAA-8676-45BA-8E2C-C66D81A1D7C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E407613-18ED-40F5-9B56-ED2B34F06C6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445E824-034C-4C18-85CE-DE7836F0D84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1BC70AC-2D34-4122-B215-935BECA9C8F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445F77C-1B0B-4D37-A878-EE571AF7DB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65F39D1-7C66-4EEF-893D-3DF49226371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8FBD91A-764A-4283-8B11-63A50F4A872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76B9323-6D8F-4E62-9CFA-44460AA33F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C704DA1-0707-4BED-BA3B-7AE5EC5861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455C357-4628-4C4E-8C83-3E2A6AFB69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A738DCF-F601-450F-898C-33BB56D449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46149-D313-48B0-99F4-6DCCB865490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314900-E123-4BA2-9551-3FD7551044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2E3AB72-ADFB-4A86-9505-313D8B867C9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C718F4-875C-48E7-9578-29508A83E17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EC9A7CB-C2CB-4D31-AA6D-249F4897FCD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03CD11A-E3FC-49CA-AF85-2F4734223AD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FE87571-0914-497B-A2B3-A4F2A95E0B0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D05D951-A8AD-4E60-8197-45729E9AEB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EB68D0C-524F-4CC9-BFAA-D11E072376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4E37176-6FF0-4C42-B69F-BFA6236DC59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390ED2E-9198-44E6-9A3C-7A9F4D5B3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B30BF41-72E9-4ABD-B624-FC70592343B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34237D8-1BA6-45F6-BC52-1E5FD1B7DB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6628949-16BF-478F-AB57-00F72175EBA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F0CE05F-ED3B-4215-9440-86BF002EB64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54BF9C3-2623-4B0E-BF88-A762FE4B75D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FD2C5289-1973-4865-9E3C-6A70B02557B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5AAD949-8B7A-4BB1-AC48-9866FCC5C24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FEB3030-4F97-4C0C-8096-C418980C7F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9189883-A6AD-46B7-B5D7-4806B106A2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0D3DB92-0F9B-4F23-B75E-6A2EFD1AF0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223D67-2D60-4B71-BC48-299D58AB641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8353EC6-1907-44A4-B777-A71AC034F58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9981230-C1D0-4E18-8066-234DEB20F22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43617824-17B5-46B4-B5A1-82EA5ECD41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C5534A8-7207-4600-A658-05F88191A2C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8C5B276-D297-4870-B44F-B9B4B6CA61E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CADC08E-CD23-418E-9DBB-2CBC70FED6A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EE66084-53F7-4C77-9983-135C0080F60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BACAAA-357A-46CD-9AEE-C25D74EB4F9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1AA53AF-AFAC-48E3-A15A-112E678C2CA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DA6D759-7060-4255-A0B3-E189FECAFD3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00036AD-485E-4EF8-AEF9-7FEA0D044CA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A89F27A-2D7B-4BB7-AC14-427C397B42C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1" name="Graphic 420">
            <a:extLst>
              <a:ext uri="{FF2B5EF4-FFF2-40B4-BE49-F238E27FC236}">
                <a16:creationId xmlns:a16="http://schemas.microsoft.com/office/drawing/2014/main" id="{2D9A86BC-2F50-490C-B034-67218911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2805" y="1550486"/>
            <a:ext cx="315045" cy="310103"/>
          </a:xfrm>
          <a:prstGeom prst="rect">
            <a:avLst/>
          </a:prstGeom>
        </p:spPr>
      </p:pic>
      <p:pic>
        <p:nvPicPr>
          <p:cNvPr id="422" name="Graphic 421">
            <a:extLst>
              <a:ext uri="{FF2B5EF4-FFF2-40B4-BE49-F238E27FC236}">
                <a16:creationId xmlns:a16="http://schemas.microsoft.com/office/drawing/2014/main" id="{2A1FB02B-E53C-4C5D-BF74-BE643A09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5436" y="1511023"/>
            <a:ext cx="315045" cy="310103"/>
          </a:xfrm>
          <a:prstGeom prst="rect">
            <a:avLst/>
          </a:prstGeom>
        </p:spPr>
      </p:pic>
      <p:pic>
        <p:nvPicPr>
          <p:cNvPr id="423" name="Graphic 422">
            <a:extLst>
              <a:ext uri="{FF2B5EF4-FFF2-40B4-BE49-F238E27FC236}">
                <a16:creationId xmlns:a16="http://schemas.microsoft.com/office/drawing/2014/main" id="{0A14EADD-1764-4B07-9381-FCC9776AA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869" y="2162688"/>
            <a:ext cx="315045" cy="310103"/>
          </a:xfrm>
          <a:prstGeom prst="rect">
            <a:avLst/>
          </a:prstGeom>
        </p:spPr>
      </p:pic>
      <p:pic>
        <p:nvPicPr>
          <p:cNvPr id="424" name="Graphic 423">
            <a:extLst>
              <a:ext uri="{FF2B5EF4-FFF2-40B4-BE49-F238E27FC236}">
                <a16:creationId xmlns:a16="http://schemas.microsoft.com/office/drawing/2014/main" id="{19A938E6-B9B3-4C9B-8262-87079EA19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738" y="2971472"/>
            <a:ext cx="315045" cy="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ECF215-043E-49B0-A62D-F57F291B1431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2FA17869-60DA-46D9-B2A5-9B8EEC30D5A0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2190F7-0A74-42B4-A6C2-FEEF55D4D8FA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0D8FA4-272D-49F3-9765-E90D6399AC41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F9E7E9-71C9-4EC6-8B53-465D17BBC298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F62843-C0B4-4DBC-92CE-B0060EAD5938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E7A76B-C2C8-4001-B84B-830BE9B189D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4B8D363-BB7B-418B-85FB-0C74A69DDE9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9E5ABC0-6197-4D80-B998-96914C971697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4D8D26-18EC-4102-BA2E-82275BF5D52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E1830BB-2AE9-4726-BF38-76BAA25D026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BED6356-C244-4537-B8FE-C7514DDA6A14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5CBE99AA-43A6-4E8A-8DE3-CA78DB99719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B3B89-50C2-4936-A5F9-878BC4928C93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DC3553-28C4-49E9-B2A0-7EC9FC54F322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61005CA-1071-4F13-94D9-B5FE9DA3919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3103A5CC-B4AA-4346-BCA7-4047DDB49DF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8B7F81-0D9B-4869-96F3-615225C7C0B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D2A3C038-6BD9-43DA-9389-DDD528DA830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DFA55B60-1B6F-4950-B72A-B6D5B8A509B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E33123-605B-4DB1-B6FA-127043F867B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9AC8AF7-070F-4121-B51C-6D27AB5AA54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2BF35EDD-DDB6-447C-90EA-9E53B69714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22736E-5689-419D-8E15-70EBA01D1F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E404D874-FA96-4A52-AA86-A6452301362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ectangle 22">
                <a:extLst>
                  <a:ext uri="{FF2B5EF4-FFF2-40B4-BE49-F238E27FC236}">
                    <a16:creationId xmlns:a16="http://schemas.microsoft.com/office/drawing/2014/main" id="{673D29BA-A85C-4CEA-9D3C-6A071C4CECD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EAAF52-8529-4A1C-8C0E-C6200D13E681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66F12991-16F5-4A1F-94F1-25796054A62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2FD6F1FA-A2D4-463C-BF1B-FCB68207D8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714354-3492-425C-919D-064D7FC29FC1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BCB333-9D37-4AA3-B447-E44B82315FCF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C040A-8CD5-4B7B-97AF-72C66AC8562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F66823-8475-4639-9451-834F3F0E46B8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7BADA4-0B9C-46B7-8E46-38331621186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89A67-97F6-4184-A636-444285A622D3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2A9B75-4F46-48F5-AFC8-29A3C70A632C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09C04-6A37-4910-BBB9-44015DCA331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C2A064-675A-4114-87FA-A532FEE5C4A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F987A6-6303-4C99-9512-28E5A6678182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FA1471-F4EF-41E7-B526-D13B07942FE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93CDE-84B8-459F-ACED-1AB0DE277FB6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3BE711-AB85-4487-B55C-0CE12F11FE12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2A739F-570C-4AB5-BBB0-D93AEF4D77D9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8F590A9-96B0-40B1-9B9E-CF28B1DADC18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56E377-82A2-4624-9369-186473F06E68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E3CB8CC-A22F-4C55-AA4A-FB47BD84E69D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54DE3D2-343F-4D1B-AAB2-6AEBC80EAD74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67EF1444-E967-4AD1-BD08-7F0909A28143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 Same Side Corner Rectangle 12">
            <a:extLst>
              <a:ext uri="{FF2B5EF4-FFF2-40B4-BE49-F238E27FC236}">
                <a16:creationId xmlns:a16="http://schemas.microsoft.com/office/drawing/2014/main" id="{B3D837C9-AC0A-474D-957C-B8FC818545CE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C1065-4777-451E-B702-C9F0888C6EDD}"/>
              </a:ext>
            </a:extLst>
          </p:cNvPr>
          <p:cNvSpPr txBox="1"/>
          <p:nvPr/>
        </p:nvSpPr>
        <p:spPr>
          <a:xfrm>
            <a:off x="897315" y="1799738"/>
            <a:ext cx="424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65FE4-A1BE-45B0-8991-883A9B96B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2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5A0C-5DCC-4FE5-B71F-FC4888F74108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15FE6-C082-4C32-BE16-9A6E7597CFE1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13767-1412-46EE-9EF3-78BD584DA2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0DEB2A5-FE67-4CBC-9E78-588BBD6A246F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6D765-D28A-4745-B5EC-1AF0E2146E3C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A51A1-AC14-4B97-9F2D-C2F6F1A6AABB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99584-95D0-438F-B65A-438FA3CCECA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BB71B-810A-4B68-8F2C-4320D672F4CB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B8FCF-D5F3-422E-A73D-842131CF2EE0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1" dirty="0"/>
              <a:t>-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5BEA820F-E1E1-4673-8E6A-DA4350250928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1ED206BE-AD39-4826-90ED-A15F9063CE74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28FFB8F5-340E-48F3-BED1-060E629F29DD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23A04B8F-4F4D-4C32-A05B-10F92AF10A6F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377D4-5FD7-4F64-A89B-03EE4BD238FD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E77EF-4850-44B3-BD24-A910C735E8B6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04B50-A6D9-4DD2-8735-39B55B670A9D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D1076-8A81-419A-885A-C06C9096C582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B217F-3203-4BEE-9482-78A5081E1BC0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5E731-64D8-4063-8CDD-189EAC389EFB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88FF3-C0C6-47A3-B344-26FA96813142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7E20F1-9E54-4B4A-9274-1797A8460E67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BABA8-9F87-496F-9866-5D166D94C2A5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F34AEC-F218-41D1-AEA2-645E46ED3A1A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A818B3-50C9-490F-94D7-FAA2C3D5C37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6D49C799-63DF-4C7E-8217-B1427CB29E95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0E1AF95A-A2C8-4C39-9245-A46AC4EBC525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5C027169-719C-445D-90ED-6E6A3C31F3F9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CC5CF6B6-5E0B-4837-8AD3-074FDD0034BF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10B823-D96E-491D-94BE-A52AB0723E05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076C64-E8F6-4624-A444-509BDE3F77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46A876-D5F0-4972-9C36-DC473493438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24BF60-D77A-4D40-8AE7-469F70F0112E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EE3EA7-A01A-4212-8321-1FF01D28C36C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C8BC4E-6878-4A29-AF4A-920E2E420A3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F88E8D-E34B-45DD-89F9-051A761D191C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778593-ADCB-4726-8CC9-F88E305D57C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89176D-3A60-4324-8615-6A8CB322DAA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C788AB-3E16-49E1-A205-28B4FF165F95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E97C04-953A-4ADD-A6DD-32A8CED7F4D8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B0428-02A4-464A-A691-1F5E0CBA9CC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F31567-3C46-433D-9D63-DBEAF57C91F8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B9277C45-6E2A-4C89-A380-0A2A9FEA3D8F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5EA60BDC-9B7E-49E7-A902-4D64D8E6D4A7}"/>
              </a:ext>
            </a:extLst>
          </p:cNvPr>
          <p:cNvSpPr/>
          <p:nvPr/>
        </p:nvSpPr>
        <p:spPr>
          <a:xfrm rot="16200000" flipH="1" flipV="1">
            <a:off x="7198808" y="307110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CE647425-E3EF-40F1-B4E1-B7AA2F24DEF6}"/>
              </a:ext>
            </a:extLst>
          </p:cNvPr>
          <p:cNvSpPr/>
          <p:nvPr/>
        </p:nvSpPr>
        <p:spPr>
          <a:xfrm rot="5400000" flipH="1">
            <a:off x="7198808" y="426371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>
            <a:extLst>
              <a:ext uri="{FF2B5EF4-FFF2-40B4-BE49-F238E27FC236}">
                <a16:creationId xmlns:a16="http://schemas.microsoft.com/office/drawing/2014/main" id="{F63CA8E0-5BE5-43C2-8FDB-8CAF89D72C2F}"/>
              </a:ext>
            </a:extLst>
          </p:cNvPr>
          <p:cNvSpPr/>
          <p:nvPr/>
        </p:nvSpPr>
        <p:spPr>
          <a:xfrm>
            <a:off x="0" y="4378568"/>
            <a:ext cx="12192000" cy="247943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323F382-4614-480B-8BF7-6043A72BF6E8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E5E1E-E787-420C-A77B-31FA92C02A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FB7BE7-C5F0-4548-8ACF-C5431CEBA18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DF6BECC1-1469-4BF6-A2BD-8E227F138E47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89D5F-FF5D-49F8-910B-7ABAF20F920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941E9B-FD8E-40CD-84DB-300F33AE742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FBFEC9CE-E5CB-43CD-824B-19A9D8B69C35}"/>
              </a:ext>
            </a:extLst>
          </p:cNvPr>
          <p:cNvGrpSpPr/>
          <p:nvPr/>
        </p:nvGrpSpPr>
        <p:grpSpPr>
          <a:xfrm>
            <a:off x="5267082" y="4566270"/>
            <a:ext cx="1617740" cy="1836305"/>
            <a:chOff x="-475010" y="1114177"/>
            <a:chExt cx="3859356" cy="1836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371AE9-E491-4853-8D1D-B19A8B07A05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08F79E-988B-4167-A2AB-22534BE6D7B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34A7A5D3-0267-4032-8B41-5F44DD8E034F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784901-5F2E-4545-80DB-E2748762EDD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4E9CDD-9E44-4431-91EE-9E439166DB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E63CA9C0-9950-4237-98C9-45FCDBCEBD6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F837FB-E95A-44C9-9C86-FD324E2208A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4CF88C-7EF3-425F-AF5D-3BFD0E316911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478FDD6B-7E89-4883-B237-2F5232FEC281}"/>
              </a:ext>
            </a:extLst>
          </p:cNvPr>
          <p:cNvGrpSpPr/>
          <p:nvPr/>
        </p:nvGrpSpPr>
        <p:grpSpPr>
          <a:xfrm>
            <a:off x="7805506" y="3197017"/>
            <a:ext cx="1221893" cy="1190345"/>
            <a:chOff x="7420302" y="3197017"/>
            <a:chExt cx="1221893" cy="1190345"/>
          </a:xfrm>
        </p:grpSpPr>
        <p:sp>
          <p:nvSpPr>
            <p:cNvPr id="19" name="Regular Pentagon 33">
              <a:extLst>
                <a:ext uri="{FF2B5EF4-FFF2-40B4-BE49-F238E27FC236}">
                  <a16:creationId xmlns:a16="http://schemas.microsoft.com/office/drawing/2014/main" id="{270E4CA3-B0BF-472F-87D4-29DE374CC2C7}"/>
                </a:ext>
              </a:extLst>
            </p:cNvPr>
            <p:cNvSpPr/>
            <p:nvPr/>
          </p:nvSpPr>
          <p:spPr>
            <a:xfrm>
              <a:off x="7773533" y="3197017"/>
              <a:ext cx="868662" cy="8272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0" name="Regular Pentagon 33">
              <a:extLst>
                <a:ext uri="{FF2B5EF4-FFF2-40B4-BE49-F238E27FC236}">
                  <a16:creationId xmlns:a16="http://schemas.microsoft.com/office/drawing/2014/main" id="{6288EC7F-B3CE-482D-A5AF-F07E1D65FFFD}"/>
                </a:ext>
              </a:extLst>
            </p:cNvPr>
            <p:cNvSpPr/>
            <p:nvPr/>
          </p:nvSpPr>
          <p:spPr>
            <a:xfrm>
              <a:off x="7773533" y="3367215"/>
              <a:ext cx="689954" cy="6570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Arrow Connector 44">
              <a:extLst>
                <a:ext uri="{FF2B5EF4-FFF2-40B4-BE49-F238E27FC236}">
                  <a16:creationId xmlns:a16="http://schemas.microsoft.com/office/drawing/2014/main" id="{561DFADD-AD4E-48ED-82F2-ED8150F955D1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50" y="4024314"/>
              <a:ext cx="0" cy="363048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gular Pentagon 33">
              <a:extLst>
                <a:ext uri="{FF2B5EF4-FFF2-40B4-BE49-F238E27FC236}">
                  <a16:creationId xmlns:a16="http://schemas.microsoft.com/office/drawing/2014/main" id="{A7C457BC-DC65-4456-B0B3-2EFE7EA92662}"/>
                </a:ext>
              </a:extLst>
            </p:cNvPr>
            <p:cNvSpPr/>
            <p:nvPr/>
          </p:nvSpPr>
          <p:spPr>
            <a:xfrm>
              <a:off x="7420302" y="3695764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1D2C5093-E12A-4B0F-8D9D-657C0D8E3CB9}"/>
              </a:ext>
            </a:extLst>
          </p:cNvPr>
          <p:cNvGrpSpPr/>
          <p:nvPr/>
        </p:nvGrpSpPr>
        <p:grpSpPr>
          <a:xfrm>
            <a:off x="5042639" y="1763755"/>
            <a:ext cx="2300101" cy="2614813"/>
            <a:chOff x="4648785" y="1763755"/>
            <a:chExt cx="2300101" cy="2614813"/>
          </a:xfrm>
        </p:grpSpPr>
        <p:sp>
          <p:nvSpPr>
            <p:cNvPr id="25" name="Regular Pentagon 3">
              <a:extLst>
                <a:ext uri="{FF2B5EF4-FFF2-40B4-BE49-F238E27FC236}">
                  <a16:creationId xmlns:a16="http://schemas.microsoft.com/office/drawing/2014/main" id="{FB87C800-E678-4427-9064-8D72E82DD4F9}"/>
                </a:ext>
              </a:extLst>
            </p:cNvPr>
            <p:cNvSpPr/>
            <p:nvPr/>
          </p:nvSpPr>
          <p:spPr>
            <a:xfrm>
              <a:off x="5255631" y="1763755"/>
              <a:ext cx="1693255" cy="16126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6" name="Regular Pentagon 3">
              <a:extLst>
                <a:ext uri="{FF2B5EF4-FFF2-40B4-BE49-F238E27FC236}">
                  <a16:creationId xmlns:a16="http://schemas.microsoft.com/office/drawing/2014/main" id="{3B9B6C82-7A8E-45B1-A4B5-14346A52EBD4}"/>
                </a:ext>
              </a:extLst>
            </p:cNvPr>
            <p:cNvSpPr/>
            <p:nvPr/>
          </p:nvSpPr>
          <p:spPr>
            <a:xfrm>
              <a:off x="5255631" y="2095516"/>
              <a:ext cx="1344906" cy="12808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Arrow Connector 48">
              <a:extLst>
                <a:ext uri="{FF2B5EF4-FFF2-40B4-BE49-F238E27FC236}">
                  <a16:creationId xmlns:a16="http://schemas.microsoft.com/office/drawing/2014/main" id="{BB9A064C-9B94-4D9A-880D-90B47A828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816" y="3376378"/>
              <a:ext cx="6259" cy="10021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gular Pentagon 33">
              <a:extLst>
                <a:ext uri="{FF2B5EF4-FFF2-40B4-BE49-F238E27FC236}">
                  <a16:creationId xmlns:a16="http://schemas.microsoft.com/office/drawing/2014/main" id="{DBB65A41-B3B7-4B19-A275-A6A152D1E36E}"/>
                </a:ext>
              </a:extLst>
            </p:cNvPr>
            <p:cNvSpPr/>
            <p:nvPr/>
          </p:nvSpPr>
          <p:spPr>
            <a:xfrm>
              <a:off x="4648785" y="2800373"/>
              <a:ext cx="589884" cy="56179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그룹 3">
            <a:extLst>
              <a:ext uri="{FF2B5EF4-FFF2-40B4-BE49-F238E27FC236}">
                <a16:creationId xmlns:a16="http://schemas.microsoft.com/office/drawing/2014/main" id="{78FCF75A-B100-426F-840A-B3D7FE413029}"/>
              </a:ext>
            </a:extLst>
          </p:cNvPr>
          <p:cNvGrpSpPr/>
          <p:nvPr/>
        </p:nvGrpSpPr>
        <p:grpSpPr>
          <a:xfrm>
            <a:off x="2891367" y="2506495"/>
            <a:ext cx="1697215" cy="1870996"/>
            <a:chOff x="2864224" y="2506495"/>
            <a:chExt cx="1697215" cy="1870996"/>
          </a:xfrm>
        </p:grpSpPr>
        <p:sp>
          <p:nvSpPr>
            <p:cNvPr id="31" name="Regular Pentagon 35">
              <a:extLst>
                <a:ext uri="{FF2B5EF4-FFF2-40B4-BE49-F238E27FC236}">
                  <a16:creationId xmlns:a16="http://schemas.microsoft.com/office/drawing/2014/main" id="{0F220A99-68D3-4D42-8E62-8D8832FABC78}"/>
                </a:ext>
              </a:extLst>
            </p:cNvPr>
            <p:cNvSpPr/>
            <p:nvPr/>
          </p:nvSpPr>
          <p:spPr>
            <a:xfrm>
              <a:off x="3326644" y="2506495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2" name="Regular Pentagon 35">
              <a:extLst>
                <a:ext uri="{FF2B5EF4-FFF2-40B4-BE49-F238E27FC236}">
                  <a16:creationId xmlns:a16="http://schemas.microsoft.com/office/drawing/2014/main" id="{EDAD08F9-DF1C-4D30-92DC-A781C0264E4B}"/>
                </a:ext>
              </a:extLst>
            </p:cNvPr>
            <p:cNvSpPr/>
            <p:nvPr/>
          </p:nvSpPr>
          <p:spPr>
            <a:xfrm>
              <a:off x="3336668" y="2729987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3" name="Straight Arrow Connector 37">
              <a:extLst>
                <a:ext uri="{FF2B5EF4-FFF2-40B4-BE49-F238E27FC236}">
                  <a16:creationId xmlns:a16="http://schemas.microsoft.com/office/drawing/2014/main" id="{831350B3-8B48-4E50-9C0B-645A67C1CD0E}"/>
                </a:ext>
              </a:extLst>
            </p:cNvPr>
            <p:cNvCxnSpPr>
              <a:cxnSpLocks/>
            </p:cNvCxnSpPr>
            <p:nvPr/>
          </p:nvCxnSpPr>
          <p:spPr>
            <a:xfrm>
              <a:off x="3343151" y="3682490"/>
              <a:ext cx="0" cy="69500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gular Pentagon 33">
              <a:extLst>
                <a:ext uri="{FF2B5EF4-FFF2-40B4-BE49-F238E27FC236}">
                  <a16:creationId xmlns:a16="http://schemas.microsoft.com/office/drawing/2014/main" id="{D5393949-B4C6-4234-A8C3-1FAE7775B7AD}"/>
                </a:ext>
              </a:extLst>
            </p:cNvPr>
            <p:cNvSpPr/>
            <p:nvPr/>
          </p:nvSpPr>
          <p:spPr>
            <a:xfrm>
              <a:off x="2864224" y="3259810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그룹 6">
            <a:extLst>
              <a:ext uri="{FF2B5EF4-FFF2-40B4-BE49-F238E27FC236}">
                <a16:creationId xmlns:a16="http://schemas.microsoft.com/office/drawing/2014/main" id="{94836666-6D4C-4A3D-B0EA-52C170E24AC5}"/>
              </a:ext>
            </a:extLst>
          </p:cNvPr>
          <p:cNvGrpSpPr/>
          <p:nvPr/>
        </p:nvGrpSpPr>
        <p:grpSpPr>
          <a:xfrm>
            <a:off x="9490164" y="2192407"/>
            <a:ext cx="1702026" cy="2194955"/>
            <a:chOff x="9228771" y="2192407"/>
            <a:chExt cx="1702026" cy="2194955"/>
          </a:xfrm>
        </p:grpSpPr>
        <p:sp>
          <p:nvSpPr>
            <p:cNvPr id="37" name="Regular Pentagon 34">
              <a:extLst>
                <a:ext uri="{FF2B5EF4-FFF2-40B4-BE49-F238E27FC236}">
                  <a16:creationId xmlns:a16="http://schemas.microsoft.com/office/drawing/2014/main" id="{5969C136-4BCE-4724-B718-4ED0B8B5D4C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Regular Pentagon 34">
              <a:extLst>
                <a:ext uri="{FF2B5EF4-FFF2-40B4-BE49-F238E27FC236}">
                  <a16:creationId xmlns:a16="http://schemas.microsoft.com/office/drawing/2014/main" id="{34E86FE6-E9E2-4DDA-AE51-082827BB1668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Arrow Connector 46">
              <a:extLst>
                <a:ext uri="{FF2B5EF4-FFF2-40B4-BE49-F238E27FC236}">
                  <a16:creationId xmlns:a16="http://schemas.microsoft.com/office/drawing/2014/main" id="{622053C5-0892-4D53-B616-42DAB0B6012C}"/>
                </a:ext>
              </a:extLst>
            </p:cNvPr>
            <p:cNvCxnSpPr>
              <a:cxnSpLocks/>
            </p:cNvCxnSpPr>
            <p:nvPr/>
          </p:nvCxnSpPr>
          <p:spPr>
            <a:xfrm>
              <a:off x="9712508" y="3368402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gular Pentagon 33">
              <a:extLst>
                <a:ext uri="{FF2B5EF4-FFF2-40B4-BE49-F238E27FC236}">
                  <a16:creationId xmlns:a16="http://schemas.microsoft.com/office/drawing/2014/main" id="{238B1E37-0BF0-411A-8A6D-D2DEE9363D12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그룹 2">
            <a:extLst>
              <a:ext uri="{FF2B5EF4-FFF2-40B4-BE49-F238E27FC236}">
                <a16:creationId xmlns:a16="http://schemas.microsoft.com/office/drawing/2014/main" id="{23A37626-09AD-4B4C-AEC5-BCD839BA3AE6}"/>
              </a:ext>
            </a:extLst>
          </p:cNvPr>
          <p:cNvGrpSpPr/>
          <p:nvPr/>
        </p:nvGrpSpPr>
        <p:grpSpPr>
          <a:xfrm>
            <a:off x="1195657" y="2979733"/>
            <a:ext cx="1232944" cy="1385372"/>
            <a:chOff x="1018216" y="2979733"/>
            <a:chExt cx="1232944" cy="1385372"/>
          </a:xfrm>
        </p:grpSpPr>
        <p:sp>
          <p:nvSpPr>
            <p:cNvPr id="43" name="Regular Pentagon 36">
              <a:extLst>
                <a:ext uri="{FF2B5EF4-FFF2-40B4-BE49-F238E27FC236}">
                  <a16:creationId xmlns:a16="http://schemas.microsoft.com/office/drawing/2014/main" id="{438E19D0-5CE2-44C5-A165-641D65331953}"/>
                </a:ext>
              </a:extLst>
            </p:cNvPr>
            <p:cNvSpPr/>
            <p:nvPr/>
          </p:nvSpPr>
          <p:spPr>
            <a:xfrm>
              <a:off x="1373099" y="2979733"/>
              <a:ext cx="878061" cy="8362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Regular Pentagon 36">
              <a:extLst>
                <a:ext uri="{FF2B5EF4-FFF2-40B4-BE49-F238E27FC236}">
                  <a16:creationId xmlns:a16="http://schemas.microsoft.com/office/drawing/2014/main" id="{222425CA-6536-4451-89B8-7EB89F8A8D9A}"/>
                </a:ext>
              </a:extLst>
            </p:cNvPr>
            <p:cNvSpPr/>
            <p:nvPr/>
          </p:nvSpPr>
          <p:spPr>
            <a:xfrm>
              <a:off x="1384021" y="3151772"/>
              <a:ext cx="697420" cy="6642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45" name="Straight Arrow Connector 41">
              <a:extLst>
                <a:ext uri="{FF2B5EF4-FFF2-40B4-BE49-F238E27FC236}">
                  <a16:creationId xmlns:a16="http://schemas.microsoft.com/office/drawing/2014/main" id="{815859A3-2E01-4D3E-B1DD-FD7467E13CE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909" y="3815981"/>
              <a:ext cx="2409" cy="549124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gular Pentagon 33">
              <a:extLst>
                <a:ext uri="{FF2B5EF4-FFF2-40B4-BE49-F238E27FC236}">
                  <a16:creationId xmlns:a16="http://schemas.microsoft.com/office/drawing/2014/main" id="{019D7D62-003F-4DE6-8EE3-5B5C64CD16B4}"/>
                </a:ext>
              </a:extLst>
            </p:cNvPr>
            <p:cNvSpPr/>
            <p:nvPr/>
          </p:nvSpPr>
          <p:spPr>
            <a:xfrm>
              <a:off x="1018216" y="3499772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130">
            <a:extLst>
              <a:ext uri="{FF2B5EF4-FFF2-40B4-BE49-F238E27FC236}">
                <a16:creationId xmlns:a16="http://schemas.microsoft.com/office/drawing/2014/main" id="{4AE42EBE-BF4C-407C-A3B3-DCA11EA069DD}"/>
              </a:ext>
            </a:extLst>
          </p:cNvPr>
          <p:cNvSpPr/>
          <p:nvPr/>
        </p:nvSpPr>
        <p:spPr>
          <a:xfrm>
            <a:off x="1758216" y="332411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F316B815-D8D6-4D3A-873D-365F45323A7D}"/>
              </a:ext>
            </a:extLst>
          </p:cNvPr>
          <p:cNvSpPr/>
          <p:nvPr/>
        </p:nvSpPr>
        <p:spPr>
          <a:xfrm>
            <a:off x="3640473" y="29606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8D62471E-1AD5-4BCD-8288-52B3C9EAA02E}"/>
              </a:ext>
            </a:extLst>
          </p:cNvPr>
          <p:cNvSpPr/>
          <p:nvPr/>
        </p:nvSpPr>
        <p:spPr>
          <a:xfrm>
            <a:off x="6059305" y="2436287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532B5F14-5C81-49E4-8CBC-C21661B70419}"/>
              </a:ext>
            </a:extLst>
          </p:cNvPr>
          <p:cNvSpPr>
            <a:spLocks noChangeAspect="1"/>
          </p:cNvSpPr>
          <p:nvPr/>
        </p:nvSpPr>
        <p:spPr>
          <a:xfrm>
            <a:off x="8336342" y="3563437"/>
            <a:ext cx="334743" cy="26465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4" name="Parallelogram 30">
            <a:extLst>
              <a:ext uri="{FF2B5EF4-FFF2-40B4-BE49-F238E27FC236}">
                <a16:creationId xmlns:a16="http://schemas.microsoft.com/office/drawing/2014/main" id="{6BAE4FDD-DECA-437F-B249-793E6F6051F1}"/>
              </a:ext>
            </a:extLst>
          </p:cNvPr>
          <p:cNvSpPr/>
          <p:nvPr/>
        </p:nvSpPr>
        <p:spPr>
          <a:xfrm flipH="1">
            <a:off x="10249483" y="27419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6BEA4-84E3-4E41-865F-AC55365CB15F}"/>
              </a:ext>
            </a:extLst>
          </p:cNvPr>
          <p:cNvSpPr txBox="1"/>
          <p:nvPr/>
        </p:nvSpPr>
        <p:spPr>
          <a:xfrm>
            <a:off x="8989313" y="593820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FFE9-1DA6-4B83-8459-9ABB7C7FC4E8}"/>
              </a:ext>
            </a:extLst>
          </p:cNvPr>
          <p:cNvSpPr txBox="1"/>
          <p:nvPr/>
        </p:nvSpPr>
        <p:spPr>
          <a:xfrm>
            <a:off x="7140835" y="3850474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24B2195-530A-48C8-BB89-AE823A8228D7}"/>
              </a:ext>
            </a:extLst>
          </p:cNvPr>
          <p:cNvSpPr txBox="1">
            <a:spLocks/>
          </p:cNvSpPr>
          <p:nvPr/>
        </p:nvSpPr>
        <p:spPr>
          <a:xfrm>
            <a:off x="8868075" y="5632981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0DCB7-BAE9-4132-8E5C-E0DBACCA5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44312"/>
              </p:ext>
            </p:extLst>
          </p:nvPr>
        </p:nvGraphicFramePr>
        <p:xfrm>
          <a:off x="3585266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620B76B-2251-4625-80C4-F2D0A66D1C2D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4458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BC33E-A5DA-4FA4-AB3B-2CED5FCC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21750"/>
              </p:ext>
            </p:extLst>
          </p:nvPr>
        </p:nvGraphicFramePr>
        <p:xfrm>
          <a:off x="6266292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FE8886-7584-4889-8D50-FF7185933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76877"/>
              </p:ext>
            </p:extLst>
          </p:nvPr>
        </p:nvGraphicFramePr>
        <p:xfrm>
          <a:off x="8947319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B73798C3-FAF9-4211-AF96-1EE8121767AD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4458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6259D006-AD2B-47E1-AB8A-F71CDA04A3A3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4458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152EBA-E90A-4420-B69E-94F1F785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6869"/>
              </p:ext>
            </p:extLst>
          </p:nvPr>
        </p:nvGraphicFramePr>
        <p:xfrm>
          <a:off x="904240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C23B292F-4DCF-40A2-A1EA-61AC9807208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4900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27">
            <a:extLst>
              <a:ext uri="{FF2B5EF4-FFF2-40B4-BE49-F238E27FC236}">
                <a16:creationId xmlns:a16="http://schemas.microsoft.com/office/drawing/2014/main" id="{9F8F2ADB-8161-4EA2-9E60-648F3623B22C}"/>
              </a:ext>
            </a:extLst>
          </p:cNvPr>
          <p:cNvSpPr/>
          <p:nvPr/>
        </p:nvSpPr>
        <p:spPr>
          <a:xfrm>
            <a:off x="848048" y="1557095"/>
            <a:ext cx="3898124" cy="48188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EAA0C-2D96-4A3A-9074-616BE844264A}"/>
              </a:ext>
            </a:extLst>
          </p:cNvPr>
          <p:cNvGrpSpPr/>
          <p:nvPr/>
        </p:nvGrpSpPr>
        <p:grpSpPr>
          <a:xfrm>
            <a:off x="6180646" y="1690616"/>
            <a:ext cx="3455180" cy="870720"/>
            <a:chOff x="5161746" y="1690616"/>
            <a:chExt cx="3455180" cy="870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DDA52C-EB3C-4711-B56C-F4D4B590B939}"/>
                </a:ext>
              </a:extLst>
            </p:cNvPr>
            <p:cNvSpPr txBox="1"/>
            <p:nvPr/>
          </p:nvSpPr>
          <p:spPr>
            <a:xfrm>
              <a:off x="5161746" y="20996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4C61DB-29E6-4F6E-B570-8306B453030E}"/>
                </a:ext>
              </a:extLst>
            </p:cNvPr>
            <p:cNvSpPr/>
            <p:nvPr/>
          </p:nvSpPr>
          <p:spPr>
            <a:xfrm>
              <a:off x="5240599" y="1690616"/>
              <a:ext cx="360000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01</a:t>
              </a:r>
              <a:endParaRPr lang="ko-KR" altLang="en-US" sz="1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AAA938-F5E7-46B9-9DEF-5C90A1C7F599}"/>
              </a:ext>
            </a:extLst>
          </p:cNvPr>
          <p:cNvGrpSpPr/>
          <p:nvPr/>
        </p:nvGrpSpPr>
        <p:grpSpPr>
          <a:xfrm>
            <a:off x="6259499" y="4104020"/>
            <a:ext cx="3455180" cy="870720"/>
            <a:chOff x="5154451" y="3186716"/>
            <a:chExt cx="3455180" cy="8707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40B1F-612F-42FA-97AE-7F3F06852C3C}"/>
                </a:ext>
              </a:extLst>
            </p:cNvPr>
            <p:cNvSpPr txBox="1"/>
            <p:nvPr/>
          </p:nvSpPr>
          <p:spPr>
            <a:xfrm>
              <a:off x="5154451" y="35957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A526D-D77D-4A5B-8770-3F339261AC99}"/>
                </a:ext>
              </a:extLst>
            </p:cNvPr>
            <p:cNvSpPr/>
            <p:nvPr/>
          </p:nvSpPr>
          <p:spPr>
            <a:xfrm>
              <a:off x="5233304" y="3186716"/>
              <a:ext cx="36000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03</a:t>
              </a:r>
              <a:endParaRPr lang="ko-KR" altLang="en-US" sz="1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1ACDF-9492-4241-847F-568A379F32B6}"/>
              </a:ext>
            </a:extLst>
          </p:cNvPr>
          <p:cNvGrpSpPr/>
          <p:nvPr/>
        </p:nvGrpSpPr>
        <p:grpSpPr>
          <a:xfrm>
            <a:off x="8174461" y="2897318"/>
            <a:ext cx="3455180" cy="870720"/>
            <a:chOff x="8088313" y="2438666"/>
            <a:chExt cx="3455180" cy="87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61660-1BF9-4F75-9758-54CF72BF18B4}"/>
                </a:ext>
              </a:extLst>
            </p:cNvPr>
            <p:cNvSpPr txBox="1"/>
            <p:nvPr/>
          </p:nvSpPr>
          <p:spPr>
            <a:xfrm>
              <a:off x="8088313" y="28477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A5EF9C-B774-471D-962A-49AE4AA95E73}"/>
                </a:ext>
              </a:extLst>
            </p:cNvPr>
            <p:cNvSpPr/>
            <p:nvPr/>
          </p:nvSpPr>
          <p:spPr>
            <a:xfrm>
              <a:off x="8167166" y="2438666"/>
              <a:ext cx="360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02</a:t>
              </a:r>
              <a:endParaRPr lang="ko-KR" altLang="en-US" sz="12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F5E913-2933-4F7D-B722-5A93F04006E0}"/>
              </a:ext>
            </a:extLst>
          </p:cNvPr>
          <p:cNvGrpSpPr/>
          <p:nvPr/>
        </p:nvGrpSpPr>
        <p:grpSpPr>
          <a:xfrm>
            <a:off x="8193900" y="5310722"/>
            <a:ext cx="3455180" cy="870719"/>
            <a:chOff x="8107752" y="3934767"/>
            <a:chExt cx="3455180" cy="870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607CAC-BD6A-47CE-A255-10FFEFEE813A}"/>
                </a:ext>
              </a:extLst>
            </p:cNvPr>
            <p:cNvSpPr txBox="1"/>
            <p:nvPr/>
          </p:nvSpPr>
          <p:spPr>
            <a:xfrm>
              <a:off x="8107752" y="43438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8F593D-D169-4939-86BA-313C3A4CFCFD}"/>
                </a:ext>
              </a:extLst>
            </p:cNvPr>
            <p:cNvSpPr/>
            <p:nvPr/>
          </p:nvSpPr>
          <p:spPr>
            <a:xfrm>
              <a:off x="8186605" y="3934767"/>
              <a:ext cx="360000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04</a:t>
              </a:r>
              <a:endParaRPr lang="ko-KR" altLang="en-US" sz="1200" b="1" dirty="0"/>
            </a:p>
          </p:txBody>
        </p:sp>
      </p:grpSp>
      <p:sp>
        <p:nvSpPr>
          <p:cNvPr id="16" name="Rectangle 130">
            <a:extLst>
              <a:ext uri="{FF2B5EF4-FFF2-40B4-BE49-F238E27FC236}">
                <a16:creationId xmlns:a16="http://schemas.microsoft.com/office/drawing/2014/main" id="{67D16F88-FAC5-46A0-A2A7-D207E0347C65}"/>
              </a:ext>
            </a:extLst>
          </p:cNvPr>
          <p:cNvSpPr/>
          <p:nvPr/>
        </p:nvSpPr>
        <p:spPr>
          <a:xfrm>
            <a:off x="7545933" y="5504988"/>
            <a:ext cx="427635" cy="42957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8DF1452-41FA-4E42-8165-A329EC1F5EA9}"/>
              </a:ext>
            </a:extLst>
          </p:cNvPr>
          <p:cNvSpPr/>
          <p:nvPr/>
        </p:nvSpPr>
        <p:spPr>
          <a:xfrm>
            <a:off x="7362138" y="3088399"/>
            <a:ext cx="540157" cy="43594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F8BDAE8-0842-400C-B849-77481EEFFB3F}"/>
              </a:ext>
            </a:extLst>
          </p:cNvPr>
          <p:cNvSpPr/>
          <p:nvPr/>
        </p:nvSpPr>
        <p:spPr>
          <a:xfrm>
            <a:off x="5568079" y="1834879"/>
            <a:ext cx="461781" cy="46103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0FB8B89D-00FC-4321-BF4D-CCEFFBDC2A04}"/>
              </a:ext>
            </a:extLst>
          </p:cNvPr>
          <p:cNvSpPr>
            <a:spLocks noChangeAspect="1"/>
          </p:cNvSpPr>
          <p:nvPr/>
        </p:nvSpPr>
        <p:spPr>
          <a:xfrm>
            <a:off x="5642140" y="4116818"/>
            <a:ext cx="423017" cy="33444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" y="4930269"/>
            <a:ext cx="12191999" cy="1142740"/>
            <a:chOff x="6665542" y="2749602"/>
            <a:chExt cx="4633147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63314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6331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73484D-2084-4398-9640-998B86E4A23C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B9D30819-EC32-449E-98C0-9F250504E8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AD6C0A6-E624-4549-B923-854B9B52D464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686BA-F777-4291-A6C8-3C6F76E27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20E0F-4D89-44E6-9C91-5A0E0E57415E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56598-4EE3-4882-82F3-05F2DD78124D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5ACD7-AC1C-4BF2-9903-5D51A13DA667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9EDBE-2E31-4CA9-9E4A-A25369C1A66A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0AFE5A7B-715E-426C-A7FB-58A44958D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46348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73E01D-D5C0-4789-8A99-FF430020CFC8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FD809-1889-4E13-911B-263B83C3A025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603F8-0F86-4074-B768-B5F741A65797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5EA6F-B882-4B4E-A6C6-886218E1374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4B01BB7E-EA7F-4C84-9602-F7D717DAB027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EFE8236-9E97-453B-A037-0D5667BB0396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46B16-3EC6-4CF2-B49D-A67C1D3403F7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BC5BB67-D3E0-4790-BA3A-46F48C30A01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04C90-F916-4E05-9FD5-748E6A731DA0}"/>
              </a:ext>
            </a:extLst>
          </p:cNvPr>
          <p:cNvSpPr/>
          <p:nvPr/>
        </p:nvSpPr>
        <p:spPr>
          <a:xfrm>
            <a:off x="1" y="4774799"/>
            <a:ext cx="4944081" cy="18225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7DA74-7445-4C3B-A1BB-E1F857332611}"/>
              </a:ext>
            </a:extLst>
          </p:cNvPr>
          <p:cNvSpPr/>
          <p:nvPr/>
        </p:nvSpPr>
        <p:spPr>
          <a:xfrm>
            <a:off x="7239781" y="4774799"/>
            <a:ext cx="4952219" cy="18225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12168-9B05-4FE3-8A40-4045A517C38B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3B9B8-57B9-4D0D-8CF1-42CECA5F390C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C42326EC-B803-4EFE-BD56-0FE86D4303D8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849DD8E-042A-44FA-84E4-893263467DEB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335AFEA-425A-444B-A16B-814CC15ACB11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1D552366-67E5-4992-A0E9-C4C08692BA6E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E82E-271A-4FAB-A2DA-2A848ED19D71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091E77-36AA-419B-9016-0F0DC4E65DE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F4F1C7-31EC-448D-8A81-1E6AC1C55DFA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0EA9F-CEE7-437D-A110-07AB28FC640F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7BB9A5-3AA5-40E6-ACC3-4DFFA74B803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6C042B-20D8-47A0-BB97-4F8044C1CD4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D2D34-9D89-46A1-9C63-14F659A5B4E8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8FE1E-BFC6-4013-8500-54E9003B486B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B700A-2610-4DBB-9D5F-E6D0481CE5D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A4960A-2E38-4055-8EE5-67F0CDC90B23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62EF6-D846-491D-9827-27B01EB774F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89BFD-5AB5-46F1-B6E3-FA728E493EB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3F4092-A722-436F-9985-E33E9D7E461D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CC2DFE-38AD-4C5F-98B6-03319830AC3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014749-AAD6-4FE2-84CE-6D19EC8E56F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DD8C5-E51C-4FF7-AB5D-8B13FD256E7A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9B18F2-5735-41EB-8747-D10D8CE6B68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38DB1-FA49-4AED-9273-29996F0B480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516431-31DB-4397-BB9F-ECDDF58BA87A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A42B35-24F6-4F33-8C05-C57003E4325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887D2E-EE94-48DC-A6DA-E84BF4B2E78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E5E9A1-E96A-43E4-B51E-7745D361C34B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5595F6-68D8-4CCE-A3B6-3974A30290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F5C5B9-C9C6-4AE4-8235-F50D180CB76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602E64-39B0-4671-B840-9954842B65EC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0EF4A-A018-45E1-B388-3D863081BC9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639C5-0CFF-4569-8B41-F1CF854C444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A3F3FB-A08E-4737-9487-B529E5CE0BA1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BC30D-B7B9-42FA-894F-7E2FD3E4F511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16783A-F060-4AE4-AC9C-66024BCEF261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8ACE74-8CF2-4A83-AA15-9A8FFC4412DE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5B7F2A-8E06-433D-B209-A7F52A92BFCA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AFC6FD-0A59-4428-B802-28AA319CD3A2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D3EDE9-E18B-4BE9-8551-4D278AF59489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2141D9-4D6C-4FAB-B3FF-EEA5A939FAE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3F9D1A-04FD-4A3E-BE63-0C9FF41DF6DC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78892300-F2AD-4657-87CC-DBD32C69C66F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92E0-A533-4217-AB5B-0ABFDB1A8B06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929E8-C2E5-46AF-A206-9BEB5B38FFD9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CBA7A-83CC-4CB1-B520-54AEDEEBD4CC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0694-85B3-43E7-BBA2-D87EF76081FE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29B0A-4755-428E-8B15-113BB81008A3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19827A3-0430-4FA0-B250-DF0A2B01F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EDD25BF-3895-45D7-AA3A-406D4E15E49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B5B87-0DB0-4AA1-8980-8210DABA966F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1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7264DDF-6704-461C-8281-2882BCF95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FE683B4-5FE1-4DC6-8D95-79ADF75AC98E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8107B8-706F-479F-813C-ECAD89274A16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614221-0FC6-413C-A927-300CA1106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A6A442B-E100-4D3B-A84E-B284875DA677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FDD93-21E0-4919-9596-BD8B7B788137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1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EE2A683-C593-423C-83CF-BEE06EF55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E48164B-8642-4B7D-A14C-185220569366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39357D-B9D0-440A-A01C-6EA4B8AF944C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B4C35F-C543-4DA8-8967-8E8BE9ABC49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63265A-E055-4073-95C2-4042D3941DDE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5C8D1C-678E-4DB0-9CB7-80FE12E63BFA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734A8-9444-4C8C-A2B8-8C8C796B9D8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DE6937-5AF9-446B-8CFD-B58B1E1B257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A37666-7C8E-4400-AD2F-78004162C22A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014CA-BD65-436C-8EEA-B0C57C6D4FD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28DAF8-A2C3-4635-853F-66442949C56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416163-AB06-443D-B356-789B46F3A633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998608-D879-4EA6-928B-E3090F8ED7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DFFF1C-63BC-4604-A75F-09412598FF7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0198A3C-F26F-4FB8-B5A2-79055434703F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7B8A73D-82FF-4DF2-BC53-F5382F10C6A8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6540B0-923E-4B83-84C6-89EFA019AF38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0A00B84-6627-4579-BCE5-7D4A1158274F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90545A63-039E-4CBD-958F-B558AEAACDA6}"/>
              </a:ext>
            </a:extLst>
          </p:cNvPr>
          <p:cNvSpPr/>
          <p:nvPr/>
        </p:nvSpPr>
        <p:spPr>
          <a:xfrm>
            <a:off x="5562132" y="44529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F7339724-2B62-4C91-9CCF-D13F420C139D}"/>
              </a:ext>
            </a:extLst>
          </p:cNvPr>
          <p:cNvSpPr/>
          <p:nvPr/>
        </p:nvSpPr>
        <p:spPr>
          <a:xfrm>
            <a:off x="5516214" y="3635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71A44F53-AAEE-43EC-B33F-AA218A452D81}"/>
              </a:ext>
            </a:extLst>
          </p:cNvPr>
          <p:cNvSpPr/>
          <p:nvPr/>
        </p:nvSpPr>
        <p:spPr>
          <a:xfrm rot="2700000">
            <a:off x="5556252" y="52436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9B51555-C36B-42D5-BBC9-73DBF1DC9492}"/>
              </a:ext>
            </a:extLst>
          </p:cNvPr>
          <p:cNvSpPr/>
          <p:nvPr/>
        </p:nvSpPr>
        <p:spPr>
          <a:xfrm>
            <a:off x="5516213" y="276989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">
            <a:extLst>
              <a:ext uri="{FF2B5EF4-FFF2-40B4-BE49-F238E27FC236}">
                <a16:creationId xmlns:a16="http://schemas.microsoft.com/office/drawing/2014/main" id="{2EA64704-9631-408E-964D-0B966FAD681F}"/>
              </a:ext>
            </a:extLst>
          </p:cNvPr>
          <p:cNvSpPr/>
          <p:nvPr/>
        </p:nvSpPr>
        <p:spPr>
          <a:xfrm>
            <a:off x="654719" y="5060385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36E9B-BCEA-469D-B8B3-5D2A2B988C8D}"/>
              </a:ext>
            </a:extLst>
          </p:cNvPr>
          <p:cNvSpPr txBox="1"/>
          <p:nvPr/>
        </p:nvSpPr>
        <p:spPr>
          <a:xfrm>
            <a:off x="5151919" y="897880"/>
            <a:ext cx="23322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B48FB-D506-419F-982C-EB3AF6090A17}"/>
              </a:ext>
            </a:extLst>
          </p:cNvPr>
          <p:cNvSpPr/>
          <p:nvPr/>
        </p:nvSpPr>
        <p:spPr>
          <a:xfrm rot="10800000">
            <a:off x="7055336" y="3070328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719B8-10E2-4A41-ADDE-BA11D810D0E9}"/>
              </a:ext>
            </a:extLst>
          </p:cNvPr>
          <p:cNvSpPr/>
          <p:nvPr/>
        </p:nvSpPr>
        <p:spPr>
          <a:xfrm>
            <a:off x="4525308" y="298529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Placeholder 10">
            <a:extLst>
              <a:ext uri="{FF2B5EF4-FFF2-40B4-BE49-F238E27FC236}">
                <a16:creationId xmlns:a16="http://schemas.microsoft.com/office/drawing/2014/main" id="{0AC939CE-738B-4642-A438-CF9F5BF2B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038011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6">
            <a:extLst>
              <a:ext uri="{FF2B5EF4-FFF2-40B4-BE49-F238E27FC236}">
                <a16:creationId xmlns:a16="http://schemas.microsoft.com/office/drawing/2014/main" id="{4DE8A4AA-A9B6-4778-B28B-CA4C279884D7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9FF504-53AD-4949-8968-871F3F3EE673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77702D-958A-485A-A64E-24F447082238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7">
            <a:extLst>
              <a:ext uri="{FF2B5EF4-FFF2-40B4-BE49-F238E27FC236}">
                <a16:creationId xmlns:a16="http://schemas.microsoft.com/office/drawing/2014/main" id="{B4053757-1181-4CA6-BA73-B9EA8E006C90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D2D665-EDE1-42FC-BD51-7F4F0DB07A9A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4B498E-7E5F-410B-BEEA-D5BA7D728680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1265B4BD-991B-4BDD-8F61-C9D89BE5BA36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CECC8D-692C-4D74-AB73-30AB772EDBE9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4819A8-AEFF-460A-AB4E-3F64C8AB2C01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0200D-DE28-4640-957D-33F39DF4EEB2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F4739-608F-4381-8BC8-0436668768E3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CEF41-07EF-4E19-9166-6A70CBFB59E5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339B-2D7C-443C-A9F6-E4C435D685DC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F4231-B0AC-4BF4-A594-E5DD7CCC9277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4F17A-2D50-4276-8F3B-34D0CDF61623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26CF1-E638-4E63-AAC0-89D886951A18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76E0F-2EFB-4919-A431-3F00905AA934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859BF-8EDC-42E1-AB28-EA660DFA0493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3EBBA-A73B-45E8-8E1A-8B97ADCF0D26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7C5C4-6023-40E7-BEDA-B114F3BFD161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69448-145F-48A2-80F6-BDAE4D1CC17F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3DF54C-9FF2-4ED6-9390-635563FEA86F}"/>
              </a:ext>
            </a:extLst>
          </p:cNvPr>
          <p:cNvGrpSpPr/>
          <p:nvPr/>
        </p:nvGrpSpPr>
        <p:grpSpPr>
          <a:xfrm>
            <a:off x="1265344" y="1862058"/>
            <a:ext cx="4347992" cy="524761"/>
            <a:chOff x="3233964" y="1954419"/>
            <a:chExt cx="2919934" cy="5247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B91A19-9DCB-4A83-AA5E-668F82C315C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CF0C11-AEA8-45BB-8FE4-A0A6694394B8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F77821-A59D-4F55-BDA2-3C6E279BAD01}"/>
              </a:ext>
            </a:extLst>
          </p:cNvPr>
          <p:cNvGrpSpPr/>
          <p:nvPr/>
        </p:nvGrpSpPr>
        <p:grpSpPr>
          <a:xfrm>
            <a:off x="6573336" y="1862058"/>
            <a:ext cx="4320000" cy="524761"/>
            <a:chOff x="3233964" y="1954419"/>
            <a:chExt cx="2919934" cy="5247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EB2137-6F45-4DCD-9FCE-554555C4F681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972C88-403E-408D-B71F-ECA2C8F7937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22FE78-865E-4522-8245-7B4E352F1BC9}"/>
              </a:ext>
            </a:extLst>
          </p:cNvPr>
          <p:cNvGrpSpPr/>
          <p:nvPr/>
        </p:nvGrpSpPr>
        <p:grpSpPr>
          <a:xfrm>
            <a:off x="1265344" y="5451082"/>
            <a:ext cx="4347992" cy="524761"/>
            <a:chOff x="3233964" y="1954419"/>
            <a:chExt cx="2919934" cy="5247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EED7-06E1-40EA-98CB-A3AAE13DC92C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8EB4CD-406D-420B-AA1B-3525B21AAFE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15AEC3-0F66-4513-AEE8-750EFBAAA017}"/>
              </a:ext>
            </a:extLst>
          </p:cNvPr>
          <p:cNvGrpSpPr/>
          <p:nvPr/>
        </p:nvGrpSpPr>
        <p:grpSpPr>
          <a:xfrm>
            <a:off x="6573336" y="5451082"/>
            <a:ext cx="4320000" cy="524761"/>
            <a:chOff x="3233964" y="1954419"/>
            <a:chExt cx="2919934" cy="5247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9439A7-21BC-46EA-9217-89F367F2493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056B36-4D83-45AE-B834-6898A36EF685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8286F1-C126-4019-9588-9A063558856F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F33F70E3-810C-45F9-A72D-DD1B591CECE0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889CD425-C42D-4CB0-ADB1-ACE9179F856A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21976-313F-46C6-8488-F897BD4D99EF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5C4B1-FBFD-4558-BCB4-99B410F7651C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CC832-B114-48B9-9DE5-0689850A4D0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825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8994E0-4368-484E-8CB3-B0CC1ECC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81502"/>
              </p:ext>
            </p:extLst>
          </p:nvPr>
        </p:nvGraphicFramePr>
        <p:xfrm>
          <a:off x="896984" y="1828808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1BC83D0B-A162-4B76-9E27-7C60D0B0170B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E378CFC4-224A-44A7-8336-33884CCCFAEB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D5198B68-D353-4350-9E30-A73BC84670D8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F9D552BB-AC9B-4F9A-9582-387DDFFC548D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0935CB37-1A09-426F-AA03-BA70CBE28CD1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5002C33D-8A39-48CA-8772-C08C2C3E2130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AF6F1EAF-ED84-489E-8175-5419E55066F8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F4B600D6-06B9-44E8-A41A-0CA85A531177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28EE0797-EE10-4024-BADC-B7E447B82573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5F7C6C53-1F07-43AD-9AE2-8358E7533B9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90425-3C81-482A-875C-890F2264FC02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72706-988F-4433-99B6-F357EAC8CD98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B8E7-4473-4061-ADD0-DE9961AB095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79568-B164-4F28-931F-CEFC128E245C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22FE6-5C47-40BD-875F-852F8FD9C857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481FF8-8A65-4F99-AEFB-1E5BB0B3C43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552B16-7A0F-4544-8F66-01461E83E21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4F3A9F-2CFB-4060-ADFD-289456233748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826AD-10A7-408D-AEF7-D0EB10E2305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089965-8627-4D8F-B8A6-30423AE2CF3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4DFD7-A425-47B0-9237-106AD8F75F4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0A46F15-DD00-49C6-A1ED-D1A723895B0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2B5CAD3-C143-48BB-8435-4E787F38E8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93324-68D1-460A-A67C-D37272162A45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D4FC823D-7982-40EA-8BD2-E2EB4386B71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8DA1D96B-9E55-4639-BAFE-0A3F531BBFE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29E62-1C01-4686-9CC7-FEDA75E01C83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2FE10943-2FF2-45A0-A323-5C4A9BF6A98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B19E2EAE-6A41-4308-B1CE-61C0AEDB558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CDEF78-8E41-4700-A50A-EC5EDCC23D1C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E6E66B9B-3A39-406D-946E-57FD8F50B34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DEA4C8C8-606C-4040-8BBF-F5D462F8DA5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532E4-158E-4F7B-8B84-C1705CC24329}"/>
              </a:ext>
            </a:extLst>
          </p:cNvPr>
          <p:cNvSpPr/>
          <p:nvPr/>
        </p:nvSpPr>
        <p:spPr>
          <a:xfrm>
            <a:off x="-12709" y="2151017"/>
            <a:ext cx="4937654" cy="11739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59F4FFA6-06E3-4F27-AB66-599BD2074583}"/>
              </a:ext>
            </a:extLst>
          </p:cNvPr>
          <p:cNvSpPr>
            <a:spLocks noChangeAspect="1"/>
          </p:cNvSpPr>
          <p:nvPr/>
        </p:nvSpPr>
        <p:spPr>
          <a:xfrm>
            <a:off x="653674" y="2482589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D5E5E-E995-42F2-86B3-9DD578265101}"/>
              </a:ext>
            </a:extLst>
          </p:cNvPr>
          <p:cNvSpPr txBox="1"/>
          <p:nvPr/>
        </p:nvSpPr>
        <p:spPr>
          <a:xfrm>
            <a:off x="1532709" y="2322483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4118E-FBDD-461F-8B0D-DBEB4C2346A5}"/>
              </a:ext>
            </a:extLst>
          </p:cNvPr>
          <p:cNvSpPr/>
          <p:nvPr/>
        </p:nvSpPr>
        <p:spPr>
          <a:xfrm>
            <a:off x="0" y="3564826"/>
            <a:ext cx="4937654" cy="117392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18">
            <a:extLst>
              <a:ext uri="{FF2B5EF4-FFF2-40B4-BE49-F238E27FC236}">
                <a16:creationId xmlns:a16="http://schemas.microsoft.com/office/drawing/2014/main" id="{37D62A55-3A2F-4EF7-AA9C-CD73D44B5A99}"/>
              </a:ext>
            </a:extLst>
          </p:cNvPr>
          <p:cNvSpPr/>
          <p:nvPr/>
        </p:nvSpPr>
        <p:spPr>
          <a:xfrm rot="10800000">
            <a:off x="461360" y="3926790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D1047-B99F-4BBC-8132-18FFFE14C96B}"/>
              </a:ext>
            </a:extLst>
          </p:cNvPr>
          <p:cNvSpPr txBox="1"/>
          <p:nvPr/>
        </p:nvSpPr>
        <p:spPr>
          <a:xfrm>
            <a:off x="1532709" y="3736292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52B05-6F05-492E-B61C-B8973815CD6C}"/>
              </a:ext>
            </a:extLst>
          </p:cNvPr>
          <p:cNvSpPr/>
          <p:nvPr/>
        </p:nvSpPr>
        <p:spPr>
          <a:xfrm>
            <a:off x="0" y="4978634"/>
            <a:ext cx="4937654" cy="117392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CC1BC1B-5506-4622-8EAF-6BF4490014D5}"/>
              </a:ext>
            </a:extLst>
          </p:cNvPr>
          <p:cNvSpPr/>
          <p:nvPr/>
        </p:nvSpPr>
        <p:spPr>
          <a:xfrm>
            <a:off x="554234" y="5310206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A4ACB-AD91-4990-95FD-8F8D7BBE1CDC}"/>
              </a:ext>
            </a:extLst>
          </p:cNvPr>
          <p:cNvSpPr txBox="1"/>
          <p:nvPr/>
        </p:nvSpPr>
        <p:spPr>
          <a:xfrm>
            <a:off x="1532709" y="5150100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1BC41E7-DA57-4424-99A4-474D04A61E81}"/>
              </a:ext>
            </a:extLst>
          </p:cNvPr>
          <p:cNvSpPr txBox="1">
            <a:spLocks/>
          </p:cNvSpPr>
          <p:nvPr/>
        </p:nvSpPr>
        <p:spPr>
          <a:xfrm>
            <a:off x="637065" y="1000533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24AC5FD-96A5-4A0E-B357-6D4757CE35C5}"/>
              </a:ext>
            </a:extLst>
          </p:cNvPr>
          <p:cNvSpPr txBox="1">
            <a:spLocks/>
          </p:cNvSpPr>
          <p:nvPr/>
        </p:nvSpPr>
        <p:spPr>
          <a:xfrm>
            <a:off x="637065" y="338200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5400" spc="300" dirty="0">
                <a:solidFill>
                  <a:schemeClr val="bg1"/>
                </a:solidFill>
                <a:latin typeface="+mj-lt"/>
              </a:rPr>
              <a:t>Open Book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8445E3-319A-47FA-80BC-C12CC5DFB4E3}"/>
              </a:ext>
            </a:extLst>
          </p:cNvPr>
          <p:cNvSpPr/>
          <p:nvPr/>
        </p:nvSpPr>
        <p:spPr>
          <a:xfrm>
            <a:off x="5677989" y="483326"/>
            <a:ext cx="6094136" cy="6043748"/>
          </a:xfrm>
          <a:prstGeom prst="roundRect">
            <a:avLst>
              <a:gd name="adj" fmla="val 209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295630" y="542171"/>
            <a:ext cx="3188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7ACADF-5154-4BEF-8C00-9FE7AE2F4F12}"/>
              </a:ext>
            </a:extLst>
          </p:cNvPr>
          <p:cNvGrpSpPr/>
          <p:nvPr/>
        </p:nvGrpSpPr>
        <p:grpSpPr>
          <a:xfrm>
            <a:off x="5996532" y="745748"/>
            <a:ext cx="5056593" cy="1308146"/>
            <a:chOff x="5839777" y="988351"/>
            <a:chExt cx="5056593" cy="13081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60C982-EE70-46A1-BD27-A68F19A5E3E1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D77D47-01D8-4173-8C62-DE0B2E4555C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F864BF-0607-4E66-9F12-4DD8EE893AAA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14A20-9725-4BE3-8EBE-377232491E5C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A893A-EC3F-4BF0-9518-47A7EDFED46A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C22A54-5887-4BC3-A62A-D8700294AE43}"/>
              </a:ext>
            </a:extLst>
          </p:cNvPr>
          <p:cNvGrpSpPr/>
          <p:nvPr/>
        </p:nvGrpSpPr>
        <p:grpSpPr>
          <a:xfrm>
            <a:off x="5996532" y="2149723"/>
            <a:ext cx="5056593" cy="1308146"/>
            <a:chOff x="5839777" y="988351"/>
            <a:chExt cx="5056593" cy="13081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31A275-A3B5-4D70-8114-7C5AF3CB52C3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984C85-EAB3-46EB-96B0-79EECC7CA67C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5AFD7E-588A-4A54-BD21-C1224FBF3600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5D4587E-C1B8-4927-8C77-4851005A166B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BF0F08-06A6-46E3-A21D-4B0C7A308E09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610211-39D1-4498-AF58-3ABE32348675}"/>
              </a:ext>
            </a:extLst>
          </p:cNvPr>
          <p:cNvGrpSpPr/>
          <p:nvPr/>
        </p:nvGrpSpPr>
        <p:grpSpPr>
          <a:xfrm>
            <a:off x="5996532" y="3553698"/>
            <a:ext cx="5056593" cy="1308146"/>
            <a:chOff x="5839777" y="988351"/>
            <a:chExt cx="5056593" cy="13081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90FBD5-146D-4432-959D-43AA7F08132A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FC79DF-AD6A-4C34-B532-7950BCD00D2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558956B-6BFD-4DA2-B330-F891A717E7CF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89A7AA-3193-46B4-A3E6-2F2F6C5F7865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C33E4B-0212-4DE1-80C8-D95F7E2A8A5F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494B5C-EEC7-4BCE-AD94-6969C1ED7F7A}"/>
              </a:ext>
            </a:extLst>
          </p:cNvPr>
          <p:cNvGrpSpPr/>
          <p:nvPr/>
        </p:nvGrpSpPr>
        <p:grpSpPr>
          <a:xfrm>
            <a:off x="5996532" y="4957673"/>
            <a:ext cx="5056593" cy="1308146"/>
            <a:chOff x="5839777" y="988351"/>
            <a:chExt cx="5056593" cy="130814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4B167D-C6EB-464B-9464-3394B1E59996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F46F16-A594-4FF5-8CAC-D56B9091376F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25B09F-052B-4FF0-99FB-99935CD2CAF8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699C82-BA0A-4468-9087-E85DF462035A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3C9CE8-E1B9-4A10-A362-71EC59B9E8B2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BEDF33-43DB-4B6E-A996-857A01127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355283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A233BD-8743-4736-8D7E-5AE6EC2C1FE9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2B452-FECA-4415-AA29-AD17F90E11F7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C947-D4CD-4A3A-8077-4DCB92DD1689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DA9C-B7D2-43C8-B2EB-3F31581342CA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410C3-93C6-4D31-85A0-3EA183C2F72A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C74E8-5D76-4FD2-8411-7B4B835717E0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F10BE-04F2-4FEA-929C-E927D26E0B9D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08626-4A74-430E-B807-9BA17AC9D5E3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4A9D4-7B21-4DE5-A641-79FF8091E0F0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2BF8F-8CAC-4BAA-AB26-AA7F8DA3681F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E71EE-3108-43CC-859A-312D57F38B1E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F776-7B35-4522-A115-4435B4FAF0B5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1FE2C863-282F-4FB5-8362-B7E0F82B59E6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17" name="그룹 5">
              <a:extLst>
                <a:ext uri="{FF2B5EF4-FFF2-40B4-BE49-F238E27FC236}">
                  <a16:creationId xmlns:a16="http://schemas.microsoft.com/office/drawing/2014/main" id="{7035360E-E1A0-4463-AF91-99AE18525944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4FD909-6754-4EA7-8704-DB168E851566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AD122E-A4BD-4EC9-9DE3-1F0551B8B772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985854BB-1003-4DA0-A4F4-4A5E9612CE44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06071A-FE55-46DF-A296-CFDF2CC2DFB9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EB3C2A-1292-4C13-ADAC-170134F2C306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">
              <a:extLst>
                <a:ext uri="{FF2B5EF4-FFF2-40B4-BE49-F238E27FC236}">
                  <a16:creationId xmlns:a16="http://schemas.microsoft.com/office/drawing/2014/main" id="{F9694252-EA8D-438B-A2C4-EE351343F756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08D4DE-D4D7-4AAC-A71E-19D0D12D308A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42955B-7D4C-40EC-BD6B-E53D249F4710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8F5E345-948D-4A8A-9E98-EFF6AD5B6802}"/>
              </a:ext>
            </a:extLst>
          </p:cNvPr>
          <p:cNvSpPr/>
          <p:nvPr/>
        </p:nvSpPr>
        <p:spPr>
          <a:xfrm rot="13500000">
            <a:off x="-2419680" y="1003323"/>
            <a:ext cx="4844456" cy="484445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ABD7D-DC72-4F18-84E1-3989BF7734E1}"/>
              </a:ext>
            </a:extLst>
          </p:cNvPr>
          <p:cNvGrpSpPr/>
          <p:nvPr/>
        </p:nvGrpSpPr>
        <p:grpSpPr>
          <a:xfrm>
            <a:off x="1013989" y="1193294"/>
            <a:ext cx="4209255" cy="4471413"/>
            <a:chOff x="463730" y="1306323"/>
            <a:chExt cx="3651566" cy="3878990"/>
          </a:xfrm>
        </p:grpSpPr>
        <p:pic>
          <p:nvPicPr>
            <p:cNvPr id="5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F16D970B-0E99-431B-8271-62C8D1D18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7460CC77-D966-49D3-A51D-6E834C7DB415}"/>
                </a:ext>
              </a:extLst>
            </p:cNvPr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C818E-10C2-4B13-AA6A-E7EB33C1A7E1}"/>
              </a:ext>
            </a:extLst>
          </p:cNvPr>
          <p:cNvGrpSpPr/>
          <p:nvPr/>
        </p:nvGrpSpPr>
        <p:grpSpPr>
          <a:xfrm>
            <a:off x="6960928" y="1857759"/>
            <a:ext cx="4582240" cy="856491"/>
            <a:chOff x="-475010" y="1129566"/>
            <a:chExt cx="4241713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44C32-F778-42C4-A8B9-38DC0DD98CB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E0CF90-B5E0-48C6-A63D-348DD38B35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EBBA17-4AF0-4ECB-B15C-C86895791A03}"/>
              </a:ext>
            </a:extLst>
          </p:cNvPr>
          <p:cNvGrpSpPr/>
          <p:nvPr/>
        </p:nvGrpSpPr>
        <p:grpSpPr>
          <a:xfrm>
            <a:off x="6960928" y="2966653"/>
            <a:ext cx="4582240" cy="856491"/>
            <a:chOff x="-475010" y="1129566"/>
            <a:chExt cx="4241713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44E29-EC1C-465C-BBB5-FFFDC15170F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5CD29-F862-4D0A-87D5-ABFB31BCA7B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CB558-8846-479C-BE6C-0C0223AD927A}"/>
              </a:ext>
            </a:extLst>
          </p:cNvPr>
          <p:cNvGrpSpPr/>
          <p:nvPr/>
        </p:nvGrpSpPr>
        <p:grpSpPr>
          <a:xfrm>
            <a:off x="6960928" y="4075545"/>
            <a:ext cx="4582240" cy="856491"/>
            <a:chOff x="-475010" y="1129566"/>
            <a:chExt cx="4241713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C87CA8-2A0C-45D2-B6AC-8AAD1189AE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C07E6-2995-4866-A799-8A5A145A2FC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09357D-92EC-4C2E-B1B7-BBE937A9B95F}"/>
              </a:ext>
            </a:extLst>
          </p:cNvPr>
          <p:cNvGrpSpPr/>
          <p:nvPr/>
        </p:nvGrpSpPr>
        <p:grpSpPr>
          <a:xfrm>
            <a:off x="6960928" y="5184439"/>
            <a:ext cx="4582240" cy="856491"/>
            <a:chOff x="-475010" y="1129566"/>
            <a:chExt cx="4241713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72496-77DF-4069-BF73-6B5B56330D52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B3BE4B-E335-4BD7-B1CC-35C8712E836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E9E604-6471-4796-BDF7-25AE8F38263E}"/>
              </a:ext>
            </a:extLst>
          </p:cNvPr>
          <p:cNvSpPr txBox="1"/>
          <p:nvPr/>
        </p:nvSpPr>
        <p:spPr>
          <a:xfrm>
            <a:off x="6096000" y="184237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B92D0-C997-46AF-95D1-75F143D72F6F}"/>
              </a:ext>
            </a:extLst>
          </p:cNvPr>
          <p:cNvSpPr txBox="1"/>
          <p:nvPr/>
        </p:nvSpPr>
        <p:spPr>
          <a:xfrm>
            <a:off x="6096000" y="2951265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49FDC-1A47-47EB-BF7E-DA555F8C4367}"/>
              </a:ext>
            </a:extLst>
          </p:cNvPr>
          <p:cNvSpPr txBox="1"/>
          <p:nvPr/>
        </p:nvSpPr>
        <p:spPr>
          <a:xfrm>
            <a:off x="6096000" y="4060158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23D81-246F-4E4B-8F50-17051B803E93}"/>
              </a:ext>
            </a:extLst>
          </p:cNvPr>
          <p:cNvSpPr txBox="1"/>
          <p:nvPr/>
        </p:nvSpPr>
        <p:spPr>
          <a:xfrm>
            <a:off x="6096000" y="516905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59D6F3-CA8E-4AA0-8E72-29BDF49839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49C65-600F-41B5-8596-D1DD966F632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43291-FED3-4680-A001-910E021DC881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36AC-3225-4C82-A53A-696BA8D65BE6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2FA0-8655-4718-83F8-B9F1946A4ECE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344D8-322D-4FCF-B307-B620DE63B9A7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89A4B-8780-4959-9325-F15326AF12F7}"/>
              </a:ext>
            </a:extLst>
          </p:cNvPr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BD4108-666B-407A-8473-14E1122C4C4E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ABC7F02-4AE0-45F2-9187-D6F52D8D6B6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7D35AE0-5681-4CC2-A776-3A2A1BF4D502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3D56F9-4C6F-44D5-B675-64469DB1A42D}"/>
              </a:ext>
            </a:extLst>
          </p:cNvPr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04464E-73A2-4245-B77D-ADEEE5B14E3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6EA8F45-A7E8-4E1C-9EB5-7DD32E3116D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6576D02-0543-4CD2-9323-6237AA0D18C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D3EF4F-D11A-4A5E-89F8-0963321579D0}"/>
              </a:ext>
            </a:extLst>
          </p:cNvPr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FB8AAD-7C7D-44FE-86A1-B7B5410E3C60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AB39098-A6D7-45EF-8A0F-3087F57572EF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0814437-A583-43AA-99D8-B716BA2F619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967091-E1BE-4C0C-A486-49AF4D353001}"/>
              </a:ext>
            </a:extLst>
          </p:cNvPr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4FDAE7-F642-43C0-A435-FA4D102B040A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D04E940-96AD-4379-B591-7E17ADF6712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0ED4BF5-04A6-496A-8CAC-ED91A24FB2E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0323E-8397-43A7-BB0F-6A817480F4E3}"/>
              </a:ext>
            </a:extLst>
          </p:cNvPr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  <a:solidFill>
            <a:schemeClr val="accent5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41BAC4-4D51-4A95-9B8C-B1CE5D2087A1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706B11B-67FB-4DEC-8966-E7367C0D91C3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C2380-83A2-46D9-8367-4F97B1EB460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4E1DD4-34E6-4A0C-89FE-F43E259881D0}"/>
              </a:ext>
            </a:extLst>
          </p:cNvPr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9B3BDF-DFEC-48AA-861A-42EDABDECFFB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F6F28-410D-4BEB-BA9F-DF63F3950B8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57117-6AEC-4142-8C4D-3C653C808339}"/>
              </a:ext>
            </a:extLst>
          </p:cNvPr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428224-BE74-48C2-8923-5EC2616CEEB3}"/>
                </a:ext>
              </a:extLst>
            </p:cNvPr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A0FBC-738A-4D27-90D2-3B9749F0115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279B2C-60AF-401F-A044-4F5ADD06272D}"/>
              </a:ext>
            </a:extLst>
          </p:cNvPr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6DA3F4-946D-49DE-8A61-F63DD375BDE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138C5-4F8D-45FA-8890-4901E542036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42FD71-0F20-49E7-88CA-93C4BDB34840}"/>
              </a:ext>
            </a:extLst>
          </p:cNvPr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05C83F-BE72-4E75-9D3E-1FC33A44337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220D4D-FA9C-45E0-BF33-5C8B5D55DA9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A4CB5A-91E1-45B3-9CE6-F4A09E463C74}"/>
              </a:ext>
            </a:extLst>
          </p:cNvPr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547039-CD36-4B91-B030-713239ED327F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37A9CB-3449-4CDE-8817-81CE8D1F98D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ADF0A7B6-3A7A-4281-8892-7185DED639B5}"/>
              </a:ext>
            </a:extLst>
          </p:cNvPr>
          <p:cNvSpPr/>
          <p:nvPr/>
        </p:nvSpPr>
        <p:spPr>
          <a:xfrm flipH="1">
            <a:off x="5439602" y="5494280"/>
            <a:ext cx="316187" cy="31696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8FBB5400-0836-44A1-A953-E8851A7735D7}"/>
              </a:ext>
            </a:extLst>
          </p:cNvPr>
          <p:cNvSpPr/>
          <p:nvPr/>
        </p:nvSpPr>
        <p:spPr>
          <a:xfrm>
            <a:off x="6446420" y="4610656"/>
            <a:ext cx="306952" cy="36690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0DA35DC3-8E44-4D51-B592-09A1D2E0D29C}"/>
              </a:ext>
            </a:extLst>
          </p:cNvPr>
          <p:cNvSpPr/>
          <p:nvPr/>
        </p:nvSpPr>
        <p:spPr>
          <a:xfrm>
            <a:off x="5439602" y="2049700"/>
            <a:ext cx="355325" cy="3582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F5F01160-E2A1-403B-9A3B-386431126B07}"/>
              </a:ext>
            </a:extLst>
          </p:cNvPr>
          <p:cNvSpPr>
            <a:spLocks noChangeAspect="1"/>
          </p:cNvSpPr>
          <p:nvPr/>
        </p:nvSpPr>
        <p:spPr>
          <a:xfrm>
            <a:off x="6498238" y="2906726"/>
            <a:ext cx="255135" cy="36859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C30C089A-D28B-456A-A415-4EA61E16D0BD}"/>
              </a:ext>
            </a:extLst>
          </p:cNvPr>
          <p:cNvSpPr/>
          <p:nvPr/>
        </p:nvSpPr>
        <p:spPr>
          <a:xfrm>
            <a:off x="7402696" y="3767742"/>
            <a:ext cx="331837" cy="3482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51360AB-09C5-482C-B00B-A5D357EE815B}"/>
              </a:ext>
            </a:extLst>
          </p:cNvPr>
          <p:cNvSpPr>
            <a:spLocks noChangeAspect="1"/>
          </p:cNvSpPr>
          <p:nvPr/>
        </p:nvSpPr>
        <p:spPr>
          <a:xfrm flipH="1">
            <a:off x="8308730" y="1814677"/>
            <a:ext cx="3883266" cy="4120132"/>
          </a:xfrm>
          <a:custGeom>
            <a:avLst/>
            <a:gdLst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3242086 w 3685559"/>
              <a:gd name="connsiteY0" fmla="*/ 502 h 4075717"/>
              <a:gd name="connsiteX1" fmla="*/ 3039781 w 3685559"/>
              <a:gd name="connsiteY1" fmla="*/ 236898 h 4075717"/>
              <a:gd name="connsiteX2" fmla="*/ 2587911 w 3685559"/>
              <a:gd name="connsiteY2" fmla="*/ 1238878 h 4075717"/>
              <a:gd name="connsiteX3" fmla="*/ 2116392 w 3685559"/>
              <a:gd name="connsiteY3" fmla="*/ 2005097 h 4075717"/>
              <a:gd name="connsiteX4" fmla="*/ 0 w 3685559"/>
              <a:gd name="connsiteY4" fmla="*/ 2087841 h 4075717"/>
              <a:gd name="connsiteX5" fmla="*/ 643998 w 3685559"/>
              <a:gd name="connsiteY5" fmla="*/ 3833487 h 4075717"/>
              <a:gd name="connsiteX6" fmla="*/ 1836159 w 3685559"/>
              <a:gd name="connsiteY6" fmla="*/ 3833487 h 4075717"/>
              <a:gd name="connsiteX7" fmla="*/ 1836159 w 3685559"/>
              <a:gd name="connsiteY7" fmla="*/ 3838265 h 4075717"/>
              <a:gd name="connsiteX8" fmla="*/ 3584325 w 3685559"/>
              <a:gd name="connsiteY8" fmla="*/ 4075717 h 4075717"/>
              <a:gd name="connsiteX9" fmla="*/ 3618831 w 3685559"/>
              <a:gd name="connsiteY9" fmla="*/ 1784605 h 4075717"/>
              <a:gd name="connsiteX10" fmla="*/ 3452360 w 3685559"/>
              <a:gd name="connsiteY10" fmla="*/ 1641635 h 4075717"/>
              <a:gd name="connsiteX11" fmla="*/ 3678295 w 3685559"/>
              <a:gd name="connsiteY11" fmla="*/ 698595 h 4075717"/>
              <a:gd name="connsiteX12" fmla="*/ 3242086 w 3685559"/>
              <a:gd name="connsiteY12" fmla="*/ 502 h 4075717"/>
              <a:gd name="connsiteX0" fmla="*/ 3250449 w 3693922"/>
              <a:gd name="connsiteY0" fmla="*/ 502 h 4075717"/>
              <a:gd name="connsiteX1" fmla="*/ 3048144 w 3693922"/>
              <a:gd name="connsiteY1" fmla="*/ 236898 h 4075717"/>
              <a:gd name="connsiteX2" fmla="*/ 2596274 w 3693922"/>
              <a:gd name="connsiteY2" fmla="*/ 1238878 h 4075717"/>
              <a:gd name="connsiteX3" fmla="*/ 2124755 w 3693922"/>
              <a:gd name="connsiteY3" fmla="*/ 2005097 h 4075717"/>
              <a:gd name="connsiteX4" fmla="*/ 8363 w 3693922"/>
              <a:gd name="connsiteY4" fmla="*/ 2087841 h 4075717"/>
              <a:gd name="connsiteX5" fmla="*/ 0 w 3693922"/>
              <a:gd name="connsiteY5" fmla="*/ 3911765 h 4075717"/>
              <a:gd name="connsiteX6" fmla="*/ 1844522 w 3693922"/>
              <a:gd name="connsiteY6" fmla="*/ 3833487 h 4075717"/>
              <a:gd name="connsiteX7" fmla="*/ 1844522 w 3693922"/>
              <a:gd name="connsiteY7" fmla="*/ 3838265 h 4075717"/>
              <a:gd name="connsiteX8" fmla="*/ 3592688 w 3693922"/>
              <a:gd name="connsiteY8" fmla="*/ 4075717 h 4075717"/>
              <a:gd name="connsiteX9" fmla="*/ 3627194 w 3693922"/>
              <a:gd name="connsiteY9" fmla="*/ 1784605 h 4075717"/>
              <a:gd name="connsiteX10" fmla="*/ 3460723 w 3693922"/>
              <a:gd name="connsiteY10" fmla="*/ 1641635 h 4075717"/>
              <a:gd name="connsiteX11" fmla="*/ 3686658 w 3693922"/>
              <a:gd name="connsiteY11" fmla="*/ 698595 h 4075717"/>
              <a:gd name="connsiteX12" fmla="*/ 3250449 w 3693922"/>
              <a:gd name="connsiteY12" fmla="*/ 502 h 40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3922" h="4075717">
                <a:moveTo>
                  <a:pt x="3250449" y="502"/>
                </a:moveTo>
                <a:cubicBezTo>
                  <a:pt x="3155074" y="7112"/>
                  <a:pt x="3074749" y="79316"/>
                  <a:pt x="3048144" y="236898"/>
                </a:cubicBezTo>
                <a:cubicBezTo>
                  <a:pt x="2933538" y="708418"/>
                  <a:pt x="2759995" y="895061"/>
                  <a:pt x="2596274" y="1238878"/>
                </a:cubicBezTo>
                <a:cubicBezTo>
                  <a:pt x="2412905" y="1523754"/>
                  <a:pt x="2271473" y="1671105"/>
                  <a:pt x="2124755" y="2005097"/>
                </a:cubicBezTo>
                <a:cubicBezTo>
                  <a:pt x="2022146" y="2185125"/>
                  <a:pt x="559547" y="2088967"/>
                  <a:pt x="8363" y="2087841"/>
                </a:cubicBezTo>
                <a:cubicBezTo>
                  <a:pt x="5575" y="2695816"/>
                  <a:pt x="2788" y="3303790"/>
                  <a:pt x="0" y="3911765"/>
                </a:cubicBezTo>
                <a:lnTo>
                  <a:pt x="1844522" y="3833487"/>
                </a:lnTo>
                <a:lnTo>
                  <a:pt x="1844522" y="3838265"/>
                </a:lnTo>
                <a:cubicBezTo>
                  <a:pt x="2610294" y="3974499"/>
                  <a:pt x="3103304" y="4051233"/>
                  <a:pt x="3592688" y="4075717"/>
                </a:cubicBezTo>
                <a:lnTo>
                  <a:pt x="3627194" y="1784605"/>
                </a:lnTo>
                <a:cubicBezTo>
                  <a:pt x="3485439" y="1693817"/>
                  <a:pt x="3576597" y="1766928"/>
                  <a:pt x="3460723" y="1641635"/>
                </a:cubicBezTo>
                <a:cubicBezTo>
                  <a:pt x="3400146" y="1381317"/>
                  <a:pt x="3658825" y="991658"/>
                  <a:pt x="3686658" y="698595"/>
                </a:cubicBezTo>
                <a:cubicBezTo>
                  <a:pt x="3742937" y="288881"/>
                  <a:pt x="3460274" y="-14043"/>
                  <a:pt x="3250449" y="5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1F294D9-BA20-4ECD-A1D4-E5089608CEEB}"/>
              </a:ext>
            </a:extLst>
          </p:cNvPr>
          <p:cNvSpPr/>
          <p:nvPr/>
        </p:nvSpPr>
        <p:spPr>
          <a:xfrm>
            <a:off x="6669022" y="333794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8BA8F29-9AB0-463B-AEB0-E2C3574854A2}"/>
              </a:ext>
            </a:extLst>
          </p:cNvPr>
          <p:cNvSpPr/>
          <p:nvPr/>
        </p:nvSpPr>
        <p:spPr>
          <a:xfrm>
            <a:off x="6752333" y="3989777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0B285A2-B232-45C3-AD63-F1DD5FD25589}"/>
              </a:ext>
            </a:extLst>
          </p:cNvPr>
          <p:cNvSpPr/>
          <p:nvPr/>
        </p:nvSpPr>
        <p:spPr>
          <a:xfrm>
            <a:off x="6835644" y="464161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27E18F4-B037-4799-B923-8B432E83FEE1}"/>
              </a:ext>
            </a:extLst>
          </p:cNvPr>
          <p:cNvSpPr/>
          <p:nvPr/>
        </p:nvSpPr>
        <p:spPr>
          <a:xfrm>
            <a:off x="6918954" y="5293448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015D1-52DC-4F63-919C-5AFAF617834E}"/>
              </a:ext>
            </a:extLst>
          </p:cNvPr>
          <p:cNvSpPr txBox="1"/>
          <p:nvPr/>
        </p:nvSpPr>
        <p:spPr>
          <a:xfrm>
            <a:off x="6947371" y="348744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DDF7C-B503-458F-B6FC-DA82A6B4E2AA}"/>
              </a:ext>
            </a:extLst>
          </p:cNvPr>
          <p:cNvSpPr txBox="1"/>
          <p:nvPr/>
        </p:nvSpPr>
        <p:spPr>
          <a:xfrm>
            <a:off x="7030682" y="4139278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341E5-74B3-4B1C-91DD-9F3D7C73AC03}"/>
              </a:ext>
            </a:extLst>
          </p:cNvPr>
          <p:cNvSpPr txBox="1"/>
          <p:nvPr/>
        </p:nvSpPr>
        <p:spPr>
          <a:xfrm>
            <a:off x="7113993" y="479111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785BD-8DFE-4109-A39E-FED666903DC8}"/>
              </a:ext>
            </a:extLst>
          </p:cNvPr>
          <p:cNvSpPr txBox="1"/>
          <p:nvPr/>
        </p:nvSpPr>
        <p:spPr>
          <a:xfrm>
            <a:off x="7197303" y="5442949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7D43E-9550-46E5-81F5-3A8A87239DCF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D0E02-77F3-4B7D-BD60-250581582CF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29D1D-70E4-4279-9DD6-BB3B638A246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8D6F9E-7E1D-43F1-9BFC-5658D19013CA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2C4C4-7583-4611-8A17-8D3A97C29931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9E440-242C-4470-91D6-C0DC6ED6DF2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2EAFA1-31FB-4412-B70E-27D16DF8F0B5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4F4B32-C829-4A45-A158-83E04434710D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4EBE1-68B5-4181-83D2-9949FE9809C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F1295-A2D4-433D-B7E6-04D192D9C3B9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E57B3D-0282-4715-B237-32AA589617D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A0E20C-675F-476E-AC2E-02AF679016F7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107E1-D7B5-4EA5-BBF8-E4D44477F80F}"/>
              </a:ext>
            </a:extLst>
          </p:cNvPr>
          <p:cNvGrpSpPr/>
          <p:nvPr/>
        </p:nvGrpSpPr>
        <p:grpSpPr>
          <a:xfrm>
            <a:off x="9511242" y="4320390"/>
            <a:ext cx="1279840" cy="915071"/>
            <a:chOff x="3233964" y="1954419"/>
            <a:chExt cx="1400519" cy="9150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193A7-318E-4641-B368-0679F22418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263ACF-6D8B-4B51-BDBF-11209966979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65BFF-2B9A-4B82-98D4-DA1A35D0EB0D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E1A225-8740-4878-9C48-29715D993D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E41839-F7F1-497B-BC31-496407CE2765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F5D1CA-F86D-4549-BC2A-D8E9DE0BE62D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B5D91D-CEA2-4A1A-BE7F-748B27E5A0D0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A9D6DB-8CC9-422F-AF96-0F245EF4D801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FAF1E5-E364-45DB-A455-B3E181292B38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4B6734-6C91-49F7-B2F4-F2E409B4910B}"/>
              </a:ext>
            </a:extLst>
          </p:cNvPr>
          <p:cNvSpPr txBox="1"/>
          <p:nvPr/>
        </p:nvSpPr>
        <p:spPr>
          <a:xfrm>
            <a:off x="7899281" y="457560"/>
            <a:ext cx="36514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1EB3D-5355-4EBA-8522-F003543EA4F5}"/>
              </a:ext>
            </a:extLst>
          </p:cNvPr>
          <p:cNvSpPr txBox="1"/>
          <p:nvPr/>
        </p:nvSpPr>
        <p:spPr>
          <a:xfrm>
            <a:off x="8643570" y="2905364"/>
            <a:ext cx="29071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EF866-51FB-4F0C-AEC1-8ED8A2F7D730}"/>
              </a:ext>
            </a:extLst>
          </p:cNvPr>
          <p:cNvSpPr txBox="1"/>
          <p:nvPr/>
        </p:nvSpPr>
        <p:spPr>
          <a:xfrm>
            <a:off x="8643569" y="2144542"/>
            <a:ext cx="29071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EE15-1AD8-4FC9-B69A-4524F672F528}"/>
              </a:ext>
            </a:extLst>
          </p:cNvPr>
          <p:cNvSpPr txBox="1"/>
          <p:nvPr/>
        </p:nvSpPr>
        <p:spPr>
          <a:xfrm>
            <a:off x="9431382" y="3571821"/>
            <a:ext cx="211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4ECD3A8E-3D24-45F3-923B-241DA56FEDA6}"/>
              </a:ext>
            </a:extLst>
          </p:cNvPr>
          <p:cNvSpPr/>
          <p:nvPr/>
        </p:nvSpPr>
        <p:spPr>
          <a:xfrm>
            <a:off x="1" y="0"/>
            <a:ext cx="378822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C530AB-080D-4B6A-B293-D8ACD984E065}"/>
              </a:ext>
            </a:extLst>
          </p:cNvPr>
          <p:cNvSpPr/>
          <p:nvPr/>
        </p:nvSpPr>
        <p:spPr>
          <a:xfrm>
            <a:off x="239350" y="247651"/>
            <a:ext cx="3316651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EC09324-AB19-4B9B-B3F2-1CAD7A4885D9}"/>
              </a:ext>
            </a:extLst>
          </p:cNvPr>
          <p:cNvSpPr txBox="1">
            <a:spLocks/>
          </p:cNvSpPr>
          <p:nvPr/>
        </p:nvSpPr>
        <p:spPr>
          <a:xfrm>
            <a:off x="685280" y="331788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69F3D-85FD-4C94-82ED-6C1C9608FD9C}"/>
              </a:ext>
            </a:extLst>
          </p:cNvPr>
          <p:cNvSpPr txBox="1"/>
          <p:nvPr/>
        </p:nvSpPr>
        <p:spPr>
          <a:xfrm>
            <a:off x="685280" y="209152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PPT Presentation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11F0B-52EE-4E4A-8437-A1FFD6DA43DB}"/>
              </a:ext>
            </a:extLst>
          </p:cNvPr>
          <p:cNvSpPr txBox="1"/>
          <p:nvPr/>
        </p:nvSpPr>
        <p:spPr>
          <a:xfrm>
            <a:off x="685279" y="3173243"/>
            <a:ext cx="26016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A1200-DF1A-411E-A364-39E1ADED1C3C}"/>
              </a:ext>
            </a:extLst>
          </p:cNvPr>
          <p:cNvGrpSpPr/>
          <p:nvPr/>
        </p:nvGrpSpPr>
        <p:grpSpPr>
          <a:xfrm>
            <a:off x="7054363" y="901600"/>
            <a:ext cx="1771864" cy="4822196"/>
            <a:chOff x="5287114" y="1124744"/>
            <a:chExt cx="1613972" cy="4392488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D83FA61-F19A-428F-8DA2-306AB34896AD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FC14B8F-473F-4371-803C-E0471E56EB15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7A6A4E0-D5E2-4505-B648-506BF90B3C86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6096EA65-BDFD-4B06-AD92-6AF39949E77C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31671A84-A4B3-4A11-929A-D594A293548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53BFD4-7AD0-4648-9D18-A3A448D5781E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01295-B622-4B1F-9CC3-5F745454114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22E81-4907-41DC-8A84-624A9D31CD2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69785-F324-4C43-B334-BB42C2A45E1D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8A510-E0FB-4E1A-9FD5-BEF2E271E5CA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6D0F2-7DED-493A-AC52-698341F1E29A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4C917-0B65-4892-A1BB-B5D328AE9408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8E1BB-B47D-49EC-A8F6-2C57CC81DBD5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D9653C-4970-4E3B-92C9-BF2B2A33FFBF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85987-193F-4C2E-BCBE-D9E9FA95365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CCDE72-AD39-4276-9DC0-CF4C1EB9062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3B6EA-F903-4187-98A4-64A4B22BDAA6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5CBC5D-4FF7-45E5-B9BD-4225EFC0742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3D903-36B6-4A8C-9903-F83A47147EA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99700D-E752-43DB-A489-1D44E9CA3FBE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497647-B053-40EB-A5E0-CB4F7D40E62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1C1479-998C-451C-BDCC-74EF1AE732A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F9A283-A1D5-454E-A716-CE180F943095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50B87-0EAF-4C6F-8E8C-BD7B4F19B5E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ADBF2A-9244-4114-A67E-BEB9A95B50E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501337-1E30-43E2-9E04-08250867044E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F1471C-EFD2-43AF-B4D8-CE317FB8AF0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F71C9B-1961-4A53-A85E-D3FAF64D49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6EF7C-EA30-4E41-92B3-14303966390D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957D4-DCEF-41BD-836B-2F4336EE5F24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852976-92E9-4F46-9BD4-5E126AAD370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83BB67-407A-45EE-A119-B423B9ED0AD4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17FED2-204F-468C-8EE7-D79CD81EB908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6264-8C43-4E6D-B897-6DC8A36A2E01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50522-3843-4B69-A0C2-0D9D603DF628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094813-D464-4261-BF18-748AA818A2DE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F8B4-7E21-4497-937E-7535226DBE0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385751-E550-45A0-979C-3DBABA970932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ECDDB-D7C7-4443-B9E2-BFA26A5C74B1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82568-BCC7-473D-B805-114D4EF1671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67ECB-A4BB-424C-9983-7AA632AD6988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B7D82-37F2-426D-AF5A-F81761BCB129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6E09C-C884-4354-982C-2EE2EE389CA5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584F0-E5F8-450E-8142-7489D2448C6F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BED562F-F8E9-42E4-9026-7C2F1C8F714B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D53EEDF-EB20-46D0-8A92-AE47DAE00BF8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10186BA-15D3-4998-B9DE-CCC4965F7CB3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C0BBE83-2122-4D33-9945-289EDB2A45E8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4DFF67-4283-4E24-9C1F-CA5E18A8FC83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163DBB-C0BD-4799-A0F4-C7FADA98F25E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FB12D6-142B-4E70-A9FC-73A04E778639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446098-B761-4C30-901C-81FDF8A8E194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E0A08-542C-444F-A213-08DE06FD6C61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EFC998-7179-4D00-8476-B46B496858C1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C4C34-4E3E-439D-8937-6E86ADA33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0C428F-FDA7-4BF0-8D08-FC0C562CFBA2}"/>
              </a:ext>
            </a:extLst>
          </p:cNvPr>
          <p:cNvGrpSpPr/>
          <p:nvPr/>
        </p:nvGrpSpPr>
        <p:grpSpPr>
          <a:xfrm>
            <a:off x="1649710" y="5328001"/>
            <a:ext cx="3675000" cy="943300"/>
            <a:chOff x="4572001" y="2000094"/>
            <a:chExt cx="2586528" cy="9433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E5125E-2EBB-4A62-A85B-3D55E305CB38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CC7E33-7AE0-43AE-B102-390992EC1537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361024D-3F5F-4CC9-AA5E-047B060B49C9}"/>
              </a:ext>
            </a:extLst>
          </p:cNvPr>
          <p:cNvSpPr/>
          <p:nvPr/>
        </p:nvSpPr>
        <p:spPr>
          <a:xfrm>
            <a:off x="3163174" y="4596985"/>
            <a:ext cx="648072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66A3C4-12B3-4352-BC23-310A7A3BFC21}"/>
              </a:ext>
            </a:extLst>
          </p:cNvPr>
          <p:cNvGrpSpPr/>
          <p:nvPr/>
        </p:nvGrpSpPr>
        <p:grpSpPr>
          <a:xfrm>
            <a:off x="6873716" y="5328001"/>
            <a:ext cx="3675000" cy="943300"/>
            <a:chOff x="4572001" y="2000094"/>
            <a:chExt cx="2586528" cy="9433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4F10B-5368-4C97-B1A8-1241DEE8E85F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A3B08F-E71A-4131-871F-F52958D1FE99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62A8C25-863F-4EBF-BC13-B4778B468099}"/>
              </a:ext>
            </a:extLst>
          </p:cNvPr>
          <p:cNvSpPr/>
          <p:nvPr/>
        </p:nvSpPr>
        <p:spPr>
          <a:xfrm>
            <a:off x="8387180" y="4596985"/>
            <a:ext cx="648072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E6D94001-E659-4A3F-8820-6422BB47C4EB}"/>
              </a:ext>
            </a:extLst>
          </p:cNvPr>
          <p:cNvSpPr/>
          <p:nvPr/>
        </p:nvSpPr>
        <p:spPr>
          <a:xfrm>
            <a:off x="8543457" y="478635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F8077F4-55A8-446A-9B66-AA9F72FD9A0D}"/>
              </a:ext>
            </a:extLst>
          </p:cNvPr>
          <p:cNvSpPr/>
          <p:nvPr/>
        </p:nvSpPr>
        <p:spPr>
          <a:xfrm>
            <a:off x="3312582" y="476720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2897-C7AD-4796-B052-1CFAB850D9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AAD4FC-13D8-4CA0-9F93-06AB4DF75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2EDC2-8BE5-4694-A444-AF43A673F61C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CA8E7-688A-4A4C-9253-DECE09407EC1}"/>
              </a:ext>
            </a:extLst>
          </p:cNvPr>
          <p:cNvSpPr/>
          <p:nvPr/>
        </p:nvSpPr>
        <p:spPr>
          <a:xfrm>
            <a:off x="1520099" y="1794575"/>
            <a:ext cx="57606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FB9DD4F1-7AFD-4C8F-B62F-B8659AFC516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DCDAB3-055A-4E09-9E98-3ECE814FAD1B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2C9481-2E00-4740-B88E-8877F7EEA6B6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1D3D7D-7A1C-40FA-ABC3-D03F552C2CC0}"/>
              </a:ext>
            </a:extLst>
          </p:cNvPr>
          <p:cNvSpPr/>
          <p:nvPr/>
        </p:nvSpPr>
        <p:spPr>
          <a:xfrm>
            <a:off x="1520099" y="3344815"/>
            <a:ext cx="576064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1">
            <a:extLst>
              <a:ext uri="{FF2B5EF4-FFF2-40B4-BE49-F238E27FC236}">
                <a16:creationId xmlns:a16="http://schemas.microsoft.com/office/drawing/2014/main" id="{AC38A88D-F062-4BF1-A6CE-11FB59F642FC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B1D46-EF46-4D23-9925-C2D49D532851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21126D-FBB7-4076-84A7-09FA245E4D95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0FA3E-932A-405D-BB1A-D64D0EAF7663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12C26-8BF4-451E-950E-B04CD234DAA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71EEAEED-70F9-4332-B31A-7224EE314910}"/>
              </a:ext>
            </a:extLst>
          </p:cNvPr>
          <p:cNvSpPr/>
          <p:nvPr/>
        </p:nvSpPr>
        <p:spPr>
          <a:xfrm>
            <a:off x="1520099" y="4895055"/>
            <a:ext cx="57606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133C05C4-6879-4455-9666-BF662ADDC5C3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13F691-0048-4B23-8D76-489A1A63037E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C025323-5E73-4700-ABBB-25EE0C8B9F63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9AA3D6CD-9012-4A0C-A09A-E95F0F8B22D9}"/>
              </a:ext>
            </a:extLst>
          </p:cNvPr>
          <p:cNvSpPr/>
          <p:nvPr/>
        </p:nvSpPr>
        <p:spPr>
          <a:xfrm rot="2700000">
            <a:off x="1708988" y="3447402"/>
            <a:ext cx="202206" cy="36251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69250A3-E09D-4776-B9F8-4084EFDAA2C3}"/>
              </a:ext>
            </a:extLst>
          </p:cNvPr>
          <p:cNvSpPr/>
          <p:nvPr/>
        </p:nvSpPr>
        <p:spPr>
          <a:xfrm>
            <a:off x="1689554" y="5065831"/>
            <a:ext cx="250524" cy="2345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4C38B29-0322-4BF5-8ABF-87603F982741}"/>
              </a:ext>
            </a:extLst>
          </p:cNvPr>
          <p:cNvSpPr/>
          <p:nvPr/>
        </p:nvSpPr>
        <p:spPr>
          <a:xfrm flipH="1">
            <a:off x="1648239" y="1962945"/>
            <a:ext cx="297835" cy="24569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E2B289-11F6-4E79-A8FB-3D6ACE1599B1}"/>
              </a:ext>
            </a:extLst>
          </p:cNvPr>
          <p:cNvCxnSpPr>
            <a:cxnSpLocks/>
          </p:cNvCxnSpPr>
          <p:nvPr/>
        </p:nvCxnSpPr>
        <p:spPr>
          <a:xfrm flipH="1">
            <a:off x="961756" y="764705"/>
            <a:ext cx="11230244" cy="583264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6006-E6BA-4819-94E3-E640725D2792}"/>
              </a:ext>
            </a:extLst>
          </p:cNvPr>
          <p:cNvSpPr/>
          <p:nvPr/>
        </p:nvSpPr>
        <p:spPr>
          <a:xfrm rot="1020000">
            <a:off x="7357814" y="300374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44ADD5-1C7A-48C2-80A2-2BAB89B23D14}"/>
              </a:ext>
            </a:extLst>
          </p:cNvPr>
          <p:cNvSpPr/>
          <p:nvPr/>
        </p:nvSpPr>
        <p:spPr>
          <a:xfrm rot="1020000">
            <a:off x="5507476" y="396390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60D10E-34A3-40F3-ADC5-6C4C4FD355CC}"/>
              </a:ext>
            </a:extLst>
          </p:cNvPr>
          <p:cNvSpPr/>
          <p:nvPr/>
        </p:nvSpPr>
        <p:spPr>
          <a:xfrm rot="1020000">
            <a:off x="3657136" y="492407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276584-6875-4FFB-BADA-0A0E125F260A}"/>
              </a:ext>
            </a:extLst>
          </p:cNvPr>
          <p:cNvSpPr/>
          <p:nvPr/>
        </p:nvSpPr>
        <p:spPr>
          <a:xfrm rot="1020000">
            <a:off x="9208154" y="204357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85A81-5D57-46D6-B541-41D94E84C26A}"/>
              </a:ext>
            </a:extLst>
          </p:cNvPr>
          <p:cNvSpPr/>
          <p:nvPr/>
        </p:nvSpPr>
        <p:spPr>
          <a:xfrm>
            <a:off x="11205229" y="3817187"/>
            <a:ext cx="72000" cy="237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66848-4BDB-41AE-A4DF-8CA087A73DEB}"/>
              </a:ext>
            </a:extLst>
          </p:cNvPr>
          <p:cNvSpPr txBox="1"/>
          <p:nvPr/>
        </p:nvSpPr>
        <p:spPr>
          <a:xfrm>
            <a:off x="8016031" y="166340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E70C5-07E2-4711-A29C-C27A1623F684}"/>
              </a:ext>
            </a:extLst>
          </p:cNvPr>
          <p:cNvSpPr txBox="1"/>
          <p:nvPr/>
        </p:nvSpPr>
        <p:spPr>
          <a:xfrm>
            <a:off x="6096001" y="20111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6C24F-49B7-4384-BE41-C77B0186EF97}"/>
              </a:ext>
            </a:extLst>
          </p:cNvPr>
          <p:cNvSpPr txBox="1"/>
          <p:nvPr/>
        </p:nvSpPr>
        <p:spPr>
          <a:xfrm>
            <a:off x="6182061" y="2596876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BCBDD-AE9E-47A8-B1DF-3C8C19E60CE0}"/>
              </a:ext>
            </a:extLst>
          </p:cNvPr>
          <p:cNvSpPr txBox="1"/>
          <p:nvPr/>
        </p:nvSpPr>
        <p:spPr>
          <a:xfrm>
            <a:off x="4262031" y="2948745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979E7-A448-4A6C-B3E1-D790AEA09005}"/>
              </a:ext>
            </a:extLst>
          </p:cNvPr>
          <p:cNvSpPr txBox="1"/>
          <p:nvPr/>
        </p:nvSpPr>
        <p:spPr>
          <a:xfrm>
            <a:off x="4348091" y="353443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12A6E-2F3E-435A-AF7D-84F7BA487880}"/>
              </a:ext>
            </a:extLst>
          </p:cNvPr>
          <p:cNvSpPr txBox="1"/>
          <p:nvPr/>
        </p:nvSpPr>
        <p:spPr>
          <a:xfrm>
            <a:off x="2428061" y="38903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6E5981-6C5E-438A-92B5-971196D2F486}"/>
              </a:ext>
            </a:extLst>
          </p:cNvPr>
          <p:cNvSpPr txBox="1">
            <a:spLocks/>
          </p:cNvSpPr>
          <p:nvPr/>
        </p:nvSpPr>
        <p:spPr>
          <a:xfrm>
            <a:off x="8540934" y="3950209"/>
            <a:ext cx="2605963" cy="74938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accent1"/>
                </a:solidFill>
                <a:latin typeface="+mn-lt"/>
              </a:rPr>
              <a:t>Timeline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4E132-D314-4060-8BB4-70F0A7FD9E83}"/>
              </a:ext>
            </a:extLst>
          </p:cNvPr>
          <p:cNvSpPr txBox="1"/>
          <p:nvPr/>
        </p:nvSpPr>
        <p:spPr>
          <a:xfrm>
            <a:off x="7689532" y="4694851"/>
            <a:ext cx="3443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F9A6F-A542-4558-BA78-63CD5A14B94F}"/>
              </a:ext>
            </a:extLst>
          </p:cNvPr>
          <p:cNvSpPr txBox="1"/>
          <p:nvPr/>
        </p:nvSpPr>
        <p:spPr>
          <a:xfrm>
            <a:off x="2514121" y="447607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8BB3D-0506-4835-B3BC-A1EE839B2C77}"/>
              </a:ext>
            </a:extLst>
          </p:cNvPr>
          <p:cNvSpPr txBox="1"/>
          <p:nvPr/>
        </p:nvSpPr>
        <p:spPr>
          <a:xfrm>
            <a:off x="594091" y="4894898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193D2-D41E-435B-BD9C-8F357F56E341}"/>
              </a:ext>
            </a:extLst>
          </p:cNvPr>
          <p:cNvSpPr/>
          <p:nvPr/>
        </p:nvSpPr>
        <p:spPr>
          <a:xfrm>
            <a:off x="1524000" y="1758462"/>
            <a:ext cx="3096366" cy="427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BB3C4CB4-72DD-42A8-9A03-5D38337313A1}"/>
              </a:ext>
            </a:extLst>
          </p:cNvPr>
          <p:cNvSpPr/>
          <p:nvPr/>
        </p:nvSpPr>
        <p:spPr>
          <a:xfrm>
            <a:off x="4610842" y="1995587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CD915682-7B89-4C3E-A9FB-DDFB556D9FFC}"/>
              </a:ext>
            </a:extLst>
          </p:cNvPr>
          <p:cNvSpPr/>
          <p:nvPr/>
        </p:nvSpPr>
        <p:spPr>
          <a:xfrm>
            <a:off x="4607394" y="2844720"/>
            <a:ext cx="6010257" cy="14260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1AA8B0C0-E916-4566-943B-8C1AE99BA54C}"/>
              </a:ext>
            </a:extLst>
          </p:cNvPr>
          <p:cNvSpPr/>
          <p:nvPr/>
        </p:nvSpPr>
        <p:spPr>
          <a:xfrm>
            <a:off x="4610842" y="3693853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2FE01A3D-CE39-4980-AF4B-07E8BE0CE5B8}"/>
              </a:ext>
            </a:extLst>
          </p:cNvPr>
          <p:cNvSpPr/>
          <p:nvPr/>
        </p:nvSpPr>
        <p:spPr>
          <a:xfrm>
            <a:off x="4614288" y="4542985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A2346-25D5-4D3E-9B86-ACD2BC6837C6}"/>
              </a:ext>
            </a:extLst>
          </p:cNvPr>
          <p:cNvSpPr txBox="1"/>
          <p:nvPr/>
        </p:nvSpPr>
        <p:spPr>
          <a:xfrm>
            <a:off x="944114" y="238473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9DBE-1B1C-4C3C-B6BD-3D0A06348847}"/>
              </a:ext>
            </a:extLst>
          </p:cNvPr>
          <p:cNvSpPr txBox="1"/>
          <p:nvPr/>
        </p:nvSpPr>
        <p:spPr>
          <a:xfrm>
            <a:off x="1867580" y="238473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ED0C-6C62-4089-B7C4-794C4D2A807B}"/>
              </a:ext>
            </a:extLst>
          </p:cNvPr>
          <p:cNvSpPr txBox="1"/>
          <p:nvPr/>
        </p:nvSpPr>
        <p:spPr>
          <a:xfrm>
            <a:off x="944114" y="323359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10847-FDE5-4760-9629-F5E1D97EA85C}"/>
              </a:ext>
            </a:extLst>
          </p:cNvPr>
          <p:cNvSpPr txBox="1"/>
          <p:nvPr/>
        </p:nvSpPr>
        <p:spPr>
          <a:xfrm>
            <a:off x="1867580" y="3230242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4BA45-78D0-410C-A356-9F5337A3E4D6}"/>
              </a:ext>
            </a:extLst>
          </p:cNvPr>
          <p:cNvSpPr txBox="1"/>
          <p:nvPr/>
        </p:nvSpPr>
        <p:spPr>
          <a:xfrm>
            <a:off x="944114" y="407240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19326-69B1-4B8B-B004-75A5D1916F36}"/>
              </a:ext>
            </a:extLst>
          </p:cNvPr>
          <p:cNvSpPr txBox="1"/>
          <p:nvPr/>
        </p:nvSpPr>
        <p:spPr>
          <a:xfrm>
            <a:off x="1867580" y="4075751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41C3A-A97B-4543-A459-A22C9533911C}"/>
              </a:ext>
            </a:extLst>
          </p:cNvPr>
          <p:cNvSpPr txBox="1"/>
          <p:nvPr/>
        </p:nvSpPr>
        <p:spPr>
          <a:xfrm>
            <a:off x="944114" y="4921260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1B8F5-79CC-4827-BD95-AD46115F80C3}"/>
              </a:ext>
            </a:extLst>
          </p:cNvPr>
          <p:cNvSpPr txBox="1"/>
          <p:nvPr/>
        </p:nvSpPr>
        <p:spPr>
          <a:xfrm>
            <a:off x="1867580" y="4921260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95A0E-402F-4453-8AC5-88A226BE10F3}"/>
              </a:ext>
            </a:extLst>
          </p:cNvPr>
          <p:cNvSpPr txBox="1"/>
          <p:nvPr/>
        </p:nvSpPr>
        <p:spPr>
          <a:xfrm>
            <a:off x="5117790" y="2523232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B3DB4-5495-4E48-AC73-566EFA50CEE0}"/>
              </a:ext>
            </a:extLst>
          </p:cNvPr>
          <p:cNvSpPr txBox="1"/>
          <p:nvPr/>
        </p:nvSpPr>
        <p:spPr>
          <a:xfrm>
            <a:off x="5117790" y="337209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C9D86-A0C7-4800-8846-857C85F16880}"/>
              </a:ext>
            </a:extLst>
          </p:cNvPr>
          <p:cNvSpPr txBox="1"/>
          <p:nvPr/>
        </p:nvSpPr>
        <p:spPr>
          <a:xfrm>
            <a:off x="5117790" y="421090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55655-CB6F-4F10-8716-6CF32F57EDCE}"/>
              </a:ext>
            </a:extLst>
          </p:cNvPr>
          <p:cNvSpPr txBox="1"/>
          <p:nvPr/>
        </p:nvSpPr>
        <p:spPr>
          <a:xfrm>
            <a:off x="5117790" y="5059758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CE59B092-5629-442E-BCB9-0372605BC958}"/>
              </a:ext>
            </a:extLst>
          </p:cNvPr>
          <p:cNvSpPr/>
          <p:nvPr/>
        </p:nvSpPr>
        <p:spPr>
          <a:xfrm>
            <a:off x="10324422" y="511984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35287CB7-780E-4BA5-9699-C02B9AE0511C}"/>
              </a:ext>
            </a:extLst>
          </p:cNvPr>
          <p:cNvSpPr/>
          <p:nvPr/>
        </p:nvSpPr>
        <p:spPr>
          <a:xfrm rot="18805991">
            <a:off x="8756652" y="4225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3F0DD8B9-402B-4715-89F4-14A80597C96A}"/>
              </a:ext>
            </a:extLst>
          </p:cNvPr>
          <p:cNvSpPr/>
          <p:nvPr/>
        </p:nvSpPr>
        <p:spPr>
          <a:xfrm>
            <a:off x="9786610" y="34238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7B3BD68-0C7D-4FAA-9615-3671D040BE81}"/>
              </a:ext>
            </a:extLst>
          </p:cNvPr>
          <p:cNvSpPr/>
          <p:nvPr/>
        </p:nvSpPr>
        <p:spPr>
          <a:xfrm>
            <a:off x="7999256" y="2522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396923" y="46257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BACBF938-AB15-43E1-9AFB-4917B9DD223D}"/>
              </a:ext>
            </a:extLst>
          </p:cNvPr>
          <p:cNvSpPr/>
          <p:nvPr/>
        </p:nvSpPr>
        <p:spPr>
          <a:xfrm rot="10800000" flipH="1" flipV="1">
            <a:off x="6856113" y="1801803"/>
            <a:ext cx="2254912" cy="1754327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D7644-97C2-43B8-A454-19900F5242AF}"/>
              </a:ext>
            </a:extLst>
          </p:cNvPr>
          <p:cNvSpPr txBox="1"/>
          <p:nvPr/>
        </p:nvSpPr>
        <p:spPr>
          <a:xfrm>
            <a:off x="7059682" y="194030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FF34D-290A-437F-BBE1-283CE40FBEF2}"/>
              </a:ext>
            </a:extLst>
          </p:cNvPr>
          <p:cNvSpPr txBox="1"/>
          <p:nvPr/>
        </p:nvSpPr>
        <p:spPr>
          <a:xfrm>
            <a:off x="621292" y="2657606"/>
            <a:ext cx="547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D2E934C-7E0F-4F56-80A7-C308A7874625}"/>
              </a:ext>
            </a:extLst>
          </p:cNvPr>
          <p:cNvSpPr/>
          <p:nvPr/>
        </p:nvSpPr>
        <p:spPr>
          <a:xfrm>
            <a:off x="3043963" y="831793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CD4E-DEF7-4F6E-B027-24EED0AB3642}"/>
              </a:ext>
            </a:extLst>
          </p:cNvPr>
          <p:cNvSpPr txBox="1"/>
          <p:nvPr/>
        </p:nvSpPr>
        <p:spPr>
          <a:xfrm>
            <a:off x="621292" y="1501488"/>
            <a:ext cx="547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239DA9-8145-45EF-B7A3-495FC8E5872A}"/>
              </a:ext>
            </a:extLst>
          </p:cNvPr>
          <p:cNvSpPr/>
          <p:nvPr/>
        </p:nvSpPr>
        <p:spPr>
          <a:xfrm>
            <a:off x="621292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1496E5-D113-4FB1-8BE8-165E2E0A98CA}"/>
              </a:ext>
            </a:extLst>
          </p:cNvPr>
          <p:cNvSpPr/>
          <p:nvPr/>
        </p:nvSpPr>
        <p:spPr>
          <a:xfrm>
            <a:off x="4023360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FD7D2-08C5-4F3B-AD5C-E6D1610DB566}"/>
              </a:ext>
            </a:extLst>
          </p:cNvPr>
          <p:cNvSpPr/>
          <p:nvPr/>
        </p:nvSpPr>
        <p:spPr>
          <a:xfrm>
            <a:off x="621292" y="6160150"/>
            <a:ext cx="55778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0866" y="37548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8F5DF-899C-4531-9BB8-F224337E2316}"/>
              </a:ext>
            </a:extLst>
          </p:cNvPr>
          <p:cNvSpPr txBox="1"/>
          <p:nvPr/>
        </p:nvSpPr>
        <p:spPr>
          <a:xfrm>
            <a:off x="5615744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BB5FF-CD1F-4CAE-B6DC-724D4AF0DC78}"/>
              </a:ext>
            </a:extLst>
          </p:cNvPr>
          <p:cNvSpPr txBox="1"/>
          <p:nvPr/>
        </p:nvSpPr>
        <p:spPr>
          <a:xfrm>
            <a:off x="5615745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20A3E-B2FC-4B86-A742-12595FD10EA2}"/>
              </a:ext>
            </a:extLst>
          </p:cNvPr>
          <p:cNvSpPr txBox="1"/>
          <p:nvPr/>
        </p:nvSpPr>
        <p:spPr>
          <a:xfrm>
            <a:off x="8809576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05B42-5A42-4492-A695-FAD1D2F95EC6}"/>
              </a:ext>
            </a:extLst>
          </p:cNvPr>
          <p:cNvSpPr txBox="1"/>
          <p:nvPr/>
        </p:nvSpPr>
        <p:spPr>
          <a:xfrm>
            <a:off x="8809577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AEE144-EDE5-46A4-8442-4A5C35DC10A4}"/>
              </a:ext>
            </a:extLst>
          </p:cNvPr>
          <p:cNvGrpSpPr/>
          <p:nvPr/>
        </p:nvGrpSpPr>
        <p:grpSpPr>
          <a:xfrm>
            <a:off x="1" y="5010576"/>
            <a:ext cx="12191999" cy="1318987"/>
            <a:chOff x="1" y="510637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510637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604570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E2B4E9-4E2A-455D-B867-F9CD7F2A03F7}"/>
              </a:ext>
            </a:extLst>
          </p:cNvPr>
          <p:cNvGrpSpPr/>
          <p:nvPr/>
        </p:nvGrpSpPr>
        <p:grpSpPr>
          <a:xfrm>
            <a:off x="411322" y="1027665"/>
            <a:ext cx="4431766" cy="3096480"/>
            <a:chOff x="5408024" y="1827673"/>
            <a:chExt cx="6252754" cy="436880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A246A6-3148-4044-B547-401D818C2800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0B9475-FD5C-4A89-8BCE-CB2AA5B8B92C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F70CF7F-C69A-473E-B21C-924D8A97D5AF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D885257-1EC0-4645-B48E-0F4F14FD26F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D4C99E2-F7FF-4E7E-B901-1827D874D7E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ACE852CE-788F-4A78-8363-F0A800C6BC6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4" name="Rectangle 22">
                  <a:extLst>
                    <a:ext uri="{FF2B5EF4-FFF2-40B4-BE49-F238E27FC236}">
                      <a16:creationId xmlns:a16="http://schemas.microsoft.com/office/drawing/2014/main" id="{5AD0407F-C031-432B-9F5F-78BA5649B4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93C7636-789D-4D3A-9CC5-4C2657E725F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84983284-FC15-4763-BC1C-FCE7CA96C62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963DDF9D-667D-4DF2-A732-FA9620A213E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50AF9BF-CE38-4107-9D09-2DC1271E3A3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E4AB18EE-B06F-4CB6-AECC-BF6253E016F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0" name="Rectangle 22">
                  <a:extLst>
                    <a:ext uri="{FF2B5EF4-FFF2-40B4-BE49-F238E27FC236}">
                      <a16:creationId xmlns:a16="http://schemas.microsoft.com/office/drawing/2014/main" id="{D9714E95-BC0D-42B9-A2E8-E1581B48F94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9338B7D-DF3D-49D8-A26D-E2E70A51145D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7" name="Freeform 24">
                  <a:extLst>
                    <a:ext uri="{FF2B5EF4-FFF2-40B4-BE49-F238E27FC236}">
                      <a16:creationId xmlns:a16="http://schemas.microsoft.com/office/drawing/2014/main" id="{9E0B8BD6-766C-44E1-B239-1A278CD18EB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8" name="Rectangle 22">
                  <a:extLst>
                    <a:ext uri="{FF2B5EF4-FFF2-40B4-BE49-F238E27FC236}">
                      <a16:creationId xmlns:a16="http://schemas.microsoft.com/office/drawing/2014/main" id="{03112844-EAF4-4144-89B1-EC3FDB99D33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06738AB-E1E6-4C38-B2FE-8CD90C47CF8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70934D83-1EF4-4A23-B16E-0ACEF86B4B65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A88DA7A9-958E-4DFA-B360-0ECD18109877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0FF91C-8218-4B88-9FB9-D46A6068669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5C1A1A6-4E33-47C3-916D-8B549859DDC2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B9D6EB30-B061-4770-B610-BBD8464CF51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Rectangle 22">
                  <a:extLst>
                    <a:ext uri="{FF2B5EF4-FFF2-40B4-BE49-F238E27FC236}">
                      <a16:creationId xmlns:a16="http://schemas.microsoft.com/office/drawing/2014/main" id="{C4F74330-AD88-4001-8F91-633F034ED1CA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FD0C699-F48A-4549-B227-7964248D856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D07B2D9C-9354-4E4A-AAA1-29459DE39050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FC43E638-962E-46E6-A254-CEBFA4B566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B35C008-5F2C-4EDF-B217-67A0B3A24561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21">
                  <a:extLst>
                    <a:ext uri="{FF2B5EF4-FFF2-40B4-BE49-F238E27FC236}">
                      <a16:creationId xmlns:a16="http://schemas.microsoft.com/office/drawing/2014/main" id="{162A87E8-1C2C-4B75-AB5D-A304CFEEB99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Rectangle 22">
                  <a:extLst>
                    <a:ext uri="{FF2B5EF4-FFF2-40B4-BE49-F238E27FC236}">
                      <a16:creationId xmlns:a16="http://schemas.microsoft.com/office/drawing/2014/main" id="{C24CE195-3FE8-4E2D-B1D9-36A71EB6195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C1AB4E7-9A58-4B4F-B9CC-A12231D6D89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24">
                  <a:extLst>
                    <a:ext uri="{FF2B5EF4-FFF2-40B4-BE49-F238E27FC236}">
                      <a16:creationId xmlns:a16="http://schemas.microsoft.com/office/drawing/2014/main" id="{A143098B-A384-45CD-83EA-E5C6B668DC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B1281950-A519-4FC7-B5F2-105A589E28B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2BC2BFE-A41A-4FE2-8E5F-91ACF48763B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68B221B1-3CB1-4B57-ABE7-64A0EDB0EBD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A76B90CA-946A-42D3-A973-2517254622F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AD1CE4-0229-4509-950C-658EF4B58F57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A1821F-9E93-4A7D-A26C-E300A32ED1CD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979D19-F18E-457B-8603-1E8CA298197C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C7B8316-426A-495C-AD75-816CFB9A9FAD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074E79B-ADE3-4F82-8518-961BFA8FB48F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FDB5F02-34B8-4B9B-9F14-BF90EDBC442E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54607D7-FA16-42B5-8B4D-2AC6B52A86A6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78098DF-BE59-430D-9AE2-784E900D93EE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1EF6827-D02F-4EA3-A061-BD4B38F75A9C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E712267-5DD0-46F6-A2B7-3C1F77A53BDE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8A3DE5E-198C-43DE-BAA6-3997C7A75E5C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9" name="Graphic 81">
                  <a:extLst>
                    <a:ext uri="{FF2B5EF4-FFF2-40B4-BE49-F238E27FC236}">
                      <a16:creationId xmlns:a16="http://schemas.microsoft.com/office/drawing/2014/main" id="{10977086-7DFE-4528-B79F-4BF62E73A52E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E5A730C4-BC1A-4593-838C-FA4F50632606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01527256-A910-4EF6-AA50-853F43BDA12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E1B5D72-F419-4C20-8D5E-EF56387135C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ADCA897-F5C6-4858-B980-42474CB33441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05775CD-A271-4362-A1D6-BF87CB88FCED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DDE2B6A-F847-4CB9-A70A-5A39E3EB6DCB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E21ADB88-BD97-4A0E-A861-A1564BE58513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83B3F5C-59E4-46D5-9A85-389484FB6F45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67B3347-C110-436E-811D-826A403DC14F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F48A1A0-4C29-46FE-B846-7C8E0B8C8787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4B5B9B9-B667-4F95-AD5C-C5B9104576D4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06CC424-D8C4-4533-984A-31343E9D907E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E8E9F0D-FD6D-467D-B7D3-E241F8D6B0B5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267DBDB-107A-4A78-B65F-2CA81EFBBB2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FE03BF2-E437-4724-8F16-E104602E84EA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AD73B-DC83-42BD-948B-48550AEABB8F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aphic 29">
                <a:extLst>
                  <a:ext uri="{FF2B5EF4-FFF2-40B4-BE49-F238E27FC236}">
                    <a16:creationId xmlns:a16="http://schemas.microsoft.com/office/drawing/2014/main" id="{BFFE3194-CE5E-4F92-8FBB-DE007CE0E5DE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EFC41E3-6AF0-4BD1-B4B8-CEA3C18F692C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1236715-4AF7-4A5A-AC1D-F36D1CDABEA0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9D9FF0-5C71-442B-88B1-9C021B1BB309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8C6052D-8005-4C04-9406-B84D3265C97B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rapezoid 24">
                <a:extLst>
                  <a:ext uri="{FF2B5EF4-FFF2-40B4-BE49-F238E27FC236}">
                    <a16:creationId xmlns:a16="http://schemas.microsoft.com/office/drawing/2014/main" id="{82E84A9B-CB5E-49A0-A868-6F6437B39A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EF5407C8-2443-4A26-A211-576D9833B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3D678E-D703-4224-BE0A-3DF3A69FC48F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ame 1">
                <a:extLst>
                  <a:ext uri="{FF2B5EF4-FFF2-40B4-BE49-F238E27FC236}">
                    <a16:creationId xmlns:a16="http://schemas.microsoft.com/office/drawing/2014/main" id="{4478A138-1A4F-4AB7-B518-6A37C02DFB33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C48BC58-1B39-4F2F-8590-398A9F9203F7}"/>
              </a:ext>
            </a:extLst>
          </p:cNvPr>
          <p:cNvGrpSpPr/>
          <p:nvPr/>
        </p:nvGrpSpPr>
        <p:grpSpPr>
          <a:xfrm>
            <a:off x="785115" y="4318869"/>
            <a:ext cx="2887227" cy="2433020"/>
            <a:chOff x="4269906" y="2454619"/>
            <a:chExt cx="3680442" cy="310145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933E3BD-BE5E-46A7-A134-5C58DE208546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0DD54C2-9A5A-4168-94B5-ACCC59FD3647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41A56CA-24CF-4F91-893A-1D022B1E223F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9FFFCDA-2C9C-4623-A07C-28E8EBA3AEB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75B7CD4-2733-47B5-8482-309A16794F1F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A36147B-3A80-4258-BC65-9C8EC8E2072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8D2655D-3BAC-4627-855B-59035E520D3D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6BB245F-03B3-4BFC-AED5-6E638860D4E6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9B97379-414E-4DB6-9A02-1F59F062CF07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B49C875-CB03-4259-A49A-1897E4178BB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A6492DC-0118-4628-9E75-DC5FDC2744EE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D946810-5FC5-45A7-B074-094AB98335E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639C271-034E-4595-9BEF-A723CC876002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70B5B45-F511-46B0-B9AF-6C29E3BEDAD2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E68652F-2994-4E1B-A104-4950D6773F4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06E7491-86A2-4EDA-AB32-D28C498F9A47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9E66957-C847-46BF-BE76-7467C2BCCF82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5ECC2C4-06A3-49EE-A028-ADE9F532BF30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E15B2E8-0639-489E-B3F0-68F89578F988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0A878C2-947A-4737-ADD1-FB3B83FA2414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2499BA8-FD53-4AF9-80F0-856E3DD8AD3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F00575-219A-40C5-B392-1C8D13696A9F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1B90BAE-761B-4AD8-B413-9A6CD624B81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FC270F-AB5B-4858-9E97-30E0638CD368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6C33C5-8BA9-47E7-B020-3A687557AC77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B18C4F2-5A4A-4C27-8D8A-BE6AF6B2FF15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0C883B5-E2E0-4F2A-BF84-6AD3D2D25E0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C912CA6-A54A-4EC0-97E3-5F232DF7435A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42C98F2-6B5C-4D61-B558-0538349DC1C6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BB2069D-1B3C-446A-BA9B-DE64C153EA9A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B133BB6-BE89-4CAE-B95A-E64B69F1ED04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2084CF-4AEF-4992-8FD0-1D17598E9882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A0275B-AD4A-4F78-A0C4-883545A0E491}"/>
              </a:ext>
            </a:extLst>
          </p:cNvPr>
          <p:cNvGrpSpPr/>
          <p:nvPr/>
        </p:nvGrpSpPr>
        <p:grpSpPr>
          <a:xfrm>
            <a:off x="5017767" y="904649"/>
            <a:ext cx="3679440" cy="3679577"/>
            <a:chOff x="6985437" y="1529647"/>
            <a:chExt cx="4988394" cy="498858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721C42-994F-4F3D-A73F-5BFB546D6B9C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CB2E37E-C264-44C8-A16C-13ECD2E087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73514F4-F7FB-4AE4-BF15-A5D253E58C5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088D63-C3AD-4EAC-81C8-67B55F329F4C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959D8B3-8688-4CEE-B4C8-977F98CDFFA9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9A8B5A9-8F9F-42CA-A052-58825754151A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79C6BA-ADED-46AB-BB73-FC93C5CE6A78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DB0A6A3-0626-4088-BDD7-27D8DDCA905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8876065-A257-474A-A0CE-1C1180E0B81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540226E-FFE3-4277-AAF8-D4A63838EBCE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72A0E4-72DA-4D88-ACE5-BBABFCB54A2B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A39B2F4-01E4-4581-A829-3FB6C0CF6E59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6B660D3-29AE-4C68-B6AD-5CE0A0ADC868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9766A66-CCAB-4541-B009-4E0941F6EDDA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033F7BB-296C-462E-B0B8-5E55AD1589FA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62452E8-AC2C-4668-8022-BDF8EC1CC1C1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C0E3BF6-28F6-4B98-8913-B97BC1694A7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4332722-09DC-429E-8D11-4A8D8AF7731F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6CE8B45-C6A6-4D33-8694-2E18E193D425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55C9D89-5B25-402A-BC14-EF9F0AB14F9C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E7767B5-F13C-4A14-870D-53F42D90B82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E82AF12-B53A-447A-8113-0B47772F9691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4551C59-C30E-4589-AA9F-89784023D29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B802075-C7A7-44BF-9EBA-9B3E3A67B7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0D429B-6E50-48EA-B22D-0790FA0D496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F7F748D-21B4-4075-957D-18F08B41239B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8BB2F6C-726A-4E46-ADB7-F1B8587019A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4C9439F-7E96-4419-9D6E-F308B4F6AF1D}"/>
              </a:ext>
            </a:extLst>
          </p:cNvPr>
          <p:cNvGrpSpPr/>
          <p:nvPr/>
        </p:nvGrpSpPr>
        <p:grpSpPr>
          <a:xfrm>
            <a:off x="6888767" y="4225942"/>
            <a:ext cx="4230081" cy="2729300"/>
            <a:chOff x="3628070" y="1816928"/>
            <a:chExt cx="7441805" cy="4801543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B4900A-CC07-4536-886D-488898EEB055}"/>
                </a:ext>
              </a:extLst>
            </p:cNvPr>
            <p:cNvGrpSpPr/>
            <p:nvPr/>
          </p:nvGrpSpPr>
          <p:grpSpPr>
            <a:xfrm flipH="1">
              <a:off x="3628070" y="1816928"/>
              <a:ext cx="7441805" cy="4801543"/>
              <a:chOff x="1070741" y="2355612"/>
              <a:chExt cx="3613027" cy="2331169"/>
            </a:xfrm>
          </p:grpSpPr>
          <p:sp>
            <p:nvSpPr>
              <p:cNvPr id="159" name="Freeform 2">
                <a:extLst>
                  <a:ext uri="{FF2B5EF4-FFF2-40B4-BE49-F238E27FC236}">
                    <a16:creationId xmlns:a16="http://schemas.microsoft.com/office/drawing/2014/main" id="{6EBE31E1-59C3-4D20-AE0D-56BCFE785279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FC87F6B0-D713-498A-8CF7-AFE6F3685757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EE49F21-B12E-4791-A8AF-03B4783B478D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C68D29E6-E2A0-441B-AAE8-24D32B113C1B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1A962762-DDB4-4FCE-AB7F-F9831DA510CF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FA2AA2A-15C2-45EB-897C-7A3A268987F5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4FD181A-2F4E-4E14-821A-7F74F65934F7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6481699-22C0-486B-A087-5CC9D1379FCF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2E06F7B-8208-4557-86BE-6A4415876527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CD9DF9AB-A0C8-40DA-AF72-F92D76EA8C33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3" name="Rounded Rectangle 14">
                <a:extLst>
                  <a:ext uri="{FF2B5EF4-FFF2-40B4-BE49-F238E27FC236}">
                    <a16:creationId xmlns:a16="http://schemas.microsoft.com/office/drawing/2014/main" id="{8DC55996-6C27-4A04-9595-95D863524C52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Diagonal Stripe 163">
                <a:extLst>
                  <a:ext uri="{FF2B5EF4-FFF2-40B4-BE49-F238E27FC236}">
                    <a16:creationId xmlns:a16="http://schemas.microsoft.com/office/drawing/2014/main" id="{67DB9AAA-0A92-498D-91A5-0021F34B790A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B5D893D-A1E2-4A77-B76A-543D7E4F33B7}"/>
                </a:ext>
              </a:extLst>
            </p:cNvPr>
            <p:cNvGrpSpPr/>
            <p:nvPr/>
          </p:nvGrpSpPr>
          <p:grpSpPr>
            <a:xfrm>
              <a:off x="6327040" y="4165068"/>
              <a:ext cx="2122406" cy="1866023"/>
              <a:chOff x="3983887" y="4061275"/>
              <a:chExt cx="2122406" cy="186602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946A5D0D-19F0-4077-89A3-68A4E2AC7089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5" name="Freeform 15">
                  <a:extLst>
                    <a:ext uri="{FF2B5EF4-FFF2-40B4-BE49-F238E27FC236}">
                      <a16:creationId xmlns:a16="http://schemas.microsoft.com/office/drawing/2014/main" id="{2046A0E8-4E2F-48B5-9720-7F083918B5A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6" name="Rectangle 22">
                  <a:extLst>
                    <a:ext uri="{FF2B5EF4-FFF2-40B4-BE49-F238E27FC236}">
                      <a16:creationId xmlns:a16="http://schemas.microsoft.com/office/drawing/2014/main" id="{F3EA4655-D9C3-426D-B993-BC43AB42D1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5156667-0289-4EED-9D6B-EBDA1F6617A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3" name="Freeform 18">
                  <a:extLst>
                    <a:ext uri="{FF2B5EF4-FFF2-40B4-BE49-F238E27FC236}">
                      <a16:creationId xmlns:a16="http://schemas.microsoft.com/office/drawing/2014/main" id="{D84C0AE3-AE79-4A99-9710-894663A5FE0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4" name="Freeform 19">
                  <a:extLst>
                    <a:ext uri="{FF2B5EF4-FFF2-40B4-BE49-F238E27FC236}">
                      <a16:creationId xmlns:a16="http://schemas.microsoft.com/office/drawing/2014/main" id="{AEACE3EE-49EF-4977-83F9-DF5772EBE9C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7A96F51-8214-4D65-9C64-00B32E0F1592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1" name="Freeform 21">
                  <a:extLst>
                    <a:ext uri="{FF2B5EF4-FFF2-40B4-BE49-F238E27FC236}">
                      <a16:creationId xmlns:a16="http://schemas.microsoft.com/office/drawing/2014/main" id="{318FD2B6-7A60-4B5A-B69E-AE87E39D29C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2" name="Rectangle 22">
                  <a:extLst>
                    <a:ext uri="{FF2B5EF4-FFF2-40B4-BE49-F238E27FC236}">
                      <a16:creationId xmlns:a16="http://schemas.microsoft.com/office/drawing/2014/main" id="{1514CBF0-CF8B-49E5-B056-F8207FC6DF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7B751D7B-D638-44C6-80F2-9027B4D79A7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9" name="Freeform 24">
                  <a:extLst>
                    <a:ext uri="{FF2B5EF4-FFF2-40B4-BE49-F238E27FC236}">
                      <a16:creationId xmlns:a16="http://schemas.microsoft.com/office/drawing/2014/main" id="{A8141740-02CF-4636-9D1B-E074D319D33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0" name="Rectangle 22">
                  <a:extLst>
                    <a:ext uri="{FF2B5EF4-FFF2-40B4-BE49-F238E27FC236}">
                      <a16:creationId xmlns:a16="http://schemas.microsoft.com/office/drawing/2014/main" id="{F1E4369B-4EC0-41E5-B802-2B531E46C38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719FDFE-C02E-4B68-ABC5-BDD891386E9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7" name="Freeform 27">
                  <a:extLst>
                    <a:ext uri="{FF2B5EF4-FFF2-40B4-BE49-F238E27FC236}">
                      <a16:creationId xmlns:a16="http://schemas.microsoft.com/office/drawing/2014/main" id="{240B5A3D-9A74-4E04-902A-0D05B90782A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8" name="Freeform 28">
                  <a:extLst>
                    <a:ext uri="{FF2B5EF4-FFF2-40B4-BE49-F238E27FC236}">
                      <a16:creationId xmlns:a16="http://schemas.microsoft.com/office/drawing/2014/main" id="{CBB650BD-3C46-4CF9-9E34-F21B5E5D304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197CE60-7DA8-4C73-BF18-46804F394C72}"/>
              </a:ext>
            </a:extLst>
          </p:cNvPr>
          <p:cNvGrpSpPr/>
          <p:nvPr/>
        </p:nvGrpSpPr>
        <p:grpSpPr>
          <a:xfrm>
            <a:off x="4155457" y="4315324"/>
            <a:ext cx="2082560" cy="2369842"/>
            <a:chOff x="4758721" y="2463822"/>
            <a:chExt cx="2590429" cy="2947770"/>
          </a:xfrm>
        </p:grpSpPr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5C3A98D7-F7B4-422C-AD20-B67DE27D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647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B9CC0D18-9A40-41F9-9D40-894729FF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166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:a16="http://schemas.microsoft.com/office/drawing/2014/main" id="{E3D29C29-1CBB-48E3-9634-A4989175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166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91" name="Freeform 18">
              <a:extLst>
                <a:ext uri="{FF2B5EF4-FFF2-40B4-BE49-F238E27FC236}">
                  <a16:creationId xmlns:a16="http://schemas.microsoft.com/office/drawing/2014/main" id="{AE143FF9-B4E1-40FF-80CE-1B373BFA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638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93" name="Graphic 127">
            <a:extLst>
              <a:ext uri="{FF2B5EF4-FFF2-40B4-BE49-F238E27FC236}">
                <a16:creationId xmlns:a16="http://schemas.microsoft.com/office/drawing/2014/main" id="{787F37CA-D54A-4D63-836F-3DCC2BF173F3}"/>
              </a:ext>
            </a:extLst>
          </p:cNvPr>
          <p:cNvSpPr/>
          <p:nvPr/>
        </p:nvSpPr>
        <p:spPr>
          <a:xfrm>
            <a:off x="9059749" y="984534"/>
            <a:ext cx="2440360" cy="30167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12DB35-E014-4B5D-AE2E-E685DFD33ED4}"/>
              </a:ext>
            </a:extLst>
          </p:cNvPr>
          <p:cNvGrpSpPr/>
          <p:nvPr/>
        </p:nvGrpSpPr>
        <p:grpSpPr>
          <a:xfrm>
            <a:off x="7762072" y="1681448"/>
            <a:ext cx="4292212" cy="4337174"/>
            <a:chOff x="6548063" y="638745"/>
            <a:chExt cx="5537417" cy="55954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85AFE3-CD39-41E1-9B95-47EF6AA994D8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399484-23CB-4B22-9D90-2660AA6FA4D3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1FC085-B85E-4CBF-B920-E7D6CC609B5D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FE9B92-7D44-40D2-B053-BCC4652B5230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4F1E3F-F0E1-41C0-BA18-9EF7BDCB1697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B1B0BE-D52E-4B3C-A95A-BC9B3D89754C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840193-EF95-4985-A63A-0B96A226E8C2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3F86DD-B636-4474-A10E-1DAD9C325D35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B811D2-C5FF-4322-9ED9-460E6F393233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8019C5-462E-4183-A246-8EA380695181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9988BB-CEBA-46C8-8259-B3DC4891F78E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D85777-BACD-4C33-B622-9E9D9D4FF4A1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34BBC-DF55-440B-85EC-5B416D841E8A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A5F9FB-877B-4A2A-9BCB-D5C6E1D4512A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ED2074-5E6E-4FEF-A59E-7C5F1DF4E764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72BADE-73E3-469D-967B-8D8BB36AF8B4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AB8CD61-37A6-43F4-B991-013396C71FA2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1300847-AF8F-4906-950B-F0123CA41BFC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50680CC-A1CE-42E5-8BFE-00B113CC6A8F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00ED8FF-6487-48E7-93F5-B08AA0FFB3C5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55325-8228-4A88-99A2-6A4EB7F34C51}"/>
              </a:ext>
            </a:extLst>
          </p:cNvPr>
          <p:cNvGrpSpPr/>
          <p:nvPr/>
        </p:nvGrpSpPr>
        <p:grpSpPr>
          <a:xfrm>
            <a:off x="-627931" y="2681509"/>
            <a:ext cx="6939148" cy="3000336"/>
            <a:chOff x="5134291" y="2174930"/>
            <a:chExt cx="5906469" cy="2553828"/>
          </a:xfrm>
        </p:grpSpPr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FE9A9E88-B2E5-46F9-9AB8-B8B7FA939BFF}"/>
                </a:ext>
              </a:extLst>
            </p:cNvPr>
            <p:cNvSpPr/>
            <p:nvPr/>
          </p:nvSpPr>
          <p:spPr>
            <a:xfrm>
              <a:off x="5134291" y="4205400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44DDA0-46CB-4376-9409-AEC06E403A83}"/>
                </a:ext>
              </a:extLst>
            </p:cNvPr>
            <p:cNvGrpSpPr/>
            <p:nvPr/>
          </p:nvGrpSpPr>
          <p:grpSpPr>
            <a:xfrm>
              <a:off x="5877455" y="2174930"/>
              <a:ext cx="4208251" cy="2312149"/>
              <a:chOff x="-548507" y="477868"/>
              <a:chExt cx="11570449" cy="6357177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E1CF982-CA2B-430F-89EB-7E516862C085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28ECF06-67B9-44D9-907B-AE7A638751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EFC0A70-416F-447B-989C-8AE92C8C3E4B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CE6312D-DB59-4D3E-B078-C176C049BADF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B2F2BA-D020-499A-A2C4-DD61644B44C3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321218-955D-4F9C-9149-CBAE863532F7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AB07CF4A-1AB6-4313-BF32-72940ABE2797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44F4F0B-D3D0-49D9-B899-7BD5456E37D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5D05BE-3E6F-4CF1-A783-25EB6DA4CC15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B82B643E-6570-4AA9-8AAA-83CCA9E9D08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7F261B-AD73-4CF5-B799-8B3DC663A4EF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48824D-8852-421A-ACDD-AFCBC3760281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448151-424E-4FBF-9A67-DABB0F405F7B}"/>
              </a:ext>
            </a:extLst>
          </p:cNvPr>
          <p:cNvGrpSpPr/>
          <p:nvPr/>
        </p:nvGrpSpPr>
        <p:grpSpPr>
          <a:xfrm>
            <a:off x="4839974" y="2409007"/>
            <a:ext cx="3036953" cy="3383746"/>
            <a:chOff x="4839974" y="2409007"/>
            <a:chExt cx="3036953" cy="338374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590E88-DD11-4D14-8B27-EA86B0188F50}"/>
                </a:ext>
              </a:extLst>
            </p:cNvPr>
            <p:cNvGrpSpPr/>
            <p:nvPr/>
          </p:nvGrpSpPr>
          <p:grpSpPr>
            <a:xfrm>
              <a:off x="4839974" y="2409007"/>
              <a:ext cx="3036953" cy="3383746"/>
              <a:chOff x="-202213" y="1780758"/>
              <a:chExt cx="4213467" cy="4694607"/>
            </a:xfrm>
          </p:grpSpPr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DAD8D2E1-2D8B-4C81-BA64-FC1B2A97A813}"/>
                  </a:ext>
                </a:extLst>
              </p:cNvPr>
              <p:cNvSpPr/>
              <p:nvPr/>
            </p:nvSpPr>
            <p:spPr>
              <a:xfrm>
                <a:off x="-202213" y="5764586"/>
                <a:ext cx="4213467" cy="71077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3">
                <a:extLst>
                  <a:ext uri="{FF2B5EF4-FFF2-40B4-BE49-F238E27FC236}">
                    <a16:creationId xmlns:a16="http://schemas.microsoft.com/office/drawing/2014/main" id="{8CF29684-66EC-404C-A92F-214B282D4C23}"/>
                  </a:ext>
                </a:extLst>
              </p:cNvPr>
              <p:cNvGrpSpPr/>
              <p:nvPr/>
            </p:nvGrpSpPr>
            <p:grpSpPr>
              <a:xfrm>
                <a:off x="729449" y="1780758"/>
                <a:ext cx="2449180" cy="4305530"/>
                <a:chOff x="445712" y="1449040"/>
                <a:chExt cx="2113018" cy="3924176"/>
              </a:xfrm>
            </p:grpSpPr>
            <p:sp>
              <p:nvSpPr>
                <p:cNvPr id="26" name="Rounded Rectangle 4">
                  <a:extLst>
                    <a:ext uri="{FF2B5EF4-FFF2-40B4-BE49-F238E27FC236}">
                      <a16:creationId xmlns:a16="http://schemas.microsoft.com/office/drawing/2014/main" id="{8A1C00F6-835F-442F-B88E-45B0608B569C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27" name="Rectangle 5">
                  <a:extLst>
                    <a:ext uri="{FF2B5EF4-FFF2-40B4-BE49-F238E27FC236}">
                      <a16:creationId xmlns:a16="http://schemas.microsoft.com/office/drawing/2014/main" id="{84420D8E-F33D-4957-A31A-DD01620AD979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28" name="Group 6">
                  <a:extLst>
                    <a:ext uri="{FF2B5EF4-FFF2-40B4-BE49-F238E27FC236}">
                      <a16:creationId xmlns:a16="http://schemas.microsoft.com/office/drawing/2014/main" id="{5BF460E2-3278-46E6-A24D-B6B4BE9DCF54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9" name="Oval 7">
                    <a:extLst>
                      <a:ext uri="{FF2B5EF4-FFF2-40B4-BE49-F238E27FC236}">
                        <a16:creationId xmlns:a16="http://schemas.microsoft.com/office/drawing/2014/main" id="{4FC00DCC-6C11-4FB4-B599-4F4A5A2DA0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D615892D-8AF3-4256-94A7-9C63BCA9CE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A9F0D1-1F01-4BE0-A56A-E7463D5C34AE}"/>
                </a:ext>
              </a:extLst>
            </p:cNvPr>
            <p:cNvGrpSpPr/>
            <p:nvPr/>
          </p:nvGrpSpPr>
          <p:grpSpPr>
            <a:xfrm>
              <a:off x="5586569" y="2529902"/>
              <a:ext cx="1588346" cy="2649335"/>
              <a:chOff x="1097034" y="2842064"/>
              <a:chExt cx="3539466" cy="232074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767909-F78A-4697-990E-EA3015859CEF}"/>
                  </a:ext>
                </a:extLst>
              </p:cNvPr>
              <p:cNvSpPr/>
              <p:nvPr/>
            </p:nvSpPr>
            <p:spPr>
              <a:xfrm>
                <a:off x="1097034" y="2988411"/>
                <a:ext cx="3539466" cy="2163008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004C23-3724-4D17-B75E-6BE9871FCCB3}"/>
                  </a:ext>
                </a:extLst>
              </p:cNvPr>
              <p:cNvSpPr/>
              <p:nvPr/>
            </p:nvSpPr>
            <p:spPr>
              <a:xfrm>
                <a:off x="2295325" y="2842064"/>
                <a:ext cx="2341175" cy="23207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23F443-A601-4991-A2A1-1D60BF045A1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F8D146-6B3D-4B02-A611-A6762C87FB3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F8B2B468-72C0-442F-8098-85353485A36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5CAE1D66-04F2-4A9F-9B62-86C4D5F496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C6B67-053C-4CF4-ABEF-CFB245A364CB}"/>
              </a:ext>
            </a:extLst>
          </p:cNvPr>
          <p:cNvSpPr/>
          <p:nvPr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F2BF3-C1E9-4383-853A-33C2FEBCCDF3}"/>
              </a:ext>
            </a:extLst>
          </p:cNvPr>
          <p:cNvSpPr/>
          <p:nvPr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E7F72-ACFA-4D29-8A15-DDEC09780191}"/>
              </a:ext>
            </a:extLst>
          </p:cNvPr>
          <p:cNvSpPr/>
          <p:nvPr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BFE5C-16D0-4B96-96B3-3AFCAA677049}"/>
              </a:ext>
            </a:extLst>
          </p:cNvPr>
          <p:cNvSpPr/>
          <p:nvPr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7B805-B5C2-42BE-8FDC-554219CFDE41}"/>
              </a:ext>
            </a:extLst>
          </p:cNvPr>
          <p:cNvSpPr/>
          <p:nvPr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80190-D5AD-4C0F-BEE9-8C11F733B0D9}"/>
              </a:ext>
            </a:extLst>
          </p:cNvPr>
          <p:cNvSpPr/>
          <p:nvPr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52E7F-906D-448C-B9A2-0A1C05924B24}"/>
              </a:ext>
            </a:extLst>
          </p:cNvPr>
          <p:cNvSpPr/>
          <p:nvPr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E7C8A-FF5C-4FFB-98C9-552DFB4EBAF0}"/>
              </a:ext>
            </a:extLst>
          </p:cNvPr>
          <p:cNvSpPr/>
          <p:nvPr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575BF96-F334-4AAE-9464-33374C721CB8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EB896FDF-7439-43A8-B6DE-B98ABAF625E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E27BD1A6-086E-4819-9E27-ED1B55423FB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5B67A85-E604-4C97-B549-722CE3548DC1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8A937E29-1743-4F03-9865-C33173B0F04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D9FE1E43-1130-4032-9FA2-DD5ACC3F27F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C85E5259-153E-4B57-A1AA-F3264F6C92D6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id="{1974C807-FE88-45E2-A2C8-BC5F0E6BFB7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>
              <a:extLst>
                <a:ext uri="{FF2B5EF4-FFF2-40B4-BE49-F238E27FC236}">
                  <a16:creationId xmlns:a16="http://schemas.microsoft.com/office/drawing/2014/main" id="{DCF5798C-27DB-4C87-AD03-6DFFFE5F166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E7170B1-8B24-4FEC-B6A7-80E557CB6B85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C3A59EC6-DF09-4AD5-8CA9-C7725A49BE8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A10BA24E-6DF4-4B00-AB9A-DE252C1632E2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7" name="Oval 33">
            <a:extLst>
              <a:ext uri="{FF2B5EF4-FFF2-40B4-BE49-F238E27FC236}">
                <a16:creationId xmlns:a16="http://schemas.microsoft.com/office/drawing/2014/main" id="{8FBFEE23-96ED-4416-B643-63653B84C6E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FE483515-083D-428B-B06A-CEA7C10072AA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616F7351-C54B-4A0D-A027-9A2E6ED561D9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42">
            <a:extLst>
              <a:ext uri="{FF2B5EF4-FFF2-40B4-BE49-F238E27FC236}">
                <a16:creationId xmlns:a16="http://schemas.microsoft.com/office/drawing/2014/main" id="{B85F211A-5427-4156-ABC0-B137B3475B3A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94BA7F6C-0915-434B-8006-346CF633A977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33BCB048-23B1-470F-BACC-E0860A2D9FA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3EAFF3CF-E6CF-4905-A6F1-83494C3F18B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AF0555E9-0B02-467A-95B8-CE2E84C2742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B4CA88DD-1A17-4EAC-8883-5604B138ABDC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CACD4AF6-9D23-4A92-9176-F98F5408563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35E655D7-4076-43F5-B167-BF6F2C3CEB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F6483EA-DE51-4DB3-8AEC-F9944B2882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E5FE23FD-A37F-42DE-9B45-04834CB7A785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8BD260F5-E9EF-47B7-A83A-255F8D08B9A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6244C34E-6FF4-4ED2-AF92-5DCFE755E03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5D234762-0104-4870-9404-7D51134D22A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50">
            <a:extLst>
              <a:ext uri="{FF2B5EF4-FFF2-40B4-BE49-F238E27FC236}">
                <a16:creationId xmlns:a16="http://schemas.microsoft.com/office/drawing/2014/main" id="{A63D6932-4743-4537-AF07-9EE06DBDEF76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CABDCB9A-B819-49E5-BD3A-3374B495AAD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3F70E41A-8721-4DB5-8104-C703DDCDBDA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48A3A424-40E7-49C2-BFBA-DF4D468F8DE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4274E2F0-56FF-40E9-ABA8-13CB75C95E28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E1F100A-B111-4B04-A852-EC6F85C5BFBB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DF0423B6-9148-4654-8004-50E771005BEF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AA742144-40FF-4119-9551-D56F73CCF49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BB93F5-7032-4124-9124-46E370C268B4}"/>
              </a:ext>
            </a:extLst>
          </p:cNvPr>
          <p:cNvGrpSpPr/>
          <p:nvPr/>
        </p:nvGrpSpPr>
        <p:grpSpPr>
          <a:xfrm>
            <a:off x="6585876" y="638745"/>
            <a:ext cx="5499603" cy="5557213"/>
            <a:chOff x="6548063" y="638745"/>
            <a:chExt cx="5537417" cy="559542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56188D7-152E-498F-A3A5-85DBBF4870C2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7F1FEC-FC5E-4AA9-A645-91E2BBFC4920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D7F3A0-5826-417F-8B3F-77F297B04EF8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D7EC7E-5C80-400E-98E8-4EFD512C07BA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1A378C-28A0-4972-A8C4-2186A9344893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EDEE23-DA32-46E3-B3E6-14B0E032C422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7F7225-9F80-4730-894D-4AF20F86B0A4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B38C-35BC-4196-8821-9F05A9896294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796DF5-9072-45A1-B1E3-EEE8FE910CFC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88F92D-7669-45E2-9B49-8AF3C4B7E873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3233D1-909D-4CC0-87E2-54A809C11922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70B69D-ECDD-4E55-9CD3-3590C5E7E628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B0C97D-3F53-4596-A6AD-15A08374E360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EF250C-8F65-4DB3-9C58-395D8644A380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ECEDBE-93F6-4FD7-BCAC-F8D4297B7583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5F0CAC-A725-493B-825A-CA6745F6D425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A78EA428-5071-4579-A033-270C33163E35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5D95C04-CD37-4C9F-B74C-F166A040C913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8BB46A8-E6B2-43B5-957A-622A2E609BF4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277FE8-8898-4728-9E2D-042D74DD280F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038E0B-BF1D-4797-9AB3-3EF9B6AC3BD5}"/>
              </a:ext>
            </a:extLst>
          </p:cNvPr>
          <p:cNvSpPr txBox="1"/>
          <p:nvPr/>
        </p:nvSpPr>
        <p:spPr>
          <a:xfrm>
            <a:off x="682038" y="215851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071F9-193D-4E05-9212-4B31AA1B086F}"/>
              </a:ext>
            </a:extLst>
          </p:cNvPr>
          <p:cNvSpPr txBox="1"/>
          <p:nvPr/>
        </p:nvSpPr>
        <p:spPr>
          <a:xfrm>
            <a:off x="682038" y="181983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4DF88-2910-45FA-806E-5ECEDC8F512E}"/>
              </a:ext>
            </a:extLst>
          </p:cNvPr>
          <p:cNvSpPr txBox="1"/>
          <p:nvPr/>
        </p:nvSpPr>
        <p:spPr>
          <a:xfrm>
            <a:off x="682038" y="2681865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E9E5E4B3-F345-4914-B4B9-4EC9E75835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950" y="3543254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598FB385-B3E3-482D-931E-0462CD8584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5832" y="3543254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FD76FEC8-8D06-4B1D-8D02-0E73E04718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1772" y="3543192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C7951F7-A5C5-486A-BA54-26779CE9D2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9891" y="3543192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97C585-71AE-45B6-BC7C-6DEC155F315A}"/>
              </a:ext>
            </a:extLst>
          </p:cNvPr>
          <p:cNvSpPr txBox="1"/>
          <p:nvPr/>
        </p:nvSpPr>
        <p:spPr>
          <a:xfrm>
            <a:off x="682037" y="496441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5" name="Trapezoid 10">
            <a:extLst>
              <a:ext uri="{FF2B5EF4-FFF2-40B4-BE49-F238E27FC236}">
                <a16:creationId xmlns:a16="http://schemas.microsoft.com/office/drawing/2014/main" id="{1A332E06-9812-4AED-9759-752EBB4F24CC}"/>
              </a:ext>
            </a:extLst>
          </p:cNvPr>
          <p:cNvSpPr/>
          <p:nvPr/>
        </p:nvSpPr>
        <p:spPr>
          <a:xfrm>
            <a:off x="2650320" y="363767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A2740CA-A409-4A6C-A311-23830CF27340}"/>
              </a:ext>
            </a:extLst>
          </p:cNvPr>
          <p:cNvSpPr/>
          <p:nvPr/>
        </p:nvSpPr>
        <p:spPr>
          <a:xfrm>
            <a:off x="5696556" y="360023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163DCDDB-2DBA-43E2-A28D-79CF9926CB35}"/>
              </a:ext>
            </a:extLst>
          </p:cNvPr>
          <p:cNvSpPr>
            <a:spLocks noChangeAspect="1"/>
          </p:cNvSpPr>
          <p:nvPr/>
        </p:nvSpPr>
        <p:spPr>
          <a:xfrm>
            <a:off x="1168998" y="361801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CB5CBCBA-0950-4870-9FFF-D70B1B35EDC9}"/>
              </a:ext>
            </a:extLst>
          </p:cNvPr>
          <p:cNvSpPr>
            <a:spLocks/>
          </p:cNvSpPr>
          <p:nvPr/>
        </p:nvSpPr>
        <p:spPr>
          <a:xfrm>
            <a:off x="4171903" y="365966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584E2B-2EB1-4B58-AA6B-F14E9CD5AEAF}"/>
              </a:ext>
            </a:extLst>
          </p:cNvPr>
          <p:cNvSpPr txBox="1"/>
          <p:nvPr/>
        </p:nvSpPr>
        <p:spPr>
          <a:xfrm>
            <a:off x="682038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1BDF84-8750-4F2D-88F8-402618A7F9B9}"/>
              </a:ext>
            </a:extLst>
          </p:cNvPr>
          <p:cNvSpPr txBox="1"/>
          <p:nvPr/>
        </p:nvSpPr>
        <p:spPr>
          <a:xfrm>
            <a:off x="2193605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6CEE12-391A-4297-B8CC-BFAEBC458AD1}"/>
              </a:ext>
            </a:extLst>
          </p:cNvPr>
          <p:cNvSpPr txBox="1"/>
          <p:nvPr/>
        </p:nvSpPr>
        <p:spPr>
          <a:xfrm>
            <a:off x="3705172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470125-E3B5-4919-9B73-2B654283C569}"/>
              </a:ext>
            </a:extLst>
          </p:cNvPr>
          <p:cNvSpPr txBox="1"/>
          <p:nvPr/>
        </p:nvSpPr>
        <p:spPr>
          <a:xfrm>
            <a:off x="5216739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6925D5-60D4-434F-8341-01751A7AFEA4}"/>
              </a:ext>
            </a:extLst>
          </p:cNvPr>
          <p:cNvGrpSpPr/>
          <p:nvPr/>
        </p:nvGrpSpPr>
        <p:grpSpPr>
          <a:xfrm>
            <a:off x="384074" y="1885658"/>
            <a:ext cx="6252754" cy="4368807"/>
            <a:chOff x="5408024" y="1827673"/>
            <a:chExt cx="6252754" cy="43688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50B589-09A7-4CDE-B3E9-3CB39C3D1B0C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4B58585-1FC9-4419-81C9-2F1D50C0F2EE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A33DAA8-13E4-48F3-B861-39D1467EB972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69413C-F64A-4D60-B995-A65E5B6058C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49FF70-147A-4BA5-8C42-113FEEB6C9E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13C351A5-468E-48C8-8BE4-6CF5C79C382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AACAE662-34B1-4558-A4D6-ADD7F881D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E3457BC-FCB1-4115-B18D-565E76E6774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AFBEF338-7C75-4098-8D62-3C431B95E29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96FF534A-9505-4299-85F8-BCB078290F2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1958E7-EC9E-4FE6-91E2-581DC208832D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2FA4D6E8-E310-4EEE-9724-340C0DD9109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AAFF0568-B648-40C8-BA3C-0EFB5707AB1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14B453-EDFD-43E2-86DF-81CC8D7D4BE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24">
                  <a:extLst>
                    <a:ext uri="{FF2B5EF4-FFF2-40B4-BE49-F238E27FC236}">
                      <a16:creationId xmlns:a16="http://schemas.microsoft.com/office/drawing/2014/main" id="{85BBDE89-E6C8-46BE-9AC0-85CEBD46E28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B9D41B4C-B73B-4BB9-8D1F-FE1EB7664DE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3A59C05-DFE5-4359-8E34-945BBD8DF5E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Freeform 27">
                  <a:extLst>
                    <a:ext uri="{FF2B5EF4-FFF2-40B4-BE49-F238E27FC236}">
                      <a16:creationId xmlns:a16="http://schemas.microsoft.com/office/drawing/2014/main" id="{4F5E3FDF-7BDA-4448-88B9-78A4C8F86B6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BAA5A4B7-3CE3-40D4-8A89-3FEF9201B24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11F8684-B77E-4444-A035-79DB1A96C20E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0465179-C2C4-4C99-B00D-29E61BB6928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id="{0A1EDD07-441E-47AA-AC1C-E2CF034BE8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DA2E4BDA-B396-4B94-AF07-B6B28054F0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3DC495C-53D4-4D31-B49A-5450F0DBEE2E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B77FAD7C-99FD-43C3-BDA4-493E2B58723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E63DA7E0-4319-4908-B198-7E24C8CA284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3093229-EF78-43C2-BA82-89B6DF4363F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4F067308-B37A-4B0B-94A9-782FDEC5696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Rectangle 22">
                  <a:extLst>
                    <a:ext uri="{FF2B5EF4-FFF2-40B4-BE49-F238E27FC236}">
                      <a16:creationId xmlns:a16="http://schemas.microsoft.com/office/drawing/2014/main" id="{068DE7F2-EA13-4C4C-8292-E3A971CF7F3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81FE028-33C0-4C44-AE33-A34F4112E56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989983BC-B2FC-4AAB-BDDD-030BE6589ED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58568D72-2A6B-4E1F-B936-118A0543463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FFA59B6-ED15-49B6-85BA-1C30271B409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3E03775-F04B-43B0-9BA9-FBE72C89C8F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F08F5AF4-731B-4B82-B9D1-2DE415CCAA3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A0F72B-93A5-4775-BBD2-75B2EBB43AF4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CE7CB29-9C66-46D7-A00C-0BEC06DD5928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98179E3-BB38-43E1-9459-E4D8B214E053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5B11D397-33CC-4EE3-97E0-949DF59A6952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8D3E756-7CD6-475C-A978-C67FFDA412C3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3D08A49-7BDE-4F6A-9775-A9715C078B77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2F02A1A-46EE-4EF8-9E24-F2A60210955C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F20D57C-63A1-4913-BB89-F1A421D1D269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189515E-AEC9-4BA6-9469-C9FAADD0EBB6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CB62789-DCCF-472D-A1A4-C74AE9F89B22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EB912EC-D19C-475D-A651-AFEEB9A7B1B2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aphic 81">
                  <a:extLst>
                    <a:ext uri="{FF2B5EF4-FFF2-40B4-BE49-F238E27FC236}">
                      <a16:creationId xmlns:a16="http://schemas.microsoft.com/office/drawing/2014/main" id="{D8C3E909-62B2-46EE-AA42-1437F983AAF8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F029776-10AF-4F56-A7DA-6E3D2E132885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EE383CB-1794-4DFD-BF0E-7077823952C5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AF666A-B10C-4B66-90AC-796E32230E71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96757E1-7F74-4BF1-BA08-5D710C99F9B0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600A379-A152-4B6E-83FA-D01C7BBB86F9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AE6F67D-AC40-4A01-9D11-72C15BE1DEB5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F002DB2-EF01-4C45-B393-3CF636FD5EFC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E349C8B-8539-4433-888A-6EF7C22F90A4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B05A5FD-8798-4935-AB00-E742B7E2EE6B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40A63B9-5379-4538-B38E-56F36175B858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E30144D-A3E5-4F83-982F-05732429E3E3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463F0E-4C81-432F-8BA2-D09001970AA1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849E204-D21B-4D4A-AC7E-7EC2B99D46C8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C6045D-571D-4745-8364-EE0F628729A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20A237C-8E0D-4025-A1A8-26EE10CCEAA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2F98A5C-94A9-46EB-B074-E1D2556A6A18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aphic 29">
                <a:extLst>
                  <a:ext uri="{FF2B5EF4-FFF2-40B4-BE49-F238E27FC236}">
                    <a16:creationId xmlns:a16="http://schemas.microsoft.com/office/drawing/2014/main" id="{4B4734AB-DC60-43AA-B8EF-634A49BD37F4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AABAE64-6EE1-44E1-9E08-C5FD8A8B14A3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A5976AA-94D7-455C-A5E5-1BA24BF00887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5407E7D-81BF-4436-A980-A63280309EA6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5FF5E14-342A-4CAB-A1D2-2CBCFF3C3F95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" name="Trapezoid 24">
                <a:extLst>
                  <a:ext uri="{FF2B5EF4-FFF2-40B4-BE49-F238E27FC236}">
                    <a16:creationId xmlns:a16="http://schemas.microsoft.com/office/drawing/2014/main" id="{E2EF02ED-1E9F-46C1-B639-726956FB4A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21">
                <a:extLst>
                  <a:ext uri="{FF2B5EF4-FFF2-40B4-BE49-F238E27FC236}">
                    <a16:creationId xmlns:a16="http://schemas.microsoft.com/office/drawing/2014/main" id="{634BAA8E-9D75-4D22-93C2-533B45215C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DCFEF1F-C104-48C2-8EE4-BF5F2C4DBF26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ame 1">
                <a:extLst>
                  <a:ext uri="{FF2B5EF4-FFF2-40B4-BE49-F238E27FC236}">
                    <a16:creationId xmlns:a16="http://schemas.microsoft.com/office/drawing/2014/main" id="{B522D0B1-FE03-4ABD-90F5-622C6683B829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411C1573-7F60-404A-ACB6-11B419415E8F}"/>
              </a:ext>
            </a:extLst>
          </p:cNvPr>
          <p:cNvSpPr/>
          <p:nvPr/>
        </p:nvSpPr>
        <p:spPr>
          <a:xfrm>
            <a:off x="7162521" y="193758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E836328-2F51-4311-9C5B-EAE53C5D8847}"/>
              </a:ext>
            </a:extLst>
          </p:cNvPr>
          <p:cNvSpPr/>
          <p:nvPr/>
        </p:nvSpPr>
        <p:spPr>
          <a:xfrm>
            <a:off x="7162521" y="243219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0CC1522-6536-44E3-888D-023AAF76CA5A}"/>
              </a:ext>
            </a:extLst>
          </p:cNvPr>
          <p:cNvSpPr/>
          <p:nvPr/>
        </p:nvSpPr>
        <p:spPr>
          <a:xfrm>
            <a:off x="7162521" y="292681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6D9BB5-FDE8-475F-A765-DF716D8645D5}"/>
              </a:ext>
            </a:extLst>
          </p:cNvPr>
          <p:cNvSpPr/>
          <p:nvPr/>
        </p:nvSpPr>
        <p:spPr>
          <a:xfrm>
            <a:off x="7162521" y="342143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74CDBD-B691-42A0-8C39-ADBE7B78ADC8}"/>
              </a:ext>
            </a:extLst>
          </p:cNvPr>
          <p:cNvSpPr txBox="1"/>
          <p:nvPr/>
        </p:nvSpPr>
        <p:spPr>
          <a:xfrm>
            <a:off x="7437393" y="188565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ABD78D-F64F-46C3-B910-66B1242A2F32}"/>
              </a:ext>
            </a:extLst>
          </p:cNvPr>
          <p:cNvSpPr txBox="1"/>
          <p:nvPr/>
        </p:nvSpPr>
        <p:spPr>
          <a:xfrm>
            <a:off x="7437393" y="238027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510547-2800-4FD5-A0AA-31CA936C9A28}"/>
              </a:ext>
            </a:extLst>
          </p:cNvPr>
          <p:cNvSpPr txBox="1"/>
          <p:nvPr/>
        </p:nvSpPr>
        <p:spPr>
          <a:xfrm>
            <a:off x="7437393" y="287489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BC2C5F-55EC-4DC8-AB1A-393C5A5DFEFB}"/>
              </a:ext>
            </a:extLst>
          </p:cNvPr>
          <p:cNvSpPr txBox="1"/>
          <p:nvPr/>
        </p:nvSpPr>
        <p:spPr>
          <a:xfrm>
            <a:off x="7437393" y="336950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C8FFF1F-DD11-470E-9CF3-1B5BF35CE545}"/>
              </a:ext>
            </a:extLst>
          </p:cNvPr>
          <p:cNvSpPr txBox="1"/>
          <p:nvPr/>
        </p:nvSpPr>
        <p:spPr>
          <a:xfrm>
            <a:off x="7156110" y="395509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D9C3BF-811F-4FE6-8D3E-28A66924D8D0}"/>
              </a:ext>
            </a:extLst>
          </p:cNvPr>
          <p:cNvSpPr txBox="1"/>
          <p:nvPr/>
        </p:nvSpPr>
        <p:spPr>
          <a:xfrm>
            <a:off x="7267959" y="472453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3463B7-6C31-47F6-8306-19D8E307A0ED}"/>
              </a:ext>
            </a:extLst>
          </p:cNvPr>
          <p:cNvSpPr txBox="1"/>
          <p:nvPr/>
        </p:nvSpPr>
        <p:spPr>
          <a:xfrm>
            <a:off x="8521597" y="380129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870446FE-4234-440B-881A-D71283F291E0}"/>
              </a:ext>
            </a:extLst>
          </p:cNvPr>
          <p:cNvSpPr/>
          <p:nvPr/>
        </p:nvSpPr>
        <p:spPr>
          <a:xfrm flipH="1">
            <a:off x="6559349" y="554842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E12F5C-03B1-4165-B869-9D034EBF17FB}"/>
              </a:ext>
            </a:extLst>
          </p:cNvPr>
          <p:cNvSpPr txBox="1"/>
          <p:nvPr/>
        </p:nvSpPr>
        <p:spPr>
          <a:xfrm>
            <a:off x="6914927" y="570942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CD19F7F6-8D4E-4B9F-A621-32BB58738C82}"/>
              </a:ext>
            </a:extLst>
          </p:cNvPr>
          <p:cNvSpPr/>
          <p:nvPr/>
        </p:nvSpPr>
        <p:spPr>
          <a:xfrm rot="10800000">
            <a:off x="9153670" y="553935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E380B7-DFD3-4C93-9269-D35A376FB3B5}"/>
              </a:ext>
            </a:extLst>
          </p:cNvPr>
          <p:cNvSpPr txBox="1"/>
          <p:nvPr/>
        </p:nvSpPr>
        <p:spPr>
          <a:xfrm>
            <a:off x="9553818" y="570942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20DD3B-E845-41C0-A94F-FC933FF51359}"/>
              </a:ext>
            </a:extLst>
          </p:cNvPr>
          <p:cNvSpPr txBox="1"/>
          <p:nvPr/>
        </p:nvSpPr>
        <p:spPr>
          <a:xfrm>
            <a:off x="7603293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88DC8E-CEC4-4728-9CFA-6AD55EFFE67C}"/>
              </a:ext>
            </a:extLst>
          </p:cNvPr>
          <p:cNvSpPr txBox="1"/>
          <p:nvPr/>
        </p:nvSpPr>
        <p:spPr>
          <a:xfrm>
            <a:off x="10249337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119162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Open Book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29219-B758-4E27-AEF6-C6675C3B47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625B90-50C3-46EF-8C79-F65F5C1C3A0C}"/>
              </a:ext>
            </a:extLst>
          </p:cNvPr>
          <p:cNvGrpSpPr/>
          <p:nvPr/>
        </p:nvGrpSpPr>
        <p:grpSpPr>
          <a:xfrm>
            <a:off x="698307" y="1772312"/>
            <a:ext cx="4567952" cy="4568122"/>
            <a:chOff x="6985437" y="1529647"/>
            <a:chExt cx="4988394" cy="49885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F9E68A-BA7A-4513-A92A-4EC96B18270E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D1D061-8011-44A8-991D-D961D39768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3B8A6D-0E64-410A-995C-FCA7CF2D5D91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F5D38B-B85C-4068-9421-33E6EC80F999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066BEC3-46C1-4905-A309-70CAEC266DE4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93E33A-47D8-42D9-9B63-E6F5AE23A6EC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C302A09-BD23-4997-9C08-F592BF808176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6467F-B981-479F-BEF4-3C231C76E24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699D5E9-27D8-4894-99C9-09F627FB7CE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AB845C3-776E-4AFA-B8C8-26AE90E58697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7F4916F-5D47-4594-A875-959A51D6E0F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DA7AA9F-2822-4B01-80A5-BD24821EBF32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58E4E28-5D21-45BB-A091-9D40DFB67CF1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14D3511-1D2A-4F8F-AE99-321DB4BCC4E5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4F61E7-7425-4C4D-99F7-078DDAC59F96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8F1C3F4-B737-4940-BA73-C7399C23F360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5D142EB-147E-4B3C-8F6C-A65EA8353A7A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636C86-7BEF-4223-A92F-E2A34C6E2E01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5D12CF0-E0E2-4232-9710-ABA3DB5BD8EF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36FFF3-5FA4-4332-B0D0-41EBFFDCB5A1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56D0A46-F1D6-4670-AA76-876001A2944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273A765-0FCB-4176-8BF3-2AAF250DD672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6240D1-95D0-40A7-9F2D-BA0911F1F81B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5049FF-CBA6-46E8-999D-2E45C77A5D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78C3462-BDAA-48F6-80BE-D2A872458AAA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45C85DC-E4A0-40A0-9DBD-79612F942CCE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3DEC7FB-96CF-4505-B337-EC22CB50D58A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4" name="Rectangle 5">
            <a:extLst>
              <a:ext uri="{FF2B5EF4-FFF2-40B4-BE49-F238E27FC236}">
                <a16:creationId xmlns:a16="http://schemas.microsoft.com/office/drawing/2014/main" id="{D792A9E4-D5AC-42E0-8C03-D9BF4D524CD4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981206-0E9F-416C-8CEF-3026BBCD78FB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6" name="Oval 6">
            <a:extLst>
              <a:ext uri="{FF2B5EF4-FFF2-40B4-BE49-F238E27FC236}">
                <a16:creationId xmlns:a16="http://schemas.microsoft.com/office/drawing/2014/main" id="{A80DEDC6-D38F-4376-98AE-9B78470A8B0C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C8FF2EA5-8393-4E57-8EAA-68C543D5BC7A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Donut 15">
            <a:extLst>
              <a:ext uri="{FF2B5EF4-FFF2-40B4-BE49-F238E27FC236}">
                <a16:creationId xmlns:a16="http://schemas.microsoft.com/office/drawing/2014/main" id="{EB77BB05-8235-4217-9030-0444B5601652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3992576B-EBD2-4037-8E8E-EF233C600A2B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0" name="그룹 8">
            <a:extLst>
              <a:ext uri="{FF2B5EF4-FFF2-40B4-BE49-F238E27FC236}">
                <a16:creationId xmlns:a16="http://schemas.microsoft.com/office/drawing/2014/main" id="{81F4910D-9578-427C-9A9F-9964965752F3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F587399-21B5-4B21-8E75-C6347889B747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89744C-0E1A-403E-9706-082EAF4A278D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03" name="그룹 11">
            <a:extLst>
              <a:ext uri="{FF2B5EF4-FFF2-40B4-BE49-F238E27FC236}">
                <a16:creationId xmlns:a16="http://schemas.microsoft.com/office/drawing/2014/main" id="{C077B2A6-66DD-4532-8DAE-D20C82FA597D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31140DF-F82D-4BBB-AA98-BFAFDFDE701D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E2F5755-04DE-4AB0-BDF1-CA515C03CD79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128BC23-19AC-452F-BBA2-ED961A7618F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423F8B6-2A5B-4B90-8C75-8C4FC7DF545B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4949</Words>
  <PresentationFormat>Widescreen</PresentationFormat>
  <Paragraphs>498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2022-10-13T02:26:05Z</dcterms:modified>
</cp:coreProperties>
</file>