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FF0066"/>
    <a:srgbClr val="00B050"/>
    <a:srgbClr val="FFFF00"/>
    <a:srgbClr val="5B9BD5"/>
    <a:srgbClr val="FFC000"/>
    <a:srgbClr val="00FF0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76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851-4052-4098-998D-FE0A4C19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B6FB3-987A-424A-B6AF-EC54B7DA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D7C6A-3AFC-490A-A5C0-821BF423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A506-B73B-40B0-AEC3-7EA7808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5159-5A15-4275-B9B8-2BD0B141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980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056C-3107-46F3-BC63-750C7357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99D2-C562-458C-893B-BBD7DE8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3A82-84CB-4A9B-9F84-413B78FA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4F22-7333-4F1F-B61A-42897E1C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0237-6404-4E67-AB25-EF372BE0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276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FA52-1C58-48F6-B784-73CF1295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0C9F9-0A55-44B6-BE29-2C34F3E3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5485B-B583-4F31-9BCF-205778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DE39-FFA7-492A-93D5-54CC0BD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01C15-0BC5-4237-A326-2348B89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5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00B5-5827-4EAD-9697-D7B0113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40D4-65D5-4ED3-98E9-A06E2337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511B1-20B4-4E34-B510-E7E1AD7C8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E0FFA-EECF-45AE-A38C-94D2692F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85F6-31C5-40E1-A14B-77E000E4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044E4-B84E-4DA7-847B-7D6975F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FBAF-6F0C-46FB-A5D5-B441F58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DD2C-9927-493C-8EE8-7451E33B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B84D5-80CF-44B5-A597-C4CCF836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F51F5-7AAE-4721-87A9-05F3B39D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FE5F6-5793-450E-8D14-8BA0C7C94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3B177-B4A4-442F-B168-E6F927E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5CDE4-67BC-421D-A807-87454B56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A0338-88D7-4735-B961-299B6D0D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24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94FF-40C6-4AF7-BC50-CDF7D8A2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6A1BE-5191-4323-8077-7B99C04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ABC3A-28E0-4215-B946-0CFA0D6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EA8FA-A930-4A93-8EF8-08314A0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15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7E58A-5914-45F1-8746-2424158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1C1CF-89BE-4AB7-A9F5-05FE867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275A-5E65-4735-B67B-8A4AD5C9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16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6F11-C5CE-4D6A-89BA-DC6B8DD4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DB64-CD34-46E8-A7E9-FF1771FD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1326C-5462-4081-A4EF-4D5133EE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6DB90-D806-4D3E-9E20-2CE85DCE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2EC2F-BCBD-4742-98A0-FB225865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0823C-61AC-4357-8D6E-32FAFCC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57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3B25-817B-42A5-99FA-E2E79BCB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21344-E237-4E2A-86C6-2B6580CC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4CFF-18E4-444D-8BC7-AD66BA06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DFF2F-8217-46E5-B81F-FC3C31BF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DD3A-4AC2-42DE-8036-C9C7BF1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12075-6069-4D94-BCE6-218E5E82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06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1103-985E-46C6-AAB5-66F167D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49FF3-410C-47BA-AE37-4BB62D861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D681-2CC1-4FC0-ACE3-F7E143DC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B9AD-2B54-4EC7-9F47-F8641A79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2B40-D923-4BB5-982C-BB061CA4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42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9E774-E9E6-4D9A-96BE-F38FE4E6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CBBD-0DAF-4ABB-9D73-B1DB4C10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DBB0-0F9A-407C-A826-F21387C9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6167-F7A6-4151-B6F1-7B6EA0A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22B7-90F3-42B7-914F-9F7C2307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8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95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9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99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9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BAEA-143B-4073-A353-CE8EEFA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D6056-3BFD-4B66-B417-64D82C03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E8072-DBD1-41FB-975A-259BFCCF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2D8D-5EED-4538-8E28-C2B804168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9199-42EE-4350-B27A-2EE172D9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5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6.gif"/><Relationship Id="rId2" Type="http://schemas.openxmlformats.org/officeDocument/2006/relationships/audio" Target="../media/media1.wav"/><Relationship Id="rId16" Type="http://schemas.openxmlformats.org/officeDocument/2006/relationships/image" Target="../media/image5.gif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image" Target="../media/image4.gif"/><Relationship Id="rId10" Type="http://schemas.openxmlformats.org/officeDocument/2006/relationships/slide" Target="slide6.xml"/><Relationship Id="rId19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0" y="213633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 KÝ TRỢ GIẢNG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 KẾT CỘNG ĐỒNG GIÁO VIÊN</a:t>
            </a:r>
          </a:p>
        </p:txBody>
      </p:sp>
    </p:spTree>
    <p:extLst>
      <p:ext uri="{BB962C8B-B14F-4D97-AF65-F5344CB8AC3E}">
        <p14:creationId xmlns:p14="http://schemas.microsoft.com/office/powerpoint/2010/main" val="369459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95</Words>
  <PresentationFormat>Widescreen</PresentationFormat>
  <Paragraphs>49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Tahoma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2018-07-11T14:54:56Z</dcterms:created>
  <dcterms:modified xsi:type="dcterms:W3CDTF">2019-04-01T17:12:29Z</dcterms:modified>
</cp:coreProperties>
</file>