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2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5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5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40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6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2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2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2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9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75F-4155-4C21-95C1-7A4D9C08D0B8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96208-186D-4F11-99EA-F16006D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6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3960440"/>
          </a:xfrm>
        </p:spPr>
        <p:txBody>
          <a:bodyPr/>
          <a:lstStyle/>
          <a:p>
            <a:pPr marL="0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I. Phần văn bản:</a:t>
            </a:r>
            <a:br>
              <a:rPr lang="en-US" b="1"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latin typeface="Times New Roman" pitchFamily="18" charset="0"/>
                <a:cs typeface="Times New Roman" pitchFamily="18" charset="0"/>
              </a:rPr>
              <a:t>Hoạt động nhóm: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Nêu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nội dung, nghệ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thuật chính của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các văn bản</a:t>
            </a:r>
            <a:br>
              <a:rPr lang="en-US"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latin typeface="Times New Roman" pitchFamily="18" charset="0"/>
                <a:cs typeface="Times New Roman" pitchFamily="18" charset="0"/>
              </a:rPr>
              <a:t>+ Nhóm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Văn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bản Bầy chim chìa vôi</a:t>
            </a:r>
            <a:br>
              <a:rPr lang="en-US"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latin typeface="Times New Roman" pitchFamily="18" charset="0"/>
                <a:cs typeface="Times New Roman" pitchFamily="18" charset="0"/>
              </a:rPr>
              <a:t>+Nhóm 2 : Văn bản  Đi lấy mật</a:t>
            </a:r>
            <a:br>
              <a:rPr lang="en-US"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latin typeface="Times New Roman" pitchFamily="18" charset="0"/>
                <a:cs typeface="Times New Roman" pitchFamily="18" charset="0"/>
              </a:rPr>
              <a:t>+ Nhóm 3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:Văn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bản Đồng dao mùa xuân</a:t>
            </a:r>
            <a:br>
              <a:rPr lang="en-US"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latin typeface="Times New Roman" pitchFamily="18" charset="0"/>
                <a:cs typeface="Times New Roman" pitchFamily="18" charset="0"/>
              </a:rPr>
              <a:t>+ Nhóm 4: Văn bản Gặp lá cơm  nếp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5904655"/>
          </a:xfrm>
        </p:spPr>
        <p:txBody>
          <a:bodyPr>
            <a:noAutofit/>
          </a:bodyPr>
          <a:lstStyle/>
          <a:p>
            <a:pPr algn="l"/>
            <a:r>
              <a:rPr lang="en-US" sz="3200" b="1">
                <a:latin typeface="Times New Roman" pitchFamily="18" charset="0"/>
                <a:cs typeface="Times New Roman" pitchFamily="18" charset="0"/>
              </a:rPr>
              <a:t>1. Văn bản: Bầy chim chìa vôi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Nghệ thuật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Sử dụng ngôn ngữ đối thoại.</a:t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latin typeface="Times New Roman" pitchFamily="18" charset="0"/>
                <a:cs typeface="Times New Roman" pitchFamily="18" charset="0"/>
              </a:rPr>
              <a:t>- Miêu tả tâm lí nhân vật.</a:t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Nội dung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Kể về cuộc cất cánh của bầy chim chìa vôi non qua điểm nhìn của hai cậu bé Mên và Mon.</a:t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latin typeface="Times New Roman" pitchFamily="18" charset="0"/>
                <a:cs typeface="Times New Roman" pitchFamily="18" charset="0"/>
              </a:rPr>
              <a:t>- Qua đó ca ngợi trái tim ngây thơ, tràn đầy tình yêu thương, nhân hậu của trẻ nhỏ.</a:t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4536504"/>
          </a:xfrm>
        </p:spPr>
        <p:txBody>
          <a:bodyPr>
            <a:noAutofit/>
          </a:bodyPr>
          <a:lstStyle/>
          <a:p>
            <a:pPr algn="l"/>
            <a:r>
              <a:rPr lang="en-US" sz="3200" b="1">
                <a:latin typeface="Times New Roman" pitchFamily="18" charset="0"/>
                <a:cs typeface="Times New Roman" pitchFamily="18" charset="0"/>
              </a:rPr>
              <a:t>2. Văn bản: Đi lấy mật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 b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. Nghệ thuật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>
                <a:latin typeface="Times New Roman" pitchFamily="18" charset="0"/>
                <a:cs typeface="Times New Roman" pitchFamily="18" charset="0"/>
              </a:rPr>
              <a:t>-Kể  chuyện theo ngôi thứ nhất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latin typeface="Times New Roman" pitchFamily="18" charset="0"/>
                <a:cs typeface="Times New Roman" pitchFamily="18" charset="0"/>
              </a:rPr>
              <a:t>-Cách miêu tả tinh tế, sinh động.</a:t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 b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. Nội dung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Miêu tả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ẻ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đẹp phong phú, hoang sơ, bí ẩn của rừng U Minh  và tâm hồn trong sáng, tinh tế của nhân vật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6048672"/>
          </a:xfrm>
        </p:spPr>
        <p:txBody>
          <a:bodyPr>
            <a:noAutofit/>
          </a:bodyPr>
          <a:lstStyle/>
          <a:p>
            <a:pPr algn="l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Văn bản: Đồng dao mùa xuân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Nghệ thuật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>
                <a:latin typeface="Times New Roman" pitchFamily="18" charset="0"/>
                <a:cs typeface="Times New Roman" pitchFamily="18" charset="0"/>
              </a:rPr>
              <a:t>- Đặc điểm của thể thơ 4 chữ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>
                <a:latin typeface="Times New Roman" pitchFamily="18" charset="0"/>
                <a:cs typeface="Times New Roman" pitchFamily="18" charset="0"/>
              </a:rPr>
              <a:t>- Yếu tố tự sự, miêu tả, hình ảnh thơ, biện pháp tu từ nói giảm, nói tránh, điệp ngữ.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*Nội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dung: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vi-VN" sz="3200">
                <a:latin typeface="Times New Roman" pitchFamily="18" charset="0"/>
                <a:cs typeface="Times New Roman" pitchFamily="18" charset="0"/>
              </a:rPr>
              <a:t>-Khắc họa những đặc điểm của người lính và sự dũng cảm hi sinh vì Tổ quốc khi tuổi đời còn rất trẻ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latin typeface="Times New Roman" pitchFamily="18" charset="0"/>
                <a:cs typeface="Times New Roman" pitchFamily="18" charset="0"/>
              </a:rPr>
              <a:t>-  Niềm tiếc thương, tự hào, cảm phục của tác giả về sự hi sinh của người lính.</a:t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7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4320479"/>
          </a:xfrm>
        </p:spPr>
        <p:txBody>
          <a:bodyPr>
            <a:noAutofit/>
          </a:bodyPr>
          <a:lstStyle/>
          <a:p>
            <a:pPr algn="l"/>
            <a:r>
              <a:rPr lang="en-US" sz="3200" b="1">
                <a:latin typeface="Times New Roman" pitchFamily="18" charset="0"/>
                <a:cs typeface="Times New Roman" pitchFamily="18" charset="0"/>
              </a:rPr>
              <a:t>4. Văn bản:  Gặp lá cơm nếp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 b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 Nghệ thuật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latin typeface="Times New Roman" pitchFamily="18" charset="0"/>
                <a:cs typeface="Times New Roman" pitchFamily="18" charset="0"/>
              </a:rPr>
              <a:t>- Thể thơ năm chữ,ngắt nhịp linh hoạt, có sự kết hợp yếu tố tự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sự,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miêu tả và biện pháp tu từ.</a:t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 b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 Nội dung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latin typeface="Times New Roman" pitchFamily="18" charset="0"/>
                <a:cs typeface="Times New Roman" pitchFamily="18" charset="0"/>
              </a:rPr>
              <a:t>Tình cảm gia đình gắn liền với tình yêu quê hương đất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nước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>
                <a:latin typeface="Times New Roman" pitchFamily="18" charset="0"/>
                <a:cs typeface="Times New Roman" pitchFamily="18" charset="0"/>
              </a:rPr>
            </a:b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7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II.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TIẾNG VIỆT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HĐ Cặp đôi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. Nêu tác dụng của việc mở rộng thành phần trạng ngữ, thành phần chính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câu.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Lấy ví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dụ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minh họa.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latin typeface="Times New Roman" pitchFamily="18" charset="0"/>
                <a:cs typeface="Times New Roman" pitchFamily="18" charset="0"/>
              </a:rPr>
              <a:t>H. Nêu các cách nói giảm,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nói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tránh.  Lấy ví dụ minh họa.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6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76672"/>
            <a:ext cx="8229600" cy="56780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smtClean="0">
                <a:latin typeface="Times New Roman" pitchFamily="18" charset="0"/>
                <a:cs typeface="Times New Roman" pitchFamily="18" charset="0"/>
              </a:rPr>
              <a:t>1. Mở rộng  câu</a:t>
            </a:r>
          </a:p>
          <a:p>
            <a:pPr marL="0" indent="0">
              <a:buNone/>
            </a:pPr>
            <a:r>
              <a:rPr lang="en-US" sz="38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>
                <a:latin typeface="Times New Roman" pitchFamily="18" charset="0"/>
                <a:cs typeface="Times New Roman" pitchFamily="18" charset="0"/>
              </a:rPr>
              <a:t>Mở rộng thành phần trạng ngữ bằng cụm từ có thể giúp câu cung cấp được nhiều thông tin cho người đọc, người nghe.</a:t>
            </a:r>
          </a:p>
          <a:p>
            <a:pPr marL="0" indent="0">
              <a:buNone/>
            </a:pPr>
            <a:r>
              <a:rPr lang="en-US" sz="38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>
                <a:latin typeface="Times New Roman" pitchFamily="18" charset="0"/>
                <a:cs typeface="Times New Roman" pitchFamily="18" charset="0"/>
              </a:rPr>
              <a:t>Mở rộng thành phần chính của câu bằng cụm danh từ, động từ, tính  từ sẽ làm ý nghĩa của câu văn cụ thể hơn.</a:t>
            </a:r>
          </a:p>
          <a:p>
            <a:pPr marL="0" indent="0">
              <a:buNone/>
            </a:pPr>
            <a:r>
              <a:rPr lang="en-US" sz="3800" b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8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>
                <a:latin typeface="Times New Roman" pitchFamily="18" charset="0"/>
                <a:cs typeface="Times New Roman" pitchFamily="18" charset="0"/>
              </a:rPr>
              <a:t>Các cách nói giảm, nói tránh:</a:t>
            </a:r>
          </a:p>
          <a:p>
            <a:pPr marL="0" indent="0">
              <a:buNone/>
            </a:pPr>
            <a:r>
              <a:rPr lang="en-US" sz="3800">
                <a:latin typeface="Times New Roman" pitchFamily="18" charset="0"/>
                <a:cs typeface="Times New Roman" pitchFamily="18" charset="0"/>
              </a:rPr>
              <a:t>- Dùng các từ đồng nghĩa, gần nghĩa.</a:t>
            </a:r>
          </a:p>
          <a:p>
            <a:pPr marL="0" indent="0">
              <a:buNone/>
            </a:pPr>
            <a:r>
              <a:rPr lang="en-US" sz="3800">
                <a:latin typeface="Times New Roman" pitchFamily="18" charset="0"/>
                <a:cs typeface="Times New Roman" pitchFamily="18" charset="0"/>
              </a:rPr>
              <a:t>- Dùng cách nói phủ định tương đương về nghĩa kết hợp với từ trái nghĩa.</a:t>
            </a:r>
          </a:p>
          <a:p>
            <a:pPr marL="0" indent="0">
              <a:buNone/>
            </a:pPr>
            <a:r>
              <a:rPr lang="en-US" sz="3800">
                <a:latin typeface="Times New Roman" pitchFamily="18" charset="0"/>
                <a:cs typeface="Times New Roman" pitchFamily="18" charset="0"/>
              </a:rPr>
              <a:t>- Cách nói vòng, cách nói bóng gió.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7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III. Tập làm văn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HĐ cá nhân</a:t>
            </a:r>
          </a:p>
          <a:p>
            <a:r>
              <a:rPr lang="en-US" smtClean="0"/>
              <a:t>1</a:t>
            </a:r>
            <a:r>
              <a:rPr lang="en-US"/>
              <a:t>.  (HS Nhóm 1 + 2): Thực hành tóm tắt một văn bản đã học</a:t>
            </a:r>
          </a:p>
          <a:p>
            <a:r>
              <a:rPr lang="en-US"/>
              <a:t> 2.( HS Nhóm 3 + 4): Trình bày ý </a:t>
            </a:r>
            <a:r>
              <a:rPr lang="en-US"/>
              <a:t>kiến </a:t>
            </a:r>
            <a:r>
              <a:rPr lang="en-US" smtClean="0"/>
              <a:t>về </a:t>
            </a:r>
            <a:r>
              <a:rPr lang="en-US"/>
              <a:t>lòng biết ơn.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228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1. Văn bản: Bầy chim chìa vôi * Nghệ thuật - Sử dụng ngôn ngữ đối thoại. - Miêu tả tâm lí nhân vật. * Nội dung - Kể về cuộc cất cánh của bầy chim chìa vôi non qua điểm nhìn của hai cậu bé Mên và Mon. - Qua đó ca ngợi trái tim ngây thơ, tràn đầy tình yêu thương, nhân hậu của trẻ nhỏ. </vt:lpstr>
      <vt:lpstr>2. Văn bản: Đi lấy mật *. Nghệ thuật -Kể  chuyện theo ngôi thứ nhất -Cách miêu tả tinh tế, sinh động. *. Nội dung -  Miêu tả vẻ đẹp phong phú, hoang sơ, bí ẩn của rừng U Minh  và tâm hồn trong sáng, tinh tế của nhân vật An. </vt:lpstr>
      <vt:lpstr>3. Văn bản: Đồng dao mùa xuân * Nghệ thuật - Đặc điểm của thể thơ 4 chữ - Yếu tố tự sự, miêu tả, hình ảnh thơ, biện pháp tu từ nói giảm, nói tránh, điệp ngữ. *Nội dung: -Khắc họa những đặc điểm của người lính và sự dũng cảm hi sinh vì Tổ quốc khi tuổi đời còn rất trẻ -  Niềm tiếc thương, tự hào, cảm phục của tác giả về sự hi sinh của người lính. </vt:lpstr>
      <vt:lpstr>4. Văn bản:  Gặp lá cơm nếp * Nghệ thuật - Thể thơ năm chữ,ngắt nhịp linh hoạt, có sự kết hợp yếu tố tự sự, miêu tả và biện pháp tu từ. * Nội dung Tình cảm gia đình gắn liền với tình yêu quê hương đất nước  </vt:lpstr>
      <vt:lpstr>II. TIẾNG VIỆT</vt:lpstr>
      <vt:lpstr>PowerPoint Presentation</vt:lpstr>
      <vt:lpstr>III. Tập làm văn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Phần văn bản: Hoạt động nhóm: Các nhóm thực hiện yêu cầu: Nêu nội dung, nghệ thuật các văn bản + Nhóm 1: Văn bản Bầy chim chìa vôi +Nhóm 2 : Văn bản  Đi lấy mật + Nhóm 3 : Văn bản Đồng dao mùa xuân + Nhóm 4: Văn bản Gặp lá cơm  nếp</dc:title>
  <dc:creator>Administrator</dc:creator>
  <cp:lastModifiedBy>Administrator</cp:lastModifiedBy>
  <cp:revision>11</cp:revision>
  <dcterms:created xsi:type="dcterms:W3CDTF">2022-05-29T09:02:53Z</dcterms:created>
  <dcterms:modified xsi:type="dcterms:W3CDTF">2022-05-30T09:12:49Z</dcterms:modified>
</cp:coreProperties>
</file>