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2" r:id="rId5"/>
    <p:sldId id="263" r:id="rId6"/>
    <p:sldId id="259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5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8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2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3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3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5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42ACA-E00A-4B4A-A38E-77B51A1A99E8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31583" y="1081825"/>
            <a:ext cx="6976056" cy="138126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sz="3600" b="1">
                <a:solidFill>
                  <a:srgbClr val="00B0F0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7</a:t>
            </a:r>
            <a:r>
              <a:rPr lang="vi-VN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</a:pPr>
            <a:r>
              <a:rPr lang="vi-VN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TỶ LỆ CƠ THỂ NGƯỜI ( 3 Tiết)</a:t>
            </a:r>
            <a:endParaRPr lang="en-US" altLang="en-US" sz="3600" b="1"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1891048" y="4071871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133859" y="3293772"/>
            <a:ext cx="5095741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ĐỀ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21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228600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450402" y="1772993"/>
            <a:ext cx="10979598" cy="4024334"/>
            <a:chOff x="-997397" y="1103291"/>
            <a:chExt cx="10979598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69868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.1</a:t>
              </a:r>
              <a:r>
                <a:rPr lang="en-US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thực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hiện: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-997397" y="2540356"/>
              <a:ext cx="5081073" cy="248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</a:t>
              </a: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tạo khối cho nhân vật </a:t>
              </a: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Tư thế, động tác của nhân vật </a:t>
              </a: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</a:t>
              </a:r>
              <a:r>
                <a:rPr lang="vi-VN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C</a:t>
              </a: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hất liệu tạo trang phục của nhân vật </a:t>
              </a: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endPara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209801" y="30480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-485639" y="1885684"/>
              <a:ext cx="9959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Quan </a:t>
              </a:r>
              <a:r>
                <a:rPr lang="en-US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sát 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hình 7.6 SGK trang 54 để nhận biết cách tạo đặc điểm cho nhân vật theo chủ đề gia đình: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002" y="3261579"/>
            <a:ext cx="2215385" cy="30199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298" y="3210058"/>
            <a:ext cx="2091051" cy="29894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571" y="3261581"/>
            <a:ext cx="2110520" cy="29894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913" y="3261579"/>
            <a:ext cx="2215385" cy="30199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482" y="3261581"/>
            <a:ext cx="2110520" cy="298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69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228600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431699" y="1772993"/>
            <a:ext cx="10051964" cy="4024334"/>
            <a:chOff x="-16100" y="1103291"/>
            <a:chExt cx="10051964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610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.1</a:t>
              </a:r>
              <a:r>
                <a:rPr lang="en-US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thực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hiện: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-16100" y="2419085"/>
              <a:ext cx="5188041" cy="248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</a:t>
              </a: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Dựa vào dáng người bằng dây thép đã hoàn thành của hoạt động trước, dùng giấy mềm quấn vào để tạo hình khối cho dáng người. 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endPara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209801" y="30480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76200" y="1885685"/>
              <a:ext cx="9959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 Cách tạo đặc điểm cho nhân vật bằng dây thép: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691" y="3200401"/>
            <a:ext cx="2215385" cy="30199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260" y="3200403"/>
            <a:ext cx="2110520" cy="298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228600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523999" y="1694649"/>
            <a:ext cx="10051964" cy="4024334"/>
            <a:chOff x="-16100" y="1103291"/>
            <a:chExt cx="10051964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610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.1</a:t>
              </a:r>
              <a:r>
                <a:rPr lang="en-US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thực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hiện: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-16100" y="2419085"/>
              <a:ext cx="3945084" cy="248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Tạo hình dáng, tư thế của nhân vật cho phù hợp với câu chuyện.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</a:t>
              </a:r>
              <a:r>
                <a:rPr lang="vi-VN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Tạo trang phục thể hiện đặc điểm phù hợp với nhân vật.</a:t>
              </a:r>
              <a:endPara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209801" y="30480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76200" y="1885685"/>
              <a:ext cx="9959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 Cách tạo đặc điểm cho nhân vật bằng dây thép: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288" y="3169690"/>
            <a:ext cx="2091051" cy="29894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026" y="3200401"/>
            <a:ext cx="2215385" cy="301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3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4601" y="384644"/>
            <a:ext cx="307805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Đ7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37526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37561" y="1298309"/>
            <a:ext cx="11392439" cy="4664609"/>
            <a:chOff x="-1410238" y="628607"/>
            <a:chExt cx="11392439" cy="4664609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410238" y="628607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.1</a:t>
              </a:r>
              <a:r>
                <a:rPr lang="en-US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thực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hiện: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209801" y="30480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-790976" y="707082"/>
              <a:ext cx="3083643" cy="4586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 Tham khảo một số dáng người với các đặc điểm về hình dáng,trang phục ở hình 7.7 SGK trang 55 để có thêm ý tưởng thực hiện: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177" y="3826245"/>
            <a:ext cx="3446576" cy="28409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568" y="3826245"/>
            <a:ext cx="3446432" cy="27229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837" y="1029968"/>
            <a:ext cx="3446576" cy="2614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568" y="949009"/>
            <a:ext cx="3446432" cy="269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7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228600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523999" y="1772993"/>
            <a:ext cx="9281376" cy="4024334"/>
            <a:chOff x="-16100" y="1103291"/>
            <a:chExt cx="10051964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610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3.2</a:t>
              </a:r>
              <a:r>
                <a:rPr lang="en-US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T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hực hành: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76200" y="1885684"/>
              <a:ext cx="9959664" cy="1126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 Sử dụng dáng người tạo bằng dây thép đã hoàn thành ở hoạt động trước để thực hiện tạo đặc điểm và trang phục phù hợp cho nhân vật với chủ đề gia đình.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685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408904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431699" y="1772993"/>
            <a:ext cx="10051964" cy="4024334"/>
            <a:chOff x="-16100" y="1103291"/>
            <a:chExt cx="10051964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610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3.3</a:t>
              </a:r>
              <a:r>
                <a:rPr lang="en-US" altLang="en-US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Nhận xét </a:t>
              </a:r>
              <a:r>
                <a:rPr lang="vi-VN" altLang="en-US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:</a:t>
              </a:r>
              <a:endParaRPr lang="en-US" altLang="en-US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442175" y="2668077"/>
              <a:ext cx="8534400" cy="1814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Tư thế, hình dáng của nhân vật có hợp lý không</a:t>
              </a:r>
              <a:r>
                <a:rPr lang="en-US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r>
                <a:rPr lang="en-US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r>
                <a:rPr lang="en-US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</a:t>
              </a:r>
              <a:r>
                <a:rPr lang="vi-VN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C</a:t>
              </a:r>
              <a:r>
                <a:rPr lang="vi-VN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hất liệu tạo trang phục của nhân vật </a:t>
              </a:r>
              <a:r>
                <a:rPr lang="en-US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endParaRPr lang="vi-VN" altLang="en-US" sz="2800" b="1" i="1" smtClean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None/>
              </a:pPr>
              <a:r>
                <a:rPr lang="en-US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+ </a:t>
              </a:r>
              <a:r>
                <a:rPr lang="vi-VN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 Cách </a:t>
              </a:r>
              <a:r>
                <a:rPr lang="vi-VN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tạo </a:t>
              </a:r>
              <a:r>
                <a:rPr lang="vi-VN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hình sản phẩm </a:t>
              </a:r>
              <a:r>
                <a:rPr lang="en-US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endPara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76200" y="1885685"/>
              <a:ext cx="9959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36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 Giới thiệu và nhận xét sản phẩm của mình / của bạn:</a:t>
              </a:r>
              <a:endParaRPr lang="en-US" altLang="en-US" sz="3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111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431698" y="1772992"/>
            <a:ext cx="9875953" cy="297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vi-VN" altLang="en-US" sz="4000" b="1" u="sng" smtClean="0">
                <a:solidFill>
                  <a:srgbClr val="FF0000"/>
                </a:solidFill>
                <a:latin typeface="Times New Roman" panose="02020603050405020304" pitchFamily="18" charset="0"/>
              </a:rPr>
              <a:t>Dặn dò </a:t>
            </a:r>
            <a:r>
              <a:rPr lang="vi-VN" altLang="en-US" sz="4000" b="1" u="sng" smtClean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vi-VN" altLang="en-US" sz="40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Hoàn thành nốt sản phẩm. </a:t>
            </a:r>
          </a:p>
          <a:p>
            <a:pPr>
              <a:buClrTx/>
              <a:buSzTx/>
              <a:buFont typeface="Arial" panose="020B0604020202020204" pitchFamily="34" charset="0"/>
              <a:buNone/>
            </a:pPr>
            <a:r>
              <a:rPr lang="en-US" altLang="en-US" sz="40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Chú ý: </a:t>
            </a:r>
          </a:p>
          <a:p>
            <a:pPr>
              <a:buClrTx/>
              <a:buSzTx/>
              <a:buFont typeface="Arial" panose="020B0604020202020204" pitchFamily="34" charset="0"/>
              <a:buNone/>
            </a:pPr>
            <a:r>
              <a:rPr lang="en-US" altLang="en-US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 phẩm</a:t>
            </a:r>
            <a:r>
              <a:rPr lang="en-US" altLang="en-US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sẽ được thu lại sau khi hết dịch Covid 19, các em đi học trở lại.</a:t>
            </a:r>
          </a:p>
          <a:p>
            <a:pPr algn="ctr" eaLnBrk="1" hangingPunct="1">
              <a:buFontTx/>
              <a:buNone/>
            </a:pPr>
            <a:endParaRPr lang="en-US" altLang="en-US" sz="40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416</Words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2020-04-18T13:10:11Z</dcterms:created>
  <dcterms:modified xsi:type="dcterms:W3CDTF">2020-04-18T14:41:16Z</dcterms:modified>
</cp:coreProperties>
</file>