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75" r:id="rId3"/>
    <p:sldId id="268" r:id="rId4"/>
    <p:sldId id="276" r:id="rId5"/>
    <p:sldId id="277" r:id="rId6"/>
    <p:sldId id="291" r:id="rId7"/>
    <p:sldId id="278" r:id="rId8"/>
    <p:sldId id="292" r:id="rId9"/>
    <p:sldId id="28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80" r:id="rId19"/>
    <p:sldId id="301" r:id="rId20"/>
    <p:sldId id="302" r:id="rId21"/>
    <p:sldId id="303" r:id="rId22"/>
    <p:sldId id="307" r:id="rId23"/>
    <p:sldId id="304" r:id="rId24"/>
    <p:sldId id="305" r:id="rId25"/>
    <p:sldId id="306" r:id="rId26"/>
    <p:sldId id="308" r:id="rId27"/>
    <p:sldId id="309" r:id="rId28"/>
    <p:sldId id="310" r:id="rId29"/>
    <p:sldId id="312" r:id="rId30"/>
    <p:sldId id="311" r:id="rId31"/>
    <p:sldId id="313" r:id="rId32"/>
    <p:sldId id="286" r:id="rId33"/>
    <p:sldId id="287" r:id="rId34"/>
    <p:sldId id="288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4" d="100"/>
          <a:sy n="14" d="100"/>
        </p:scale>
        <p:origin x="501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601E041-940D-44B2-F5C6-0299D23231E0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5D1F3FF-251F-7F33-696E-2DCAB5789E87}"/>
              </a:ext>
            </a:extLst>
          </p:cNvPr>
          <p:cNvSpPr txBox="1"/>
          <p:nvPr userDrawn="1"/>
        </p:nvSpPr>
        <p:spPr>
          <a:xfrm>
            <a:off x="10619817" y="9937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7DDBB10-B0AB-6CE3-306D-C10A72EF5786}"/>
              </a:ext>
            </a:extLst>
          </p:cNvPr>
          <p:cNvSpPr txBox="1"/>
          <p:nvPr userDrawn="1"/>
        </p:nvSpPr>
        <p:spPr>
          <a:xfrm>
            <a:off x="10619817" y="9937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584763" y="19055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Progress Check (Cont.)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101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375A6-2F63-4EA3-8FEB-A0DFA1D139CF}"/>
              </a:ext>
            </a:extLst>
          </p:cNvPr>
          <p:cNvSpPr/>
          <p:nvPr/>
        </p:nvSpPr>
        <p:spPr>
          <a:xfrm>
            <a:off x="128337" y="657726"/>
            <a:ext cx="2165684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While-reading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D98C1-7C50-42F9-B378-F6D5BE35FE98}"/>
              </a:ext>
            </a:extLst>
          </p:cNvPr>
          <p:cNvSpPr txBox="1"/>
          <p:nvPr/>
        </p:nvSpPr>
        <p:spPr>
          <a:xfrm>
            <a:off x="2839452" y="461726"/>
            <a:ext cx="651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is your answer?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1F89B-DC6D-4B35-A930-92D903EF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18" y="1320443"/>
            <a:ext cx="7390397" cy="4493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894FE-C50B-4F75-BBFF-CACBA91E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17" y="1358303"/>
            <a:ext cx="7647030" cy="44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46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DD217D-1571-4B20-A75D-2DD87E49F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34" y="519362"/>
            <a:ext cx="6753085" cy="1036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711AC-7297-4BD7-ABB3-DB88641C0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603" y="1556083"/>
            <a:ext cx="6284929" cy="478255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F626B1-F33D-42BF-857B-CBBDBE13B9B7}"/>
              </a:ext>
            </a:extLst>
          </p:cNvPr>
          <p:cNvSpPr/>
          <p:nvPr/>
        </p:nvSpPr>
        <p:spPr>
          <a:xfrm>
            <a:off x="2308847" y="3578392"/>
            <a:ext cx="3112671" cy="368968"/>
          </a:xfrm>
          <a:prstGeom prst="roundRect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0D740F-9569-414A-85AF-E07F9E0E3A3E}"/>
              </a:ext>
            </a:extLst>
          </p:cNvPr>
          <p:cNvSpPr/>
          <p:nvPr/>
        </p:nvSpPr>
        <p:spPr>
          <a:xfrm>
            <a:off x="8627288" y="883960"/>
            <a:ext cx="672731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189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CCEF7A-BB7B-4DF1-ADEB-D318960E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03" y="1523999"/>
            <a:ext cx="6284929" cy="4782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3DD84-F7B2-4CC8-9822-C1D322D6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603" y="519362"/>
            <a:ext cx="6558213" cy="91924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DECE87-093F-4C97-AEF2-C6DD06F2DACC}"/>
              </a:ext>
            </a:extLst>
          </p:cNvPr>
          <p:cNvSpPr/>
          <p:nvPr/>
        </p:nvSpPr>
        <p:spPr>
          <a:xfrm>
            <a:off x="6096000" y="3519438"/>
            <a:ext cx="2538667" cy="392028"/>
          </a:xfrm>
          <a:prstGeom prst="roundRect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9E3782-A14C-40B1-A21A-33D5A8FF6014}"/>
              </a:ext>
            </a:extLst>
          </p:cNvPr>
          <p:cNvSpPr/>
          <p:nvPr/>
        </p:nvSpPr>
        <p:spPr>
          <a:xfrm>
            <a:off x="2355397" y="3915276"/>
            <a:ext cx="1073604" cy="392028"/>
          </a:xfrm>
          <a:prstGeom prst="roundRect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26162F-A711-411C-81C7-F7FDB358D198}"/>
              </a:ext>
            </a:extLst>
          </p:cNvPr>
          <p:cNvSpPr/>
          <p:nvPr/>
        </p:nvSpPr>
        <p:spPr>
          <a:xfrm>
            <a:off x="8211085" y="890156"/>
            <a:ext cx="672731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65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0AD33F-29C1-4B13-8A9C-6EB6667D4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03" y="1556083"/>
            <a:ext cx="6284929" cy="4782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BAA04D-4BE4-442D-BB60-32BD8775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72" y="270959"/>
            <a:ext cx="7223934" cy="10605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9D0871-4B18-49D5-BE16-39E285AAA599}"/>
              </a:ext>
            </a:extLst>
          </p:cNvPr>
          <p:cNvSpPr/>
          <p:nvPr/>
        </p:nvSpPr>
        <p:spPr>
          <a:xfrm>
            <a:off x="2405613" y="4706152"/>
            <a:ext cx="2017797" cy="414487"/>
          </a:xfrm>
          <a:prstGeom prst="roundRect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FF600A-789B-4C71-BFAA-A27939368423}"/>
              </a:ext>
            </a:extLst>
          </p:cNvPr>
          <p:cNvSpPr/>
          <p:nvPr/>
        </p:nvSpPr>
        <p:spPr>
          <a:xfrm>
            <a:off x="8483775" y="659371"/>
            <a:ext cx="672731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6D51B0-F5F0-F9A4-C8B1-8D37CD06A728}"/>
              </a:ext>
            </a:extLst>
          </p:cNvPr>
          <p:cNvSpPr/>
          <p:nvPr/>
        </p:nvSpPr>
        <p:spPr>
          <a:xfrm>
            <a:off x="5975583" y="4318334"/>
            <a:ext cx="2634949" cy="414487"/>
          </a:xfrm>
          <a:prstGeom prst="roundRect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92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86664-CD60-4D75-89E4-36CDDEF7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03" y="1556083"/>
            <a:ext cx="6284929" cy="4782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427072-5979-44A7-AE5E-31858D15D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39" y="339890"/>
            <a:ext cx="7444549" cy="102017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C6A6F9-329B-453B-B2D2-7E2CCCACD9B4}"/>
              </a:ext>
            </a:extLst>
          </p:cNvPr>
          <p:cNvSpPr/>
          <p:nvPr/>
        </p:nvSpPr>
        <p:spPr>
          <a:xfrm>
            <a:off x="2325602" y="5105903"/>
            <a:ext cx="6284929" cy="392028"/>
          </a:xfrm>
          <a:prstGeom prst="roundRect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7F63C9-D62F-4501-B6E1-9B434CE7476F}"/>
              </a:ext>
            </a:extLst>
          </p:cNvPr>
          <p:cNvSpPr/>
          <p:nvPr/>
        </p:nvSpPr>
        <p:spPr>
          <a:xfrm>
            <a:off x="8610531" y="715376"/>
            <a:ext cx="672731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07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624FE-D448-461D-8739-EF47608ED37F}"/>
              </a:ext>
            </a:extLst>
          </p:cNvPr>
          <p:cNvSpPr/>
          <p:nvPr/>
        </p:nvSpPr>
        <p:spPr>
          <a:xfrm>
            <a:off x="401053" y="657726"/>
            <a:ext cx="1973179" cy="5133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2037D-E1D7-4E5B-8BB3-A0950350406B}"/>
              </a:ext>
            </a:extLst>
          </p:cNvPr>
          <p:cNvSpPr txBox="1"/>
          <p:nvPr/>
        </p:nvSpPr>
        <p:spPr>
          <a:xfrm>
            <a:off x="2374231" y="657726"/>
            <a:ext cx="94167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solidFill>
                  <a:srgbClr val="0070C0"/>
                </a:solidFill>
              </a:rPr>
              <a:t>Read the text again and choose the best answer.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3A9F0-C485-43CE-BD31-697F50386E3D}"/>
              </a:ext>
            </a:extLst>
          </p:cNvPr>
          <p:cNvSpPr txBox="1"/>
          <p:nvPr/>
        </p:nvSpPr>
        <p:spPr>
          <a:xfrm>
            <a:off x="810126" y="1764631"/>
            <a:ext cx="105717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How old was Shakespeare when he died?</a:t>
            </a:r>
          </a:p>
          <a:p>
            <a:pPr marL="342900" indent="-342900">
              <a:buAutoNum type="alphaUcPeriod"/>
            </a:pPr>
            <a:r>
              <a:rPr lang="en-US" sz="3200" dirty="0"/>
              <a:t> 26                     B. 18                   C. 52</a:t>
            </a:r>
          </a:p>
          <a:p>
            <a:r>
              <a:rPr lang="en-US" sz="3200" dirty="0"/>
              <a:t>2. Which is NOT Shakespeare’s job?</a:t>
            </a:r>
          </a:p>
          <a:p>
            <a:pPr marL="342900" indent="-342900">
              <a:buAutoNum type="alphaUcPeriod"/>
            </a:pPr>
            <a:r>
              <a:rPr lang="en-US" sz="3200" dirty="0"/>
              <a:t> teacher            B. poet               C. actor</a:t>
            </a:r>
          </a:p>
          <a:p>
            <a:r>
              <a:rPr lang="en-US" sz="3200" dirty="0"/>
              <a:t>3. What can visitors do in Stratford-upon-Avon?</a:t>
            </a:r>
          </a:p>
          <a:p>
            <a:pPr marL="342900" indent="-342900">
              <a:buAutoNum type="alphaUcPeriod"/>
            </a:pPr>
            <a:r>
              <a:rPr lang="en-US" sz="3200" dirty="0"/>
              <a:t> see the first stage that Shakespeare performed on.</a:t>
            </a:r>
          </a:p>
          <a:p>
            <a:pPr marL="342900" indent="-342900">
              <a:buAutoNum type="alphaUcPeriod"/>
            </a:pPr>
            <a:r>
              <a:rPr lang="en-US" sz="3200" dirty="0"/>
              <a:t> see the place where Shakespeare was born.</a:t>
            </a:r>
          </a:p>
          <a:p>
            <a:pPr marL="342900" indent="-342900">
              <a:buAutoNum type="alphaUcPeriod"/>
            </a:pPr>
            <a:r>
              <a:rPr lang="en-US" sz="3200" dirty="0"/>
              <a:t> see the school where Shakespeare worked as a teacher.</a:t>
            </a:r>
          </a:p>
          <a:p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D2A7D7-1E29-43B6-8C10-EC853F353D7D}"/>
              </a:ext>
            </a:extLst>
          </p:cNvPr>
          <p:cNvSpPr/>
          <p:nvPr/>
        </p:nvSpPr>
        <p:spPr>
          <a:xfrm>
            <a:off x="6095999" y="2232584"/>
            <a:ext cx="1106905" cy="630942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288244-6622-4D0E-9A78-369C02B7CB11}"/>
              </a:ext>
            </a:extLst>
          </p:cNvPr>
          <p:cNvSpPr/>
          <p:nvPr/>
        </p:nvSpPr>
        <p:spPr>
          <a:xfrm>
            <a:off x="681790" y="3231123"/>
            <a:ext cx="2173705" cy="513348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D2353F-2364-4644-88F7-07500339F728}"/>
              </a:ext>
            </a:extLst>
          </p:cNvPr>
          <p:cNvSpPr/>
          <p:nvPr/>
        </p:nvSpPr>
        <p:spPr>
          <a:xfrm>
            <a:off x="681790" y="4688387"/>
            <a:ext cx="8085020" cy="630942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7F94F5-3E46-409B-8750-D87E2EFB84FF}"/>
              </a:ext>
            </a:extLst>
          </p:cNvPr>
          <p:cNvSpPr/>
          <p:nvPr/>
        </p:nvSpPr>
        <p:spPr>
          <a:xfrm>
            <a:off x="107883" y="432149"/>
            <a:ext cx="2598821" cy="6577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Post-reading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F9FBF-CB5E-4238-A7D6-B5C2F185C2D3}"/>
              </a:ext>
            </a:extLst>
          </p:cNvPr>
          <p:cNvSpPr txBox="1"/>
          <p:nvPr/>
        </p:nvSpPr>
        <p:spPr>
          <a:xfrm>
            <a:off x="778042" y="1244668"/>
            <a:ext cx="106359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Work in groups. Find out information about a famous author/poet/actor. Present the information to the whole class.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What is his/her name?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Where is he/she from?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What is his/her job?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When was he/she born?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When did he/she die?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Some interesting facts about him/her.</a:t>
            </a:r>
          </a:p>
        </p:txBody>
      </p:sp>
    </p:spTree>
    <p:extLst>
      <p:ext uri="{BB962C8B-B14F-4D97-AF65-F5344CB8AC3E}">
        <p14:creationId xmlns:p14="http://schemas.microsoft.com/office/powerpoint/2010/main" val="1851236250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7" y="561108"/>
            <a:ext cx="9458036" cy="5735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648" y="3932551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2150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85AE0-7B99-4CEC-9563-85E81289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44" y="320842"/>
            <a:ext cx="6662487" cy="1676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2AFF0-F7D7-4038-BD30-E78EFE501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743" y="2267953"/>
            <a:ext cx="7120690" cy="3852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0300A6-9901-4248-BD65-B1D03F5C0900}"/>
              </a:ext>
            </a:extLst>
          </p:cNvPr>
          <p:cNvSpPr/>
          <p:nvPr/>
        </p:nvSpPr>
        <p:spPr>
          <a:xfrm>
            <a:off x="256674" y="737870"/>
            <a:ext cx="2245894" cy="7540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Pre-Listening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EC60ED-474C-4AD3-AEC6-BCB5AE88A5AC}"/>
              </a:ext>
            </a:extLst>
          </p:cNvPr>
          <p:cNvCxnSpPr/>
          <p:nvPr/>
        </p:nvCxnSpPr>
        <p:spPr>
          <a:xfrm>
            <a:off x="6934801" y="840940"/>
            <a:ext cx="2791327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6FB8E4-8A2F-4C4A-881F-E7A6F590A556}"/>
              </a:ext>
            </a:extLst>
          </p:cNvPr>
          <p:cNvCxnSpPr>
            <a:cxnSpLocks/>
          </p:cNvCxnSpPr>
          <p:nvPr/>
        </p:nvCxnSpPr>
        <p:spPr>
          <a:xfrm>
            <a:off x="4620126" y="1243196"/>
            <a:ext cx="2229853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D9C33F-85F8-4F41-9969-4B92FDC8164C}"/>
              </a:ext>
            </a:extLst>
          </p:cNvPr>
          <p:cNvCxnSpPr/>
          <p:nvPr/>
        </p:nvCxnSpPr>
        <p:spPr>
          <a:xfrm>
            <a:off x="7194884" y="1644248"/>
            <a:ext cx="2791327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0EFFCF-3883-49A3-A61E-760F1DE0E6E6}"/>
              </a:ext>
            </a:extLst>
          </p:cNvPr>
          <p:cNvCxnSpPr>
            <a:cxnSpLocks/>
          </p:cNvCxnSpPr>
          <p:nvPr/>
        </p:nvCxnSpPr>
        <p:spPr>
          <a:xfrm>
            <a:off x="4981073" y="2006168"/>
            <a:ext cx="2061411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4A3269-53B5-47A8-B550-99BEF2FD740E}"/>
              </a:ext>
            </a:extLst>
          </p:cNvPr>
          <p:cNvCxnSpPr>
            <a:cxnSpLocks/>
          </p:cNvCxnSpPr>
          <p:nvPr/>
        </p:nvCxnSpPr>
        <p:spPr>
          <a:xfrm>
            <a:off x="4058652" y="2847406"/>
            <a:ext cx="1925053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FFBC3-B433-4DFC-8813-0F9E4CF6AA04}"/>
              </a:ext>
            </a:extLst>
          </p:cNvPr>
          <p:cNvCxnSpPr>
            <a:cxnSpLocks/>
          </p:cNvCxnSpPr>
          <p:nvPr/>
        </p:nvCxnSpPr>
        <p:spPr>
          <a:xfrm>
            <a:off x="7661106" y="2847406"/>
            <a:ext cx="1370599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468F05-C710-4492-B480-43762DD31F9D}"/>
              </a:ext>
            </a:extLst>
          </p:cNvPr>
          <p:cNvCxnSpPr>
            <a:cxnSpLocks/>
          </p:cNvCxnSpPr>
          <p:nvPr/>
        </p:nvCxnSpPr>
        <p:spPr>
          <a:xfrm>
            <a:off x="4058652" y="3324659"/>
            <a:ext cx="1235243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FC4714-F3AF-4D2F-8190-694F2809A040}"/>
              </a:ext>
            </a:extLst>
          </p:cNvPr>
          <p:cNvCxnSpPr>
            <a:cxnSpLocks/>
          </p:cNvCxnSpPr>
          <p:nvPr/>
        </p:nvCxnSpPr>
        <p:spPr>
          <a:xfrm>
            <a:off x="4058652" y="3906185"/>
            <a:ext cx="2983832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BFFAD5-6898-4772-B5C0-BE1197E1E46A}"/>
              </a:ext>
            </a:extLst>
          </p:cNvPr>
          <p:cNvCxnSpPr>
            <a:cxnSpLocks/>
          </p:cNvCxnSpPr>
          <p:nvPr/>
        </p:nvCxnSpPr>
        <p:spPr>
          <a:xfrm flipV="1">
            <a:off x="7980947" y="3906185"/>
            <a:ext cx="1467853" cy="7954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8E2649-2427-4BC8-9E09-E9F6FAE67830}"/>
              </a:ext>
            </a:extLst>
          </p:cNvPr>
          <p:cNvCxnSpPr>
            <a:cxnSpLocks/>
          </p:cNvCxnSpPr>
          <p:nvPr/>
        </p:nvCxnSpPr>
        <p:spPr>
          <a:xfrm>
            <a:off x="4869779" y="4435575"/>
            <a:ext cx="1226221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F0283B-537D-4204-9570-960769C9E957}"/>
              </a:ext>
            </a:extLst>
          </p:cNvPr>
          <p:cNvCxnSpPr>
            <a:cxnSpLocks/>
          </p:cNvCxnSpPr>
          <p:nvPr/>
        </p:nvCxnSpPr>
        <p:spPr>
          <a:xfrm>
            <a:off x="4019547" y="5010884"/>
            <a:ext cx="4267201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C4B74A-4E0A-43B0-A6F8-178F7C3FADE1}"/>
              </a:ext>
            </a:extLst>
          </p:cNvPr>
          <p:cNvCxnSpPr>
            <a:cxnSpLocks/>
          </p:cNvCxnSpPr>
          <p:nvPr/>
        </p:nvCxnSpPr>
        <p:spPr>
          <a:xfrm>
            <a:off x="4019547" y="5517414"/>
            <a:ext cx="1700464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147536-5A91-476C-89EF-FAC989EFB6F3}"/>
              </a:ext>
            </a:extLst>
          </p:cNvPr>
          <p:cNvCxnSpPr>
            <a:cxnSpLocks/>
          </p:cNvCxnSpPr>
          <p:nvPr/>
        </p:nvCxnSpPr>
        <p:spPr>
          <a:xfrm>
            <a:off x="4058652" y="6120130"/>
            <a:ext cx="3481137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BD9821-7A21-4274-8FAE-0A0E7EF4BB09}"/>
              </a:ext>
            </a:extLst>
          </p:cNvPr>
          <p:cNvCxnSpPr>
            <a:cxnSpLocks/>
          </p:cNvCxnSpPr>
          <p:nvPr/>
        </p:nvCxnSpPr>
        <p:spPr>
          <a:xfrm>
            <a:off x="8590547" y="6120130"/>
            <a:ext cx="1632784" cy="0"/>
          </a:xfrm>
          <a:prstGeom prst="line">
            <a:avLst/>
          </a:prstGeom>
          <a:ln w="57150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73D7DC2-45A5-469D-95DB-DEEAA276DB99}"/>
              </a:ext>
            </a:extLst>
          </p:cNvPr>
          <p:cNvSpPr/>
          <p:nvPr/>
        </p:nvSpPr>
        <p:spPr>
          <a:xfrm>
            <a:off x="225089" y="2355163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Underline the key words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34342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61E23-99CC-488B-9867-BE68F1AA1E30}"/>
              </a:ext>
            </a:extLst>
          </p:cNvPr>
          <p:cNvSpPr/>
          <p:nvPr/>
        </p:nvSpPr>
        <p:spPr>
          <a:xfrm>
            <a:off x="256674" y="737870"/>
            <a:ext cx="2245894" cy="7540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While-Listening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FA151-4F2A-42E5-9998-3CC245367E69}"/>
              </a:ext>
            </a:extLst>
          </p:cNvPr>
          <p:cNvSpPr/>
          <p:nvPr/>
        </p:nvSpPr>
        <p:spPr>
          <a:xfrm>
            <a:off x="2493375" y="380143"/>
            <a:ext cx="93177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FIRST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4953-F049-433F-9301-6B7A2B9E8D76}"/>
              </a:ext>
            </a:extLst>
          </p:cNvPr>
          <p:cNvSpPr txBox="1"/>
          <p:nvPr/>
        </p:nvSpPr>
        <p:spPr>
          <a:xfrm>
            <a:off x="246580" y="2150771"/>
            <a:ext cx="1982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WHAT ARE YOUR ANSWERS?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F597D-6937-45EF-A4F7-01E6556E4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725" y="1026474"/>
            <a:ext cx="7164055" cy="5291779"/>
          </a:xfrm>
          <a:prstGeom prst="rect">
            <a:avLst/>
          </a:prstGeom>
        </p:spPr>
      </p:pic>
      <p:pic>
        <p:nvPicPr>
          <p:cNvPr id="6" name="CD3-13">
            <a:hlinkClick r:id="" action="ppaction://media"/>
            <a:extLst>
              <a:ext uri="{FF2B5EF4-FFF2-40B4-BE49-F238E27FC236}">
                <a16:creationId xmlns:a16="http://schemas.microsoft.com/office/drawing/2014/main" id="{3D0E5A8A-BB3B-4C5C-99A3-8651F756D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036" y="4194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0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6137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9246" y="469235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Writing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5915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9913" y="374995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73" y="490818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9421E7-75B5-4813-89C6-12994D93C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548" y="1954880"/>
            <a:ext cx="7780962" cy="3789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84730-87A8-4A3A-B5D1-024E22831EBD}"/>
              </a:ext>
            </a:extLst>
          </p:cNvPr>
          <p:cNvSpPr/>
          <p:nvPr/>
        </p:nvSpPr>
        <p:spPr>
          <a:xfrm>
            <a:off x="2493375" y="380143"/>
            <a:ext cx="944519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again.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SECOND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0AF67-728D-4646-82D9-EB68C13D81C7}"/>
              </a:ext>
            </a:extLst>
          </p:cNvPr>
          <p:cNvSpPr txBox="1"/>
          <p:nvPr/>
        </p:nvSpPr>
        <p:spPr>
          <a:xfrm>
            <a:off x="355499" y="443499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B5610-33EB-4658-8A7B-5BCFC1621699}"/>
              </a:ext>
            </a:extLst>
          </p:cNvPr>
          <p:cNvSpPr txBox="1"/>
          <p:nvPr/>
        </p:nvSpPr>
        <p:spPr>
          <a:xfrm>
            <a:off x="0" y="2076205"/>
            <a:ext cx="28870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WHY ARE THESE ANSWERS?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25CDA-785F-49E5-A6DE-837304E2B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038" y="1954880"/>
            <a:ext cx="8195982" cy="3916530"/>
          </a:xfrm>
          <a:prstGeom prst="rect">
            <a:avLst/>
          </a:prstGeom>
        </p:spPr>
      </p:pic>
      <p:pic>
        <p:nvPicPr>
          <p:cNvPr id="6" name="CD3-13">
            <a:hlinkClick r:id="" action="ppaction://media"/>
            <a:extLst>
              <a:ext uri="{FF2B5EF4-FFF2-40B4-BE49-F238E27FC236}">
                <a16:creationId xmlns:a16="http://schemas.microsoft.com/office/drawing/2014/main" id="{944C7A8E-75DB-4E8E-8F0B-C3FF719DF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036" y="4194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77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EF004-9E6F-4B1A-84F9-BA05E6D2DE4E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THIRD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66446-F603-4CB7-A509-FC8B267B2682}"/>
              </a:ext>
            </a:extLst>
          </p:cNvPr>
          <p:cNvSpPr/>
          <p:nvPr/>
        </p:nvSpPr>
        <p:spPr>
          <a:xfrm>
            <a:off x="2303295" y="2890391"/>
            <a:ext cx="610499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Usually, I go to France or Spain </a:t>
            </a:r>
            <a:r>
              <a:rPr lang="en-US" sz="3200" dirty="0"/>
              <a:t>with my family.</a:t>
            </a:r>
            <a:endParaRPr lang="en-US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5409E-CF02-4A97-B890-3DD6B9413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295" y="1053422"/>
            <a:ext cx="7619214" cy="1064136"/>
          </a:xfrm>
          <a:prstGeom prst="rect">
            <a:avLst/>
          </a:prstGeom>
        </p:spPr>
      </p:pic>
      <p:pic>
        <p:nvPicPr>
          <p:cNvPr id="5" name="CD3-13">
            <a:hlinkClick r:id="" action="ppaction://media"/>
            <a:extLst>
              <a:ext uri="{FF2B5EF4-FFF2-40B4-BE49-F238E27FC236}">
                <a16:creationId xmlns:a16="http://schemas.microsoft.com/office/drawing/2014/main" id="{954DFA23-B1FA-49DF-A920-A978D20D92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50" end="58684.4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036" y="4226519"/>
            <a:ext cx="609600" cy="609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927533-5E0C-49B8-8431-D7AAD0FFA5C3}"/>
              </a:ext>
            </a:extLst>
          </p:cNvPr>
          <p:cNvSpPr/>
          <p:nvPr/>
        </p:nvSpPr>
        <p:spPr>
          <a:xfrm>
            <a:off x="9215974" y="1445435"/>
            <a:ext cx="672731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2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834BE6-C08C-4876-B742-9D181DAB06BD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THIRD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03D91E-3A01-4AE2-B36F-076D286913B0}"/>
              </a:ext>
            </a:extLst>
          </p:cNvPr>
          <p:cNvSpPr/>
          <p:nvPr/>
        </p:nvSpPr>
        <p:spPr>
          <a:xfrm>
            <a:off x="1617962" y="2957373"/>
            <a:ext cx="808522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Molly: What was the weather like? </a:t>
            </a:r>
          </a:p>
          <a:p>
            <a:r>
              <a:rPr lang="en-US" sz="3200" dirty="0"/>
              <a:t>Ben: It was warm and sunny, except for </a:t>
            </a:r>
            <a:r>
              <a:rPr lang="en-US" sz="3200" dirty="0">
                <a:solidFill>
                  <a:srgbClr val="FF0000"/>
                </a:solidFill>
              </a:rPr>
              <a:t>one day when it was very cloudy</a:t>
            </a:r>
            <a:r>
              <a:rPr lang="en-US" sz="3200" dirty="0"/>
              <a:t> and cold.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99430-9BC6-4FFE-A945-17ECBB94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67" y="1121957"/>
            <a:ext cx="7943317" cy="1075811"/>
          </a:xfrm>
          <a:prstGeom prst="rect">
            <a:avLst/>
          </a:prstGeom>
        </p:spPr>
      </p:pic>
      <p:pic>
        <p:nvPicPr>
          <p:cNvPr id="5" name="CD3-13">
            <a:hlinkClick r:id="" action="ppaction://media"/>
            <a:extLst>
              <a:ext uri="{FF2B5EF4-FFF2-40B4-BE49-F238E27FC236}">
                <a16:creationId xmlns:a16="http://schemas.microsoft.com/office/drawing/2014/main" id="{9F190659-9015-4F6A-85DB-236824A673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685" end="48719.4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3162" y="4867275"/>
            <a:ext cx="609600" cy="609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3C8E46-DD2B-40F5-89F0-E5E847FA1C74}"/>
              </a:ext>
            </a:extLst>
          </p:cNvPr>
          <p:cNvSpPr/>
          <p:nvPr/>
        </p:nvSpPr>
        <p:spPr>
          <a:xfrm>
            <a:off x="9030453" y="1494384"/>
            <a:ext cx="672731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439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EF2EB2-1D7D-432F-A3A4-87F9C8970553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THIRD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861A3-4752-496D-A3DE-4AAEED8AB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1175333"/>
            <a:ext cx="8135353" cy="1047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A2CCA9-C87E-4138-B31A-5662061ABC39}"/>
              </a:ext>
            </a:extLst>
          </p:cNvPr>
          <p:cNvSpPr/>
          <p:nvPr/>
        </p:nvSpPr>
        <p:spPr>
          <a:xfrm>
            <a:off x="1603882" y="3633917"/>
            <a:ext cx="8984236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They have lots of shops to buy different things, like clothes, souvenirs and food. Mum and Dad bought lots of Italian clothes, </a:t>
            </a:r>
            <a:r>
              <a:rPr lang="en-US" sz="3200" dirty="0">
                <a:solidFill>
                  <a:srgbClr val="FF0000"/>
                </a:solidFill>
              </a:rPr>
              <a:t>but I just got some souvenirs</a:t>
            </a:r>
            <a:r>
              <a:rPr lang="en-US" sz="3200" dirty="0"/>
              <a:t>.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no information about the money</a:t>
            </a:r>
          </a:p>
        </p:txBody>
      </p:sp>
      <p:pic>
        <p:nvPicPr>
          <p:cNvPr id="6" name="CD3-13">
            <a:hlinkClick r:id="" action="ppaction://media"/>
            <a:extLst>
              <a:ext uri="{FF2B5EF4-FFF2-40B4-BE49-F238E27FC236}">
                <a16:creationId xmlns:a16="http://schemas.microsoft.com/office/drawing/2014/main" id="{F0A8CA4A-DE2A-443E-90A6-433381EEFE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560" end="25428.4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137" y="2222608"/>
            <a:ext cx="609600" cy="6096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5CB59B-9516-4080-9870-6236EAFAD5FB}"/>
              </a:ext>
            </a:extLst>
          </p:cNvPr>
          <p:cNvSpPr/>
          <p:nvPr/>
        </p:nvSpPr>
        <p:spPr>
          <a:xfrm>
            <a:off x="9103680" y="1550485"/>
            <a:ext cx="672731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5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978CE-C58F-4E43-B962-4DE5F7020E8F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THIRD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0BF2B-F774-4A0B-B3D0-F146552AC071}"/>
              </a:ext>
            </a:extLst>
          </p:cNvPr>
          <p:cNvSpPr/>
          <p:nvPr/>
        </p:nvSpPr>
        <p:spPr>
          <a:xfrm>
            <a:off x="1618943" y="2768671"/>
            <a:ext cx="8630653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/>
              <a:t>Ben: We ate lots of Italian dishes, including pasta and pizza. They were delicious, but </a:t>
            </a:r>
            <a:r>
              <a:rPr lang="en-US" sz="3200" i="1" dirty="0">
                <a:solidFill>
                  <a:srgbClr val="FF0000"/>
                </a:solidFill>
              </a:rPr>
              <a:t>the best of all was the ice cream.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1240C-C50F-4FEE-BCDC-5BC2808EF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82" y="1100137"/>
            <a:ext cx="10098257" cy="776789"/>
          </a:xfrm>
          <a:prstGeom prst="rect">
            <a:avLst/>
          </a:prstGeom>
        </p:spPr>
      </p:pic>
      <p:pic>
        <p:nvPicPr>
          <p:cNvPr id="5" name="CD3-13">
            <a:hlinkClick r:id="" action="ppaction://media"/>
            <a:extLst>
              <a:ext uri="{FF2B5EF4-FFF2-40B4-BE49-F238E27FC236}">
                <a16:creationId xmlns:a16="http://schemas.microsoft.com/office/drawing/2014/main" id="{6BCF7807-2137-442C-B544-044A827E20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474" end="13046.4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4143" y="5148263"/>
            <a:ext cx="609600" cy="609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3C2892-BFEB-445F-9541-33465C931BC2}"/>
              </a:ext>
            </a:extLst>
          </p:cNvPr>
          <p:cNvSpPr/>
          <p:nvPr/>
        </p:nvSpPr>
        <p:spPr>
          <a:xfrm>
            <a:off x="10082248" y="1100137"/>
            <a:ext cx="794299" cy="672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784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EA8DAB-5785-4105-A476-97C16F8360D1}"/>
              </a:ext>
            </a:extLst>
          </p:cNvPr>
          <p:cNvSpPr/>
          <p:nvPr/>
        </p:nvSpPr>
        <p:spPr>
          <a:xfrm>
            <a:off x="160421" y="839614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/>
              <a:t>Molly: Hi, Ben! How was your holiday? </a:t>
            </a:r>
          </a:p>
          <a:p>
            <a:r>
              <a:rPr lang="en-US" sz="2500" dirty="0"/>
              <a:t>Ben: I had a great time. Usually, I go to France or Spain with my family, but this year we went to Italy. We stayed in a hotel in Rome.</a:t>
            </a:r>
          </a:p>
          <a:p>
            <a:r>
              <a:rPr lang="en-US" sz="2500" dirty="0"/>
              <a:t>Molly: What was the weather like? </a:t>
            </a:r>
          </a:p>
          <a:p>
            <a:r>
              <a:rPr lang="en-US" sz="2500" dirty="0"/>
              <a:t>Ben: It was warm and sunny, except for one day when it was very cloudy and cold. </a:t>
            </a:r>
          </a:p>
          <a:p>
            <a:r>
              <a:rPr lang="en-US" sz="2500" dirty="0"/>
              <a:t>Molly: So what did you do there? </a:t>
            </a:r>
          </a:p>
          <a:p>
            <a:r>
              <a:rPr lang="en-US" sz="2500" dirty="0"/>
              <a:t>Ben: Well, Rome’s beautiful and there’s so much to see! In the mornings, we visited museums and art galleries, and in the afternoons, we went shopping.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7063A-09AF-4B3E-858F-9FE4CD942D22}"/>
              </a:ext>
            </a:extLst>
          </p:cNvPr>
          <p:cNvSpPr/>
          <p:nvPr/>
        </p:nvSpPr>
        <p:spPr>
          <a:xfrm>
            <a:off x="6096000" y="839614"/>
            <a:ext cx="6096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/>
              <a:t>They have lots of shops to buy different things like clothes, souvenirs, and food. Mum and Dad bought lots of Italian clothes, but I just got some souvenirs. </a:t>
            </a:r>
          </a:p>
          <a:p>
            <a:r>
              <a:rPr lang="en-US" sz="2500" dirty="0"/>
              <a:t>Molly: How about the food? Did you try any Italian dishes? </a:t>
            </a:r>
          </a:p>
          <a:p>
            <a:r>
              <a:rPr lang="en-US" sz="2500" dirty="0"/>
              <a:t>Ben: We ate lots of Italian dishes, including pasta and pizza. They were delicious, but the best of all was the ice cream. </a:t>
            </a:r>
          </a:p>
          <a:p>
            <a:r>
              <a:rPr lang="en-US" sz="2500" dirty="0"/>
              <a:t>Molly: It sounds like you had a great time. </a:t>
            </a:r>
          </a:p>
          <a:p>
            <a:r>
              <a:rPr lang="en-US" sz="2500" dirty="0"/>
              <a:t>Ben: It really was the trip of a lifetime! </a:t>
            </a:r>
          </a:p>
        </p:txBody>
      </p:sp>
    </p:spTree>
    <p:extLst>
      <p:ext uri="{BB962C8B-B14F-4D97-AF65-F5344CB8AC3E}">
        <p14:creationId xmlns:p14="http://schemas.microsoft.com/office/powerpoint/2010/main" val="29274710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AB227-0E04-44F0-924A-EA44F4B7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43" y="1591426"/>
            <a:ext cx="8442966" cy="2788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B1E32-A55A-46A2-AF04-40BD35C8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84" y="662739"/>
            <a:ext cx="1975937" cy="60798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6BBD0B-CF41-491F-B98A-CF4B9A0DAD08}"/>
              </a:ext>
            </a:extLst>
          </p:cNvPr>
          <p:cNvCxnSpPr>
            <a:cxnSpLocks/>
          </p:cNvCxnSpPr>
          <p:nvPr/>
        </p:nvCxnSpPr>
        <p:spPr>
          <a:xfrm>
            <a:off x="3503596" y="2245895"/>
            <a:ext cx="1292993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6FCA79-9BCC-40FA-85E1-13D03380A17C}"/>
              </a:ext>
            </a:extLst>
          </p:cNvPr>
          <p:cNvCxnSpPr>
            <a:cxnSpLocks/>
          </p:cNvCxnSpPr>
          <p:nvPr/>
        </p:nvCxnSpPr>
        <p:spPr>
          <a:xfrm>
            <a:off x="6312569" y="2245895"/>
            <a:ext cx="2995060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BE1278-070E-40EB-9683-6139163323D5}"/>
              </a:ext>
            </a:extLst>
          </p:cNvPr>
          <p:cNvCxnSpPr>
            <a:cxnSpLocks/>
          </p:cNvCxnSpPr>
          <p:nvPr/>
        </p:nvCxnSpPr>
        <p:spPr>
          <a:xfrm>
            <a:off x="2406316" y="2767263"/>
            <a:ext cx="1876926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75D773-D2A7-42F5-8CF1-06B7DE237E50}"/>
              </a:ext>
            </a:extLst>
          </p:cNvPr>
          <p:cNvCxnSpPr>
            <a:cxnSpLocks/>
          </p:cNvCxnSpPr>
          <p:nvPr/>
        </p:nvCxnSpPr>
        <p:spPr>
          <a:xfrm>
            <a:off x="5670885" y="2767263"/>
            <a:ext cx="2093494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F593B-F1AE-475C-828D-D76EE0D5CDDB}"/>
              </a:ext>
            </a:extLst>
          </p:cNvPr>
          <p:cNvCxnSpPr>
            <a:cxnSpLocks/>
          </p:cNvCxnSpPr>
          <p:nvPr/>
        </p:nvCxnSpPr>
        <p:spPr>
          <a:xfrm>
            <a:off x="3705726" y="3295048"/>
            <a:ext cx="2184935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83E2F4-413B-40A1-8F72-228F30B0A3F7}"/>
              </a:ext>
            </a:extLst>
          </p:cNvPr>
          <p:cNvCxnSpPr>
            <a:cxnSpLocks/>
          </p:cNvCxnSpPr>
          <p:nvPr/>
        </p:nvCxnSpPr>
        <p:spPr>
          <a:xfrm>
            <a:off x="8497504" y="3295048"/>
            <a:ext cx="1175885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E96323-1164-4819-B2E3-FFA922158C7E}"/>
              </a:ext>
            </a:extLst>
          </p:cNvPr>
          <p:cNvCxnSpPr>
            <a:cxnSpLocks/>
          </p:cNvCxnSpPr>
          <p:nvPr/>
        </p:nvCxnSpPr>
        <p:spPr>
          <a:xfrm>
            <a:off x="2350169" y="3810000"/>
            <a:ext cx="7226968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B895F4-3E5D-4B38-9BB8-E2187FAFB0D4}"/>
              </a:ext>
            </a:extLst>
          </p:cNvPr>
          <p:cNvCxnSpPr>
            <a:cxnSpLocks/>
          </p:cNvCxnSpPr>
          <p:nvPr/>
        </p:nvCxnSpPr>
        <p:spPr>
          <a:xfrm>
            <a:off x="2510590" y="4323348"/>
            <a:ext cx="2167288" cy="0"/>
          </a:xfrm>
          <a:prstGeom prst="line">
            <a:avLst/>
          </a:prstGeom>
          <a:ln w="28575">
            <a:solidFill>
              <a:srgbClr val="BE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7989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3DA05-555B-49F9-B516-07369EE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84" y="524106"/>
            <a:ext cx="6537127" cy="57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44173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4CD4F-068D-45FE-9567-58F0AA3FC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66" y="577265"/>
            <a:ext cx="7353801" cy="5470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98C47-9FD6-4359-B203-A47D651F9510}"/>
              </a:ext>
            </a:extLst>
          </p:cNvPr>
          <p:cNvSpPr txBox="1"/>
          <p:nvPr/>
        </p:nvSpPr>
        <p:spPr>
          <a:xfrm>
            <a:off x="160422" y="1491916"/>
            <a:ext cx="283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Complete the </a:t>
            </a:r>
            <a:r>
              <a:rPr lang="en-US" sz="3600" dirty="0" err="1">
                <a:solidFill>
                  <a:srgbClr val="0070C0"/>
                </a:solidFill>
              </a:rPr>
              <a:t>spidergram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9914F8-5BA0-4DB8-AB9A-7B15BDB7B090}"/>
              </a:ext>
            </a:extLst>
          </p:cNvPr>
          <p:cNvSpPr/>
          <p:nvPr/>
        </p:nvSpPr>
        <p:spPr>
          <a:xfrm>
            <a:off x="6400800" y="1528486"/>
            <a:ext cx="1748590" cy="834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84BD4C-4EF6-4F17-AE63-581235CF7AC1}"/>
              </a:ext>
            </a:extLst>
          </p:cNvPr>
          <p:cNvSpPr/>
          <p:nvPr/>
        </p:nvSpPr>
        <p:spPr>
          <a:xfrm>
            <a:off x="8527881" y="1528486"/>
            <a:ext cx="1939592" cy="9302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DBD40D-62DF-422D-BDEF-88A8FF736AA7}"/>
              </a:ext>
            </a:extLst>
          </p:cNvPr>
          <p:cNvSpPr/>
          <p:nvPr/>
        </p:nvSpPr>
        <p:spPr>
          <a:xfrm>
            <a:off x="8718883" y="3240757"/>
            <a:ext cx="1748590" cy="513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3D0F06-C581-48D4-B85A-83C236D385D9}"/>
              </a:ext>
            </a:extLst>
          </p:cNvPr>
          <p:cNvSpPr/>
          <p:nvPr/>
        </p:nvSpPr>
        <p:spPr>
          <a:xfrm>
            <a:off x="8149389" y="4483719"/>
            <a:ext cx="1428951" cy="4898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E3C0B6-AEC0-470A-A28C-3CD19C60B806}"/>
              </a:ext>
            </a:extLst>
          </p:cNvPr>
          <p:cNvSpPr/>
          <p:nvPr/>
        </p:nvSpPr>
        <p:spPr>
          <a:xfrm>
            <a:off x="4692315" y="4728637"/>
            <a:ext cx="3194385" cy="12263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D3BBDC-B26A-4BB3-80F9-AEC8CE754736}"/>
              </a:ext>
            </a:extLst>
          </p:cNvPr>
          <p:cNvSpPr/>
          <p:nvPr/>
        </p:nvSpPr>
        <p:spPr>
          <a:xfrm>
            <a:off x="3634741" y="3348790"/>
            <a:ext cx="2461260" cy="545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6688A2-82F0-4B51-A231-554BF3C1A1EC}"/>
              </a:ext>
            </a:extLst>
          </p:cNvPr>
          <p:cNvSpPr/>
          <p:nvPr/>
        </p:nvSpPr>
        <p:spPr>
          <a:xfrm>
            <a:off x="3634741" y="1894625"/>
            <a:ext cx="2156460" cy="4680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10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EB8AB-F41C-467C-A0DA-26D556D0E28B}"/>
              </a:ext>
            </a:extLst>
          </p:cNvPr>
          <p:cNvSpPr/>
          <p:nvPr/>
        </p:nvSpPr>
        <p:spPr>
          <a:xfrm>
            <a:off x="1028699" y="1203008"/>
            <a:ext cx="98526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Hi Jessica, How are you doing? Did you enjoy your holiday?  We went to Zakynthos in Greece. We stayed in a  big hotel for two weeks. The weather was fantastic. We went on boat trips, swam in the sea, and went souvenir shopping. I took lots of photos. It was the best holiday ever! </a:t>
            </a:r>
          </a:p>
          <a:p>
            <a:endParaRPr lang="en-US" sz="3600" dirty="0"/>
          </a:p>
          <a:p>
            <a:r>
              <a:rPr lang="en-US" sz="3600" dirty="0"/>
              <a:t>Write back. </a:t>
            </a:r>
          </a:p>
          <a:p>
            <a:r>
              <a:rPr lang="en-US" sz="3600" dirty="0"/>
              <a:t>Allison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12F9A-8A7A-4964-BDD2-FEED1C3D5FA5}"/>
              </a:ext>
            </a:extLst>
          </p:cNvPr>
          <p:cNvSpPr txBox="1"/>
          <p:nvPr/>
        </p:nvSpPr>
        <p:spPr>
          <a:xfrm>
            <a:off x="673767" y="655350"/>
            <a:ext cx="612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Sample letter</a:t>
            </a:r>
          </a:p>
        </p:txBody>
      </p:sp>
    </p:spTree>
    <p:extLst>
      <p:ext uri="{BB962C8B-B14F-4D97-AF65-F5344CB8AC3E}">
        <p14:creationId xmlns:p14="http://schemas.microsoft.com/office/powerpoint/2010/main" val="38323170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9B515E-7F4A-44A2-8059-D45E8D3033FA}"/>
              </a:ext>
            </a:extLst>
          </p:cNvPr>
          <p:cNvSpPr/>
          <p:nvPr/>
        </p:nvSpPr>
        <p:spPr>
          <a:xfrm>
            <a:off x="444759" y="2366121"/>
            <a:ext cx="1125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- </a:t>
            </a: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test-taking skills (Reading, Listening, and Writing).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CDB12-232C-44B5-9356-CE7616FCF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101"/>
            <a:ext cx="5839326" cy="5699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AB822-7CE7-4145-82EB-62673CE6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431" y="1310423"/>
            <a:ext cx="6467274" cy="36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3320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62"/>
            <a:ext cx="10058400" cy="57317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078" y="2504208"/>
            <a:ext cx="113262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 test-taking skills (Reading, Listening, and Writing).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5 Test 2</a:t>
            </a:r>
            <a:r>
              <a:rPr lang="en-US" sz="3600" i="1" dirty="0">
                <a:solidFill>
                  <a:srgbClr val="0070C0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TA 6 Right on</a:t>
            </a:r>
            <a:r>
              <a:rPr lang="en-US" sz="3600" i="1" dirty="0">
                <a:solidFill>
                  <a:srgbClr val="0070C0"/>
                </a:solidFill>
              </a:rPr>
              <a:t> (pp. 48-49).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102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552140"/>
            <a:ext cx="10058400" cy="5753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4C5FF-0491-4CD7-9348-9572FCCF4A22}"/>
              </a:ext>
            </a:extLst>
          </p:cNvPr>
          <p:cNvSpPr txBox="1"/>
          <p:nvPr/>
        </p:nvSpPr>
        <p:spPr>
          <a:xfrm>
            <a:off x="577516" y="705853"/>
            <a:ext cx="1068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Work in groups. List down as many things you can remember about the UK so far.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88927E-8BCA-4903-B3D3-C5388C398138}"/>
              </a:ext>
            </a:extLst>
          </p:cNvPr>
          <p:cNvSpPr/>
          <p:nvPr/>
        </p:nvSpPr>
        <p:spPr>
          <a:xfrm>
            <a:off x="4347410" y="3686854"/>
            <a:ext cx="2887579" cy="1411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UK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02727A-F6E6-4364-BE20-2EDE408707FB}"/>
              </a:ext>
            </a:extLst>
          </p:cNvPr>
          <p:cNvSpPr/>
          <p:nvPr/>
        </p:nvSpPr>
        <p:spPr>
          <a:xfrm>
            <a:off x="7186863" y="2630905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A7E56A-448A-4B6E-B729-7A3EEC1BBBEC}"/>
              </a:ext>
            </a:extLst>
          </p:cNvPr>
          <p:cNvSpPr/>
          <p:nvPr/>
        </p:nvSpPr>
        <p:spPr>
          <a:xfrm>
            <a:off x="5169569" y="2360785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0F8E9-0055-4745-97E6-3DF43CB63189}"/>
              </a:ext>
            </a:extLst>
          </p:cNvPr>
          <p:cNvSpPr/>
          <p:nvPr/>
        </p:nvSpPr>
        <p:spPr>
          <a:xfrm>
            <a:off x="3463090" y="2434156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BE128A-3E2C-4047-8137-9AD343C3B4F3}"/>
              </a:ext>
            </a:extLst>
          </p:cNvPr>
          <p:cNvSpPr/>
          <p:nvPr/>
        </p:nvSpPr>
        <p:spPr>
          <a:xfrm>
            <a:off x="2067427" y="3507205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358FEE-2E48-4CA0-B6C9-DDFF87EFD653}"/>
              </a:ext>
            </a:extLst>
          </p:cNvPr>
          <p:cNvSpPr/>
          <p:nvPr/>
        </p:nvSpPr>
        <p:spPr>
          <a:xfrm>
            <a:off x="2509587" y="4626374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4A7C6D-1117-46BB-982F-CDB8DFD40566}"/>
              </a:ext>
            </a:extLst>
          </p:cNvPr>
          <p:cNvSpPr/>
          <p:nvPr/>
        </p:nvSpPr>
        <p:spPr>
          <a:xfrm>
            <a:off x="7677149" y="3754675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DDA4AF-B46D-459E-BD76-DB4A0DD450E2}"/>
              </a:ext>
            </a:extLst>
          </p:cNvPr>
          <p:cNvSpPr/>
          <p:nvPr/>
        </p:nvSpPr>
        <p:spPr>
          <a:xfrm>
            <a:off x="7244012" y="5154113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4E06B6-97BF-420C-918F-DC52EF557D8F}"/>
              </a:ext>
            </a:extLst>
          </p:cNvPr>
          <p:cNvSpPr/>
          <p:nvPr/>
        </p:nvSpPr>
        <p:spPr>
          <a:xfrm>
            <a:off x="3463090" y="5553161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99CA99-CE66-4BC7-BD84-64C73CA42701}"/>
              </a:ext>
            </a:extLst>
          </p:cNvPr>
          <p:cNvSpPr/>
          <p:nvPr/>
        </p:nvSpPr>
        <p:spPr>
          <a:xfrm>
            <a:off x="5398168" y="5626533"/>
            <a:ext cx="1395663" cy="7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CA3882-D7EC-4DB7-BFF6-873E75F2F99C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791199" y="3232251"/>
            <a:ext cx="1" cy="454603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DBA3CD-07DB-4C49-8C18-53A71FFC7FDC}"/>
              </a:ext>
            </a:extLst>
          </p:cNvPr>
          <p:cNvCxnSpPr>
            <a:cxnSpLocks/>
          </p:cNvCxnSpPr>
          <p:nvPr/>
        </p:nvCxnSpPr>
        <p:spPr>
          <a:xfrm flipV="1">
            <a:off x="6412831" y="3330627"/>
            <a:ext cx="831181" cy="368494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55A039-E972-41E0-97D8-3CA7214810E9}"/>
              </a:ext>
            </a:extLst>
          </p:cNvPr>
          <p:cNvCxnSpPr>
            <a:cxnSpLocks/>
          </p:cNvCxnSpPr>
          <p:nvPr/>
        </p:nvCxnSpPr>
        <p:spPr>
          <a:xfrm flipH="1" flipV="1">
            <a:off x="4452685" y="3232251"/>
            <a:ext cx="716884" cy="522424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433840-F6D3-47B5-B98A-EE375C4F066D}"/>
              </a:ext>
            </a:extLst>
          </p:cNvPr>
          <p:cNvCxnSpPr>
            <a:cxnSpLocks/>
          </p:cNvCxnSpPr>
          <p:nvPr/>
        </p:nvCxnSpPr>
        <p:spPr>
          <a:xfrm flipH="1" flipV="1">
            <a:off x="3463091" y="3754675"/>
            <a:ext cx="989594" cy="288406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80A7B4-ED93-4093-8595-7D1E7711ED87}"/>
              </a:ext>
            </a:extLst>
          </p:cNvPr>
          <p:cNvCxnSpPr>
            <a:cxnSpLocks/>
          </p:cNvCxnSpPr>
          <p:nvPr/>
        </p:nvCxnSpPr>
        <p:spPr>
          <a:xfrm flipH="1">
            <a:off x="3905249" y="4742331"/>
            <a:ext cx="650206" cy="150511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828D81-FC69-4B82-B7B5-4F229BE4ED05}"/>
              </a:ext>
            </a:extLst>
          </p:cNvPr>
          <p:cNvCxnSpPr>
            <a:cxnSpLocks/>
          </p:cNvCxnSpPr>
          <p:nvPr/>
        </p:nvCxnSpPr>
        <p:spPr>
          <a:xfrm flipH="1">
            <a:off x="4443663" y="5080744"/>
            <a:ext cx="380998" cy="472416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8F6CBE-247F-4D53-8264-5F6DBBD82326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5791200" y="5098559"/>
            <a:ext cx="152401" cy="527974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BCC84B-18FE-407D-B155-81A11CE99B6D}"/>
              </a:ext>
            </a:extLst>
          </p:cNvPr>
          <p:cNvCxnSpPr>
            <a:cxnSpLocks/>
            <a:stCxn id="3" idx="5"/>
            <a:endCxn id="10" idx="1"/>
          </p:cNvCxnSpPr>
          <p:nvPr/>
        </p:nvCxnSpPr>
        <p:spPr>
          <a:xfrm>
            <a:off x="6812113" y="4891820"/>
            <a:ext cx="431899" cy="661341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026C54-47F5-40FE-AC73-A4F904BC180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186863" y="4153723"/>
            <a:ext cx="490286" cy="0"/>
          </a:xfrm>
          <a:prstGeom prst="straightConnector1">
            <a:avLst/>
          </a:prstGeom>
          <a:ln w="38100">
            <a:solidFill>
              <a:srgbClr val="B131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2439D86-7F4D-4F76-814D-E40011B41833}"/>
              </a:ext>
            </a:extLst>
          </p:cNvPr>
          <p:cNvSpPr txBox="1"/>
          <p:nvPr/>
        </p:nvSpPr>
        <p:spPr>
          <a:xfrm>
            <a:off x="7339264" y="2768729"/>
            <a:ext cx="1527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London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D855C4-7DF5-4CE5-83CB-21BACBCCE9C0}"/>
              </a:ext>
            </a:extLst>
          </p:cNvPr>
          <p:cNvSpPr txBox="1"/>
          <p:nvPr/>
        </p:nvSpPr>
        <p:spPr>
          <a:xfrm>
            <a:off x="7611476" y="3694922"/>
            <a:ext cx="1527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Queen Elizabeth</a:t>
            </a:r>
          </a:p>
        </p:txBody>
      </p:sp>
    </p:spTree>
    <p:extLst>
      <p:ext uri="{BB962C8B-B14F-4D97-AF65-F5344CB8AC3E}">
        <p14:creationId xmlns:p14="http://schemas.microsoft.com/office/powerpoint/2010/main" val="7274528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BCD81-BC4B-4782-AF9D-3FCE1FE6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47" y="0"/>
            <a:ext cx="6146233" cy="6566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9F309E-586F-463C-BB46-C548DFF55757}"/>
              </a:ext>
            </a:extLst>
          </p:cNvPr>
          <p:cNvSpPr/>
          <p:nvPr/>
        </p:nvSpPr>
        <p:spPr>
          <a:xfrm>
            <a:off x="6962272" y="2448109"/>
            <a:ext cx="4636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was your holiday?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8F1C4-AD10-4A3A-B91B-DA0692205E63}"/>
              </a:ext>
            </a:extLst>
          </p:cNvPr>
          <p:cNvSpPr/>
          <p:nvPr/>
        </p:nvSpPr>
        <p:spPr>
          <a:xfrm>
            <a:off x="4767413" y="3342766"/>
            <a:ext cx="4636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What was the hotel like?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823F9-B8DD-4365-A45C-060A921EFF2B}"/>
              </a:ext>
            </a:extLst>
          </p:cNvPr>
          <p:cNvSpPr/>
          <p:nvPr/>
        </p:nvSpPr>
        <p:spPr>
          <a:xfrm>
            <a:off x="4081310" y="4519572"/>
            <a:ext cx="4636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What did you do?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0D903-339E-44CD-A993-B551515A563A}"/>
              </a:ext>
            </a:extLst>
          </p:cNvPr>
          <p:cNvSpPr/>
          <p:nvPr/>
        </p:nvSpPr>
        <p:spPr>
          <a:xfrm>
            <a:off x="3940590" y="5981326"/>
            <a:ext cx="6043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It sounds like you had a great time.</a:t>
            </a:r>
          </a:p>
        </p:txBody>
      </p:sp>
    </p:spTree>
    <p:extLst>
      <p:ext uri="{BB962C8B-B14F-4D97-AF65-F5344CB8AC3E}">
        <p14:creationId xmlns:p14="http://schemas.microsoft.com/office/powerpoint/2010/main" val="29956587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30" y="705678"/>
            <a:ext cx="9125339" cy="5565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296" y="3870564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565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82A7DB-2212-4300-899A-3A8E0C136455}"/>
              </a:ext>
            </a:extLst>
          </p:cNvPr>
          <p:cNvSpPr/>
          <p:nvPr/>
        </p:nvSpPr>
        <p:spPr>
          <a:xfrm>
            <a:off x="128337" y="657726"/>
            <a:ext cx="2165684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73D62-5673-422E-8435-C76E17BC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095" y="324605"/>
            <a:ext cx="6067926" cy="6208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04591-2F0F-4C45-93D7-7377C75A88F0}"/>
              </a:ext>
            </a:extLst>
          </p:cNvPr>
          <p:cNvSpPr txBox="1"/>
          <p:nvPr/>
        </p:nvSpPr>
        <p:spPr>
          <a:xfrm>
            <a:off x="2495550" y="680607"/>
            <a:ext cx="276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Underline the key words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DA8FF9-EB59-420B-A2D2-C29905525725}"/>
              </a:ext>
            </a:extLst>
          </p:cNvPr>
          <p:cNvCxnSpPr/>
          <p:nvPr/>
        </p:nvCxnSpPr>
        <p:spPr>
          <a:xfrm>
            <a:off x="6336632" y="786063"/>
            <a:ext cx="1347536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01E0EF-90BE-491D-8EE4-35312639A431}"/>
              </a:ext>
            </a:extLst>
          </p:cNvPr>
          <p:cNvCxnSpPr>
            <a:cxnSpLocks/>
          </p:cNvCxnSpPr>
          <p:nvPr/>
        </p:nvCxnSpPr>
        <p:spPr>
          <a:xfrm>
            <a:off x="6690761" y="1168868"/>
            <a:ext cx="4419199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C4F68A-BAA3-482F-ACEE-8B6FDA02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4546"/>
            <a:ext cx="5395742" cy="32806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B7C95A-7B07-44F1-ABDE-98A3384D9DE4}"/>
              </a:ext>
            </a:extLst>
          </p:cNvPr>
          <p:cNvCxnSpPr>
            <a:cxnSpLocks/>
          </p:cNvCxnSpPr>
          <p:nvPr/>
        </p:nvCxnSpPr>
        <p:spPr>
          <a:xfrm>
            <a:off x="467226" y="2927684"/>
            <a:ext cx="2941721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D813FD-18CE-4A3A-8B6C-3A7B20C04331}"/>
              </a:ext>
            </a:extLst>
          </p:cNvPr>
          <p:cNvCxnSpPr>
            <a:cxnSpLocks/>
          </p:cNvCxnSpPr>
          <p:nvPr/>
        </p:nvCxnSpPr>
        <p:spPr>
          <a:xfrm>
            <a:off x="1483083" y="3268981"/>
            <a:ext cx="3237507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33583B-C3E6-4849-8EA3-DA40B75904AE}"/>
              </a:ext>
            </a:extLst>
          </p:cNvPr>
          <p:cNvCxnSpPr>
            <a:cxnSpLocks/>
          </p:cNvCxnSpPr>
          <p:nvPr/>
        </p:nvCxnSpPr>
        <p:spPr>
          <a:xfrm>
            <a:off x="467226" y="3697705"/>
            <a:ext cx="4120816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D2E80F-A077-4256-8162-987E4441381F}"/>
              </a:ext>
            </a:extLst>
          </p:cNvPr>
          <p:cNvCxnSpPr>
            <a:cxnSpLocks/>
          </p:cNvCxnSpPr>
          <p:nvPr/>
        </p:nvCxnSpPr>
        <p:spPr>
          <a:xfrm>
            <a:off x="467226" y="4134851"/>
            <a:ext cx="1826795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AFAFF-A51F-4A30-B6A2-6DF21D81852A}"/>
              </a:ext>
            </a:extLst>
          </p:cNvPr>
          <p:cNvCxnSpPr>
            <a:cxnSpLocks/>
          </p:cNvCxnSpPr>
          <p:nvPr/>
        </p:nvCxnSpPr>
        <p:spPr>
          <a:xfrm>
            <a:off x="467226" y="4531894"/>
            <a:ext cx="2230645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7041E3-083C-4880-8DE0-FB69238EA7D3}"/>
              </a:ext>
            </a:extLst>
          </p:cNvPr>
          <p:cNvCxnSpPr>
            <a:cxnSpLocks/>
          </p:cNvCxnSpPr>
          <p:nvPr/>
        </p:nvCxnSpPr>
        <p:spPr>
          <a:xfrm>
            <a:off x="3408947" y="4531894"/>
            <a:ext cx="248653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0D7D56-37E6-4E70-A0D3-BC8E867AFB2E}"/>
              </a:ext>
            </a:extLst>
          </p:cNvPr>
          <p:cNvCxnSpPr>
            <a:cxnSpLocks/>
          </p:cNvCxnSpPr>
          <p:nvPr/>
        </p:nvCxnSpPr>
        <p:spPr>
          <a:xfrm>
            <a:off x="467226" y="4868779"/>
            <a:ext cx="2137611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389C88-1204-4DF1-A6B8-EA8C79ECC9CC}"/>
              </a:ext>
            </a:extLst>
          </p:cNvPr>
          <p:cNvCxnSpPr>
            <a:cxnSpLocks/>
          </p:cNvCxnSpPr>
          <p:nvPr/>
        </p:nvCxnSpPr>
        <p:spPr>
          <a:xfrm>
            <a:off x="467226" y="5366084"/>
            <a:ext cx="3880185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2D795A-DDAF-4B81-9815-2D7E707D7D23}"/>
              </a:ext>
            </a:extLst>
          </p:cNvPr>
          <p:cNvCxnSpPr>
            <a:cxnSpLocks/>
          </p:cNvCxnSpPr>
          <p:nvPr/>
        </p:nvCxnSpPr>
        <p:spPr>
          <a:xfrm>
            <a:off x="467226" y="5742671"/>
            <a:ext cx="1201554" cy="0"/>
          </a:xfrm>
          <a:prstGeom prst="line">
            <a:avLst/>
          </a:prstGeom>
          <a:ln w="57150">
            <a:solidFill>
              <a:srgbClr val="B1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106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789</Words>
  <Application>Microsoft Office PowerPoint</Application>
  <PresentationFormat>Widescreen</PresentationFormat>
  <Paragraphs>89</Paragraphs>
  <Slides>34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100</cp:revision>
  <dcterms:created xsi:type="dcterms:W3CDTF">2021-09-24T06:18:33Z</dcterms:created>
  <dcterms:modified xsi:type="dcterms:W3CDTF">2023-08-03T05:11:29Z</dcterms:modified>
</cp:coreProperties>
</file>