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CC5AB3-6F68-4426-83D0-06A5D2D9680B}" v="1" dt="2022-08-08T22:10:13.5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31" d="100"/>
          <a:sy n="31" d="100"/>
        </p:scale>
        <p:origin x="69" y="58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 Ha" userId="270efafb50020bd6" providerId="LiveId" clId="{2DCC5AB3-6F68-4426-83D0-06A5D2D9680B}"/>
    <pc:docChg chg="modSld">
      <pc:chgData name="Trang Ha" userId="270efafb50020bd6" providerId="LiveId" clId="{2DCC5AB3-6F68-4426-83D0-06A5D2D9680B}" dt="2022-08-08T22:10:13.562" v="93" actId="478"/>
      <pc:docMkLst>
        <pc:docMk/>
      </pc:docMkLst>
      <pc:sldChg chg="delSp modSp mod">
        <pc:chgData name="Trang Ha" userId="270efafb50020bd6" providerId="LiveId" clId="{2DCC5AB3-6F68-4426-83D0-06A5D2D9680B}" dt="2022-08-08T22:10:13.562" v="93" actId="478"/>
        <pc:sldMkLst>
          <pc:docMk/>
          <pc:sldMk cId="4184934910" sldId="427"/>
        </pc:sldMkLst>
        <pc:spChg chg="mod">
          <ac:chgData name="Trang Ha" userId="270efafb50020bd6" providerId="LiveId" clId="{2DCC5AB3-6F68-4426-83D0-06A5D2D9680B}" dt="2022-08-08T22:10:09.763" v="92" actId="20577"/>
          <ac:spMkLst>
            <pc:docMk/>
            <pc:sldMk cId="4184934910" sldId="427"/>
            <ac:spMk id="27" creationId="{00000000-0000-0000-0000-000000000000}"/>
          </ac:spMkLst>
        </pc:spChg>
        <pc:picChg chg="del">
          <ac:chgData name="Trang Ha" userId="270efafb50020bd6" providerId="LiveId" clId="{2DCC5AB3-6F68-4426-83D0-06A5D2D9680B}" dt="2022-08-08T22:10:13.562" v="93" actId="478"/>
          <ac:picMkLst>
            <pc:docMk/>
            <pc:sldMk cId="4184934910" sldId="427"/>
            <ac:picMk id="2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859765" y="3581400"/>
            <a:ext cx="5977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Giăng giăng: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dàn ra theo chiều ngang. </a:t>
            </a: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9673</TotalTime>
  <Words>19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Trang Ha</cp:lastModifiedBy>
  <cp:revision>1044</cp:revision>
  <dcterms:created xsi:type="dcterms:W3CDTF">2008-09-09T22:52:10Z</dcterms:created>
  <dcterms:modified xsi:type="dcterms:W3CDTF">2022-08-08T22:10:21Z</dcterms:modified>
</cp:coreProperties>
</file>