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52" r:id="rId1"/>
  </p:sldMasterIdLst>
  <p:sldIdLst>
    <p:sldId id="257" r:id="rId2"/>
    <p:sldId id="259" r:id="rId3"/>
    <p:sldId id="260" r:id="rId4"/>
    <p:sldId id="287" r:id="rId5"/>
    <p:sldId id="261" r:id="rId6"/>
    <p:sldId id="262" r:id="rId7"/>
    <p:sldId id="263" r:id="rId8"/>
    <p:sldId id="264" r:id="rId9"/>
    <p:sldId id="265" r:id="rId10"/>
    <p:sldId id="293" r:id="rId11"/>
    <p:sldId id="266" r:id="rId12"/>
    <p:sldId id="290" r:id="rId13"/>
    <p:sldId id="292" r:id="rId14"/>
    <p:sldId id="291" r:id="rId15"/>
    <p:sldId id="289" r:id="rId16"/>
    <p:sldId id="286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7" d="100"/>
          <a:sy n="77" d="100"/>
        </p:scale>
        <p:origin x="22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50070-2D9F-4B65-8F39-6EB20702C83F}" type="datetimeFigureOut">
              <a:rPr lang="en-US" smtClean="0"/>
              <a:t>7/24/2022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834998-E252-4DC4-8092-4F4FC43082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73055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299C925-B5FF-4638-8A0C-2C354DC74379}" type="datetimeFigureOut">
              <a:rPr lang="en-US" smtClean="0"/>
              <a:pPr>
                <a:defRPr/>
              </a:pPr>
              <a:t>7/24/2022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38E26-BF8B-4032-A937-51326D9D9A4A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302966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299C925-B5FF-4638-8A0C-2C354DC74379}" type="datetimeFigureOut">
              <a:rPr lang="en-US" smtClean="0"/>
              <a:pPr>
                <a:defRPr/>
              </a:pPr>
              <a:t>7/24/2022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38E26-BF8B-4032-A937-51326D9D9A4A}" type="slidenum">
              <a:rPr lang="en-US" altLang="en-US" smtClean="0"/>
              <a:pPr/>
              <a:t>‹#›</a:t>
            </a:fld>
            <a:endParaRPr lang="en-US" alt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59182042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299C925-B5FF-4638-8A0C-2C354DC74379}" type="datetimeFigureOut">
              <a:rPr lang="en-US" smtClean="0"/>
              <a:pPr>
                <a:defRPr/>
              </a:pPr>
              <a:t>7/24/2022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38E26-BF8B-4032-A937-51326D9D9A4A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8643075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299C925-B5FF-4638-8A0C-2C354DC74379}" type="datetimeFigureOut">
              <a:rPr lang="en-US" smtClean="0"/>
              <a:pPr>
                <a:defRPr/>
              </a:pPr>
              <a:t>7/24/2022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38E26-BF8B-4032-A937-51326D9D9A4A}" type="slidenum">
              <a:rPr lang="en-US" altLang="en-US" smtClean="0"/>
              <a:pPr/>
              <a:t>‹#›</a:t>
            </a:fld>
            <a:endParaRPr lang="en-US" alt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5652098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299C925-B5FF-4638-8A0C-2C354DC74379}" type="datetimeFigureOut">
              <a:rPr lang="en-US" smtClean="0"/>
              <a:pPr>
                <a:defRPr/>
              </a:pPr>
              <a:t>7/24/2022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38E26-BF8B-4032-A937-51326D9D9A4A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0217611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50070-2D9F-4B65-8F39-6EB20702C83F}" type="datetimeFigureOut">
              <a:rPr lang="en-US" smtClean="0"/>
              <a:t>7/24/2022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834998-E252-4DC4-8092-4F4FC43082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795564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50070-2D9F-4B65-8F39-6EB20702C83F}" type="datetimeFigureOut">
              <a:rPr lang="en-US" smtClean="0"/>
              <a:t>7/24/2022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834998-E252-4DC4-8092-4F4FC43082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0395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50070-2D9F-4B65-8F39-6EB20702C83F}" type="datetimeFigureOut">
              <a:rPr lang="en-US" smtClean="0"/>
              <a:t>7/24/2022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834998-E252-4DC4-8092-4F4FC43082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34884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50070-2D9F-4B65-8F39-6EB20702C83F}" type="datetimeFigureOut">
              <a:rPr lang="en-US" smtClean="0"/>
              <a:t>7/24/2022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834998-E252-4DC4-8092-4F4FC43082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97690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50070-2D9F-4B65-8F39-6EB20702C83F}" type="datetimeFigureOut">
              <a:rPr lang="en-US" smtClean="0"/>
              <a:t>7/24/2022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834998-E252-4DC4-8092-4F4FC43082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32315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50070-2D9F-4B65-8F39-6EB20702C83F}" type="datetimeFigureOut">
              <a:rPr lang="en-US" smtClean="0"/>
              <a:t>7/24/2022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834998-E252-4DC4-8092-4F4FC43082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07265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50070-2D9F-4B65-8F39-6EB20702C83F}" type="datetimeFigureOut">
              <a:rPr lang="en-US" smtClean="0"/>
              <a:t>7/24/2022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834998-E252-4DC4-8092-4F4FC43082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75870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50070-2D9F-4B65-8F39-6EB20702C83F}" type="datetimeFigureOut">
              <a:rPr lang="en-US" smtClean="0"/>
              <a:t>7/24/2022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834998-E252-4DC4-8092-4F4FC43082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46947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50070-2D9F-4B65-8F39-6EB20702C83F}" type="datetimeFigureOut">
              <a:rPr lang="en-US" smtClean="0"/>
              <a:t>7/24/2022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834998-E252-4DC4-8092-4F4FC43082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96617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50070-2D9F-4B65-8F39-6EB20702C83F}" type="datetimeFigureOut">
              <a:rPr lang="en-US" smtClean="0"/>
              <a:t>7/24/2022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834998-E252-4DC4-8092-4F4FC43082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17689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E299C925-B5FF-4638-8A0C-2C354DC74379}" type="datetimeFigureOut">
              <a:rPr lang="en-US" smtClean="0"/>
              <a:pPr>
                <a:defRPr/>
              </a:pPr>
              <a:t>7/24/2022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42438E26-BF8B-4032-A937-51326D9D9A4A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344951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53" r:id="rId1"/>
    <p:sldLayoutId id="2147484054" r:id="rId2"/>
    <p:sldLayoutId id="2147484055" r:id="rId3"/>
    <p:sldLayoutId id="2147484056" r:id="rId4"/>
    <p:sldLayoutId id="2147484057" r:id="rId5"/>
    <p:sldLayoutId id="2147484058" r:id="rId6"/>
    <p:sldLayoutId id="2147484059" r:id="rId7"/>
    <p:sldLayoutId id="2147484060" r:id="rId8"/>
    <p:sldLayoutId id="2147484061" r:id="rId9"/>
    <p:sldLayoutId id="2147484062" r:id="rId10"/>
    <p:sldLayoutId id="2147484063" r:id="rId11"/>
    <p:sldLayoutId id="2147484064" r:id="rId12"/>
    <p:sldLayoutId id="2147484065" r:id="rId13"/>
    <p:sldLayoutId id="2147484066" r:id="rId14"/>
    <p:sldLayoutId id="2147484067" r:id="rId15"/>
    <p:sldLayoutId id="2147484068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40687275-0DEC-2F94-69DF-44B8494917CA}"/>
              </a:ext>
            </a:extLst>
          </p:cNvPr>
          <p:cNvSpPr txBox="1">
            <a:spLocks/>
          </p:cNvSpPr>
          <p:nvPr/>
        </p:nvSpPr>
        <p:spPr>
          <a:xfrm>
            <a:off x="959768" y="2689723"/>
            <a:ext cx="8804635" cy="1629747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en-US" sz="4800" b="1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TRAO ĐỔI CHẤT VÀ </a:t>
            </a:r>
            <a:endParaRPr lang="vi-VN" sz="4800" b="1" dirty="0">
              <a:ln w="12700">
                <a:solidFill>
                  <a:schemeClr val="accent3">
                    <a:lumMod val="50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innerShdw blurRad="177800">
                  <a:schemeClr val="accent3">
                    <a:lumMod val="50000"/>
                  </a:schemeClr>
                </a:inn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4800" b="1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CHUYỂN HÓA NĂNG LƯỢNG </a:t>
            </a:r>
            <a:br>
              <a:rPr lang="en-US" sz="4800" b="1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800" b="1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Ở SINH VẬT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C46E21E-C340-4F48-9916-CDD5051B4827}"/>
              </a:ext>
            </a:extLst>
          </p:cNvPr>
          <p:cNvSpPr/>
          <p:nvPr/>
        </p:nvSpPr>
        <p:spPr>
          <a:xfrm>
            <a:off x="1247867" y="745708"/>
            <a:ext cx="9225699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5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BÀI ÔN TẬP </a:t>
            </a:r>
            <a:r>
              <a:rPr lang="en-US" sz="54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CHỦ ĐỀ 7</a:t>
            </a:r>
            <a:endParaRPr lang="vi-VN" sz="5400" b="1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5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5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vi-VN" sz="5400" dirty="0"/>
          </a:p>
        </p:txBody>
      </p:sp>
    </p:spTree>
    <p:extLst>
      <p:ext uri="{BB962C8B-B14F-4D97-AF65-F5344CB8AC3E}">
        <p14:creationId xmlns:p14="http://schemas.microsoft.com/office/powerpoint/2010/main" val="39133768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23BAAC-91CB-447F-8D68-ADA3497533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2318" y="584342"/>
            <a:ext cx="11713580" cy="5234074"/>
          </a:xfrm>
        </p:spPr>
        <p:txBody>
          <a:bodyPr>
            <a:noAutofit/>
          </a:bodyPr>
          <a:lstStyle/>
          <a:p>
            <a:pPr marL="0" indent="0">
              <a:lnSpc>
                <a:spcPct val="120000"/>
              </a:lnSpc>
              <a:spcBef>
                <a:spcPts val="600"/>
              </a:spcBef>
              <a:spcAft>
                <a:spcPts val="800"/>
              </a:spcAft>
              <a:buNone/>
            </a:pPr>
            <a:r>
              <a:rPr lang="en-US" sz="20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Bài</a:t>
            </a:r>
            <a:r>
              <a:rPr lang="en-US" sz="20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1: </a:t>
            </a:r>
            <a:r>
              <a:rPr lang="en-US" sz="20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Trong</a:t>
            </a:r>
            <a:r>
              <a:rPr lang="en-US" sz="20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trồng</a:t>
            </a:r>
            <a:r>
              <a:rPr lang="en-US" sz="20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trọt</a:t>
            </a:r>
            <a:r>
              <a:rPr lang="en-US" sz="20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để</a:t>
            </a:r>
            <a:r>
              <a:rPr lang="en-US" sz="20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cây </a:t>
            </a:r>
            <a:r>
              <a:rPr lang="en-US" sz="20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hút</a:t>
            </a:r>
            <a:r>
              <a:rPr lang="en-US" sz="20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nước</a:t>
            </a:r>
            <a:r>
              <a:rPr lang="en-US" sz="20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được</a:t>
            </a:r>
            <a:r>
              <a:rPr lang="en-US" sz="20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dễ</a:t>
            </a:r>
            <a:r>
              <a:rPr lang="en-US" sz="20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dàng</a:t>
            </a:r>
            <a:r>
              <a:rPr lang="en-US" sz="20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cần</a:t>
            </a:r>
            <a:r>
              <a:rPr lang="en-US" sz="20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chú</a:t>
            </a:r>
            <a:r>
              <a:rPr lang="en-US" sz="20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ý </a:t>
            </a:r>
            <a:r>
              <a:rPr lang="en-US" sz="20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nhũng</a:t>
            </a:r>
            <a:r>
              <a:rPr lang="en-US" sz="20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biện</a:t>
            </a:r>
            <a:r>
              <a:rPr lang="en-US" sz="20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pháp</a:t>
            </a:r>
            <a:r>
              <a:rPr lang="en-US" sz="20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kỹ</a:t>
            </a:r>
            <a:r>
              <a:rPr lang="en-US" sz="20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thuật</a:t>
            </a:r>
            <a:r>
              <a:rPr lang="en-US" sz="20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gì</a:t>
            </a:r>
            <a:r>
              <a:rPr lang="en-US" sz="20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? </a:t>
            </a:r>
            <a:r>
              <a:rPr lang="en-US" sz="20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Tại</a:t>
            </a:r>
            <a:r>
              <a:rPr lang="en-US" sz="20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sao</a:t>
            </a:r>
            <a:r>
              <a:rPr lang="en-US" sz="20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không</a:t>
            </a:r>
            <a:r>
              <a:rPr lang="en-US" sz="20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nên</a:t>
            </a:r>
            <a:r>
              <a:rPr lang="en-US" sz="20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tưới</a:t>
            </a:r>
            <a:r>
              <a:rPr lang="en-US" sz="20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nước</a:t>
            </a:r>
            <a:r>
              <a:rPr lang="en-US" sz="20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cho</a:t>
            </a:r>
            <a:r>
              <a:rPr lang="en-US" sz="20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cây </a:t>
            </a:r>
            <a:r>
              <a:rPr lang="en-US" sz="20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vào</a:t>
            </a:r>
            <a:r>
              <a:rPr lang="en-US" sz="20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buổi</a:t>
            </a:r>
            <a:r>
              <a:rPr lang="en-US" sz="20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trưa</a:t>
            </a:r>
            <a:r>
              <a:rPr lang="en-US" sz="20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?</a:t>
            </a:r>
            <a:endParaRPr lang="en-US" sz="2000" b="1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20000"/>
              </a:lnSpc>
              <a:spcBef>
                <a:spcPts val="600"/>
              </a:spcBef>
              <a:spcAft>
                <a:spcPts val="800"/>
              </a:spcAft>
              <a:buNone/>
            </a:pPr>
            <a:r>
              <a:rPr lang="en-US" sz="2000" b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Đáp án</a:t>
            </a:r>
          </a:p>
          <a:p>
            <a:pPr marL="0" indent="0" algn="just">
              <a:lnSpc>
                <a:spcPct val="120000"/>
              </a:lnSpc>
              <a:spcBef>
                <a:spcPts val="600"/>
              </a:spcBef>
              <a:spcAft>
                <a:spcPts val="800"/>
              </a:spcAft>
              <a:buNone/>
            </a:pPr>
            <a:r>
              <a:rPr lang="en-US" sz="2000" b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cây </a:t>
            </a:r>
            <a:r>
              <a:rPr lang="en-US" sz="2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hút</a:t>
            </a:r>
            <a:r>
              <a:rPr lang="en-US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dễ</a:t>
            </a:r>
            <a:r>
              <a:rPr lang="en-US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dàng</a:t>
            </a:r>
            <a:r>
              <a:rPr lang="en-US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cần</a:t>
            </a:r>
            <a:r>
              <a:rPr lang="en-US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chú</a:t>
            </a:r>
            <a:r>
              <a:rPr lang="en-US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ý </a:t>
            </a:r>
            <a:r>
              <a:rPr lang="en-US" sz="2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biện</a:t>
            </a:r>
            <a:r>
              <a:rPr lang="en-US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pháp</a:t>
            </a:r>
            <a:r>
              <a:rPr lang="en-US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kỹ</a:t>
            </a:r>
            <a:r>
              <a:rPr lang="en-US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thuật</a:t>
            </a:r>
            <a:r>
              <a:rPr lang="en-US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20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20000"/>
              </a:lnSpc>
              <a:spcBef>
                <a:spcPts val="600"/>
              </a:spcBef>
              <a:spcAft>
                <a:spcPts val="800"/>
              </a:spcAft>
              <a:buNone/>
            </a:pPr>
            <a:r>
              <a:rPr lang="en-US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+ </a:t>
            </a:r>
            <a:r>
              <a:rPr lang="en-US" sz="2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Xới</a:t>
            </a:r>
            <a:r>
              <a:rPr lang="en-US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2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thoáng</a:t>
            </a:r>
            <a:r>
              <a:rPr lang="en-US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khí</a:t>
            </a:r>
            <a:r>
              <a:rPr lang="en-US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cây </a:t>
            </a:r>
            <a:r>
              <a:rPr lang="en-US" sz="2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dễ</a:t>
            </a:r>
            <a:r>
              <a:rPr lang="en-US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hô</a:t>
            </a:r>
            <a:r>
              <a:rPr lang="en-US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hấp</a:t>
            </a:r>
            <a:r>
              <a:rPr lang="en-US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en-US" sz="2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cỏ</a:t>
            </a:r>
            <a:r>
              <a:rPr lang="en-US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2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tránh</a:t>
            </a:r>
            <a:r>
              <a:rPr lang="en-US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cạnh</a:t>
            </a:r>
            <a:r>
              <a:rPr lang="en-US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tranh</a:t>
            </a:r>
            <a:r>
              <a:rPr lang="en-US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ăn</a:t>
            </a:r>
            <a:r>
              <a:rPr lang="en-US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en-US" sz="2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sục</a:t>
            </a:r>
            <a:r>
              <a:rPr lang="en-US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bùn</a:t>
            </a:r>
            <a:r>
              <a:rPr lang="en-US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2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phá</a:t>
            </a:r>
            <a:r>
              <a:rPr lang="en-US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vỡ</a:t>
            </a:r>
            <a:r>
              <a:rPr lang="en-US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tầng</a:t>
            </a:r>
            <a:r>
              <a:rPr lang="en-US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oxi</a:t>
            </a:r>
            <a:r>
              <a:rPr lang="en-US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hóa</a:t>
            </a:r>
            <a:r>
              <a:rPr lang="en-US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khử</a:t>
            </a:r>
            <a:r>
              <a:rPr lang="en-US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hạn</a:t>
            </a:r>
            <a:r>
              <a:rPr lang="en-US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chết</a:t>
            </a:r>
            <a:r>
              <a:rPr lang="en-US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mất</a:t>
            </a:r>
            <a:r>
              <a:rPr lang="en-US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dinh</a:t>
            </a:r>
            <a:r>
              <a:rPr lang="en-US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dưỡng</a:t>
            </a:r>
            <a:r>
              <a:rPr lang="en-US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endParaRPr lang="en-US" sz="20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20000"/>
              </a:lnSpc>
              <a:spcBef>
                <a:spcPts val="600"/>
              </a:spcBef>
              <a:spcAft>
                <a:spcPts val="800"/>
              </a:spcAft>
              <a:buNone/>
            </a:pPr>
            <a:r>
              <a:rPr lang="en-US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nên</a:t>
            </a:r>
            <a:r>
              <a:rPr lang="en-US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tưới</a:t>
            </a:r>
            <a:r>
              <a:rPr lang="en-US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cây </a:t>
            </a:r>
            <a:r>
              <a:rPr lang="en-US" sz="2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buổi</a:t>
            </a:r>
            <a:r>
              <a:rPr lang="en-US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trưa</a:t>
            </a:r>
            <a:r>
              <a:rPr lang="en-US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vì</a:t>
            </a:r>
            <a:r>
              <a:rPr lang="en-US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20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20000"/>
              </a:lnSpc>
              <a:spcBef>
                <a:spcPts val="600"/>
              </a:spcBef>
              <a:spcAft>
                <a:spcPts val="800"/>
              </a:spcAft>
              <a:buNone/>
            </a:pPr>
            <a:r>
              <a:rPr lang="en-US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+ </a:t>
            </a:r>
            <a:r>
              <a:rPr lang="en-US" sz="2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Buổi</a:t>
            </a:r>
            <a:r>
              <a:rPr lang="en-US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trưa</a:t>
            </a:r>
            <a:r>
              <a:rPr lang="en-US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ánh</a:t>
            </a:r>
            <a:r>
              <a:rPr lang="en-US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sáng</a:t>
            </a:r>
            <a:r>
              <a:rPr lang="en-US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nhiệt</a:t>
            </a:r>
            <a:r>
              <a:rPr lang="en-US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đội</a:t>
            </a:r>
            <a:r>
              <a:rPr lang="en-US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cao</a:t>
            </a:r>
            <a:r>
              <a:rPr lang="en-US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cây </a:t>
            </a:r>
            <a:r>
              <a:rPr lang="en-US" sz="2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hô</a:t>
            </a:r>
            <a:r>
              <a:rPr lang="en-US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hấp</a:t>
            </a:r>
            <a:r>
              <a:rPr lang="en-US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mạnh</a:t>
            </a:r>
            <a:r>
              <a:rPr lang="en-US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cần</a:t>
            </a:r>
            <a:r>
              <a:rPr lang="en-US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nhiều</a:t>
            </a:r>
            <a:r>
              <a:rPr lang="en-US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khí</a:t>
            </a:r>
            <a:r>
              <a:rPr lang="en-US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oxygen. </a:t>
            </a:r>
            <a:r>
              <a:rPr lang="en-US" sz="2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Nếu</a:t>
            </a:r>
            <a:r>
              <a:rPr lang="en-US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tưới</a:t>
            </a:r>
            <a:r>
              <a:rPr lang="en-US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sẽ</a:t>
            </a:r>
            <a:r>
              <a:rPr lang="en-US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đát</a:t>
            </a:r>
            <a:r>
              <a:rPr lang="en-US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r>
              <a:rPr lang="en-US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nén</a:t>
            </a:r>
            <a:r>
              <a:rPr lang="en-US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chặt</a:t>
            </a:r>
            <a:r>
              <a:rPr lang="en-US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cây </a:t>
            </a:r>
            <a:r>
              <a:rPr lang="en-US" sz="2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lấy</a:t>
            </a:r>
            <a:r>
              <a:rPr lang="en-US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oxygen </a:t>
            </a:r>
            <a:r>
              <a:rPr lang="en-US" sz="2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phải</a:t>
            </a:r>
            <a:r>
              <a:rPr lang="en-US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hô</a:t>
            </a:r>
            <a:r>
              <a:rPr lang="en-US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háp</a:t>
            </a:r>
            <a:r>
              <a:rPr lang="en-US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kị</a:t>
            </a:r>
            <a:r>
              <a:rPr lang="en-US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khí</a:t>
            </a:r>
            <a:r>
              <a:rPr lang="en-US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năng</a:t>
            </a:r>
            <a:r>
              <a:rPr lang="en-US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lượng</a:t>
            </a:r>
            <a:r>
              <a:rPr lang="en-US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giảm</a:t>
            </a:r>
            <a:r>
              <a:rPr lang="en-US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thời</a:t>
            </a:r>
            <a:r>
              <a:rPr lang="en-US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sản</a:t>
            </a:r>
            <a:r>
              <a:rPr lang="en-US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phẩm</a:t>
            </a:r>
            <a:r>
              <a:rPr lang="en-US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độclàm</a:t>
            </a:r>
            <a:r>
              <a:rPr lang="en-US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cây </a:t>
            </a:r>
            <a:r>
              <a:rPr lang="en-US" sz="2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hút</a:t>
            </a:r>
            <a:r>
              <a:rPr lang="en-US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lá</a:t>
            </a:r>
            <a:r>
              <a:rPr lang="en-US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cây </a:t>
            </a:r>
            <a:r>
              <a:rPr lang="en-US" sz="2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vẫn</a:t>
            </a:r>
            <a:r>
              <a:rPr lang="en-US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thoát</a:t>
            </a:r>
            <a:r>
              <a:rPr lang="en-US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mạnh</a:t>
            </a:r>
            <a:r>
              <a:rPr lang="en-US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0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20000"/>
              </a:lnSpc>
              <a:spcBef>
                <a:spcPts val="600"/>
              </a:spcBef>
              <a:spcAft>
                <a:spcPts val="800"/>
              </a:spcAft>
              <a:buNone/>
            </a:pPr>
            <a:r>
              <a:rPr lang="en-US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+ </a:t>
            </a:r>
            <a:r>
              <a:rPr lang="en-US" sz="2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Mặt</a:t>
            </a:r>
            <a:r>
              <a:rPr lang="en-US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khác</a:t>
            </a:r>
            <a:r>
              <a:rPr lang="en-US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giọt</a:t>
            </a:r>
            <a:r>
              <a:rPr lang="en-US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đọng</a:t>
            </a:r>
            <a:r>
              <a:rPr lang="en-US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lá</a:t>
            </a:r>
            <a:r>
              <a:rPr lang="en-US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1 </a:t>
            </a:r>
            <a:r>
              <a:rPr lang="en-US" sz="2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thấu</a:t>
            </a:r>
            <a:r>
              <a:rPr lang="en-US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kính</a:t>
            </a:r>
            <a:r>
              <a:rPr lang="en-US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hấp</a:t>
            </a:r>
            <a:r>
              <a:rPr lang="en-US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thụ</a:t>
            </a:r>
            <a:r>
              <a:rPr lang="en-US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năng</a:t>
            </a:r>
            <a:r>
              <a:rPr lang="en-US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lượng</a:t>
            </a:r>
            <a:r>
              <a:rPr lang="en-US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ánh</a:t>
            </a:r>
            <a:r>
              <a:rPr lang="en-US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sáng</a:t>
            </a:r>
            <a:r>
              <a:rPr lang="en-US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mặt</a:t>
            </a:r>
            <a:r>
              <a:rPr lang="en-US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trời</a:t>
            </a:r>
            <a:r>
              <a:rPr lang="en-US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đốt</a:t>
            </a:r>
            <a:r>
              <a:rPr lang="en-US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nóng</a:t>
            </a:r>
            <a:r>
              <a:rPr lang="en-US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cây </a:t>
            </a:r>
            <a:r>
              <a:rPr lang="en-US" sz="2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cây </a:t>
            </a:r>
            <a:r>
              <a:rPr lang="en-US" sz="2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héo</a:t>
            </a:r>
            <a:r>
              <a:rPr lang="en-US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0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20000"/>
              </a:lnSpc>
              <a:spcBef>
                <a:spcPts val="600"/>
              </a:spcBef>
              <a:spcAft>
                <a:spcPts val="800"/>
              </a:spcAft>
              <a:buNone/>
            </a:pPr>
            <a:r>
              <a:rPr lang="en-US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+ </a:t>
            </a:r>
            <a:r>
              <a:rPr lang="en-US" sz="2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Nhiệt</a:t>
            </a:r>
            <a:r>
              <a:rPr lang="en-US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độ</a:t>
            </a:r>
            <a:r>
              <a:rPr lang="en-US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cao</a:t>
            </a:r>
            <a:r>
              <a:rPr lang="en-US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mặt</a:t>
            </a:r>
            <a:r>
              <a:rPr lang="en-US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tưới</a:t>
            </a:r>
            <a:r>
              <a:rPr lang="en-US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bốc</a:t>
            </a:r>
            <a:r>
              <a:rPr lang="en-US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hơi</a:t>
            </a:r>
            <a:r>
              <a:rPr lang="en-US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nóng</a:t>
            </a:r>
            <a:r>
              <a:rPr lang="en-US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héo</a:t>
            </a:r>
            <a:r>
              <a:rPr lang="en-US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lá</a:t>
            </a:r>
            <a:r>
              <a:rPr lang="en-US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0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20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20E97D9-74A0-43B9-82C9-2BC99389F0BE}"/>
              </a:ext>
            </a:extLst>
          </p:cNvPr>
          <p:cNvSpPr txBox="1"/>
          <p:nvPr/>
        </p:nvSpPr>
        <p:spPr>
          <a:xfrm>
            <a:off x="2917998" y="-36731"/>
            <a:ext cx="610222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US" sz="4000" b="1" i="0" u="none" strike="noStrike" kern="1200" normalizeH="0" baseline="0" noProof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BÀI ÔN TẬP CHƯƠNG 7</a:t>
            </a:r>
            <a:endParaRPr lang="en-US" sz="4000" b="1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07058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56F161-C2E2-52D1-CF66-E561B31DEE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2045" y="1111171"/>
            <a:ext cx="10764455" cy="4930192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sz="32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Bài</a:t>
            </a:r>
            <a:r>
              <a:rPr lang="en-US" sz="32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2: </a:t>
            </a:r>
            <a:r>
              <a:rPr lang="en-US" sz="32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Tại</a:t>
            </a:r>
            <a:r>
              <a:rPr lang="en-US" sz="32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sao</a:t>
            </a:r>
            <a:r>
              <a:rPr lang="en-US" sz="32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khi</a:t>
            </a:r>
            <a:r>
              <a:rPr lang="en-US" sz="32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lao</a:t>
            </a:r>
            <a:r>
              <a:rPr lang="en-US" sz="32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động</a:t>
            </a:r>
            <a:r>
              <a:rPr lang="en-US" sz="32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nặng</a:t>
            </a:r>
            <a:r>
              <a:rPr lang="en-US" sz="32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32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những</a:t>
            </a:r>
            <a:r>
              <a:rPr lang="en-US" sz="32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người</a:t>
            </a:r>
            <a:r>
              <a:rPr lang="en-US" sz="32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ít</a:t>
            </a:r>
            <a:r>
              <a:rPr lang="en-US" sz="32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luyện</a:t>
            </a:r>
            <a:r>
              <a:rPr lang="en-US" sz="32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tập</a:t>
            </a:r>
            <a:r>
              <a:rPr lang="en-US" sz="32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thể</a:t>
            </a:r>
            <a:r>
              <a:rPr lang="en-US" sz="32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lực</a:t>
            </a:r>
            <a:r>
              <a:rPr lang="en-US" sz="32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thường</a:t>
            </a:r>
            <a:r>
              <a:rPr lang="en-US" sz="32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thở</a:t>
            </a:r>
            <a:r>
              <a:rPr lang="en-US" sz="32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gấp</a:t>
            </a:r>
            <a:r>
              <a:rPr lang="en-US" sz="32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hơn</a:t>
            </a:r>
            <a:r>
              <a:rPr lang="en-US" sz="32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và</a:t>
            </a:r>
            <a:r>
              <a:rPr lang="en-US" sz="32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nhanh</a:t>
            </a:r>
            <a:r>
              <a:rPr lang="en-US" sz="32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mệt</a:t>
            </a:r>
            <a:r>
              <a:rPr lang="en-US" sz="32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hơn</a:t>
            </a:r>
            <a:r>
              <a:rPr lang="en-US" sz="32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những</a:t>
            </a:r>
            <a:r>
              <a:rPr lang="en-US" sz="32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người</a:t>
            </a:r>
            <a:r>
              <a:rPr lang="en-US" sz="32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hay </a:t>
            </a:r>
            <a:r>
              <a:rPr lang="en-US" sz="32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luyện</a:t>
            </a:r>
            <a:r>
              <a:rPr lang="en-US" sz="32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tập</a:t>
            </a:r>
            <a:r>
              <a:rPr lang="en-US" sz="32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thể</a:t>
            </a:r>
            <a:r>
              <a:rPr lang="en-US" sz="32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dục</a:t>
            </a:r>
            <a:r>
              <a:rPr lang="en-US" sz="32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thể</a:t>
            </a:r>
            <a:r>
              <a:rPr lang="en-US" sz="32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thao</a:t>
            </a:r>
            <a:r>
              <a:rPr lang="en-US" sz="32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?</a:t>
            </a:r>
          </a:p>
          <a:p>
            <a:pPr marL="0" indent="0" algn="just">
              <a:lnSpc>
                <a:spcPct val="115000"/>
              </a:lnSpc>
              <a:spcAft>
                <a:spcPts val="800"/>
              </a:spcAft>
              <a:buNone/>
            </a:pPr>
            <a:r>
              <a:rPr lang="en-US" sz="3200" b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Đáp án</a:t>
            </a:r>
          </a:p>
          <a:p>
            <a:pPr marL="0" indent="0" algn="just">
              <a:lnSpc>
                <a:spcPct val="115000"/>
              </a:lnSpc>
              <a:spcAft>
                <a:spcPts val="800"/>
              </a:spcAft>
              <a:buNone/>
            </a:pPr>
            <a:r>
              <a:rPr lang="en-US" sz="3200" b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32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thường</a:t>
            </a:r>
            <a:r>
              <a:rPr lang="en-US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xuyên</a:t>
            </a:r>
            <a:r>
              <a:rPr lang="en-US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luyện</a:t>
            </a:r>
            <a:r>
              <a:rPr lang="en-US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lực</a:t>
            </a:r>
            <a:r>
              <a:rPr lang="en-US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cơ</a:t>
            </a:r>
            <a:r>
              <a:rPr lang="en-US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hô</a:t>
            </a:r>
            <a:r>
              <a:rPr lang="en-US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hấp</a:t>
            </a:r>
            <a:r>
              <a:rPr lang="en-US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phát</a:t>
            </a:r>
            <a:r>
              <a:rPr lang="en-US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triển</a:t>
            </a:r>
            <a:r>
              <a:rPr lang="en-US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hơn</a:t>
            </a:r>
            <a:r>
              <a:rPr lang="en-US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sức</a:t>
            </a:r>
            <a:r>
              <a:rPr lang="en-US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co </a:t>
            </a:r>
            <a:r>
              <a:rPr lang="en-US" sz="32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giãn</a:t>
            </a:r>
            <a:r>
              <a:rPr lang="en-US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tăng</a:t>
            </a:r>
            <a:r>
              <a:rPr lang="en-US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lên</a:t>
            </a:r>
            <a:r>
              <a:rPr lang="en-US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lồng</a:t>
            </a:r>
            <a:r>
              <a:rPr lang="en-US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ngực</a:t>
            </a:r>
            <a:r>
              <a:rPr lang="en-US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tăng</a:t>
            </a:r>
            <a:r>
              <a:rPr lang="en-US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giảm</a:t>
            </a:r>
            <a:r>
              <a:rPr lang="en-US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nhiều</a:t>
            </a:r>
            <a:r>
              <a:rPr lang="en-US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hơn</a:t>
            </a:r>
            <a:r>
              <a:rPr lang="en-US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32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15000"/>
              </a:lnSpc>
              <a:spcAft>
                <a:spcPts val="800"/>
              </a:spcAft>
              <a:buNone/>
            </a:pPr>
            <a:r>
              <a:rPr lang="en-US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- </a:t>
            </a:r>
            <a:r>
              <a:rPr lang="en-US" sz="32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ít</a:t>
            </a:r>
            <a:r>
              <a:rPr lang="en-US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luyện</a:t>
            </a:r>
            <a:r>
              <a:rPr lang="en-US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lực</a:t>
            </a:r>
            <a:r>
              <a:rPr lang="en-US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phải</a:t>
            </a:r>
            <a:r>
              <a:rPr lang="en-US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thở</a:t>
            </a:r>
            <a:r>
              <a:rPr lang="en-US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gấp</a:t>
            </a:r>
            <a:r>
              <a:rPr lang="en-US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mới</a:t>
            </a:r>
            <a:r>
              <a:rPr lang="en-US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đáp</a:t>
            </a:r>
            <a:r>
              <a:rPr lang="en-US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ứng</a:t>
            </a:r>
            <a:r>
              <a:rPr lang="en-US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cầu</a:t>
            </a:r>
            <a:r>
              <a:rPr lang="en-US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trao</a:t>
            </a:r>
            <a:r>
              <a:rPr lang="en-US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đổi</a:t>
            </a:r>
            <a:r>
              <a:rPr lang="en-US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khí</a:t>
            </a:r>
            <a:r>
              <a:rPr lang="en-US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nên</a:t>
            </a:r>
            <a:r>
              <a:rPr lang="en-US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nhanh</a:t>
            </a:r>
            <a:r>
              <a:rPr lang="en-US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mệt</a:t>
            </a:r>
            <a:r>
              <a:rPr lang="en-US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32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74175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56F161-C2E2-52D1-CF66-E561B31DEE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3621" y="914400"/>
            <a:ext cx="11667280" cy="5729467"/>
          </a:xfrm>
        </p:spPr>
        <p:txBody>
          <a:bodyPr/>
          <a:lstStyle/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sz="18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32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Bài</a:t>
            </a:r>
            <a:r>
              <a:rPr lang="en-US" sz="32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3: </a:t>
            </a:r>
            <a:r>
              <a:rPr lang="en-US" sz="32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Rễ</a:t>
            </a:r>
            <a:r>
              <a:rPr lang="en-US" sz="32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của</a:t>
            </a:r>
            <a:r>
              <a:rPr lang="en-US" sz="32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thực</a:t>
            </a:r>
            <a:r>
              <a:rPr lang="en-US" sz="32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vật</a:t>
            </a:r>
            <a:r>
              <a:rPr lang="en-US" sz="32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trên</a:t>
            </a:r>
            <a:r>
              <a:rPr lang="en-US" sz="32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cạn</a:t>
            </a:r>
            <a:r>
              <a:rPr lang="en-US" sz="32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có</a:t>
            </a:r>
            <a:r>
              <a:rPr lang="en-US" sz="32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đặc</a:t>
            </a:r>
            <a:r>
              <a:rPr lang="en-US" sz="32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điểm</a:t>
            </a:r>
            <a:r>
              <a:rPr lang="en-US" sz="32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hình</a:t>
            </a:r>
            <a:r>
              <a:rPr lang="en-US" sz="32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thái</a:t>
            </a:r>
            <a:r>
              <a:rPr lang="en-US" sz="32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gì</a:t>
            </a:r>
            <a:r>
              <a:rPr lang="en-US" sz="32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thích</a:t>
            </a:r>
            <a:r>
              <a:rPr lang="en-US" sz="32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nghi</a:t>
            </a:r>
            <a:r>
              <a:rPr lang="en-US" sz="32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với</a:t>
            </a:r>
            <a:r>
              <a:rPr lang="en-US" sz="32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chức</a:t>
            </a:r>
            <a:r>
              <a:rPr lang="en-US" sz="32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năng</a:t>
            </a:r>
            <a:r>
              <a:rPr lang="en-US" sz="32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tìm</a:t>
            </a:r>
            <a:r>
              <a:rPr lang="en-US" sz="32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nguồn</a:t>
            </a:r>
            <a:r>
              <a:rPr lang="en-US" sz="32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nước</a:t>
            </a:r>
            <a:r>
              <a:rPr lang="en-US" sz="32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và</a:t>
            </a:r>
            <a:r>
              <a:rPr lang="en-US" sz="32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ion </a:t>
            </a:r>
            <a:r>
              <a:rPr lang="en-US" sz="32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khoáng</a:t>
            </a:r>
            <a:r>
              <a:rPr lang="en-US" sz="32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?</a:t>
            </a:r>
            <a:endParaRPr lang="en-US" sz="3200" b="1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15000"/>
              </a:lnSpc>
              <a:spcAft>
                <a:spcPts val="800"/>
              </a:spcAft>
              <a:buNone/>
            </a:pPr>
            <a:r>
              <a:rPr lang="en-US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32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Đáp</a:t>
            </a:r>
            <a:r>
              <a:rPr lang="en-US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án</a:t>
            </a:r>
            <a:endParaRPr lang="en-US" sz="3200" b="1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15000"/>
              </a:lnSpc>
              <a:spcAft>
                <a:spcPts val="800"/>
              </a:spcAft>
              <a:buNone/>
            </a:pPr>
            <a:r>
              <a:rPr lang="en-US" sz="32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32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Rễ</a:t>
            </a:r>
            <a:r>
              <a:rPr lang="en-US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cạn</a:t>
            </a:r>
            <a:r>
              <a:rPr lang="en-US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trưởng</a:t>
            </a:r>
            <a:r>
              <a:rPr lang="en-US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rất</a:t>
            </a:r>
            <a:r>
              <a:rPr lang="en-US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nhanh</a:t>
            </a:r>
            <a:r>
              <a:rPr lang="en-US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đâm</a:t>
            </a:r>
            <a:r>
              <a:rPr lang="en-US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sâu</a:t>
            </a:r>
            <a:r>
              <a:rPr lang="en-US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lan</a:t>
            </a:r>
            <a:r>
              <a:rPr lang="en-US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tỏa</a:t>
            </a:r>
            <a:r>
              <a:rPr lang="en-US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tới</a:t>
            </a:r>
            <a:r>
              <a:rPr lang="en-US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hướng</a:t>
            </a:r>
            <a:r>
              <a:rPr lang="en-US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ngườn</a:t>
            </a:r>
            <a:r>
              <a:rPr lang="en-US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en-US" sz="32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lượng</a:t>
            </a:r>
            <a:r>
              <a:rPr lang="en-US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lông</a:t>
            </a:r>
            <a:r>
              <a:rPr lang="en-US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hút</a:t>
            </a:r>
            <a:r>
              <a:rPr lang="en-US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lớn</a:t>
            </a:r>
            <a:r>
              <a:rPr lang="en-US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bề</a:t>
            </a:r>
            <a:r>
              <a:rPr lang="en-US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mặt</a:t>
            </a:r>
            <a:r>
              <a:rPr lang="en-US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tiếp</a:t>
            </a:r>
            <a:r>
              <a:rPr lang="en-US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xúc</a:t>
            </a:r>
            <a:r>
              <a:rPr lang="en-US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giữa</a:t>
            </a:r>
            <a:r>
              <a:rPr lang="en-US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rễ</a:t>
            </a:r>
            <a:r>
              <a:rPr lang="en-US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sẽ</a:t>
            </a:r>
            <a:r>
              <a:rPr lang="en-US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lớn</a:t>
            </a:r>
            <a:r>
              <a:rPr lang="en-US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dẫn</a:t>
            </a:r>
            <a:r>
              <a:rPr lang="en-US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hấp</a:t>
            </a:r>
            <a:r>
              <a:rPr lang="en-US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thụ</a:t>
            </a:r>
            <a:r>
              <a:rPr lang="en-US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ion </a:t>
            </a:r>
            <a:r>
              <a:rPr lang="en-US" sz="32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khoáng</a:t>
            </a:r>
            <a:r>
              <a:rPr lang="en-US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thuận</a:t>
            </a:r>
            <a:r>
              <a:rPr lang="en-US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lợi</a:t>
            </a:r>
            <a:r>
              <a:rPr lang="en-US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32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42098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56F161-C2E2-52D1-CF66-E561B31DEE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8815" y="844953"/>
            <a:ext cx="11516810" cy="5636870"/>
          </a:xfrm>
        </p:spPr>
        <p:txBody>
          <a:bodyPr>
            <a:normAutofit lnSpcReduction="10000"/>
          </a:bodyPr>
          <a:lstStyle/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sz="18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32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Bài</a:t>
            </a:r>
            <a:r>
              <a:rPr lang="en-US" sz="32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4: Khi </a:t>
            </a:r>
            <a:r>
              <a:rPr lang="en-US" sz="32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không</a:t>
            </a:r>
            <a:r>
              <a:rPr lang="en-US" sz="32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khí</a:t>
            </a:r>
            <a:r>
              <a:rPr lang="en-US" sz="32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bão</a:t>
            </a:r>
            <a:r>
              <a:rPr lang="en-US" sz="32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hòa</a:t>
            </a:r>
            <a:r>
              <a:rPr lang="en-US" sz="32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hơi</a:t>
            </a:r>
            <a:r>
              <a:rPr lang="en-US" sz="32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nước</a:t>
            </a:r>
            <a:r>
              <a:rPr lang="en-US" sz="32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32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lượng</a:t>
            </a:r>
            <a:r>
              <a:rPr lang="en-US" sz="32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nước</a:t>
            </a:r>
            <a:r>
              <a:rPr lang="en-US" sz="32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dư</a:t>
            </a:r>
            <a:r>
              <a:rPr lang="en-US" sz="32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thừa</a:t>
            </a:r>
            <a:r>
              <a:rPr lang="en-US" sz="32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do cây </a:t>
            </a:r>
            <a:r>
              <a:rPr lang="en-US" sz="32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hút</a:t>
            </a:r>
            <a:r>
              <a:rPr lang="en-US" sz="32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vào</a:t>
            </a:r>
            <a:r>
              <a:rPr lang="en-US" sz="32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sẽ</a:t>
            </a:r>
            <a:r>
              <a:rPr lang="en-US" sz="32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được</a:t>
            </a:r>
            <a:r>
              <a:rPr lang="en-US" sz="32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thoát</a:t>
            </a:r>
            <a:r>
              <a:rPr lang="en-US" sz="32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ra</a:t>
            </a:r>
            <a:r>
              <a:rPr lang="en-US" sz="32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ngoài</a:t>
            </a:r>
            <a:r>
              <a:rPr lang="en-US" sz="32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bằng</a:t>
            </a:r>
            <a:r>
              <a:rPr lang="en-US" sz="32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cách</a:t>
            </a:r>
            <a:r>
              <a:rPr lang="en-US" sz="32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nào</a:t>
            </a:r>
            <a:r>
              <a:rPr lang="en-US" sz="32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? </a:t>
            </a:r>
            <a:r>
              <a:rPr lang="en-US" sz="32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Cách</a:t>
            </a:r>
            <a:r>
              <a:rPr lang="en-US" sz="32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thoát</a:t>
            </a:r>
            <a:r>
              <a:rPr lang="en-US" sz="32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hơi</a:t>
            </a:r>
            <a:r>
              <a:rPr lang="en-US" sz="32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nước</a:t>
            </a:r>
            <a:r>
              <a:rPr lang="en-US" sz="32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này</a:t>
            </a:r>
            <a:r>
              <a:rPr lang="en-US" sz="32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chứng</a:t>
            </a:r>
            <a:r>
              <a:rPr lang="en-US" sz="32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minh</a:t>
            </a:r>
            <a:r>
              <a:rPr lang="en-US" sz="32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điều</a:t>
            </a:r>
            <a:r>
              <a:rPr lang="en-US" sz="32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gì</a:t>
            </a:r>
            <a:r>
              <a:rPr lang="en-US" sz="32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?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sz="3200" b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Đáp </a:t>
            </a:r>
            <a:r>
              <a:rPr lang="en-US" sz="32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án</a:t>
            </a:r>
            <a:endParaRPr lang="en-US" sz="3200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15000"/>
              </a:lnSpc>
              <a:spcAft>
                <a:spcPts val="800"/>
              </a:spcAft>
              <a:buNone/>
            </a:pPr>
            <a:r>
              <a:rPr lang="vi-VN" sz="3200" b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3200" b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Khi </a:t>
            </a:r>
            <a:r>
              <a:rPr lang="en-US" sz="32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khí</a:t>
            </a:r>
            <a:r>
              <a:rPr lang="en-US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bão</a:t>
            </a:r>
            <a:r>
              <a:rPr lang="en-US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hòa</a:t>
            </a:r>
            <a:r>
              <a:rPr lang="en-US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hơi</a:t>
            </a:r>
            <a:r>
              <a:rPr lang="en-US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xuất</a:t>
            </a:r>
            <a:r>
              <a:rPr lang="en-US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tượng</a:t>
            </a:r>
            <a:r>
              <a:rPr lang="en-US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ứ </a:t>
            </a:r>
            <a:r>
              <a:rPr lang="en-US" sz="32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giọt</a:t>
            </a:r>
            <a:r>
              <a:rPr lang="en-US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2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Đây</a:t>
            </a:r>
            <a:r>
              <a:rPr lang="en-US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tượng</a:t>
            </a:r>
            <a:r>
              <a:rPr lang="en-US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thoát</a:t>
            </a:r>
            <a:r>
              <a:rPr lang="en-US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ngoài</a:t>
            </a:r>
            <a:r>
              <a:rPr lang="en-US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dưới</a:t>
            </a:r>
            <a:r>
              <a:rPr lang="en-US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dạng</a:t>
            </a:r>
            <a:r>
              <a:rPr lang="en-US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giọt</a:t>
            </a:r>
            <a:r>
              <a:rPr lang="en-US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ứ </a:t>
            </a:r>
            <a:r>
              <a:rPr lang="en-US" sz="32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đọng</a:t>
            </a:r>
            <a:r>
              <a:rPr lang="en-US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32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mét</a:t>
            </a:r>
            <a:r>
              <a:rPr lang="en-US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lá</a:t>
            </a:r>
            <a:r>
              <a:rPr lang="en-US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hoặc</a:t>
            </a:r>
            <a:r>
              <a:rPr lang="en-US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mặt</a:t>
            </a:r>
            <a:r>
              <a:rPr lang="en-US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lá</a:t>
            </a:r>
            <a:r>
              <a:rPr lang="en-US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32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15000"/>
              </a:lnSpc>
              <a:spcAft>
                <a:spcPts val="800"/>
              </a:spcAft>
              <a:buNone/>
            </a:pPr>
            <a:r>
              <a:rPr lang="vi-VN" sz="3200" b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3200" b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Cách </a:t>
            </a:r>
            <a:r>
              <a:rPr lang="en-US" sz="32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thoát</a:t>
            </a:r>
            <a:r>
              <a:rPr lang="en-US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hơi</a:t>
            </a:r>
            <a:r>
              <a:rPr lang="en-US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này</a:t>
            </a:r>
            <a:r>
              <a:rPr lang="en-US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chứng</a:t>
            </a:r>
            <a:r>
              <a:rPr lang="en-US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minh</a:t>
            </a:r>
            <a:r>
              <a:rPr lang="en-US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quá</a:t>
            </a:r>
            <a:r>
              <a:rPr lang="en-US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hút</a:t>
            </a:r>
            <a:r>
              <a:rPr lang="en-US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chủ</a:t>
            </a:r>
            <a:r>
              <a:rPr lang="en-US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rễ</a:t>
            </a:r>
            <a:r>
              <a:rPr lang="en-US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32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</a:t>
            </a:r>
            <a:r>
              <a:rPr lang="en-US" sz="32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ộng</a:t>
            </a:r>
            <a:r>
              <a:rPr lang="en-US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lực</a:t>
            </a:r>
            <a:r>
              <a:rPr lang="en-US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hút</a:t>
            </a:r>
            <a:r>
              <a:rPr lang="en-US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endParaRPr lang="en-US" sz="32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endParaRPr lang="en-US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72699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56F161-C2E2-52D1-CF66-E561B31DEE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2046" y="960699"/>
            <a:ext cx="11320040" cy="5671595"/>
          </a:xfrm>
        </p:spPr>
        <p:txBody>
          <a:bodyPr>
            <a:normAutofit lnSpcReduction="10000"/>
          </a:bodyPr>
          <a:lstStyle/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sz="32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32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Bài</a:t>
            </a:r>
            <a:r>
              <a:rPr lang="en-US" sz="32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5: </a:t>
            </a:r>
            <a:r>
              <a:rPr lang="en-US" sz="32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Hãy</a:t>
            </a:r>
            <a:r>
              <a:rPr lang="en-US" sz="32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giải</a:t>
            </a:r>
            <a:r>
              <a:rPr lang="en-US" sz="32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thích</a:t>
            </a:r>
            <a:r>
              <a:rPr lang="en-US" sz="32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cây </a:t>
            </a:r>
            <a:r>
              <a:rPr lang="en-US" sz="32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nói</a:t>
            </a:r>
            <a:r>
              <a:rPr lang="en-US" sz="3200" b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endParaRPr lang="vi-VN" sz="3200" b="1">
              <a:solidFill>
                <a:srgbClr val="FF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vi-VN" sz="3200" b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vi-VN" sz="3200" b="1" i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	“</a:t>
            </a:r>
            <a:r>
              <a:rPr lang="en-US" sz="3200" b="1" i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Lúa </a:t>
            </a:r>
            <a:r>
              <a:rPr lang="en-US" sz="3200" b="1" i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chiêm</a:t>
            </a:r>
            <a:r>
              <a:rPr lang="en-US" sz="3200" b="1" i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lấp</a:t>
            </a:r>
            <a:r>
              <a:rPr lang="en-US" sz="3200" b="1" i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ló</a:t>
            </a:r>
            <a:r>
              <a:rPr lang="en-US" sz="3200" b="1" i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đầu</a:t>
            </a:r>
            <a:r>
              <a:rPr lang="en-US" sz="3200" b="1" i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bờ</a:t>
            </a:r>
            <a:endParaRPr lang="en-US" sz="3200" b="1" i="1" dirty="0">
              <a:solidFill>
                <a:srgbClr val="FF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00050" lvl="1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vi-VN" sz="3000" b="1" i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		</a:t>
            </a:r>
            <a:r>
              <a:rPr lang="en-US" sz="3000" b="1" i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Hễ </a:t>
            </a:r>
            <a:r>
              <a:rPr lang="en-US" sz="3000" b="1" i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nghe</a:t>
            </a:r>
            <a:r>
              <a:rPr lang="en-US" sz="3000" b="1" i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000" b="1" i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tiếng</a:t>
            </a:r>
            <a:r>
              <a:rPr lang="en-US" sz="3000" b="1" i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000" b="1" i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sấm</a:t>
            </a:r>
            <a:r>
              <a:rPr lang="en-US" sz="3000" b="1" i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000" b="1" i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phấp</a:t>
            </a:r>
            <a:r>
              <a:rPr lang="en-US" sz="3000" b="1" i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000" b="1" i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cờ</a:t>
            </a:r>
            <a:r>
              <a:rPr lang="en-US" sz="3000" b="1" i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000" b="1" i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mà</a:t>
            </a:r>
            <a:r>
              <a:rPr lang="en-US" sz="3000" b="1" i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000" b="1" i="1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lên</a:t>
            </a:r>
            <a:r>
              <a:rPr lang="en-US" sz="3000" b="1" i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r>
              <a:rPr lang="vi-VN" sz="3000" b="1" i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”</a:t>
            </a:r>
            <a:endParaRPr lang="en-US" sz="3000" b="1" i="1" dirty="0">
              <a:solidFill>
                <a:srgbClr val="FF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3200" b="1">
                <a:latin typeface="Times New Roman" panose="02020603050405020304" pitchFamily="18" charset="0"/>
                <a:cs typeface="Times New Roman" panose="02020603050405020304" pitchFamily="18" charset="0"/>
              </a:rPr>
              <a:t>Đáp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án</a:t>
            </a:r>
            <a:endParaRPr lang="en-US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15000"/>
              </a:lnSpc>
              <a:spcAft>
                <a:spcPts val="800"/>
              </a:spcAft>
              <a:buNone/>
            </a:pPr>
            <a:r>
              <a:rPr lang="en-US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32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Vụ</a:t>
            </a:r>
            <a:r>
              <a:rPr lang="en-US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lúa</a:t>
            </a:r>
            <a:r>
              <a:rPr lang="en-US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chiêm</a:t>
            </a:r>
            <a:r>
              <a:rPr lang="en-US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tháng</a:t>
            </a:r>
            <a:r>
              <a:rPr lang="en-US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1 </a:t>
            </a:r>
            <a:r>
              <a:rPr lang="en-US" sz="32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tháng</a:t>
            </a:r>
            <a:r>
              <a:rPr lang="en-US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5, </a:t>
            </a:r>
            <a:r>
              <a:rPr lang="en-US" sz="32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Lúc</a:t>
            </a:r>
            <a:r>
              <a:rPr lang="en-US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lúa</a:t>
            </a:r>
            <a:r>
              <a:rPr lang="en-US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đang</a:t>
            </a:r>
            <a:r>
              <a:rPr lang="en-US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giai</a:t>
            </a:r>
            <a:r>
              <a:rPr lang="en-US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en-US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trưởng</a:t>
            </a:r>
            <a:r>
              <a:rPr lang="en-US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phất</a:t>
            </a:r>
            <a:r>
              <a:rPr lang="en-US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triển</a:t>
            </a:r>
            <a:r>
              <a:rPr lang="en-US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mạnh</a:t>
            </a:r>
            <a:r>
              <a:rPr lang="en-US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32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lấp</a:t>
            </a:r>
            <a:r>
              <a:rPr lang="en-US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ló</a:t>
            </a:r>
            <a:r>
              <a:rPr lang="en-US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r>
              <a:rPr lang="en-US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bờ</a:t>
            </a:r>
            <a:r>
              <a:rPr lang="en-US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32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nên</a:t>
            </a:r>
            <a:r>
              <a:rPr lang="en-US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cần</a:t>
            </a:r>
            <a:r>
              <a:rPr lang="en-US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nhiều</a:t>
            </a:r>
            <a:r>
              <a:rPr lang="en-US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dinh</a:t>
            </a:r>
            <a:r>
              <a:rPr lang="en-US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dưỡng</a:t>
            </a:r>
            <a:r>
              <a:rPr lang="en-US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Khi </a:t>
            </a:r>
            <a:r>
              <a:rPr lang="en-US" sz="32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mưa</a:t>
            </a:r>
            <a:r>
              <a:rPr lang="en-US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sâm</a:t>
            </a:r>
            <a:r>
              <a:rPr lang="en-US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sẽ</a:t>
            </a:r>
            <a:r>
              <a:rPr lang="en-US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bổ</a:t>
            </a:r>
            <a:r>
              <a:rPr lang="en-US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sung </a:t>
            </a:r>
            <a:r>
              <a:rPr lang="en-US" sz="32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nguồn</a:t>
            </a:r>
            <a:r>
              <a:rPr lang="en-US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dồi</a:t>
            </a:r>
            <a:r>
              <a:rPr lang="en-US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dào</a:t>
            </a:r>
            <a:r>
              <a:rPr lang="en-US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nguồn</a:t>
            </a:r>
            <a:r>
              <a:rPr lang="en-US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đạm</a:t>
            </a:r>
            <a:r>
              <a:rPr lang="en-US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thiên</a:t>
            </a:r>
            <a:r>
              <a:rPr lang="en-US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nhiên</a:t>
            </a:r>
            <a:r>
              <a:rPr lang="en-US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cây, </a:t>
            </a:r>
            <a:r>
              <a:rPr lang="en-US" sz="32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giúp</a:t>
            </a:r>
            <a:r>
              <a:rPr lang="en-US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cây </a:t>
            </a:r>
            <a:r>
              <a:rPr lang="en-US" sz="32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trưởng</a:t>
            </a:r>
            <a:r>
              <a:rPr lang="en-US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rất</a:t>
            </a:r>
            <a:r>
              <a:rPr lang="en-US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nhanh</a:t>
            </a:r>
            <a:r>
              <a:rPr lang="en-US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32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phất</a:t>
            </a:r>
            <a:r>
              <a:rPr lang="en-US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cờ</a:t>
            </a:r>
            <a:r>
              <a:rPr lang="en-US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mà</a:t>
            </a:r>
            <a:r>
              <a:rPr lang="en-US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lên</a:t>
            </a:r>
            <a:r>
              <a:rPr lang="en-US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endParaRPr lang="en-US" sz="3200" b="1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16213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56F161-C2E2-52D1-CF66-E561B31DEE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6391" y="727779"/>
            <a:ext cx="11557107" cy="6061805"/>
          </a:xfrm>
        </p:spPr>
        <p:txBody>
          <a:bodyPr>
            <a:normAutofit fontScale="92500" lnSpcReduction="20000"/>
          </a:bodyPr>
          <a:lstStyle/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sz="18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28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Bài</a:t>
            </a:r>
            <a:r>
              <a:rPr lang="en-US" sz="28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6: </a:t>
            </a:r>
            <a:r>
              <a:rPr lang="en-US" sz="28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Tại</a:t>
            </a:r>
            <a:r>
              <a:rPr lang="en-US" sz="28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sao</a:t>
            </a:r>
            <a:r>
              <a:rPr lang="en-US" sz="28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nói: </a:t>
            </a:r>
            <a:r>
              <a:rPr lang="en-US" sz="28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“</a:t>
            </a:r>
            <a:r>
              <a:rPr lang="en-US" sz="28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Cơ</a:t>
            </a:r>
            <a:r>
              <a:rPr lang="en-US" sz="28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thể</a:t>
            </a:r>
            <a:r>
              <a:rPr lang="en-US" sz="28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sinh</a:t>
            </a:r>
            <a:r>
              <a:rPr lang="en-US" sz="28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vật</a:t>
            </a:r>
            <a:r>
              <a:rPr lang="en-US" sz="28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là</a:t>
            </a:r>
            <a:r>
              <a:rPr lang="en-US" sz="28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một</a:t>
            </a:r>
            <a:r>
              <a:rPr lang="en-US" sz="28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thể</a:t>
            </a:r>
            <a:r>
              <a:rPr lang="en-US" sz="28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thống</a:t>
            </a:r>
            <a:r>
              <a:rPr lang="en-US" sz="28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nhất</a:t>
            </a:r>
            <a:r>
              <a:rPr lang="en-US" sz="28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toàn</a:t>
            </a:r>
            <a:r>
              <a:rPr lang="en-US" sz="28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vẹn</a:t>
            </a:r>
            <a:r>
              <a:rPr lang="en-US" sz="28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”. </a:t>
            </a:r>
            <a:r>
              <a:rPr lang="en-US" sz="28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Hãy</a:t>
            </a:r>
            <a:r>
              <a:rPr lang="en-US" sz="28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lấy</a:t>
            </a:r>
            <a:r>
              <a:rPr lang="en-US" sz="28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một</a:t>
            </a:r>
            <a:r>
              <a:rPr lang="en-US" sz="28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ví</a:t>
            </a:r>
            <a:r>
              <a:rPr lang="en-US" sz="28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dụ</a:t>
            </a:r>
            <a:r>
              <a:rPr lang="en-US" sz="28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để</a:t>
            </a:r>
            <a:r>
              <a:rPr lang="en-US" sz="28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làm</a:t>
            </a:r>
            <a:r>
              <a:rPr lang="en-US" sz="28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sáng</a:t>
            </a:r>
            <a:r>
              <a:rPr lang="en-US" sz="28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tỏ</a:t>
            </a:r>
            <a:r>
              <a:rPr lang="en-US" sz="28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nhận</a:t>
            </a:r>
            <a:r>
              <a:rPr lang="en-US" sz="28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định</a:t>
            </a:r>
            <a:r>
              <a:rPr lang="en-US" sz="28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trên</a:t>
            </a:r>
            <a:r>
              <a:rPr lang="en-US" sz="28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Đáp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án</a:t>
            </a: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15000"/>
              </a:lnSpc>
              <a:spcAft>
                <a:spcPts val="800"/>
              </a:spcAft>
              <a:buNone/>
            </a:pPr>
            <a:r>
              <a:rPr lang="en-US" sz="2800" b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vi-VN" sz="2800" b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 </a:t>
            </a:r>
            <a:r>
              <a:rPr lang="en-US" sz="2800" b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Cơ 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thống</a:t>
            </a: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nhất</a:t>
            </a: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toàn</a:t>
            </a: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vẹn</a:t>
            </a: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vì</a:t>
            </a: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tất</a:t>
            </a: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cả</a:t>
            </a: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cơ</a:t>
            </a: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bộ</a:t>
            </a: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phận</a:t>
            </a: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cơ</a:t>
            </a: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đều</a:t>
            </a: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mối</a:t>
            </a: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liên</a:t>
            </a: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hẹ</a:t>
            </a: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mật</a:t>
            </a: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thiết</a:t>
            </a: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Mặc</a:t>
            </a: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dù</a:t>
            </a: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cơ</a:t>
            </a: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hệ</a:t>
            </a: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cơ</a:t>
            </a: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cơ</a:t>
            </a: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đảm</a:t>
            </a: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chức</a:t>
            </a: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năng</a:t>
            </a: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nhất</a:t>
            </a: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nhưng</a:t>
            </a: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ảnh</a:t>
            </a: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hưởng</a:t>
            </a: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lớn</a:t>
            </a: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sz="2800" b="1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15000"/>
              </a:lnSpc>
              <a:spcAft>
                <a:spcPts val="800"/>
              </a:spcAft>
              <a:buNone/>
            </a:pPr>
            <a:r>
              <a:rPr lang="en-US" sz="2800" b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vi-VN" sz="2800" b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800" b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Ví 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dụ</a:t>
            </a: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ở 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lá</a:t>
            </a: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mướn</a:t>
            </a: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quá</a:t>
            </a: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quang</a:t>
            </a: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cần</a:t>
            </a: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hỗ</a:t>
            </a: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trợ</a:t>
            </a: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cơ</a:t>
            </a: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rễ</a:t>
            </a: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thân</a:t>
            </a: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… 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Rễ</a:t>
            </a: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thân</a:t>
            </a: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mối</a:t>
            </a: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hệ</a:t>
            </a: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lẫn</a:t>
            </a: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hoạt</a:t>
            </a: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đọng</a:t>
            </a: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khác</a:t>
            </a: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cây. Khi 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hoạt</a:t>
            </a: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lá</a:t>
            </a: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giảm</a:t>
            </a: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thoát</a:t>
            </a: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hơi</a:t>
            </a: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giảm</a:t>
            </a: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hút</a:t>
            </a: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rễ</a:t>
            </a: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giảm</a:t>
            </a: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dẫn</a:t>
            </a: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quang</a:t>
            </a: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kém</a:t>
            </a: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cung</a:t>
            </a: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cấp</a:t>
            </a: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đủ</a:t>
            </a: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dinh</a:t>
            </a: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dưỡng</a:t>
            </a: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hoạt</a:t>
            </a: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khác</a:t>
            </a: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cây, cây 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trưởng</a:t>
            </a: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chậm</a:t>
            </a: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ảnh</a:t>
            </a: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hưởng</a:t>
            </a: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hoa</a:t>
            </a: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hạt</a:t>
            </a: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800" b="1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FD59F4B-78F3-4427-BEAD-F2323E14069B}"/>
              </a:ext>
            </a:extLst>
          </p:cNvPr>
          <p:cNvSpPr txBox="1"/>
          <p:nvPr/>
        </p:nvSpPr>
        <p:spPr>
          <a:xfrm>
            <a:off x="2917998" y="-36731"/>
            <a:ext cx="610222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US" sz="4000" b="1" i="0" u="none" strike="noStrike" kern="1200" normalizeH="0" baseline="0" noProof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BÀI ÔN TẬP CHƯƠNG 7</a:t>
            </a:r>
            <a:endParaRPr lang="en-US" sz="4000" b="1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74942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40F3BE-A8FA-DD08-5900-87ACBF8147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3323" y="2760411"/>
            <a:ext cx="8796604" cy="2725989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Ôn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nội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dung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kiến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hoàn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còn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nl-NL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Tìm hiểu các kiến thức về “Cảm ứng ở sinh vật và tập tính ở động vật”</a:t>
            </a: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7B65CBE-2635-4F50-AE4D-9958B2FF6B87}"/>
              </a:ext>
            </a:extLst>
          </p:cNvPr>
          <p:cNvSpPr txBox="1"/>
          <p:nvPr/>
        </p:nvSpPr>
        <p:spPr>
          <a:xfrm>
            <a:off x="2917998" y="-36731"/>
            <a:ext cx="610222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US" sz="4000" b="1" i="0" u="none" strike="noStrike" kern="1200" normalizeH="0" baseline="0" noProof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BÀI ÔN TẬP </a:t>
            </a:r>
            <a:r>
              <a:rPr kumimoji="0" lang="en-US" sz="4000" b="1" i="0" u="none" strike="noStrike" kern="1200" normalizeH="0" baseline="0" noProof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CHỦ</a:t>
            </a:r>
            <a:r>
              <a:rPr kumimoji="0" lang="en-US" sz="4000" b="1" i="0" u="none" strike="noStrike" kern="1200" normalizeH="0" noProof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ĐỀ</a:t>
            </a:r>
            <a:r>
              <a:rPr kumimoji="0" lang="en-US" sz="4000" b="1" i="0" u="none" strike="noStrike" kern="1200" normalizeH="0" baseline="0" noProof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kumimoji="0" lang="en-US" sz="4000" b="1" i="0" u="none" strike="noStrike" kern="1200" normalizeH="0" baseline="0" noProof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7</a:t>
            </a:r>
            <a:endParaRPr lang="en-US" sz="4000" b="1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0A0F173C-4878-45CB-9FCD-8B806F9140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89992"/>
          </a:xfrm>
        </p:spPr>
        <p:txBody>
          <a:bodyPr>
            <a:noAutofit/>
          </a:bodyPr>
          <a:lstStyle/>
          <a:p>
            <a:r>
              <a:rPr lang="en-US" sz="3200" b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I. HỆ THỐNG HÓA KIẾN THỨC</a:t>
            </a:r>
            <a:br>
              <a:rPr lang="en-US" sz="3200" b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 b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II. </a:t>
            </a:r>
            <a:r>
              <a:rPr lang="en-US" sz="3200" b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LUYỆN TẬP</a:t>
            </a:r>
            <a:r>
              <a:rPr lang="vi-VN" sz="3200" b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vi-VN" sz="3200" b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vi-VN" sz="3200" b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III. VẬN DỤNG</a:t>
            </a:r>
            <a:br>
              <a:rPr lang="vi-VN" sz="3200" b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vi-VN" sz="3200" b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IV. TÌM TÒI MỞ RỘNG</a:t>
            </a:r>
            <a:endParaRPr lang="en-US" sz="3200" b="1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54721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016812-599C-45DA-89F3-497A0A0100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435029" y="147686"/>
            <a:ext cx="10519401" cy="1629747"/>
          </a:xfrm>
        </p:spPr>
        <p:txBody>
          <a:bodyPr>
            <a:normAutofit fontScale="90000"/>
          </a:bodyPr>
          <a:lstStyle/>
          <a:p>
            <a:pPr algn="ctr"/>
            <a:r>
              <a:rPr lang="en-US" sz="53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BÀI ÔN TẬP </a:t>
            </a:r>
            <a:r>
              <a:rPr lang="en-US" sz="53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CHỦ ĐỀ </a:t>
            </a:r>
            <a:r>
              <a:rPr lang="en-US" sz="53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000" b="1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TRAO ĐỔI CHẤT VÀ </a:t>
            </a:r>
            <a:r>
              <a:rPr lang="vi-VN" sz="4000" b="1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vi-VN" sz="4000" b="1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000" b="1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CHUYỂN HÓA NĂNG LƯỢNG </a:t>
            </a:r>
            <a:r>
              <a:rPr lang="vi-VN" sz="4000" b="1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vi-VN" sz="4000" b="1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000" b="1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Ở SINH VẬT</a:t>
            </a:r>
            <a:endParaRPr lang="en-US" sz="40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E92EA4-DB72-45B6-90E2-D21F98FFE2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3955" y="3301232"/>
            <a:ext cx="9183103" cy="2204021"/>
          </a:xfr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>
            <a:norm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marL="0" indent="0">
              <a:buNone/>
            </a:pPr>
            <a:r>
              <a:rPr lang="en-US" sz="2800" b="1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Hoạt động 1: HỆ </a:t>
            </a:r>
            <a:r>
              <a:rPr lang="en-US" sz="2800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THỐNG HÓA KIẾN THỨC</a:t>
            </a:r>
          </a:p>
          <a:p>
            <a:pPr marL="0" indent="0">
              <a:buNone/>
            </a:pPr>
            <a:r>
              <a:rPr lang="en-US" sz="2800" b="1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Hoạt động </a:t>
            </a:r>
            <a:r>
              <a:rPr lang="vi-VN" sz="2800" b="1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800" b="1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: LUYỆN </a:t>
            </a:r>
            <a:r>
              <a:rPr lang="en-US" sz="2800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</a:p>
          <a:p>
            <a:pPr marL="0" indent="0">
              <a:buNone/>
            </a:pPr>
            <a:r>
              <a:rPr lang="en-US" sz="2800" b="1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Hoạt động </a:t>
            </a:r>
            <a:r>
              <a:rPr lang="vi-VN" sz="2800" b="1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2800" b="1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: VẬN DỤNG</a:t>
            </a:r>
            <a:endParaRPr lang="vi-VN" sz="2800" b="1">
              <a:ln w="12700">
                <a:solidFill>
                  <a:schemeClr val="tx2">
                    <a:lumMod val="75000"/>
                  </a:schemeClr>
                </a:solidFill>
                <a:prstDash val="solid"/>
              </a:ln>
              <a:pattFill prst="dkUpDiag">
                <a:fgClr>
                  <a:schemeClr val="tx2"/>
                </a:fgClr>
                <a:bgClr>
                  <a:schemeClr val="tx2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tx2">
                    <a:lumMod val="75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800" b="1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Hoạt động </a:t>
            </a:r>
            <a:r>
              <a:rPr lang="vi-VN" sz="2800" b="1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sz="2800" b="1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vi-VN" sz="2800" b="1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TÌM TÒI MỞ RỘNG</a:t>
            </a:r>
            <a:endParaRPr lang="en-US" sz="2800" b="1">
              <a:ln w="12700">
                <a:solidFill>
                  <a:schemeClr val="tx2">
                    <a:lumMod val="75000"/>
                  </a:schemeClr>
                </a:solidFill>
                <a:prstDash val="solid"/>
              </a:ln>
              <a:pattFill prst="dkUpDiag">
                <a:fgClr>
                  <a:schemeClr val="tx2"/>
                </a:fgClr>
                <a:bgClr>
                  <a:schemeClr val="tx2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tx2">
                    <a:lumMod val="75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3600" b="1" dirty="0">
              <a:ln/>
              <a:solidFill>
                <a:schemeClr val="accent4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5383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3DE2AE6C-015E-5D50-7998-CBB6E535AD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125883" y="102431"/>
            <a:ext cx="11181345" cy="723332"/>
          </a:xfrm>
        </p:spPr>
        <p:txBody>
          <a:bodyPr>
            <a:normAutofit/>
          </a:bodyPr>
          <a:lstStyle/>
          <a:p>
            <a:pPr algn="ctr"/>
            <a:r>
              <a:rPr lang="en-US" sz="40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BÀI ÔN TẬP </a:t>
            </a:r>
            <a:r>
              <a:rPr lang="en-US" sz="40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CHỦ ĐỀ </a:t>
            </a:r>
            <a:r>
              <a:rPr lang="en-US" sz="40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32354E-9EF7-4F5E-A05C-E330663B97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637" y="1073021"/>
            <a:ext cx="11756041" cy="5691672"/>
          </a:xfrm>
          <a:solidFill>
            <a:schemeClr val="accent6">
              <a:lumMod val="20000"/>
              <a:lumOff val="80000"/>
            </a:schemeClr>
          </a:solidFill>
        </p:spPr>
        <p:txBody>
          <a:bodyPr/>
          <a:lstStyle/>
          <a:p>
            <a:pPr marL="0" indent="0">
              <a:buNone/>
            </a:pPr>
            <a:r>
              <a:rPr lang="en-US" sz="3200" b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I. HỆ THỐNG HÓA KIẾN THỨC</a:t>
            </a:r>
          </a:p>
          <a:p>
            <a:pPr marL="0" indent="0">
              <a:buNone/>
            </a:pPr>
            <a:r>
              <a:rPr lang="en-US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Hoàn thành sơ đồ sau:</a:t>
            </a:r>
          </a:p>
          <a:p>
            <a:pPr marL="0" indent="0">
              <a:buNone/>
            </a:pPr>
            <a:endParaRPr lang="en-US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B874EB8A-E8EC-903D-B510-0D2B76FE097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12610799"/>
              </p:ext>
            </p:extLst>
          </p:nvPr>
        </p:nvGraphicFramePr>
        <p:xfrm>
          <a:off x="3442990" y="1839340"/>
          <a:ext cx="6120881" cy="370840"/>
        </p:xfrm>
        <a:graphic>
          <a:graphicData uri="http://schemas.openxmlformats.org/drawingml/2006/table">
            <a:tbl>
              <a:tblPr firstRow="1" bandRow="1">
                <a:tableStyleId>{E269D01E-BC32-4049-B463-5C60D7B0CCD2}</a:tableStyleId>
              </a:tblPr>
              <a:tblGrid>
                <a:gridCol w="6120881">
                  <a:extLst>
                    <a:ext uri="{9D8B030D-6E8A-4147-A177-3AD203B41FA5}">
                      <a16:colId xmlns:a16="http://schemas.microsoft.com/office/drawing/2014/main" val="241680168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Trao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đổi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chất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và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chuyển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hóa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năng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lượng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62369521"/>
                  </a:ext>
                </a:extLst>
              </a:tr>
            </a:tbl>
          </a:graphicData>
        </a:graphic>
      </p:graphicFrame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81387D29-085A-1CA0-A2DD-6E38C06E00E9}"/>
              </a:ext>
            </a:extLst>
          </p:cNvPr>
          <p:cNvCxnSpPr>
            <a:cxnSpLocks/>
          </p:cNvCxnSpPr>
          <p:nvPr/>
        </p:nvCxnSpPr>
        <p:spPr>
          <a:xfrm>
            <a:off x="6326157" y="2230016"/>
            <a:ext cx="0" cy="351004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C73E05D1-ED99-61B9-BACA-50C1BB6B07A3}"/>
              </a:ext>
            </a:extLst>
          </p:cNvPr>
          <p:cNvCxnSpPr/>
          <p:nvPr/>
        </p:nvCxnSpPr>
        <p:spPr>
          <a:xfrm>
            <a:off x="895739" y="2621899"/>
            <a:ext cx="10263673" cy="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5DAF6345-0ABB-166C-B567-512A65B5D279}"/>
              </a:ext>
            </a:extLst>
          </p:cNvPr>
          <p:cNvCxnSpPr/>
          <p:nvPr/>
        </p:nvCxnSpPr>
        <p:spPr>
          <a:xfrm>
            <a:off x="895739" y="2621899"/>
            <a:ext cx="0" cy="419881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945685D4-11AE-AB12-486D-1B243470F3DA}"/>
              </a:ext>
            </a:extLst>
          </p:cNvPr>
          <p:cNvCxnSpPr/>
          <p:nvPr/>
        </p:nvCxnSpPr>
        <p:spPr>
          <a:xfrm>
            <a:off x="2621902" y="2621899"/>
            <a:ext cx="0" cy="429211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A77876FC-7712-7F64-45BD-E3EF4E6F656F}"/>
              </a:ext>
            </a:extLst>
          </p:cNvPr>
          <p:cNvCxnSpPr/>
          <p:nvPr/>
        </p:nvCxnSpPr>
        <p:spPr>
          <a:xfrm>
            <a:off x="4385388" y="2621899"/>
            <a:ext cx="0" cy="419881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103A65E5-4548-989B-4F8A-44B3A993441C}"/>
              </a:ext>
            </a:extLst>
          </p:cNvPr>
          <p:cNvCxnSpPr/>
          <p:nvPr/>
        </p:nvCxnSpPr>
        <p:spPr>
          <a:xfrm>
            <a:off x="5853404" y="2659217"/>
            <a:ext cx="0" cy="419881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A34CF8F5-E5C5-62D6-C00F-78F5DAD01F0A}"/>
              </a:ext>
            </a:extLst>
          </p:cNvPr>
          <p:cNvCxnSpPr/>
          <p:nvPr/>
        </p:nvCxnSpPr>
        <p:spPr>
          <a:xfrm>
            <a:off x="7284098" y="2631229"/>
            <a:ext cx="0" cy="419881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FA4B1995-DD26-9C50-5C0F-6EB8F2ABBC2D}"/>
              </a:ext>
            </a:extLst>
          </p:cNvPr>
          <p:cNvCxnSpPr/>
          <p:nvPr/>
        </p:nvCxnSpPr>
        <p:spPr>
          <a:xfrm>
            <a:off x="8705460" y="2649886"/>
            <a:ext cx="0" cy="419881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27E6BDCA-F829-7756-7BD8-CD3EEE238983}"/>
              </a:ext>
            </a:extLst>
          </p:cNvPr>
          <p:cNvCxnSpPr/>
          <p:nvPr/>
        </p:nvCxnSpPr>
        <p:spPr>
          <a:xfrm>
            <a:off x="11162522" y="2659218"/>
            <a:ext cx="0" cy="419881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aphicFrame>
        <p:nvGraphicFramePr>
          <p:cNvPr id="21" name="Table 5">
            <a:extLst>
              <a:ext uri="{FF2B5EF4-FFF2-40B4-BE49-F238E27FC236}">
                <a16:creationId xmlns:a16="http://schemas.microsoft.com/office/drawing/2014/main" id="{DF3EC5A6-8E14-E2F8-3679-0E89388D81D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8224913"/>
              </p:ext>
            </p:extLst>
          </p:nvPr>
        </p:nvGraphicFramePr>
        <p:xfrm>
          <a:off x="9763923" y="3116417"/>
          <a:ext cx="2197391" cy="1432870"/>
        </p:xfrm>
        <a:graphic>
          <a:graphicData uri="http://schemas.openxmlformats.org/drawingml/2006/table">
            <a:tbl>
              <a:tblPr firstRow="1" bandRow="1">
                <a:tableStyleId>{E269D01E-BC32-4049-B463-5C60D7B0CCD2}</a:tableStyleId>
              </a:tblPr>
              <a:tblGrid>
                <a:gridCol w="2197391">
                  <a:extLst>
                    <a:ext uri="{9D8B030D-6E8A-4147-A177-3AD203B41FA5}">
                      <a16:colId xmlns:a16="http://schemas.microsoft.com/office/drawing/2014/main" val="2416801683"/>
                    </a:ext>
                  </a:extLst>
                </a:gridCol>
              </a:tblGrid>
              <a:tr h="1432870"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Ứng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dụng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trao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đổi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chất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và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chuyển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hóa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năng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lượng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trong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đời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sống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62369521"/>
                  </a:ext>
                </a:extLst>
              </a:tr>
            </a:tbl>
          </a:graphicData>
        </a:graphic>
      </p:graphicFrame>
      <p:graphicFrame>
        <p:nvGraphicFramePr>
          <p:cNvPr id="22" name="Table 5">
            <a:extLst>
              <a:ext uri="{FF2B5EF4-FFF2-40B4-BE49-F238E27FC236}">
                <a16:creationId xmlns:a16="http://schemas.microsoft.com/office/drawing/2014/main" id="{DDB5F39F-AF17-0D09-89C8-80ED39D8637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40754358"/>
              </p:ext>
            </p:extLst>
          </p:nvPr>
        </p:nvGraphicFramePr>
        <p:xfrm>
          <a:off x="8114499" y="3063924"/>
          <a:ext cx="1506906" cy="1485363"/>
        </p:xfrm>
        <a:graphic>
          <a:graphicData uri="http://schemas.openxmlformats.org/drawingml/2006/table">
            <a:tbl>
              <a:tblPr firstRow="1" bandRow="1">
                <a:tableStyleId>{E269D01E-BC32-4049-B463-5C60D7B0CCD2}</a:tableStyleId>
              </a:tblPr>
              <a:tblGrid>
                <a:gridCol w="1506906">
                  <a:extLst>
                    <a:ext uri="{9D8B030D-6E8A-4147-A177-3AD203B41FA5}">
                      <a16:colId xmlns:a16="http://schemas.microsoft.com/office/drawing/2014/main" val="2416801683"/>
                    </a:ext>
                  </a:extLst>
                </a:gridCol>
              </a:tblGrid>
              <a:tr h="1485363"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Trao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đổi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nước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và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các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chất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dinh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dưỡng</a:t>
                      </a:r>
                      <a:r>
                        <a:rPr lang="en-US" dirty="0"/>
                        <a:t> ở </a:t>
                      </a:r>
                      <a:r>
                        <a:rPr lang="en-US" dirty="0" err="1"/>
                        <a:t>sinh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vật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62369521"/>
                  </a:ext>
                </a:extLst>
              </a:tr>
            </a:tbl>
          </a:graphicData>
        </a:graphic>
      </p:graphicFrame>
      <p:graphicFrame>
        <p:nvGraphicFramePr>
          <p:cNvPr id="23" name="Table 5">
            <a:extLst>
              <a:ext uri="{FF2B5EF4-FFF2-40B4-BE49-F238E27FC236}">
                <a16:creationId xmlns:a16="http://schemas.microsoft.com/office/drawing/2014/main" id="{812E0A72-AAB8-3F95-7B2D-5219B8D8D76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57279177"/>
              </p:ext>
            </p:extLst>
          </p:nvPr>
        </p:nvGraphicFramePr>
        <p:xfrm>
          <a:off x="6696254" y="3051110"/>
          <a:ext cx="1275726" cy="1485362"/>
        </p:xfrm>
        <a:graphic>
          <a:graphicData uri="http://schemas.openxmlformats.org/drawingml/2006/table">
            <a:tbl>
              <a:tblPr firstRow="1" bandRow="1">
                <a:tableStyleId>{E269D01E-BC32-4049-B463-5C60D7B0CCD2}</a:tableStyleId>
              </a:tblPr>
              <a:tblGrid>
                <a:gridCol w="1275726">
                  <a:extLst>
                    <a:ext uri="{9D8B030D-6E8A-4147-A177-3AD203B41FA5}">
                      <a16:colId xmlns:a16="http://schemas.microsoft.com/office/drawing/2014/main" val="2416801683"/>
                    </a:ext>
                  </a:extLst>
                </a:gridCol>
              </a:tblGrid>
              <a:tr h="1485362"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Trao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đổi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khí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62369521"/>
                  </a:ext>
                </a:extLst>
              </a:tr>
            </a:tbl>
          </a:graphicData>
        </a:graphic>
      </p:graphicFrame>
      <p:graphicFrame>
        <p:nvGraphicFramePr>
          <p:cNvPr id="24" name="Table 5">
            <a:extLst>
              <a:ext uri="{FF2B5EF4-FFF2-40B4-BE49-F238E27FC236}">
                <a16:creationId xmlns:a16="http://schemas.microsoft.com/office/drawing/2014/main" id="{8671E8E9-8255-763A-1D9F-F4BCD3AC143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47975515"/>
              </p:ext>
            </p:extLst>
          </p:nvPr>
        </p:nvGraphicFramePr>
        <p:xfrm>
          <a:off x="5306011" y="3046823"/>
          <a:ext cx="1281932" cy="1511798"/>
        </p:xfrm>
        <a:graphic>
          <a:graphicData uri="http://schemas.openxmlformats.org/drawingml/2006/table">
            <a:tbl>
              <a:tblPr firstRow="1" bandRow="1">
                <a:tableStyleId>{E269D01E-BC32-4049-B463-5C60D7B0CCD2}</a:tableStyleId>
              </a:tblPr>
              <a:tblGrid>
                <a:gridCol w="1281932">
                  <a:extLst>
                    <a:ext uri="{9D8B030D-6E8A-4147-A177-3AD203B41FA5}">
                      <a16:colId xmlns:a16="http://schemas.microsoft.com/office/drawing/2014/main" val="2416801683"/>
                    </a:ext>
                  </a:extLst>
                </a:gridCol>
              </a:tblGrid>
              <a:tr h="1511798"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Hô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hấp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tế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bào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62369521"/>
                  </a:ext>
                </a:extLst>
              </a:tr>
            </a:tbl>
          </a:graphicData>
        </a:graphic>
      </p:graphicFrame>
      <p:graphicFrame>
        <p:nvGraphicFramePr>
          <p:cNvPr id="25" name="Table 5">
            <a:extLst>
              <a:ext uri="{FF2B5EF4-FFF2-40B4-BE49-F238E27FC236}">
                <a16:creationId xmlns:a16="http://schemas.microsoft.com/office/drawing/2014/main" id="{8682FD42-DE59-5CF1-A6E5-620F24EE3B3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2694357"/>
              </p:ext>
            </p:extLst>
          </p:nvPr>
        </p:nvGraphicFramePr>
        <p:xfrm>
          <a:off x="3610953" y="3041780"/>
          <a:ext cx="1546296" cy="1494691"/>
        </p:xfrm>
        <a:graphic>
          <a:graphicData uri="http://schemas.openxmlformats.org/drawingml/2006/table">
            <a:tbl>
              <a:tblPr firstRow="1" bandRow="1">
                <a:tableStyleId>{E269D01E-BC32-4049-B463-5C60D7B0CCD2}</a:tableStyleId>
              </a:tblPr>
              <a:tblGrid>
                <a:gridCol w="1546296">
                  <a:extLst>
                    <a:ext uri="{9D8B030D-6E8A-4147-A177-3AD203B41FA5}">
                      <a16:colId xmlns:a16="http://schemas.microsoft.com/office/drawing/2014/main" val="2416801683"/>
                    </a:ext>
                  </a:extLst>
                </a:gridCol>
              </a:tblGrid>
              <a:tr h="1494691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Quang </a:t>
                      </a:r>
                      <a:r>
                        <a:rPr lang="en-US" dirty="0" err="1"/>
                        <a:t>hợp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62369521"/>
                  </a:ext>
                </a:extLst>
              </a:tr>
            </a:tbl>
          </a:graphicData>
        </a:graphic>
      </p:graphicFrame>
      <p:graphicFrame>
        <p:nvGraphicFramePr>
          <p:cNvPr id="26" name="Table 5">
            <a:extLst>
              <a:ext uri="{FF2B5EF4-FFF2-40B4-BE49-F238E27FC236}">
                <a16:creationId xmlns:a16="http://schemas.microsoft.com/office/drawing/2014/main" id="{55FF0BBE-C68B-F621-BC85-F50BEA24392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8919119"/>
              </p:ext>
            </p:extLst>
          </p:nvPr>
        </p:nvGraphicFramePr>
        <p:xfrm>
          <a:off x="1912800" y="3063926"/>
          <a:ext cx="1511544" cy="1494694"/>
        </p:xfrm>
        <a:graphic>
          <a:graphicData uri="http://schemas.openxmlformats.org/drawingml/2006/table">
            <a:tbl>
              <a:tblPr firstRow="1" bandRow="1">
                <a:tableStyleId>{E269D01E-BC32-4049-B463-5C60D7B0CCD2}</a:tableStyleId>
              </a:tblPr>
              <a:tblGrid>
                <a:gridCol w="1511544">
                  <a:extLst>
                    <a:ext uri="{9D8B030D-6E8A-4147-A177-3AD203B41FA5}">
                      <a16:colId xmlns:a16="http://schemas.microsoft.com/office/drawing/2014/main" val="2416801683"/>
                    </a:ext>
                  </a:extLst>
                </a:gridCol>
              </a:tblGrid>
              <a:tr h="1494694"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Vai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Trò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của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trao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đổi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chất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và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chuyển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hóa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năng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lượng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62369521"/>
                  </a:ext>
                </a:extLst>
              </a:tr>
            </a:tbl>
          </a:graphicData>
        </a:graphic>
      </p:graphicFrame>
      <p:graphicFrame>
        <p:nvGraphicFramePr>
          <p:cNvPr id="27" name="Table 5">
            <a:extLst>
              <a:ext uri="{FF2B5EF4-FFF2-40B4-BE49-F238E27FC236}">
                <a16:creationId xmlns:a16="http://schemas.microsoft.com/office/drawing/2014/main" id="{085FC2E9-218C-BC51-FDF7-62FCC9F32D8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7593583"/>
              </p:ext>
            </p:extLst>
          </p:nvPr>
        </p:nvGraphicFramePr>
        <p:xfrm>
          <a:off x="205277" y="3046823"/>
          <a:ext cx="1508453" cy="1494694"/>
        </p:xfrm>
        <a:graphic>
          <a:graphicData uri="http://schemas.openxmlformats.org/drawingml/2006/table">
            <a:tbl>
              <a:tblPr firstRow="1" bandRow="1">
                <a:tableStyleId>{E269D01E-BC32-4049-B463-5C60D7B0CCD2}</a:tableStyleId>
              </a:tblPr>
              <a:tblGrid>
                <a:gridCol w="1508453">
                  <a:extLst>
                    <a:ext uri="{9D8B030D-6E8A-4147-A177-3AD203B41FA5}">
                      <a16:colId xmlns:a16="http://schemas.microsoft.com/office/drawing/2014/main" val="2416801683"/>
                    </a:ext>
                  </a:extLst>
                </a:gridCol>
              </a:tblGrid>
              <a:tr h="1494694"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Khái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quát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về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trao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đổi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chất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và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chuyển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hóa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năng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lượng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62369521"/>
                  </a:ext>
                </a:extLst>
              </a:tr>
            </a:tbl>
          </a:graphicData>
        </a:graphic>
      </p:graphicFrame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319CD47A-5CD0-8421-D925-9A4A24F5A9DD}"/>
              </a:ext>
            </a:extLst>
          </p:cNvPr>
          <p:cNvCxnSpPr/>
          <p:nvPr/>
        </p:nvCxnSpPr>
        <p:spPr>
          <a:xfrm>
            <a:off x="553616" y="4549287"/>
            <a:ext cx="0" cy="419881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D5164E1D-1911-CA62-A216-6642870DAADF}"/>
              </a:ext>
            </a:extLst>
          </p:cNvPr>
          <p:cNvCxnSpPr/>
          <p:nvPr/>
        </p:nvCxnSpPr>
        <p:spPr>
          <a:xfrm>
            <a:off x="1405813" y="4536471"/>
            <a:ext cx="0" cy="419881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343B89E7-3944-2CD9-2A3A-DF879E02A769}"/>
              </a:ext>
            </a:extLst>
          </p:cNvPr>
          <p:cNvCxnSpPr/>
          <p:nvPr/>
        </p:nvCxnSpPr>
        <p:spPr>
          <a:xfrm>
            <a:off x="2682257" y="4593769"/>
            <a:ext cx="0" cy="419881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8F6F655D-E7B7-993D-1FBF-CC0FA7218ECA}"/>
              </a:ext>
            </a:extLst>
          </p:cNvPr>
          <p:cNvCxnSpPr/>
          <p:nvPr/>
        </p:nvCxnSpPr>
        <p:spPr>
          <a:xfrm>
            <a:off x="3981061" y="4549287"/>
            <a:ext cx="0" cy="419881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6C8A589B-40A3-9CB8-37F4-6D062088D0B2}"/>
              </a:ext>
            </a:extLst>
          </p:cNvPr>
          <p:cNvCxnSpPr/>
          <p:nvPr/>
        </p:nvCxnSpPr>
        <p:spPr>
          <a:xfrm>
            <a:off x="4833257" y="4549287"/>
            <a:ext cx="0" cy="419881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282DD813-23C8-2323-22D7-BB6C941F6FFD}"/>
              </a:ext>
            </a:extLst>
          </p:cNvPr>
          <p:cNvCxnSpPr/>
          <p:nvPr/>
        </p:nvCxnSpPr>
        <p:spPr>
          <a:xfrm>
            <a:off x="5554824" y="4558620"/>
            <a:ext cx="0" cy="419881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6F500AE5-1E22-2195-0D97-7E08EC6D6D39}"/>
              </a:ext>
            </a:extLst>
          </p:cNvPr>
          <p:cNvCxnSpPr/>
          <p:nvPr/>
        </p:nvCxnSpPr>
        <p:spPr>
          <a:xfrm>
            <a:off x="6326157" y="4549287"/>
            <a:ext cx="0" cy="419881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A406CB32-1431-6A84-479F-CC413CAD4F55}"/>
              </a:ext>
            </a:extLst>
          </p:cNvPr>
          <p:cNvCxnSpPr/>
          <p:nvPr/>
        </p:nvCxnSpPr>
        <p:spPr>
          <a:xfrm>
            <a:off x="7025951" y="4536471"/>
            <a:ext cx="0" cy="419881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27EBF114-9E99-0A67-A3A0-1B5C24DCE5DE}"/>
              </a:ext>
            </a:extLst>
          </p:cNvPr>
          <p:cNvCxnSpPr/>
          <p:nvPr/>
        </p:nvCxnSpPr>
        <p:spPr>
          <a:xfrm>
            <a:off x="7644882" y="4536471"/>
            <a:ext cx="0" cy="419881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5934EC3E-BBA6-179B-931F-C889D9C82629}"/>
              </a:ext>
            </a:extLst>
          </p:cNvPr>
          <p:cNvCxnSpPr/>
          <p:nvPr/>
        </p:nvCxnSpPr>
        <p:spPr>
          <a:xfrm>
            <a:off x="8487747" y="4565780"/>
            <a:ext cx="0" cy="419881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AE8D149C-AEEE-1016-F71B-AC0560EC7892}"/>
              </a:ext>
            </a:extLst>
          </p:cNvPr>
          <p:cNvCxnSpPr/>
          <p:nvPr/>
        </p:nvCxnSpPr>
        <p:spPr>
          <a:xfrm>
            <a:off x="9218645" y="4565780"/>
            <a:ext cx="0" cy="419881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37AAC2A6-D127-AC0D-813B-6915898B58C9}"/>
              </a:ext>
            </a:extLst>
          </p:cNvPr>
          <p:cNvCxnSpPr/>
          <p:nvPr/>
        </p:nvCxnSpPr>
        <p:spPr>
          <a:xfrm>
            <a:off x="10378751" y="4593769"/>
            <a:ext cx="0" cy="419881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282EF9D3-B190-048A-3398-AF558048C4D4}"/>
              </a:ext>
            </a:extLst>
          </p:cNvPr>
          <p:cNvCxnSpPr/>
          <p:nvPr/>
        </p:nvCxnSpPr>
        <p:spPr>
          <a:xfrm>
            <a:off x="11622833" y="4565780"/>
            <a:ext cx="0" cy="419881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aphicFrame>
        <p:nvGraphicFramePr>
          <p:cNvPr id="42" name="Table 5">
            <a:extLst>
              <a:ext uri="{FF2B5EF4-FFF2-40B4-BE49-F238E27FC236}">
                <a16:creationId xmlns:a16="http://schemas.microsoft.com/office/drawing/2014/main" id="{8EDC3641-9F17-F0C4-4BE1-17CF3B5602F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03034312"/>
              </p:ext>
            </p:extLst>
          </p:nvPr>
        </p:nvGraphicFramePr>
        <p:xfrm>
          <a:off x="158620" y="4852551"/>
          <a:ext cx="735460" cy="1485362"/>
        </p:xfrm>
        <a:graphic>
          <a:graphicData uri="http://schemas.openxmlformats.org/drawingml/2006/table">
            <a:tbl>
              <a:tblPr firstRow="1" bandRow="1">
                <a:tableStyleId>{E269D01E-BC32-4049-B463-5C60D7B0CCD2}</a:tableStyleId>
              </a:tblPr>
              <a:tblGrid>
                <a:gridCol w="735460">
                  <a:extLst>
                    <a:ext uri="{9D8B030D-6E8A-4147-A177-3AD203B41FA5}">
                      <a16:colId xmlns:a16="http://schemas.microsoft.com/office/drawing/2014/main" val="2416801683"/>
                    </a:ext>
                  </a:extLst>
                </a:gridCol>
              </a:tblGrid>
              <a:tr h="1485362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…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62369521"/>
                  </a:ext>
                </a:extLst>
              </a:tr>
            </a:tbl>
          </a:graphicData>
        </a:graphic>
      </p:graphicFrame>
      <p:graphicFrame>
        <p:nvGraphicFramePr>
          <p:cNvPr id="43" name="Table 5">
            <a:extLst>
              <a:ext uri="{FF2B5EF4-FFF2-40B4-BE49-F238E27FC236}">
                <a16:creationId xmlns:a16="http://schemas.microsoft.com/office/drawing/2014/main" id="{93DFA77B-BE76-AE9F-590E-8F03FA0191D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17552065"/>
              </p:ext>
            </p:extLst>
          </p:nvPr>
        </p:nvGraphicFramePr>
        <p:xfrm>
          <a:off x="7370410" y="4914309"/>
          <a:ext cx="656784" cy="1485362"/>
        </p:xfrm>
        <a:graphic>
          <a:graphicData uri="http://schemas.openxmlformats.org/drawingml/2006/table">
            <a:tbl>
              <a:tblPr firstRow="1" bandRow="1">
                <a:tableStyleId>{E269D01E-BC32-4049-B463-5C60D7B0CCD2}</a:tableStyleId>
              </a:tblPr>
              <a:tblGrid>
                <a:gridCol w="656784">
                  <a:extLst>
                    <a:ext uri="{9D8B030D-6E8A-4147-A177-3AD203B41FA5}">
                      <a16:colId xmlns:a16="http://schemas.microsoft.com/office/drawing/2014/main" val="2416801683"/>
                    </a:ext>
                  </a:extLst>
                </a:gridCol>
              </a:tblGrid>
              <a:tr h="1485362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…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62369521"/>
                  </a:ext>
                </a:extLst>
              </a:tr>
            </a:tbl>
          </a:graphicData>
        </a:graphic>
      </p:graphicFrame>
      <p:graphicFrame>
        <p:nvGraphicFramePr>
          <p:cNvPr id="44" name="Table 5">
            <a:extLst>
              <a:ext uri="{FF2B5EF4-FFF2-40B4-BE49-F238E27FC236}">
                <a16:creationId xmlns:a16="http://schemas.microsoft.com/office/drawing/2014/main" id="{915D32FA-0985-1D89-2FB0-DE5D8A13EEB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3810093"/>
              </p:ext>
            </p:extLst>
          </p:nvPr>
        </p:nvGraphicFramePr>
        <p:xfrm>
          <a:off x="8131583" y="4943886"/>
          <a:ext cx="656784" cy="1485362"/>
        </p:xfrm>
        <a:graphic>
          <a:graphicData uri="http://schemas.openxmlformats.org/drawingml/2006/table">
            <a:tbl>
              <a:tblPr firstRow="1" bandRow="1">
                <a:tableStyleId>{E269D01E-BC32-4049-B463-5C60D7B0CCD2}</a:tableStyleId>
              </a:tblPr>
              <a:tblGrid>
                <a:gridCol w="656784">
                  <a:extLst>
                    <a:ext uri="{9D8B030D-6E8A-4147-A177-3AD203B41FA5}">
                      <a16:colId xmlns:a16="http://schemas.microsoft.com/office/drawing/2014/main" val="2416801683"/>
                    </a:ext>
                  </a:extLst>
                </a:gridCol>
              </a:tblGrid>
              <a:tr h="1485362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…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62369521"/>
                  </a:ext>
                </a:extLst>
              </a:tr>
            </a:tbl>
          </a:graphicData>
        </a:graphic>
      </p:graphicFrame>
      <p:graphicFrame>
        <p:nvGraphicFramePr>
          <p:cNvPr id="45" name="Table 5">
            <a:extLst>
              <a:ext uri="{FF2B5EF4-FFF2-40B4-BE49-F238E27FC236}">
                <a16:creationId xmlns:a16="http://schemas.microsoft.com/office/drawing/2014/main" id="{8A16DE15-ED9F-9C2B-17A9-8E1D371463D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3138957"/>
              </p:ext>
            </p:extLst>
          </p:nvPr>
        </p:nvGraphicFramePr>
        <p:xfrm>
          <a:off x="8881188" y="4945593"/>
          <a:ext cx="656784" cy="1485362"/>
        </p:xfrm>
        <a:graphic>
          <a:graphicData uri="http://schemas.openxmlformats.org/drawingml/2006/table">
            <a:tbl>
              <a:tblPr firstRow="1" bandRow="1">
                <a:tableStyleId>{E269D01E-BC32-4049-B463-5C60D7B0CCD2}</a:tableStyleId>
              </a:tblPr>
              <a:tblGrid>
                <a:gridCol w="656784">
                  <a:extLst>
                    <a:ext uri="{9D8B030D-6E8A-4147-A177-3AD203B41FA5}">
                      <a16:colId xmlns:a16="http://schemas.microsoft.com/office/drawing/2014/main" val="2416801683"/>
                    </a:ext>
                  </a:extLst>
                </a:gridCol>
              </a:tblGrid>
              <a:tr h="1485362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…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62369521"/>
                  </a:ext>
                </a:extLst>
              </a:tr>
            </a:tbl>
          </a:graphicData>
        </a:graphic>
      </p:graphicFrame>
      <p:graphicFrame>
        <p:nvGraphicFramePr>
          <p:cNvPr id="46" name="Table 5">
            <a:extLst>
              <a:ext uri="{FF2B5EF4-FFF2-40B4-BE49-F238E27FC236}">
                <a16:creationId xmlns:a16="http://schemas.microsoft.com/office/drawing/2014/main" id="{95DF7787-CC69-6DBE-579D-C4FCAF6C317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53500048"/>
              </p:ext>
            </p:extLst>
          </p:nvPr>
        </p:nvGraphicFramePr>
        <p:xfrm>
          <a:off x="10050359" y="4956352"/>
          <a:ext cx="656784" cy="1485362"/>
        </p:xfrm>
        <a:graphic>
          <a:graphicData uri="http://schemas.openxmlformats.org/drawingml/2006/table">
            <a:tbl>
              <a:tblPr firstRow="1" bandRow="1">
                <a:tableStyleId>{E269D01E-BC32-4049-B463-5C60D7B0CCD2}</a:tableStyleId>
              </a:tblPr>
              <a:tblGrid>
                <a:gridCol w="656784">
                  <a:extLst>
                    <a:ext uri="{9D8B030D-6E8A-4147-A177-3AD203B41FA5}">
                      <a16:colId xmlns:a16="http://schemas.microsoft.com/office/drawing/2014/main" val="2416801683"/>
                    </a:ext>
                  </a:extLst>
                </a:gridCol>
              </a:tblGrid>
              <a:tr h="1485362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…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62369521"/>
                  </a:ext>
                </a:extLst>
              </a:tr>
            </a:tbl>
          </a:graphicData>
        </a:graphic>
      </p:graphicFrame>
      <p:graphicFrame>
        <p:nvGraphicFramePr>
          <p:cNvPr id="47" name="Table 5">
            <a:extLst>
              <a:ext uri="{FF2B5EF4-FFF2-40B4-BE49-F238E27FC236}">
                <a16:creationId xmlns:a16="http://schemas.microsoft.com/office/drawing/2014/main" id="{EC5E571A-8B72-1A78-E2C1-5FA59DF8577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30048450"/>
              </p:ext>
            </p:extLst>
          </p:nvPr>
        </p:nvGraphicFramePr>
        <p:xfrm>
          <a:off x="11247788" y="4914309"/>
          <a:ext cx="656784" cy="1485362"/>
        </p:xfrm>
        <a:graphic>
          <a:graphicData uri="http://schemas.openxmlformats.org/drawingml/2006/table">
            <a:tbl>
              <a:tblPr firstRow="1" bandRow="1">
                <a:tableStyleId>{E269D01E-BC32-4049-B463-5C60D7B0CCD2}</a:tableStyleId>
              </a:tblPr>
              <a:tblGrid>
                <a:gridCol w="656784">
                  <a:extLst>
                    <a:ext uri="{9D8B030D-6E8A-4147-A177-3AD203B41FA5}">
                      <a16:colId xmlns:a16="http://schemas.microsoft.com/office/drawing/2014/main" val="2416801683"/>
                    </a:ext>
                  </a:extLst>
                </a:gridCol>
              </a:tblGrid>
              <a:tr h="1485362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…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62369521"/>
                  </a:ext>
                </a:extLst>
              </a:tr>
            </a:tbl>
          </a:graphicData>
        </a:graphic>
      </p:graphicFrame>
      <p:graphicFrame>
        <p:nvGraphicFramePr>
          <p:cNvPr id="48" name="Table 5">
            <a:extLst>
              <a:ext uri="{FF2B5EF4-FFF2-40B4-BE49-F238E27FC236}">
                <a16:creationId xmlns:a16="http://schemas.microsoft.com/office/drawing/2014/main" id="{A3D51C34-73CB-3D20-5C4B-2008E7601D4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645498"/>
              </p:ext>
            </p:extLst>
          </p:nvPr>
        </p:nvGraphicFramePr>
        <p:xfrm>
          <a:off x="4374469" y="4926229"/>
          <a:ext cx="656784" cy="1485362"/>
        </p:xfrm>
        <a:graphic>
          <a:graphicData uri="http://schemas.openxmlformats.org/drawingml/2006/table">
            <a:tbl>
              <a:tblPr firstRow="1" bandRow="1">
                <a:tableStyleId>{E269D01E-BC32-4049-B463-5C60D7B0CCD2}</a:tableStyleId>
              </a:tblPr>
              <a:tblGrid>
                <a:gridCol w="656784">
                  <a:extLst>
                    <a:ext uri="{9D8B030D-6E8A-4147-A177-3AD203B41FA5}">
                      <a16:colId xmlns:a16="http://schemas.microsoft.com/office/drawing/2014/main" val="2416801683"/>
                    </a:ext>
                  </a:extLst>
                </a:gridCol>
              </a:tblGrid>
              <a:tr h="1485362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…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62369521"/>
                  </a:ext>
                </a:extLst>
              </a:tr>
            </a:tbl>
          </a:graphicData>
        </a:graphic>
      </p:graphicFrame>
      <p:graphicFrame>
        <p:nvGraphicFramePr>
          <p:cNvPr id="49" name="Table 5">
            <a:extLst>
              <a:ext uri="{FF2B5EF4-FFF2-40B4-BE49-F238E27FC236}">
                <a16:creationId xmlns:a16="http://schemas.microsoft.com/office/drawing/2014/main" id="{32F3E670-BA44-BFF6-BBBD-60FDE00EE78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7605912"/>
              </p:ext>
            </p:extLst>
          </p:nvPr>
        </p:nvGraphicFramePr>
        <p:xfrm>
          <a:off x="5136398" y="4926229"/>
          <a:ext cx="656784" cy="1485362"/>
        </p:xfrm>
        <a:graphic>
          <a:graphicData uri="http://schemas.openxmlformats.org/drawingml/2006/table">
            <a:tbl>
              <a:tblPr firstRow="1" bandRow="1">
                <a:tableStyleId>{E269D01E-BC32-4049-B463-5C60D7B0CCD2}</a:tableStyleId>
              </a:tblPr>
              <a:tblGrid>
                <a:gridCol w="656784">
                  <a:extLst>
                    <a:ext uri="{9D8B030D-6E8A-4147-A177-3AD203B41FA5}">
                      <a16:colId xmlns:a16="http://schemas.microsoft.com/office/drawing/2014/main" val="2416801683"/>
                    </a:ext>
                  </a:extLst>
                </a:gridCol>
              </a:tblGrid>
              <a:tr h="1485362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…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62369521"/>
                  </a:ext>
                </a:extLst>
              </a:tr>
            </a:tbl>
          </a:graphicData>
        </a:graphic>
      </p:graphicFrame>
      <p:graphicFrame>
        <p:nvGraphicFramePr>
          <p:cNvPr id="50" name="Table 5">
            <a:extLst>
              <a:ext uri="{FF2B5EF4-FFF2-40B4-BE49-F238E27FC236}">
                <a16:creationId xmlns:a16="http://schemas.microsoft.com/office/drawing/2014/main" id="{BD86A673-0431-1C4F-DBEF-E7A957CD6D9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4261848"/>
              </p:ext>
            </p:extLst>
          </p:nvPr>
        </p:nvGraphicFramePr>
        <p:xfrm>
          <a:off x="5899548" y="4915133"/>
          <a:ext cx="656784" cy="1485362"/>
        </p:xfrm>
        <a:graphic>
          <a:graphicData uri="http://schemas.openxmlformats.org/drawingml/2006/table">
            <a:tbl>
              <a:tblPr firstRow="1" bandRow="1">
                <a:tableStyleId>{E269D01E-BC32-4049-B463-5C60D7B0CCD2}</a:tableStyleId>
              </a:tblPr>
              <a:tblGrid>
                <a:gridCol w="656784">
                  <a:extLst>
                    <a:ext uri="{9D8B030D-6E8A-4147-A177-3AD203B41FA5}">
                      <a16:colId xmlns:a16="http://schemas.microsoft.com/office/drawing/2014/main" val="2416801683"/>
                    </a:ext>
                  </a:extLst>
                </a:gridCol>
              </a:tblGrid>
              <a:tr h="1485362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…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62369521"/>
                  </a:ext>
                </a:extLst>
              </a:tr>
            </a:tbl>
          </a:graphicData>
        </a:graphic>
      </p:graphicFrame>
      <p:graphicFrame>
        <p:nvGraphicFramePr>
          <p:cNvPr id="51" name="Table 5">
            <a:extLst>
              <a:ext uri="{FF2B5EF4-FFF2-40B4-BE49-F238E27FC236}">
                <a16:creationId xmlns:a16="http://schemas.microsoft.com/office/drawing/2014/main" id="{3105A51E-0F86-2297-8F8D-76BEEE6F939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94592614"/>
              </p:ext>
            </p:extLst>
          </p:nvPr>
        </p:nvGraphicFramePr>
        <p:xfrm>
          <a:off x="6627626" y="4907901"/>
          <a:ext cx="656784" cy="1485362"/>
        </p:xfrm>
        <a:graphic>
          <a:graphicData uri="http://schemas.openxmlformats.org/drawingml/2006/table">
            <a:tbl>
              <a:tblPr firstRow="1" bandRow="1">
                <a:tableStyleId>{E269D01E-BC32-4049-B463-5C60D7B0CCD2}</a:tableStyleId>
              </a:tblPr>
              <a:tblGrid>
                <a:gridCol w="656784">
                  <a:extLst>
                    <a:ext uri="{9D8B030D-6E8A-4147-A177-3AD203B41FA5}">
                      <a16:colId xmlns:a16="http://schemas.microsoft.com/office/drawing/2014/main" val="2416801683"/>
                    </a:ext>
                  </a:extLst>
                </a:gridCol>
              </a:tblGrid>
              <a:tr h="1485362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…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62369521"/>
                  </a:ext>
                </a:extLst>
              </a:tr>
            </a:tbl>
          </a:graphicData>
        </a:graphic>
      </p:graphicFrame>
      <p:graphicFrame>
        <p:nvGraphicFramePr>
          <p:cNvPr id="52" name="Table 5">
            <a:extLst>
              <a:ext uri="{FF2B5EF4-FFF2-40B4-BE49-F238E27FC236}">
                <a16:creationId xmlns:a16="http://schemas.microsoft.com/office/drawing/2014/main" id="{7DC1C50A-EE76-4D7B-E393-E9429B2A782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38406517"/>
              </p:ext>
            </p:extLst>
          </p:nvPr>
        </p:nvGraphicFramePr>
        <p:xfrm>
          <a:off x="1002040" y="4852551"/>
          <a:ext cx="656784" cy="1485362"/>
        </p:xfrm>
        <a:graphic>
          <a:graphicData uri="http://schemas.openxmlformats.org/drawingml/2006/table">
            <a:tbl>
              <a:tblPr firstRow="1" bandRow="1">
                <a:tableStyleId>{E269D01E-BC32-4049-B463-5C60D7B0CCD2}</a:tableStyleId>
              </a:tblPr>
              <a:tblGrid>
                <a:gridCol w="656784">
                  <a:extLst>
                    <a:ext uri="{9D8B030D-6E8A-4147-A177-3AD203B41FA5}">
                      <a16:colId xmlns:a16="http://schemas.microsoft.com/office/drawing/2014/main" val="2416801683"/>
                    </a:ext>
                  </a:extLst>
                </a:gridCol>
              </a:tblGrid>
              <a:tr h="1485362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…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62369521"/>
                  </a:ext>
                </a:extLst>
              </a:tr>
            </a:tbl>
          </a:graphicData>
        </a:graphic>
      </p:graphicFrame>
      <p:graphicFrame>
        <p:nvGraphicFramePr>
          <p:cNvPr id="54" name="Table 5">
            <a:extLst>
              <a:ext uri="{FF2B5EF4-FFF2-40B4-BE49-F238E27FC236}">
                <a16:creationId xmlns:a16="http://schemas.microsoft.com/office/drawing/2014/main" id="{D6C75852-B968-7FB6-51B7-94D15CA9CBE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38141506"/>
              </p:ext>
            </p:extLst>
          </p:nvPr>
        </p:nvGraphicFramePr>
        <p:xfrm>
          <a:off x="2303692" y="4931701"/>
          <a:ext cx="656784" cy="1485362"/>
        </p:xfrm>
        <a:graphic>
          <a:graphicData uri="http://schemas.openxmlformats.org/drawingml/2006/table">
            <a:tbl>
              <a:tblPr firstRow="1" bandRow="1">
                <a:tableStyleId>{E269D01E-BC32-4049-B463-5C60D7B0CCD2}</a:tableStyleId>
              </a:tblPr>
              <a:tblGrid>
                <a:gridCol w="656784">
                  <a:extLst>
                    <a:ext uri="{9D8B030D-6E8A-4147-A177-3AD203B41FA5}">
                      <a16:colId xmlns:a16="http://schemas.microsoft.com/office/drawing/2014/main" val="2416801683"/>
                    </a:ext>
                  </a:extLst>
                </a:gridCol>
              </a:tblGrid>
              <a:tr h="1485362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…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62369521"/>
                  </a:ext>
                </a:extLst>
              </a:tr>
            </a:tbl>
          </a:graphicData>
        </a:graphic>
      </p:graphicFrame>
      <p:graphicFrame>
        <p:nvGraphicFramePr>
          <p:cNvPr id="55" name="Table 5">
            <a:extLst>
              <a:ext uri="{FF2B5EF4-FFF2-40B4-BE49-F238E27FC236}">
                <a16:creationId xmlns:a16="http://schemas.microsoft.com/office/drawing/2014/main" id="{A6E5F346-E114-B9EF-7EAB-4D3C08EEF37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6891297"/>
              </p:ext>
            </p:extLst>
          </p:nvPr>
        </p:nvGraphicFramePr>
        <p:xfrm>
          <a:off x="3531605" y="4926229"/>
          <a:ext cx="656784" cy="1485362"/>
        </p:xfrm>
        <a:graphic>
          <a:graphicData uri="http://schemas.openxmlformats.org/drawingml/2006/table">
            <a:tbl>
              <a:tblPr firstRow="1" bandRow="1">
                <a:tableStyleId>{E269D01E-BC32-4049-B463-5C60D7B0CCD2}</a:tableStyleId>
              </a:tblPr>
              <a:tblGrid>
                <a:gridCol w="656784">
                  <a:extLst>
                    <a:ext uri="{9D8B030D-6E8A-4147-A177-3AD203B41FA5}">
                      <a16:colId xmlns:a16="http://schemas.microsoft.com/office/drawing/2014/main" val="2416801683"/>
                    </a:ext>
                  </a:extLst>
                </a:gridCol>
              </a:tblGrid>
              <a:tr h="1485362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…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6236952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665757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32354E-9EF7-4F5E-A05C-E330663B97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637" y="0"/>
            <a:ext cx="11756041" cy="6764693"/>
          </a:xfrm>
        </p:spPr>
        <p:txBody>
          <a:bodyPr/>
          <a:lstStyle/>
          <a:p>
            <a:pPr marL="0" indent="0">
              <a:buNone/>
            </a:pPr>
            <a:endParaRPr lang="en-US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B874EB8A-E8EC-903D-B510-0D2B76FE097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93749796"/>
              </p:ext>
            </p:extLst>
          </p:nvPr>
        </p:nvGraphicFramePr>
        <p:xfrm>
          <a:off x="3442990" y="20700"/>
          <a:ext cx="6120881" cy="365760"/>
        </p:xfrm>
        <a:graphic>
          <a:graphicData uri="http://schemas.openxmlformats.org/drawingml/2006/table">
            <a:tbl>
              <a:tblPr firstRow="1" bandRow="1">
                <a:tableStyleId>{E269D01E-BC32-4049-B463-5C60D7B0CCD2}</a:tableStyleId>
              </a:tblPr>
              <a:tblGrid>
                <a:gridCol w="6120881">
                  <a:extLst>
                    <a:ext uri="{9D8B030D-6E8A-4147-A177-3AD203B41FA5}">
                      <a16:colId xmlns:a16="http://schemas.microsoft.com/office/drawing/2014/main" val="2416801683"/>
                    </a:ext>
                  </a:extLst>
                </a:gridCol>
              </a:tblGrid>
              <a:tr h="121540"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Trao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đổi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chất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và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chuyển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hóa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năng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lượng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62369521"/>
                  </a:ext>
                </a:extLst>
              </a:tr>
            </a:tbl>
          </a:graphicData>
        </a:graphic>
      </p:graphicFrame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81387D29-085A-1CA0-A2DD-6E38C06E00E9}"/>
              </a:ext>
            </a:extLst>
          </p:cNvPr>
          <p:cNvCxnSpPr>
            <a:cxnSpLocks/>
          </p:cNvCxnSpPr>
          <p:nvPr/>
        </p:nvCxnSpPr>
        <p:spPr>
          <a:xfrm>
            <a:off x="6227940" y="386460"/>
            <a:ext cx="0" cy="211926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C73E05D1-ED99-61B9-BACA-50C1BB6B07A3}"/>
              </a:ext>
            </a:extLst>
          </p:cNvPr>
          <p:cNvCxnSpPr/>
          <p:nvPr/>
        </p:nvCxnSpPr>
        <p:spPr>
          <a:xfrm>
            <a:off x="848820" y="598386"/>
            <a:ext cx="10263673" cy="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5DAF6345-0ABB-166C-B567-512A65B5D279}"/>
              </a:ext>
            </a:extLst>
          </p:cNvPr>
          <p:cNvCxnSpPr>
            <a:cxnSpLocks/>
          </p:cNvCxnSpPr>
          <p:nvPr/>
        </p:nvCxnSpPr>
        <p:spPr>
          <a:xfrm>
            <a:off x="848820" y="598386"/>
            <a:ext cx="0" cy="204254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945685D4-11AE-AB12-486D-1B243470F3DA}"/>
              </a:ext>
            </a:extLst>
          </p:cNvPr>
          <p:cNvCxnSpPr>
            <a:cxnSpLocks/>
          </p:cNvCxnSpPr>
          <p:nvPr/>
        </p:nvCxnSpPr>
        <p:spPr>
          <a:xfrm>
            <a:off x="2439022" y="588034"/>
            <a:ext cx="0" cy="214606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A77876FC-7712-7F64-45BD-E3EF4E6F656F}"/>
              </a:ext>
            </a:extLst>
          </p:cNvPr>
          <p:cNvCxnSpPr>
            <a:cxnSpLocks/>
          </p:cNvCxnSpPr>
          <p:nvPr/>
        </p:nvCxnSpPr>
        <p:spPr>
          <a:xfrm>
            <a:off x="4188389" y="588034"/>
            <a:ext cx="0" cy="214606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103A65E5-4548-989B-4F8A-44B3A993441C}"/>
              </a:ext>
            </a:extLst>
          </p:cNvPr>
          <p:cNvCxnSpPr>
            <a:cxnSpLocks/>
          </p:cNvCxnSpPr>
          <p:nvPr/>
        </p:nvCxnSpPr>
        <p:spPr>
          <a:xfrm>
            <a:off x="5784266" y="580874"/>
            <a:ext cx="0" cy="221766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A34CF8F5-E5C5-62D6-C00F-78F5DAD01F0A}"/>
              </a:ext>
            </a:extLst>
          </p:cNvPr>
          <p:cNvCxnSpPr>
            <a:cxnSpLocks/>
          </p:cNvCxnSpPr>
          <p:nvPr/>
        </p:nvCxnSpPr>
        <p:spPr>
          <a:xfrm>
            <a:off x="7111378" y="580874"/>
            <a:ext cx="0" cy="221766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FA4B1995-DD26-9C50-5C0F-6EB8F2ABBC2D}"/>
              </a:ext>
            </a:extLst>
          </p:cNvPr>
          <p:cNvCxnSpPr>
            <a:cxnSpLocks/>
          </p:cNvCxnSpPr>
          <p:nvPr/>
        </p:nvCxnSpPr>
        <p:spPr>
          <a:xfrm>
            <a:off x="8644500" y="580874"/>
            <a:ext cx="0" cy="221766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27E6BDCA-F829-7756-7BD8-CD3EEE238983}"/>
              </a:ext>
            </a:extLst>
          </p:cNvPr>
          <p:cNvCxnSpPr>
            <a:cxnSpLocks/>
          </p:cNvCxnSpPr>
          <p:nvPr/>
        </p:nvCxnSpPr>
        <p:spPr>
          <a:xfrm flipH="1">
            <a:off x="11112493" y="588034"/>
            <a:ext cx="6842" cy="214606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aphicFrame>
        <p:nvGraphicFramePr>
          <p:cNvPr id="21" name="Table 5">
            <a:extLst>
              <a:ext uri="{FF2B5EF4-FFF2-40B4-BE49-F238E27FC236}">
                <a16:creationId xmlns:a16="http://schemas.microsoft.com/office/drawing/2014/main" id="{DF3EC5A6-8E14-E2F8-3679-0E89388D81D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73710828"/>
              </p:ext>
            </p:extLst>
          </p:nvPr>
        </p:nvGraphicFramePr>
        <p:xfrm>
          <a:off x="9902296" y="810313"/>
          <a:ext cx="2197391" cy="1188720"/>
        </p:xfrm>
        <a:graphic>
          <a:graphicData uri="http://schemas.openxmlformats.org/drawingml/2006/table">
            <a:tbl>
              <a:tblPr firstRow="1" bandRow="1">
                <a:tableStyleId>{E269D01E-BC32-4049-B463-5C60D7B0CCD2}</a:tableStyleId>
              </a:tblPr>
              <a:tblGrid>
                <a:gridCol w="2197391">
                  <a:extLst>
                    <a:ext uri="{9D8B030D-6E8A-4147-A177-3AD203B41FA5}">
                      <a16:colId xmlns:a16="http://schemas.microsoft.com/office/drawing/2014/main" val="2416801683"/>
                    </a:ext>
                  </a:extLst>
                </a:gridCol>
              </a:tblGrid>
              <a:tr h="1133375">
                <a:tc>
                  <a:txBody>
                    <a:bodyPr/>
                    <a:lstStyle/>
                    <a:p>
                      <a:pPr algn="ctr"/>
                      <a:r>
                        <a:rPr lang="en-US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Ứng</a:t>
                      </a:r>
                      <a:r>
                        <a:rPr lang="en-US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dụng</a:t>
                      </a:r>
                      <a:r>
                        <a:rPr lang="en-US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trao</a:t>
                      </a:r>
                      <a:r>
                        <a:rPr lang="en-US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đổi</a:t>
                      </a:r>
                      <a:r>
                        <a:rPr lang="en-US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chất</a:t>
                      </a:r>
                      <a:r>
                        <a:rPr lang="en-US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và</a:t>
                      </a:r>
                      <a:r>
                        <a:rPr lang="en-US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chuyển</a:t>
                      </a:r>
                      <a:r>
                        <a:rPr lang="en-US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hóa</a:t>
                      </a:r>
                      <a:r>
                        <a:rPr lang="en-US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năng</a:t>
                      </a:r>
                      <a:r>
                        <a:rPr lang="en-US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lượng</a:t>
                      </a:r>
                      <a:r>
                        <a:rPr lang="en-US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trong</a:t>
                      </a:r>
                      <a:r>
                        <a:rPr lang="en-US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đời</a:t>
                      </a:r>
                      <a:r>
                        <a:rPr lang="en-US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sống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62369521"/>
                  </a:ext>
                </a:extLst>
              </a:tr>
            </a:tbl>
          </a:graphicData>
        </a:graphic>
      </p:graphicFrame>
      <p:graphicFrame>
        <p:nvGraphicFramePr>
          <p:cNvPr id="22" name="Table 5">
            <a:extLst>
              <a:ext uri="{FF2B5EF4-FFF2-40B4-BE49-F238E27FC236}">
                <a16:creationId xmlns:a16="http://schemas.microsoft.com/office/drawing/2014/main" id="{DDB5F39F-AF17-0D09-89C8-80ED39D8637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8760762"/>
              </p:ext>
            </p:extLst>
          </p:nvPr>
        </p:nvGraphicFramePr>
        <p:xfrm>
          <a:off x="8263722" y="757890"/>
          <a:ext cx="1585837" cy="1241144"/>
        </p:xfrm>
        <a:graphic>
          <a:graphicData uri="http://schemas.openxmlformats.org/drawingml/2006/table">
            <a:tbl>
              <a:tblPr firstRow="1" bandRow="1">
                <a:tableStyleId>{E269D01E-BC32-4049-B463-5C60D7B0CCD2}</a:tableStyleId>
              </a:tblPr>
              <a:tblGrid>
                <a:gridCol w="1585837">
                  <a:extLst>
                    <a:ext uri="{9D8B030D-6E8A-4147-A177-3AD203B41FA5}">
                      <a16:colId xmlns:a16="http://schemas.microsoft.com/office/drawing/2014/main" val="2416801683"/>
                    </a:ext>
                  </a:extLst>
                </a:gridCol>
              </a:tblGrid>
              <a:tr h="1241144">
                <a:tc>
                  <a:txBody>
                    <a:bodyPr/>
                    <a:lstStyle/>
                    <a:p>
                      <a:pPr algn="ctr"/>
                      <a:r>
                        <a:rPr lang="en-US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Trao</a:t>
                      </a:r>
                      <a:r>
                        <a:rPr lang="en-US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đổi</a:t>
                      </a:r>
                      <a:r>
                        <a:rPr lang="en-US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nước</a:t>
                      </a:r>
                      <a:r>
                        <a:rPr lang="en-US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và</a:t>
                      </a:r>
                      <a:r>
                        <a:rPr lang="en-US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các</a:t>
                      </a:r>
                      <a:r>
                        <a:rPr lang="en-US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chất</a:t>
                      </a:r>
                      <a:r>
                        <a:rPr lang="en-US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dinh</a:t>
                      </a:r>
                      <a:r>
                        <a:rPr lang="en-US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dưỡng</a:t>
                      </a:r>
                      <a:r>
                        <a:rPr lang="en-US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ở </a:t>
                      </a:r>
                      <a:r>
                        <a:rPr lang="en-US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sinh</a:t>
                      </a:r>
                      <a:r>
                        <a:rPr lang="en-US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vật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62369521"/>
                  </a:ext>
                </a:extLst>
              </a:tr>
            </a:tbl>
          </a:graphicData>
        </a:graphic>
      </p:graphicFrame>
      <p:graphicFrame>
        <p:nvGraphicFramePr>
          <p:cNvPr id="23" name="Table 5">
            <a:extLst>
              <a:ext uri="{FF2B5EF4-FFF2-40B4-BE49-F238E27FC236}">
                <a16:creationId xmlns:a16="http://schemas.microsoft.com/office/drawing/2014/main" id="{812E0A72-AAB8-3F95-7B2D-5219B8D8D76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45722394"/>
              </p:ext>
            </p:extLst>
          </p:nvPr>
        </p:nvGraphicFramePr>
        <p:xfrm>
          <a:off x="6870447" y="757890"/>
          <a:ext cx="1275726" cy="1192209"/>
        </p:xfrm>
        <a:graphic>
          <a:graphicData uri="http://schemas.openxmlformats.org/drawingml/2006/table">
            <a:tbl>
              <a:tblPr firstRow="1" bandRow="1">
                <a:tableStyleId>{E269D01E-BC32-4049-B463-5C60D7B0CCD2}</a:tableStyleId>
              </a:tblPr>
              <a:tblGrid>
                <a:gridCol w="1275726">
                  <a:extLst>
                    <a:ext uri="{9D8B030D-6E8A-4147-A177-3AD203B41FA5}">
                      <a16:colId xmlns:a16="http://schemas.microsoft.com/office/drawing/2014/main" val="2416801683"/>
                    </a:ext>
                  </a:extLst>
                </a:gridCol>
              </a:tblGrid>
              <a:tr h="1192209">
                <a:tc>
                  <a:txBody>
                    <a:bodyPr/>
                    <a:lstStyle/>
                    <a:p>
                      <a:pPr algn="ctr"/>
                      <a:r>
                        <a:rPr lang="en-US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Trao</a:t>
                      </a:r>
                      <a:r>
                        <a:rPr lang="en-US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đổi</a:t>
                      </a:r>
                      <a:r>
                        <a:rPr lang="en-US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khí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62369521"/>
                  </a:ext>
                </a:extLst>
              </a:tr>
            </a:tbl>
          </a:graphicData>
        </a:graphic>
      </p:graphicFrame>
      <p:graphicFrame>
        <p:nvGraphicFramePr>
          <p:cNvPr id="24" name="Table 5">
            <a:extLst>
              <a:ext uri="{FF2B5EF4-FFF2-40B4-BE49-F238E27FC236}">
                <a16:creationId xmlns:a16="http://schemas.microsoft.com/office/drawing/2014/main" id="{8671E8E9-8255-763A-1D9F-F4BCD3AC143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1815060"/>
              </p:ext>
            </p:extLst>
          </p:nvPr>
        </p:nvGraphicFramePr>
        <p:xfrm>
          <a:off x="5538962" y="762405"/>
          <a:ext cx="1067124" cy="1169366"/>
        </p:xfrm>
        <a:graphic>
          <a:graphicData uri="http://schemas.openxmlformats.org/drawingml/2006/table">
            <a:tbl>
              <a:tblPr firstRow="1" bandRow="1">
                <a:tableStyleId>{E269D01E-BC32-4049-B463-5C60D7B0CCD2}</a:tableStyleId>
              </a:tblPr>
              <a:tblGrid>
                <a:gridCol w="1067124">
                  <a:extLst>
                    <a:ext uri="{9D8B030D-6E8A-4147-A177-3AD203B41FA5}">
                      <a16:colId xmlns:a16="http://schemas.microsoft.com/office/drawing/2014/main" val="2416801683"/>
                    </a:ext>
                  </a:extLst>
                </a:gridCol>
              </a:tblGrid>
              <a:tr h="1169366">
                <a:tc>
                  <a:txBody>
                    <a:bodyPr/>
                    <a:lstStyle/>
                    <a:p>
                      <a:pPr algn="ctr"/>
                      <a:r>
                        <a:rPr lang="en-US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Hô</a:t>
                      </a:r>
                      <a:r>
                        <a:rPr lang="en-US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hấp</a:t>
                      </a:r>
                      <a:r>
                        <a:rPr lang="en-US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tế</a:t>
                      </a:r>
                      <a:r>
                        <a:rPr lang="en-US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bào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62369521"/>
                  </a:ext>
                </a:extLst>
              </a:tr>
            </a:tbl>
          </a:graphicData>
        </a:graphic>
      </p:graphicFrame>
      <p:graphicFrame>
        <p:nvGraphicFramePr>
          <p:cNvPr id="25" name="Table 5">
            <a:extLst>
              <a:ext uri="{FF2B5EF4-FFF2-40B4-BE49-F238E27FC236}">
                <a16:creationId xmlns:a16="http://schemas.microsoft.com/office/drawing/2014/main" id="{8682FD42-DE59-5CF1-A6E5-620F24EE3B3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1435687"/>
              </p:ext>
            </p:extLst>
          </p:nvPr>
        </p:nvGraphicFramePr>
        <p:xfrm>
          <a:off x="4003321" y="776507"/>
          <a:ext cx="1098939" cy="1155264"/>
        </p:xfrm>
        <a:graphic>
          <a:graphicData uri="http://schemas.openxmlformats.org/drawingml/2006/table">
            <a:tbl>
              <a:tblPr firstRow="1" bandRow="1">
                <a:tableStyleId>{E269D01E-BC32-4049-B463-5C60D7B0CCD2}</a:tableStyleId>
              </a:tblPr>
              <a:tblGrid>
                <a:gridCol w="1098939">
                  <a:extLst>
                    <a:ext uri="{9D8B030D-6E8A-4147-A177-3AD203B41FA5}">
                      <a16:colId xmlns:a16="http://schemas.microsoft.com/office/drawing/2014/main" val="2416801683"/>
                    </a:ext>
                  </a:extLst>
                </a:gridCol>
              </a:tblGrid>
              <a:tr h="1155264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Quang </a:t>
                      </a:r>
                      <a:r>
                        <a:rPr lang="en-US" dirty="0" err="1"/>
                        <a:t>hợp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62369521"/>
                  </a:ext>
                </a:extLst>
              </a:tr>
            </a:tbl>
          </a:graphicData>
        </a:graphic>
      </p:graphicFrame>
      <p:graphicFrame>
        <p:nvGraphicFramePr>
          <p:cNvPr id="26" name="Table 5">
            <a:extLst>
              <a:ext uri="{FF2B5EF4-FFF2-40B4-BE49-F238E27FC236}">
                <a16:creationId xmlns:a16="http://schemas.microsoft.com/office/drawing/2014/main" id="{55FF0BBE-C68B-F621-BC85-F50BEA24392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0813266"/>
              </p:ext>
            </p:extLst>
          </p:nvPr>
        </p:nvGraphicFramePr>
        <p:xfrm>
          <a:off x="1637055" y="791407"/>
          <a:ext cx="2260146" cy="1169365"/>
        </p:xfrm>
        <a:graphic>
          <a:graphicData uri="http://schemas.openxmlformats.org/drawingml/2006/table">
            <a:tbl>
              <a:tblPr firstRow="1" bandRow="1">
                <a:tableStyleId>{E269D01E-BC32-4049-B463-5C60D7B0CCD2}</a:tableStyleId>
              </a:tblPr>
              <a:tblGrid>
                <a:gridCol w="2260146">
                  <a:extLst>
                    <a:ext uri="{9D8B030D-6E8A-4147-A177-3AD203B41FA5}">
                      <a16:colId xmlns:a16="http://schemas.microsoft.com/office/drawing/2014/main" val="2416801683"/>
                    </a:ext>
                  </a:extLst>
                </a:gridCol>
              </a:tblGrid>
              <a:tr h="1169365"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Vai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Trò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của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trao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đổi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chất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và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chuyển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hóa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năng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lượng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62369521"/>
                  </a:ext>
                </a:extLst>
              </a:tr>
            </a:tbl>
          </a:graphicData>
        </a:graphic>
      </p:graphicFrame>
      <p:graphicFrame>
        <p:nvGraphicFramePr>
          <p:cNvPr id="27" name="Table 5">
            <a:extLst>
              <a:ext uri="{FF2B5EF4-FFF2-40B4-BE49-F238E27FC236}">
                <a16:creationId xmlns:a16="http://schemas.microsoft.com/office/drawing/2014/main" id="{085FC2E9-218C-BC51-FDF7-62FCC9F32D8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98352005"/>
              </p:ext>
            </p:extLst>
          </p:nvPr>
        </p:nvGraphicFramePr>
        <p:xfrm>
          <a:off x="16699" y="777726"/>
          <a:ext cx="1508453" cy="1494694"/>
        </p:xfrm>
        <a:graphic>
          <a:graphicData uri="http://schemas.openxmlformats.org/drawingml/2006/table">
            <a:tbl>
              <a:tblPr firstRow="1" bandRow="1">
                <a:tableStyleId>{E269D01E-BC32-4049-B463-5C60D7B0CCD2}</a:tableStyleId>
              </a:tblPr>
              <a:tblGrid>
                <a:gridCol w="1508453">
                  <a:extLst>
                    <a:ext uri="{9D8B030D-6E8A-4147-A177-3AD203B41FA5}">
                      <a16:colId xmlns:a16="http://schemas.microsoft.com/office/drawing/2014/main" val="2416801683"/>
                    </a:ext>
                  </a:extLst>
                </a:gridCol>
              </a:tblGrid>
              <a:tr h="1494694"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Khái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quát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về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trao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đổi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chất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và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chuyển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hóa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năng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lượng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62369521"/>
                  </a:ext>
                </a:extLst>
              </a:tr>
            </a:tbl>
          </a:graphicData>
        </a:graphic>
      </p:graphicFrame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319CD47A-5CD0-8421-D925-9A4A24F5A9DD}"/>
              </a:ext>
            </a:extLst>
          </p:cNvPr>
          <p:cNvCxnSpPr>
            <a:cxnSpLocks/>
          </p:cNvCxnSpPr>
          <p:nvPr/>
        </p:nvCxnSpPr>
        <p:spPr>
          <a:xfrm flipH="1">
            <a:off x="158620" y="2272420"/>
            <a:ext cx="4976" cy="19646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D5164E1D-1911-CA62-A216-6642870DAADF}"/>
              </a:ext>
            </a:extLst>
          </p:cNvPr>
          <p:cNvCxnSpPr>
            <a:cxnSpLocks/>
          </p:cNvCxnSpPr>
          <p:nvPr/>
        </p:nvCxnSpPr>
        <p:spPr>
          <a:xfrm>
            <a:off x="1212773" y="2243681"/>
            <a:ext cx="0" cy="225199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E62B26B4-071C-68E1-8C8C-F4D33AB7054B}"/>
              </a:ext>
            </a:extLst>
          </p:cNvPr>
          <p:cNvCxnSpPr/>
          <p:nvPr/>
        </p:nvCxnSpPr>
        <p:spPr>
          <a:xfrm>
            <a:off x="2214200" y="1999033"/>
            <a:ext cx="0" cy="419881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8F6F655D-E7B7-993D-1FBF-CC0FA7218ECA}"/>
              </a:ext>
            </a:extLst>
          </p:cNvPr>
          <p:cNvCxnSpPr/>
          <p:nvPr/>
        </p:nvCxnSpPr>
        <p:spPr>
          <a:xfrm>
            <a:off x="4188389" y="1960772"/>
            <a:ext cx="0" cy="419881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6C8A589B-40A3-9CB8-37F4-6D062088D0B2}"/>
              </a:ext>
            </a:extLst>
          </p:cNvPr>
          <p:cNvCxnSpPr/>
          <p:nvPr/>
        </p:nvCxnSpPr>
        <p:spPr>
          <a:xfrm>
            <a:off x="4792617" y="1936399"/>
            <a:ext cx="0" cy="419881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282DD813-23C8-2323-22D7-BB6C941F6FFD}"/>
              </a:ext>
            </a:extLst>
          </p:cNvPr>
          <p:cNvCxnSpPr/>
          <p:nvPr/>
        </p:nvCxnSpPr>
        <p:spPr>
          <a:xfrm>
            <a:off x="5660737" y="1936399"/>
            <a:ext cx="0" cy="419881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6F500AE5-1E22-2195-0D97-7E08EC6D6D39}"/>
              </a:ext>
            </a:extLst>
          </p:cNvPr>
          <p:cNvCxnSpPr/>
          <p:nvPr/>
        </p:nvCxnSpPr>
        <p:spPr>
          <a:xfrm>
            <a:off x="6391895" y="1960772"/>
            <a:ext cx="0" cy="419881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A406CB32-1431-6A84-479F-CC413CAD4F55}"/>
              </a:ext>
            </a:extLst>
          </p:cNvPr>
          <p:cNvCxnSpPr/>
          <p:nvPr/>
        </p:nvCxnSpPr>
        <p:spPr>
          <a:xfrm>
            <a:off x="7172339" y="1952377"/>
            <a:ext cx="0" cy="419881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27EBF114-9E99-0A67-A3A0-1B5C24DCE5DE}"/>
              </a:ext>
            </a:extLst>
          </p:cNvPr>
          <p:cNvCxnSpPr/>
          <p:nvPr/>
        </p:nvCxnSpPr>
        <p:spPr>
          <a:xfrm>
            <a:off x="8029784" y="1931771"/>
            <a:ext cx="0" cy="419881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5934EC3E-BBA6-179B-931F-C889D9C82629}"/>
              </a:ext>
            </a:extLst>
          </p:cNvPr>
          <p:cNvCxnSpPr/>
          <p:nvPr/>
        </p:nvCxnSpPr>
        <p:spPr>
          <a:xfrm>
            <a:off x="8948315" y="1999031"/>
            <a:ext cx="0" cy="419881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AE8D149C-AEEE-1016-F71B-AC0560EC7892}"/>
              </a:ext>
            </a:extLst>
          </p:cNvPr>
          <p:cNvCxnSpPr/>
          <p:nvPr/>
        </p:nvCxnSpPr>
        <p:spPr>
          <a:xfrm>
            <a:off x="9683804" y="1978500"/>
            <a:ext cx="0" cy="419881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37AAC2A6-D127-AC0D-813B-6915898B58C9}"/>
              </a:ext>
            </a:extLst>
          </p:cNvPr>
          <p:cNvCxnSpPr/>
          <p:nvPr/>
        </p:nvCxnSpPr>
        <p:spPr>
          <a:xfrm>
            <a:off x="10836149" y="2002344"/>
            <a:ext cx="0" cy="419881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282EF9D3-B190-048A-3398-AF558048C4D4}"/>
              </a:ext>
            </a:extLst>
          </p:cNvPr>
          <p:cNvCxnSpPr/>
          <p:nvPr/>
        </p:nvCxnSpPr>
        <p:spPr>
          <a:xfrm>
            <a:off x="11450113" y="2062479"/>
            <a:ext cx="0" cy="419881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aphicFrame>
        <p:nvGraphicFramePr>
          <p:cNvPr id="42" name="Table 5">
            <a:extLst>
              <a:ext uri="{FF2B5EF4-FFF2-40B4-BE49-F238E27FC236}">
                <a16:creationId xmlns:a16="http://schemas.microsoft.com/office/drawing/2014/main" id="{8EDC3641-9F17-F0C4-4BE1-17CF3B5602F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76946496"/>
              </p:ext>
            </p:extLst>
          </p:nvPr>
        </p:nvGraphicFramePr>
        <p:xfrm>
          <a:off x="11501" y="2451759"/>
          <a:ext cx="959183" cy="4572000"/>
        </p:xfrm>
        <a:graphic>
          <a:graphicData uri="http://schemas.openxmlformats.org/drawingml/2006/table">
            <a:tbl>
              <a:tblPr firstRow="1" bandRow="1">
                <a:tableStyleId>{E269D01E-BC32-4049-B463-5C60D7B0CCD2}</a:tableStyleId>
              </a:tblPr>
              <a:tblGrid>
                <a:gridCol w="959183">
                  <a:extLst>
                    <a:ext uri="{9D8B030D-6E8A-4147-A177-3AD203B41FA5}">
                      <a16:colId xmlns:a16="http://schemas.microsoft.com/office/drawing/2014/main" val="2416801683"/>
                    </a:ext>
                  </a:extLst>
                </a:gridCol>
              </a:tblGrid>
              <a:tr h="4312934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TĐC ở SV </a:t>
                      </a:r>
                      <a:r>
                        <a:rPr lang="en-US" sz="1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là</a:t>
                      </a:r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quá</a:t>
                      </a:r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trình</a:t>
                      </a:r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cơ</a:t>
                      </a:r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thể</a:t>
                      </a:r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SV </a:t>
                      </a:r>
                      <a:r>
                        <a:rPr lang="en-US" sz="1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lấy</a:t>
                      </a:r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các</a:t>
                      </a:r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chất</a:t>
                      </a:r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từ</a:t>
                      </a:r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môi</a:t>
                      </a:r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trường</a:t>
                      </a:r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cung</a:t>
                      </a:r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caapscho</a:t>
                      </a:r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quá</a:t>
                      </a:r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trình</a:t>
                      </a:r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chuyển</a:t>
                      </a:r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hóa</a:t>
                      </a:r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trong</a:t>
                      </a:r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tế</a:t>
                      </a:r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bào</a:t>
                      </a:r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đồng</a:t>
                      </a:r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thời</a:t>
                      </a:r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thải</a:t>
                      </a:r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các</a:t>
                      </a:r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chất</a:t>
                      </a:r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không</a:t>
                      </a:r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cần</a:t>
                      </a:r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thiết</a:t>
                      </a:r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ra</a:t>
                      </a:r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ngoài</a:t>
                      </a:r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môi</a:t>
                      </a:r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trường</a:t>
                      </a:r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62369521"/>
                  </a:ext>
                </a:extLst>
              </a:tr>
            </a:tbl>
          </a:graphicData>
        </a:graphic>
      </p:graphicFrame>
      <p:graphicFrame>
        <p:nvGraphicFramePr>
          <p:cNvPr id="43" name="Table 5">
            <a:extLst>
              <a:ext uri="{FF2B5EF4-FFF2-40B4-BE49-F238E27FC236}">
                <a16:creationId xmlns:a16="http://schemas.microsoft.com/office/drawing/2014/main" id="{93DFA77B-BE76-AE9F-590E-8F03FA0191D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45246354"/>
              </p:ext>
            </p:extLst>
          </p:nvPr>
        </p:nvGraphicFramePr>
        <p:xfrm>
          <a:off x="7708676" y="2109602"/>
          <a:ext cx="915684" cy="4290069"/>
        </p:xfrm>
        <a:graphic>
          <a:graphicData uri="http://schemas.openxmlformats.org/drawingml/2006/table">
            <a:tbl>
              <a:tblPr firstRow="1" bandRow="1">
                <a:tableStyleId>{E269D01E-BC32-4049-B463-5C60D7B0CCD2}</a:tableStyleId>
              </a:tblPr>
              <a:tblGrid>
                <a:gridCol w="915684">
                  <a:extLst>
                    <a:ext uri="{9D8B030D-6E8A-4147-A177-3AD203B41FA5}">
                      <a16:colId xmlns:a16="http://schemas.microsoft.com/office/drawing/2014/main" val="2416801683"/>
                    </a:ext>
                  </a:extLst>
                </a:gridCol>
              </a:tblGrid>
              <a:tr h="4290069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Ở ĐV </a:t>
                      </a:r>
                      <a:r>
                        <a:rPr lang="en-US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trao</a:t>
                      </a:r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đổi</a:t>
                      </a:r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khí</a:t>
                      </a:r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với</a:t>
                      </a:r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môi</a:t>
                      </a:r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trường</a:t>
                      </a:r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diễn</a:t>
                      </a:r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ra</a:t>
                      </a:r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ở </a:t>
                      </a:r>
                      <a:r>
                        <a:rPr lang="en-US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cơ</a:t>
                      </a:r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quan</a:t>
                      </a:r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TĐK </a:t>
                      </a:r>
                      <a:r>
                        <a:rPr lang="en-US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như</a:t>
                      </a:r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bề</a:t>
                      </a:r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mặt</a:t>
                      </a:r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da, </a:t>
                      </a:r>
                      <a:r>
                        <a:rPr lang="en-US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hệ</a:t>
                      </a:r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thống</a:t>
                      </a:r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ống</a:t>
                      </a:r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khí</a:t>
                      </a:r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mang</a:t>
                      </a:r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hoặc</a:t>
                      </a:r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phổi</a:t>
                      </a:r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62369521"/>
                  </a:ext>
                </a:extLst>
              </a:tr>
            </a:tbl>
          </a:graphicData>
        </a:graphic>
      </p:graphicFrame>
      <p:graphicFrame>
        <p:nvGraphicFramePr>
          <p:cNvPr id="44" name="Table 5">
            <a:extLst>
              <a:ext uri="{FF2B5EF4-FFF2-40B4-BE49-F238E27FC236}">
                <a16:creationId xmlns:a16="http://schemas.microsoft.com/office/drawing/2014/main" id="{915D32FA-0985-1D89-2FB0-DE5D8A13EEB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62078301"/>
              </p:ext>
            </p:extLst>
          </p:nvPr>
        </p:nvGraphicFramePr>
        <p:xfrm>
          <a:off x="6952519" y="2129352"/>
          <a:ext cx="734679" cy="4480560"/>
        </p:xfrm>
        <a:graphic>
          <a:graphicData uri="http://schemas.openxmlformats.org/drawingml/2006/table">
            <a:tbl>
              <a:tblPr firstRow="1" bandRow="1">
                <a:tableStyleId>{E269D01E-BC32-4049-B463-5C60D7B0CCD2}</a:tableStyleId>
              </a:tblPr>
              <a:tblGrid>
                <a:gridCol w="734679">
                  <a:extLst>
                    <a:ext uri="{9D8B030D-6E8A-4147-A177-3AD203B41FA5}">
                      <a16:colId xmlns:a16="http://schemas.microsoft.com/office/drawing/2014/main" val="2416801683"/>
                    </a:ext>
                  </a:extLst>
                </a:gridCol>
              </a:tblGrid>
              <a:tr h="4312361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Ở TV </a:t>
                      </a:r>
                      <a:r>
                        <a:rPr lang="en-US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trao</a:t>
                      </a:r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đổi</a:t>
                      </a:r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khí</a:t>
                      </a:r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chủ</a:t>
                      </a:r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yếu</a:t>
                      </a:r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qua </a:t>
                      </a:r>
                      <a:r>
                        <a:rPr lang="en-US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khí</a:t>
                      </a:r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khổng</a:t>
                      </a:r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ở </a:t>
                      </a:r>
                      <a:r>
                        <a:rPr lang="en-US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lá</a:t>
                      </a:r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cây </a:t>
                      </a:r>
                      <a:r>
                        <a:rPr lang="en-US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trong</a:t>
                      </a:r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quá</a:t>
                      </a:r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trình</a:t>
                      </a:r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quang</a:t>
                      </a:r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hợp</a:t>
                      </a:r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và</a:t>
                      </a:r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hô</a:t>
                      </a:r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hấp</a:t>
                      </a:r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62369521"/>
                  </a:ext>
                </a:extLst>
              </a:tr>
            </a:tbl>
          </a:graphicData>
        </a:graphic>
      </p:graphicFrame>
      <p:graphicFrame>
        <p:nvGraphicFramePr>
          <p:cNvPr id="45" name="Table 5">
            <a:extLst>
              <a:ext uri="{FF2B5EF4-FFF2-40B4-BE49-F238E27FC236}">
                <a16:creationId xmlns:a16="http://schemas.microsoft.com/office/drawing/2014/main" id="{8A16DE15-ED9F-9C2B-17A9-8E1D371463D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44511670"/>
              </p:ext>
            </p:extLst>
          </p:nvPr>
        </p:nvGraphicFramePr>
        <p:xfrm>
          <a:off x="9514371" y="2153792"/>
          <a:ext cx="816705" cy="4480560"/>
        </p:xfrm>
        <a:graphic>
          <a:graphicData uri="http://schemas.openxmlformats.org/drawingml/2006/table">
            <a:tbl>
              <a:tblPr firstRow="1" bandRow="1">
                <a:tableStyleId>{E269D01E-BC32-4049-B463-5C60D7B0CCD2}</a:tableStyleId>
              </a:tblPr>
              <a:tblGrid>
                <a:gridCol w="816705">
                  <a:extLst>
                    <a:ext uri="{9D8B030D-6E8A-4147-A177-3AD203B41FA5}">
                      <a16:colId xmlns:a16="http://schemas.microsoft.com/office/drawing/2014/main" val="2416801683"/>
                    </a:ext>
                  </a:extLst>
                </a:gridCol>
              </a:tblGrid>
              <a:tr h="4277163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Ở ĐV  </a:t>
                      </a:r>
                      <a:r>
                        <a:rPr lang="en-US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nước</a:t>
                      </a:r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và</a:t>
                      </a:r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các</a:t>
                      </a:r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chất</a:t>
                      </a:r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dd, </a:t>
                      </a:r>
                      <a:r>
                        <a:rPr lang="en-US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sản</a:t>
                      </a:r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phẩm</a:t>
                      </a:r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thải</a:t>
                      </a:r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của</a:t>
                      </a:r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quá</a:t>
                      </a:r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trình</a:t>
                      </a:r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TĐC </a:t>
                      </a:r>
                      <a:r>
                        <a:rPr lang="en-US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được</a:t>
                      </a:r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vận</a:t>
                      </a:r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chuyển</a:t>
                      </a:r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nhờ</a:t>
                      </a:r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hđ</a:t>
                      </a:r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của</a:t>
                      </a:r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hệ</a:t>
                      </a:r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tuần</a:t>
                      </a:r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hoàn</a:t>
                      </a:r>
                      <a:endParaRPr 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62369521"/>
                  </a:ext>
                </a:extLst>
              </a:tr>
            </a:tbl>
          </a:graphicData>
        </a:graphic>
      </p:graphicFrame>
      <p:graphicFrame>
        <p:nvGraphicFramePr>
          <p:cNvPr id="46" name="Table 5">
            <a:extLst>
              <a:ext uri="{FF2B5EF4-FFF2-40B4-BE49-F238E27FC236}">
                <a16:creationId xmlns:a16="http://schemas.microsoft.com/office/drawing/2014/main" id="{95DF7787-CC69-6DBE-579D-C4FCAF6C317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69797655"/>
              </p:ext>
            </p:extLst>
          </p:nvPr>
        </p:nvGraphicFramePr>
        <p:xfrm>
          <a:off x="10403633" y="2153792"/>
          <a:ext cx="816705" cy="4358640"/>
        </p:xfrm>
        <a:graphic>
          <a:graphicData uri="http://schemas.openxmlformats.org/drawingml/2006/table">
            <a:tbl>
              <a:tblPr firstRow="1" bandRow="1">
                <a:tableStyleId>{E269D01E-BC32-4049-B463-5C60D7B0CCD2}</a:tableStyleId>
              </a:tblPr>
              <a:tblGrid>
                <a:gridCol w="816705">
                  <a:extLst>
                    <a:ext uri="{9D8B030D-6E8A-4147-A177-3AD203B41FA5}">
                      <a16:colId xmlns:a16="http://schemas.microsoft.com/office/drawing/2014/main" val="2416801683"/>
                    </a:ext>
                  </a:extLst>
                </a:gridCol>
              </a:tblGrid>
              <a:tr h="428792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Việc</a:t>
                      </a:r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tưới</a:t>
                      </a:r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nước</a:t>
                      </a:r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bón</a:t>
                      </a:r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phân</a:t>
                      </a:r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hợp</a:t>
                      </a:r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lý</a:t>
                      </a:r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cho</a:t>
                      </a:r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cây </a:t>
                      </a:r>
                      <a:r>
                        <a:rPr lang="en-US" sz="1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giúp</a:t>
                      </a:r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nâng</a:t>
                      </a:r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cao</a:t>
                      </a:r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năng</a:t>
                      </a:r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suất</a:t>
                      </a:r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cây </a:t>
                      </a:r>
                      <a:r>
                        <a:rPr lang="en-US" sz="1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trồng</a:t>
                      </a:r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bảo</a:t>
                      </a:r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vệ</a:t>
                      </a:r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mt </a:t>
                      </a:r>
                      <a:r>
                        <a:rPr lang="en-US" sz="1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tự</a:t>
                      </a:r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nhiên</a:t>
                      </a:r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và</a:t>
                      </a:r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sức</a:t>
                      </a:r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khỏe</a:t>
                      </a:r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con </a:t>
                      </a:r>
                      <a:r>
                        <a:rPr lang="en-US" sz="1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người</a:t>
                      </a:r>
                      <a:endParaRPr lang="en-US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62369521"/>
                  </a:ext>
                </a:extLst>
              </a:tr>
            </a:tbl>
          </a:graphicData>
        </a:graphic>
      </p:graphicFrame>
      <p:graphicFrame>
        <p:nvGraphicFramePr>
          <p:cNvPr id="47" name="Table 5">
            <a:extLst>
              <a:ext uri="{FF2B5EF4-FFF2-40B4-BE49-F238E27FC236}">
                <a16:creationId xmlns:a16="http://schemas.microsoft.com/office/drawing/2014/main" id="{EC5E571A-8B72-1A78-E2C1-5FA59DF8577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99090176"/>
              </p:ext>
            </p:extLst>
          </p:nvPr>
        </p:nvGraphicFramePr>
        <p:xfrm>
          <a:off x="11247788" y="2109602"/>
          <a:ext cx="944212" cy="4290069"/>
        </p:xfrm>
        <a:graphic>
          <a:graphicData uri="http://schemas.openxmlformats.org/drawingml/2006/table">
            <a:tbl>
              <a:tblPr firstRow="1" bandRow="1">
                <a:tableStyleId>{E269D01E-BC32-4049-B463-5C60D7B0CCD2}</a:tableStyleId>
              </a:tblPr>
              <a:tblGrid>
                <a:gridCol w="944212">
                  <a:extLst>
                    <a:ext uri="{9D8B030D-6E8A-4147-A177-3AD203B41FA5}">
                      <a16:colId xmlns:a16="http://schemas.microsoft.com/office/drawing/2014/main" val="2416801683"/>
                    </a:ext>
                  </a:extLst>
                </a:gridCol>
              </a:tblGrid>
              <a:tr h="4290069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Để</a:t>
                      </a:r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cơ</a:t>
                      </a:r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thể</a:t>
                      </a:r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HĐ </a:t>
                      </a:r>
                      <a:r>
                        <a:rPr lang="en-US" sz="1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bình</a:t>
                      </a:r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thường</a:t>
                      </a:r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cần</a:t>
                      </a:r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có</a:t>
                      </a:r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chế</a:t>
                      </a:r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độ</a:t>
                      </a:r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dinh</a:t>
                      </a:r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dưỡng</a:t>
                      </a:r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hợp</a:t>
                      </a:r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lý</a:t>
                      </a:r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</a:t>
                      </a:r>
                      <a:r>
                        <a:rPr lang="en-US" sz="1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Sử</a:t>
                      </a:r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dụng</a:t>
                      </a:r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nguồn</a:t>
                      </a:r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thực</a:t>
                      </a:r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phẩm</a:t>
                      </a:r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sạch</a:t>
                      </a:r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bảo</a:t>
                      </a:r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quản</a:t>
                      </a:r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và</a:t>
                      </a:r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chế</a:t>
                      </a:r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biến</a:t>
                      </a:r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đúng</a:t>
                      </a:r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cách</a:t>
                      </a:r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để</a:t>
                      </a:r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BV </a:t>
                      </a:r>
                      <a:r>
                        <a:rPr lang="en-US" sz="1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sức</a:t>
                      </a:r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khỏe</a:t>
                      </a:r>
                      <a:endParaRPr lang="en-US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62369521"/>
                  </a:ext>
                </a:extLst>
              </a:tr>
            </a:tbl>
          </a:graphicData>
        </a:graphic>
      </p:graphicFrame>
      <p:graphicFrame>
        <p:nvGraphicFramePr>
          <p:cNvPr id="48" name="Table 5">
            <a:extLst>
              <a:ext uri="{FF2B5EF4-FFF2-40B4-BE49-F238E27FC236}">
                <a16:creationId xmlns:a16="http://schemas.microsoft.com/office/drawing/2014/main" id="{A3D51C34-73CB-3D20-5C4B-2008E7601D4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04946230"/>
              </p:ext>
            </p:extLst>
          </p:nvPr>
        </p:nvGraphicFramePr>
        <p:xfrm>
          <a:off x="4484596" y="2153792"/>
          <a:ext cx="754953" cy="4257799"/>
        </p:xfrm>
        <a:graphic>
          <a:graphicData uri="http://schemas.openxmlformats.org/drawingml/2006/table">
            <a:tbl>
              <a:tblPr firstRow="1" bandRow="1">
                <a:tableStyleId>{E269D01E-BC32-4049-B463-5C60D7B0CCD2}</a:tableStyleId>
              </a:tblPr>
              <a:tblGrid>
                <a:gridCol w="754953">
                  <a:extLst>
                    <a:ext uri="{9D8B030D-6E8A-4147-A177-3AD203B41FA5}">
                      <a16:colId xmlns:a16="http://schemas.microsoft.com/office/drawing/2014/main" val="2416801683"/>
                    </a:ext>
                  </a:extLst>
                </a:gridCol>
              </a:tblGrid>
              <a:tr h="4257799"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Các</a:t>
                      </a:r>
                      <a:r>
                        <a:rPr lang="en-US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5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yếu</a:t>
                      </a:r>
                      <a:r>
                        <a:rPr lang="en-US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5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tố</a:t>
                      </a:r>
                      <a:r>
                        <a:rPr lang="en-US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5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ảnh</a:t>
                      </a:r>
                      <a:r>
                        <a:rPr lang="en-US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5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hưởng</a:t>
                      </a:r>
                      <a:r>
                        <a:rPr lang="en-US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5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đến</a:t>
                      </a:r>
                      <a:r>
                        <a:rPr lang="en-US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5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quang</a:t>
                      </a:r>
                      <a:r>
                        <a:rPr lang="en-US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5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hợp</a:t>
                      </a:r>
                      <a:r>
                        <a:rPr lang="en-US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lang="en-US" sz="15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ánh</a:t>
                      </a:r>
                      <a:r>
                        <a:rPr lang="en-US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5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sáng</a:t>
                      </a:r>
                      <a:r>
                        <a:rPr lang="en-US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5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nước</a:t>
                      </a:r>
                      <a:r>
                        <a:rPr lang="en-US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5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hàm</a:t>
                      </a:r>
                      <a:r>
                        <a:rPr lang="en-US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5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lượng</a:t>
                      </a:r>
                      <a:r>
                        <a:rPr lang="en-US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5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khí</a:t>
                      </a:r>
                      <a:r>
                        <a:rPr lang="en-US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5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cacbon</a:t>
                      </a:r>
                      <a:r>
                        <a:rPr lang="en-US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dioxide, </a:t>
                      </a:r>
                      <a:r>
                        <a:rPr lang="en-US" sz="15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nhiệt</a:t>
                      </a:r>
                      <a:r>
                        <a:rPr lang="en-US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5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độ</a:t>
                      </a:r>
                      <a:r>
                        <a:rPr lang="en-US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62369521"/>
                  </a:ext>
                </a:extLst>
              </a:tr>
            </a:tbl>
          </a:graphicData>
        </a:graphic>
      </p:graphicFrame>
      <p:graphicFrame>
        <p:nvGraphicFramePr>
          <p:cNvPr id="49" name="Table 5">
            <a:extLst>
              <a:ext uri="{FF2B5EF4-FFF2-40B4-BE49-F238E27FC236}">
                <a16:creationId xmlns:a16="http://schemas.microsoft.com/office/drawing/2014/main" id="{32F3E670-BA44-BFF6-BBBD-60FDE00EE78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79319348"/>
              </p:ext>
            </p:extLst>
          </p:nvPr>
        </p:nvGraphicFramePr>
        <p:xfrm>
          <a:off x="5218351" y="2153792"/>
          <a:ext cx="931455" cy="4892040"/>
        </p:xfrm>
        <a:graphic>
          <a:graphicData uri="http://schemas.openxmlformats.org/drawingml/2006/table">
            <a:tbl>
              <a:tblPr firstRow="1" bandRow="1">
                <a:tableStyleId>{E269D01E-BC32-4049-B463-5C60D7B0CCD2}</a:tableStyleId>
              </a:tblPr>
              <a:tblGrid>
                <a:gridCol w="931455">
                  <a:extLst>
                    <a:ext uri="{9D8B030D-6E8A-4147-A177-3AD203B41FA5}">
                      <a16:colId xmlns:a16="http://schemas.microsoft.com/office/drawing/2014/main" val="2416801683"/>
                    </a:ext>
                  </a:extLst>
                </a:gridCol>
              </a:tblGrid>
              <a:tr h="4257799"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Hô</a:t>
                      </a:r>
                      <a:r>
                        <a:rPr lang="en-US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5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hấp</a:t>
                      </a:r>
                      <a:r>
                        <a:rPr lang="en-US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TB </a:t>
                      </a:r>
                      <a:r>
                        <a:rPr lang="en-US" sz="15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là</a:t>
                      </a:r>
                      <a:r>
                        <a:rPr lang="en-US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5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quá</a:t>
                      </a:r>
                      <a:r>
                        <a:rPr lang="en-US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5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trình</a:t>
                      </a:r>
                      <a:r>
                        <a:rPr lang="en-US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TB </a:t>
                      </a:r>
                      <a:r>
                        <a:rPr lang="en-US" sz="15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phân</a:t>
                      </a:r>
                      <a:r>
                        <a:rPr lang="en-US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5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giải</a:t>
                      </a:r>
                      <a:r>
                        <a:rPr lang="en-US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5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chất</a:t>
                      </a:r>
                      <a:r>
                        <a:rPr lang="en-US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5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hữu</a:t>
                      </a:r>
                      <a:r>
                        <a:rPr lang="en-US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5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cơ</a:t>
                      </a:r>
                      <a:r>
                        <a:rPr lang="en-US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5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tạo</a:t>
                      </a:r>
                      <a:r>
                        <a:rPr lang="en-US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5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thành</a:t>
                      </a:r>
                      <a:r>
                        <a:rPr lang="en-US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5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khí</a:t>
                      </a:r>
                      <a:r>
                        <a:rPr lang="en-US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5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cacbon</a:t>
                      </a:r>
                      <a:r>
                        <a:rPr lang="en-US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dioxide, </a:t>
                      </a:r>
                      <a:r>
                        <a:rPr lang="en-US" sz="15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nước</a:t>
                      </a:r>
                      <a:r>
                        <a:rPr lang="en-US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5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giải</a:t>
                      </a:r>
                      <a:r>
                        <a:rPr lang="en-US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5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phóng</a:t>
                      </a:r>
                      <a:r>
                        <a:rPr lang="en-US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NL </a:t>
                      </a:r>
                      <a:r>
                        <a:rPr lang="en-US" sz="15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cung</a:t>
                      </a:r>
                      <a:r>
                        <a:rPr lang="en-US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5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cấp</a:t>
                      </a:r>
                      <a:r>
                        <a:rPr lang="en-US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5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cho</a:t>
                      </a:r>
                      <a:r>
                        <a:rPr lang="en-US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5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các</a:t>
                      </a:r>
                      <a:r>
                        <a:rPr lang="en-US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HĐ </a:t>
                      </a:r>
                      <a:r>
                        <a:rPr lang="en-US" sz="15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sống</a:t>
                      </a:r>
                      <a:r>
                        <a:rPr lang="en-US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5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của</a:t>
                      </a:r>
                      <a:r>
                        <a:rPr lang="en-US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TB </a:t>
                      </a:r>
                      <a:r>
                        <a:rPr lang="en-US" sz="15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và</a:t>
                      </a:r>
                      <a:r>
                        <a:rPr lang="en-US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5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cơ</a:t>
                      </a:r>
                      <a:r>
                        <a:rPr lang="en-US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5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thể</a:t>
                      </a:r>
                      <a:endParaRPr lang="en-US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62369521"/>
                  </a:ext>
                </a:extLst>
              </a:tr>
            </a:tbl>
          </a:graphicData>
        </a:graphic>
      </p:graphicFrame>
      <p:graphicFrame>
        <p:nvGraphicFramePr>
          <p:cNvPr id="50" name="Table 5">
            <a:extLst>
              <a:ext uri="{FF2B5EF4-FFF2-40B4-BE49-F238E27FC236}">
                <a16:creationId xmlns:a16="http://schemas.microsoft.com/office/drawing/2014/main" id="{BD86A673-0431-1C4F-DBEF-E7A957CD6D9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18990239"/>
              </p:ext>
            </p:extLst>
          </p:nvPr>
        </p:nvGraphicFramePr>
        <p:xfrm>
          <a:off x="6061216" y="2153792"/>
          <a:ext cx="891303" cy="4246703"/>
        </p:xfrm>
        <a:graphic>
          <a:graphicData uri="http://schemas.openxmlformats.org/drawingml/2006/table">
            <a:tbl>
              <a:tblPr firstRow="1" bandRow="1">
                <a:tableStyleId>{E269D01E-BC32-4049-B463-5C60D7B0CCD2}</a:tableStyleId>
              </a:tblPr>
              <a:tblGrid>
                <a:gridCol w="891303">
                  <a:extLst>
                    <a:ext uri="{9D8B030D-6E8A-4147-A177-3AD203B41FA5}">
                      <a16:colId xmlns:a16="http://schemas.microsoft.com/office/drawing/2014/main" val="2416801683"/>
                    </a:ext>
                  </a:extLst>
                </a:gridCol>
              </a:tblGrid>
              <a:tr h="4246703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Các</a:t>
                      </a:r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yếu</a:t>
                      </a:r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tố</a:t>
                      </a:r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ảnh</a:t>
                      </a:r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hưởng</a:t>
                      </a:r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đến</a:t>
                      </a:r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HHTB: </a:t>
                      </a:r>
                      <a:r>
                        <a:rPr lang="en-US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hàm</a:t>
                      </a:r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lượng</a:t>
                      </a:r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nước</a:t>
                      </a:r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nhiệt</a:t>
                      </a:r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độ</a:t>
                      </a:r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nồng</a:t>
                      </a:r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độ</a:t>
                      </a:r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en-US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cacbon</a:t>
                      </a:r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dioxid</a:t>
                      </a:r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oxygen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62369521"/>
                  </a:ext>
                </a:extLst>
              </a:tr>
            </a:tbl>
          </a:graphicData>
        </a:graphic>
      </p:graphicFrame>
      <p:graphicFrame>
        <p:nvGraphicFramePr>
          <p:cNvPr id="51" name="Table 5">
            <a:extLst>
              <a:ext uri="{FF2B5EF4-FFF2-40B4-BE49-F238E27FC236}">
                <a16:creationId xmlns:a16="http://schemas.microsoft.com/office/drawing/2014/main" id="{3105A51E-0F86-2297-8F8D-76BEEE6F939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6284531"/>
              </p:ext>
            </p:extLst>
          </p:nvPr>
        </p:nvGraphicFramePr>
        <p:xfrm>
          <a:off x="8717161" y="2158538"/>
          <a:ext cx="746191" cy="4480560"/>
        </p:xfrm>
        <a:graphic>
          <a:graphicData uri="http://schemas.openxmlformats.org/drawingml/2006/table">
            <a:tbl>
              <a:tblPr firstRow="1" bandRow="1">
                <a:tableStyleId>{E269D01E-BC32-4049-B463-5C60D7B0CCD2}</a:tableStyleId>
              </a:tblPr>
              <a:tblGrid>
                <a:gridCol w="746191">
                  <a:extLst>
                    <a:ext uri="{9D8B030D-6E8A-4147-A177-3AD203B41FA5}">
                      <a16:colId xmlns:a16="http://schemas.microsoft.com/office/drawing/2014/main" val="2416801683"/>
                    </a:ext>
                  </a:extLst>
                </a:gridCol>
              </a:tblGrid>
              <a:tr h="4266376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ở TV: </a:t>
                      </a:r>
                      <a:r>
                        <a:rPr lang="en-US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Nước</a:t>
                      </a:r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và</a:t>
                      </a:r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muối</a:t>
                      </a:r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khoán</a:t>
                      </a:r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được</a:t>
                      </a:r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VC qua </a:t>
                      </a:r>
                      <a:r>
                        <a:rPr lang="en-US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mạnh</a:t>
                      </a:r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gỗ</a:t>
                      </a:r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chất</a:t>
                      </a:r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hữu</a:t>
                      </a:r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cơ</a:t>
                      </a:r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được</a:t>
                      </a:r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VC qua </a:t>
                      </a:r>
                      <a:r>
                        <a:rPr lang="en-US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mạch</a:t>
                      </a:r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rây</a:t>
                      </a:r>
                      <a:endParaRPr 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62369521"/>
                  </a:ext>
                </a:extLst>
              </a:tr>
            </a:tbl>
          </a:graphicData>
        </a:graphic>
      </p:graphicFrame>
      <p:graphicFrame>
        <p:nvGraphicFramePr>
          <p:cNvPr id="52" name="Table 5">
            <a:extLst>
              <a:ext uri="{FF2B5EF4-FFF2-40B4-BE49-F238E27FC236}">
                <a16:creationId xmlns:a16="http://schemas.microsoft.com/office/drawing/2014/main" id="{7DC1C50A-EE76-4D7B-E393-E9429B2A782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734393"/>
              </p:ext>
            </p:extLst>
          </p:nvPr>
        </p:nvGraphicFramePr>
        <p:xfrm>
          <a:off x="950063" y="2418912"/>
          <a:ext cx="1000577" cy="4480560"/>
        </p:xfrm>
        <a:graphic>
          <a:graphicData uri="http://schemas.openxmlformats.org/drawingml/2006/table">
            <a:tbl>
              <a:tblPr firstRow="1" bandRow="1">
                <a:tableStyleId>{E269D01E-BC32-4049-B463-5C60D7B0CCD2}</a:tableStyleId>
              </a:tblPr>
              <a:tblGrid>
                <a:gridCol w="1000577">
                  <a:extLst>
                    <a:ext uri="{9D8B030D-6E8A-4147-A177-3AD203B41FA5}">
                      <a16:colId xmlns:a16="http://schemas.microsoft.com/office/drawing/2014/main" val="2416801683"/>
                    </a:ext>
                  </a:extLst>
                </a:gridCol>
              </a:tblGrid>
              <a:tr h="4312932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Chuyển</a:t>
                      </a:r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hóa</a:t>
                      </a:r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năng</a:t>
                      </a:r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lượng</a:t>
                      </a:r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là</a:t>
                      </a:r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sự</a:t>
                      </a:r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biến</a:t>
                      </a:r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đổi</a:t>
                      </a:r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năng</a:t>
                      </a:r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lượng</a:t>
                      </a:r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từ</a:t>
                      </a:r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dạng</a:t>
                      </a:r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này</a:t>
                      </a:r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sang </a:t>
                      </a:r>
                      <a:r>
                        <a:rPr lang="en-US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dạng</a:t>
                      </a:r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khác</a:t>
                      </a:r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</a:t>
                      </a:r>
                      <a:r>
                        <a:rPr lang="en-US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Quá</a:t>
                      </a:r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trình</a:t>
                      </a:r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TĐC </a:t>
                      </a:r>
                      <a:r>
                        <a:rPr lang="en-US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luôn</a:t>
                      </a:r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đi</a:t>
                      </a:r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kèm</a:t>
                      </a:r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với</a:t>
                      </a:r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chuyển</a:t>
                      </a:r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hóa</a:t>
                      </a:r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năng</a:t>
                      </a:r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lượng</a:t>
                      </a:r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62369521"/>
                  </a:ext>
                </a:extLst>
              </a:tr>
            </a:tbl>
          </a:graphicData>
        </a:graphic>
      </p:graphicFrame>
      <p:graphicFrame>
        <p:nvGraphicFramePr>
          <p:cNvPr id="53" name="Table 5">
            <a:extLst>
              <a:ext uri="{FF2B5EF4-FFF2-40B4-BE49-F238E27FC236}">
                <a16:creationId xmlns:a16="http://schemas.microsoft.com/office/drawing/2014/main" id="{BF6F085D-484A-ECAB-3212-6186B10897D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0997427"/>
              </p:ext>
            </p:extLst>
          </p:nvPr>
        </p:nvGraphicFramePr>
        <p:xfrm>
          <a:off x="1978090" y="2153792"/>
          <a:ext cx="1219886" cy="4663440"/>
        </p:xfrm>
        <a:graphic>
          <a:graphicData uri="http://schemas.openxmlformats.org/drawingml/2006/table">
            <a:tbl>
              <a:tblPr firstRow="1" bandRow="1">
                <a:tableStyleId>{E269D01E-BC32-4049-B463-5C60D7B0CCD2}</a:tableStyleId>
              </a:tblPr>
              <a:tblGrid>
                <a:gridCol w="1219886">
                  <a:extLst>
                    <a:ext uri="{9D8B030D-6E8A-4147-A177-3AD203B41FA5}">
                      <a16:colId xmlns:a16="http://schemas.microsoft.com/office/drawing/2014/main" val="2416801683"/>
                    </a:ext>
                  </a:extLst>
                </a:gridCol>
              </a:tblGrid>
              <a:tr h="4578052"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Có</a:t>
                      </a:r>
                      <a:r>
                        <a:rPr lang="en-US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5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vai</a:t>
                      </a:r>
                      <a:r>
                        <a:rPr lang="en-US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5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trò</a:t>
                      </a:r>
                      <a:r>
                        <a:rPr lang="en-US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5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quan</a:t>
                      </a:r>
                      <a:r>
                        <a:rPr lang="en-US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5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trọng</a:t>
                      </a:r>
                      <a:r>
                        <a:rPr lang="en-US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5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đối</a:t>
                      </a:r>
                      <a:r>
                        <a:rPr lang="en-US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5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với</a:t>
                      </a:r>
                      <a:r>
                        <a:rPr lang="en-US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5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sinh</a:t>
                      </a:r>
                      <a:r>
                        <a:rPr lang="en-US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5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vật</a:t>
                      </a:r>
                      <a:r>
                        <a:rPr lang="en-US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5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như</a:t>
                      </a:r>
                      <a:r>
                        <a:rPr lang="en-US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5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cung</a:t>
                      </a:r>
                      <a:r>
                        <a:rPr lang="en-US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5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cấp</a:t>
                      </a:r>
                      <a:r>
                        <a:rPr lang="en-US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5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nguyên</a:t>
                      </a:r>
                      <a:r>
                        <a:rPr lang="en-US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5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liệu</a:t>
                      </a:r>
                      <a:r>
                        <a:rPr lang="en-US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5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cấu</a:t>
                      </a:r>
                      <a:r>
                        <a:rPr lang="en-US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5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tạo</a:t>
                      </a:r>
                      <a:r>
                        <a:rPr lang="en-US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5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nên</a:t>
                      </a:r>
                      <a:r>
                        <a:rPr lang="en-US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5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tế</a:t>
                      </a:r>
                      <a:r>
                        <a:rPr lang="en-US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5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bào</a:t>
                      </a:r>
                      <a:r>
                        <a:rPr lang="en-US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5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và</a:t>
                      </a:r>
                      <a:r>
                        <a:rPr lang="en-US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5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cơ</a:t>
                      </a:r>
                      <a:r>
                        <a:rPr lang="en-US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5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thể</a:t>
                      </a:r>
                      <a:r>
                        <a:rPr lang="en-US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</a:t>
                      </a:r>
                      <a:r>
                        <a:rPr lang="en-US" sz="15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Cung</a:t>
                      </a:r>
                      <a:r>
                        <a:rPr lang="en-US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5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cấp</a:t>
                      </a:r>
                      <a:r>
                        <a:rPr lang="en-US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5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năng</a:t>
                      </a:r>
                      <a:r>
                        <a:rPr lang="en-US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5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lượng</a:t>
                      </a:r>
                      <a:r>
                        <a:rPr lang="en-US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5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cho</a:t>
                      </a:r>
                      <a:r>
                        <a:rPr lang="en-US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5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các</a:t>
                      </a:r>
                      <a:r>
                        <a:rPr lang="en-US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5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hoạt</a:t>
                      </a:r>
                      <a:r>
                        <a:rPr lang="en-US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5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động</a:t>
                      </a:r>
                      <a:r>
                        <a:rPr lang="en-US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5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sống</a:t>
                      </a:r>
                      <a:r>
                        <a:rPr lang="en-US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</a:t>
                      </a:r>
                      <a:r>
                        <a:rPr lang="en-US" sz="15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Nhờ</a:t>
                      </a:r>
                      <a:r>
                        <a:rPr lang="en-US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5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đó</a:t>
                      </a:r>
                      <a:r>
                        <a:rPr lang="en-US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SV </a:t>
                      </a:r>
                      <a:r>
                        <a:rPr lang="en-US" sz="15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có</a:t>
                      </a:r>
                      <a:r>
                        <a:rPr lang="en-US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5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thể</a:t>
                      </a:r>
                      <a:r>
                        <a:rPr lang="en-US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5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duy</a:t>
                      </a:r>
                      <a:r>
                        <a:rPr lang="en-US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5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trì</a:t>
                      </a:r>
                      <a:r>
                        <a:rPr lang="en-US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5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được</a:t>
                      </a:r>
                      <a:r>
                        <a:rPr lang="en-US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5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sự</a:t>
                      </a:r>
                      <a:r>
                        <a:rPr lang="en-US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5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sống</a:t>
                      </a:r>
                      <a:r>
                        <a:rPr lang="en-US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5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sinh</a:t>
                      </a:r>
                      <a:r>
                        <a:rPr lang="en-US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5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trưởng</a:t>
                      </a:r>
                      <a:r>
                        <a:rPr lang="en-US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5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phát</a:t>
                      </a:r>
                      <a:r>
                        <a:rPr lang="en-US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5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triển</a:t>
                      </a:r>
                      <a:r>
                        <a:rPr lang="en-US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5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và</a:t>
                      </a:r>
                      <a:r>
                        <a:rPr lang="en-US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5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sinh</a:t>
                      </a:r>
                      <a:r>
                        <a:rPr lang="en-US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5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sản</a:t>
                      </a:r>
                      <a:endParaRPr lang="en-US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62369521"/>
                  </a:ext>
                </a:extLst>
              </a:tr>
            </a:tbl>
          </a:graphicData>
        </a:graphic>
      </p:graphicFrame>
      <p:graphicFrame>
        <p:nvGraphicFramePr>
          <p:cNvPr id="55" name="Table 5">
            <a:extLst>
              <a:ext uri="{FF2B5EF4-FFF2-40B4-BE49-F238E27FC236}">
                <a16:creationId xmlns:a16="http://schemas.microsoft.com/office/drawing/2014/main" id="{A6E5F346-E114-B9EF-7EAB-4D3C08EEF37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85576889"/>
              </p:ext>
            </p:extLst>
          </p:nvPr>
        </p:nvGraphicFramePr>
        <p:xfrm>
          <a:off x="3235398" y="2153792"/>
          <a:ext cx="1298238" cy="4572000"/>
        </p:xfrm>
        <a:graphic>
          <a:graphicData uri="http://schemas.openxmlformats.org/drawingml/2006/table">
            <a:tbl>
              <a:tblPr firstRow="1" bandRow="1">
                <a:tableStyleId>{E269D01E-BC32-4049-B463-5C60D7B0CCD2}</a:tableStyleId>
              </a:tblPr>
              <a:tblGrid>
                <a:gridCol w="1298238">
                  <a:extLst>
                    <a:ext uri="{9D8B030D-6E8A-4147-A177-3AD203B41FA5}">
                      <a16:colId xmlns:a16="http://schemas.microsoft.com/office/drawing/2014/main" val="2416801683"/>
                    </a:ext>
                  </a:extLst>
                </a:gridCol>
              </a:tblGrid>
              <a:tr h="4257799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Quang </a:t>
                      </a:r>
                      <a:r>
                        <a:rPr lang="en-US" sz="1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hợp</a:t>
                      </a:r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là</a:t>
                      </a:r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quá</a:t>
                      </a:r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trình</a:t>
                      </a:r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tổng</a:t>
                      </a:r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hợp</a:t>
                      </a:r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các</a:t>
                      </a:r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chất</a:t>
                      </a:r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hữu</a:t>
                      </a:r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cơ</a:t>
                      </a:r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từ</a:t>
                      </a:r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các</a:t>
                      </a:r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chất</a:t>
                      </a:r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vô</a:t>
                      </a:r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cơ</a:t>
                      </a:r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nhờ</a:t>
                      </a:r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năng</a:t>
                      </a:r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lượng</a:t>
                      </a:r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ánh</a:t>
                      </a:r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sáng</a:t>
                      </a:r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</a:t>
                      </a:r>
                      <a:r>
                        <a:rPr lang="en-US" sz="1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Trong</a:t>
                      </a:r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đó</a:t>
                      </a:r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năng</a:t>
                      </a:r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lượng</a:t>
                      </a:r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ánh</a:t>
                      </a:r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sáng</a:t>
                      </a:r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mặt</a:t>
                      </a:r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trời</a:t>
                      </a:r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được</a:t>
                      </a:r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lục</a:t>
                      </a:r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lạp</a:t>
                      </a:r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ở </a:t>
                      </a:r>
                      <a:r>
                        <a:rPr lang="en-US" sz="1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lá</a:t>
                      </a:r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cây </a:t>
                      </a:r>
                      <a:r>
                        <a:rPr lang="en-US" sz="1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hấp</a:t>
                      </a:r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thụ</a:t>
                      </a:r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chuyển</a:t>
                      </a:r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hóa</a:t>
                      </a:r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thành</a:t>
                      </a:r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dạng</a:t>
                      </a:r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năng</a:t>
                      </a:r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lượng</a:t>
                      </a:r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hóa</a:t>
                      </a:r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học</a:t>
                      </a:r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tích</a:t>
                      </a:r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chữ</a:t>
                      </a:r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trong</a:t>
                      </a:r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các</a:t>
                      </a:r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hợp</a:t>
                      </a:r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chất</a:t>
                      </a:r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hữu</a:t>
                      </a:r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cơ</a:t>
                      </a:r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đồng</a:t>
                      </a:r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thời</a:t>
                      </a:r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giải</a:t>
                      </a:r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phóng</a:t>
                      </a:r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khí</a:t>
                      </a:r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oxygen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6236952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063088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9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4" dur="2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9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0" dur="2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8036D8-8014-4E92-BF9A-B921950F67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89992"/>
          </a:xfrm>
        </p:spPr>
        <p:txBody>
          <a:bodyPr>
            <a:noAutofit/>
          </a:bodyPr>
          <a:lstStyle/>
          <a:p>
            <a:r>
              <a:rPr lang="en-US" sz="3200" b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I. HỆ THỐNG HÓA KIẾN THỨC</a:t>
            </a:r>
            <a:br>
              <a:rPr lang="en-US" sz="3200" b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 b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II. LUYỆN TẬP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05AA09-EEF5-46E3-927D-069E77198E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845799"/>
            <a:ext cx="11257000" cy="4445827"/>
          </a:xfrm>
        </p:spPr>
        <p:txBody>
          <a:bodyPr>
            <a:noAutofit/>
          </a:bodyPr>
          <a:lstStyle/>
          <a:p>
            <a:pPr marL="0" indent="0" algn="just">
              <a:lnSpc>
                <a:spcPct val="115000"/>
              </a:lnSpc>
              <a:spcAft>
                <a:spcPts val="800"/>
              </a:spcAft>
              <a:buNone/>
            </a:pPr>
            <a:r>
              <a:rPr lang="en-US" sz="36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6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1: </a:t>
            </a:r>
            <a:r>
              <a:rPr lang="en-US" sz="36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Nguyên</a:t>
            </a:r>
            <a:r>
              <a:rPr lang="en-US" sz="36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liệu</a:t>
            </a:r>
            <a:r>
              <a:rPr lang="en-US" sz="36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6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quá</a:t>
            </a:r>
            <a:r>
              <a:rPr lang="en-US" sz="36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sz="36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quang</a:t>
            </a:r>
            <a:r>
              <a:rPr lang="en-US" sz="36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sz="36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gồm</a:t>
            </a:r>
            <a:r>
              <a:rPr lang="en-US" sz="36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6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sz="36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36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36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đây</a:t>
            </a:r>
            <a:r>
              <a:rPr lang="en-US" sz="36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3600" b="1" dirty="0">
              <a:solidFill>
                <a:srgbClr val="FF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15000"/>
              </a:lnSpc>
              <a:spcAft>
                <a:spcPts val="800"/>
              </a:spcAft>
              <a:buNone/>
            </a:pPr>
            <a:r>
              <a:rPr lang="en-US" sz="3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36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r>
              <a:rPr lang="en-US" sz="36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Khí</a:t>
            </a:r>
            <a:r>
              <a:rPr lang="en-US" sz="36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oxygen </a:t>
            </a:r>
            <a:r>
              <a:rPr lang="en-US" sz="36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6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sz="36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3600" b="1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15000"/>
              </a:lnSpc>
              <a:spcAft>
                <a:spcPts val="800"/>
              </a:spcAft>
              <a:buNone/>
            </a:pPr>
            <a:r>
              <a:rPr lang="en-US" sz="36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B. </a:t>
            </a:r>
            <a:r>
              <a:rPr lang="en-US" sz="36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sz="36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6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sz="36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3600" b="1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15000"/>
              </a:lnSpc>
              <a:spcAft>
                <a:spcPts val="800"/>
              </a:spcAft>
              <a:buNone/>
            </a:pPr>
            <a:r>
              <a:rPr lang="en-US" sz="36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C. </a:t>
            </a:r>
            <a:r>
              <a:rPr lang="en-US" sz="36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Khí</a:t>
            </a:r>
            <a:r>
              <a:rPr lang="en-US" sz="36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cacbon</a:t>
            </a:r>
            <a:r>
              <a:rPr lang="en-US" sz="36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dioxide, </a:t>
            </a:r>
            <a:r>
              <a:rPr lang="en-US" sz="36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sz="36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6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năng</a:t>
            </a:r>
            <a:r>
              <a:rPr lang="en-US" sz="36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lượng</a:t>
            </a:r>
            <a:r>
              <a:rPr lang="en-US" sz="36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ánh</a:t>
            </a:r>
            <a:r>
              <a:rPr lang="en-US" sz="36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sáng</a:t>
            </a:r>
            <a:endParaRPr lang="en-US" sz="3600" b="1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15000"/>
              </a:lnSpc>
              <a:spcAft>
                <a:spcPts val="800"/>
              </a:spcAft>
              <a:buNone/>
            </a:pPr>
            <a:r>
              <a:rPr lang="en-US" sz="36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D. </a:t>
            </a:r>
            <a:r>
              <a:rPr lang="en-US" sz="36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Khí</a:t>
            </a:r>
            <a:r>
              <a:rPr lang="en-US" sz="36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cacbon</a:t>
            </a:r>
            <a:r>
              <a:rPr lang="en-US" sz="36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dioxide </a:t>
            </a:r>
            <a:r>
              <a:rPr lang="en-US" sz="36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6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sz="36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3600" b="1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4771BD5-23E6-3710-27F5-032C692E174F}"/>
              </a:ext>
            </a:extLst>
          </p:cNvPr>
          <p:cNvSpPr txBox="1"/>
          <p:nvPr/>
        </p:nvSpPr>
        <p:spPr>
          <a:xfrm>
            <a:off x="2917998" y="-36731"/>
            <a:ext cx="610222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US" sz="4000" b="1" i="0" u="none" strike="noStrike" kern="1200" normalizeH="0" baseline="0" noProof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BÀI ÔN TẬP </a:t>
            </a:r>
            <a:r>
              <a:rPr kumimoji="0" lang="en-US" sz="4000" b="1" i="0" u="none" strike="noStrike" kern="1200" normalizeH="0" baseline="0" noProof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CHỦ</a:t>
            </a:r>
            <a:r>
              <a:rPr kumimoji="0" lang="en-US" sz="4000" b="1" i="0" u="none" strike="noStrike" kern="1200" normalizeH="0" noProof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ĐỀ</a:t>
            </a:r>
            <a:r>
              <a:rPr kumimoji="0" lang="en-US" sz="4000" b="1" i="0" u="none" strike="noStrike" kern="1200" normalizeH="0" baseline="0" noProof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kumimoji="0" lang="en-US" sz="4000" b="1" i="0" u="none" strike="noStrike" kern="1200" normalizeH="0" baseline="0" noProof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7</a:t>
            </a:r>
            <a:endParaRPr lang="en-US" sz="4000" b="1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73B34545-0D0B-81B0-8801-60E85EB4805F}"/>
              </a:ext>
            </a:extLst>
          </p:cNvPr>
          <p:cNvSpPr txBox="1">
            <a:spLocks/>
          </p:cNvSpPr>
          <p:nvPr/>
        </p:nvSpPr>
        <p:spPr>
          <a:xfrm>
            <a:off x="2752530" y="6041362"/>
            <a:ext cx="8397552" cy="578498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0000" lnSpcReduction="100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766567D-7283-5AB1-8D5A-BB704DAB53DD}"/>
              </a:ext>
            </a:extLst>
          </p:cNvPr>
          <p:cNvSpPr txBox="1"/>
          <p:nvPr/>
        </p:nvSpPr>
        <p:spPr>
          <a:xfrm>
            <a:off x="1128906" y="5085651"/>
            <a:ext cx="112570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C.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Khí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cacbon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dioxide,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năng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lượng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ánh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sáng</a:t>
            </a:r>
            <a:endParaRPr lang="en-US" sz="36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46770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3F3216-AEE8-4732-8091-215006EE2D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1340" y="1758452"/>
            <a:ext cx="12311405" cy="5523722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15000"/>
              </a:lnSpc>
              <a:spcAft>
                <a:spcPts val="800"/>
              </a:spcAft>
              <a:buNone/>
            </a:pPr>
            <a:r>
              <a:rPr lang="vi-VN" sz="3200" b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3200" b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Bài </a:t>
            </a:r>
            <a:r>
              <a:rPr lang="en-US" sz="32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2: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sz="32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ản</a:t>
            </a:r>
            <a:r>
              <a:rPr lang="en-US" sz="32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phẩm</a:t>
            </a:r>
            <a:r>
              <a:rPr lang="en-US" sz="32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hô</a:t>
            </a:r>
            <a:r>
              <a:rPr lang="en-US" sz="32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hấp</a:t>
            </a:r>
            <a:r>
              <a:rPr lang="en-US" sz="32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2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tế</a:t>
            </a:r>
            <a:r>
              <a:rPr lang="en-US" sz="32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bào</a:t>
            </a:r>
            <a:r>
              <a:rPr lang="en-US" sz="32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gồm</a:t>
            </a:r>
            <a:r>
              <a:rPr lang="en-US" sz="32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en-US" sz="3200" b="1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15000"/>
              </a:lnSpc>
              <a:spcAft>
                <a:spcPts val="800"/>
              </a:spcAft>
              <a:buNone/>
            </a:pPr>
            <a:r>
              <a:rPr lang="en-U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A. Oxygen, </a:t>
            </a:r>
            <a:r>
              <a:rPr lang="en-US" sz="32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năng</a:t>
            </a:r>
            <a:r>
              <a:rPr lang="en-US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lượng</a:t>
            </a:r>
            <a:r>
              <a:rPr lang="en-US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(ATP + </a:t>
            </a:r>
            <a:r>
              <a:rPr lang="en-US" sz="32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nhiệt</a:t>
            </a:r>
            <a:r>
              <a:rPr lang="en-US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endParaRPr lang="en-US" sz="32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15000"/>
              </a:lnSpc>
              <a:spcAft>
                <a:spcPts val="800"/>
              </a:spcAft>
              <a:buNone/>
            </a:pPr>
            <a:r>
              <a:rPr lang="en-US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B. </a:t>
            </a:r>
            <a:r>
              <a:rPr lang="en-US" sz="32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năng</a:t>
            </a:r>
            <a:r>
              <a:rPr lang="en-US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lượng</a:t>
            </a:r>
            <a:r>
              <a:rPr lang="en-US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(ATP + </a:t>
            </a:r>
            <a:r>
              <a:rPr lang="en-US" sz="32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nhiệt</a:t>
            </a:r>
            <a:r>
              <a:rPr lang="en-US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endParaRPr lang="en-US" sz="32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15000"/>
              </a:lnSpc>
              <a:spcAft>
                <a:spcPts val="800"/>
              </a:spcAft>
              <a:buNone/>
            </a:pPr>
            <a:r>
              <a:rPr lang="en-US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C. </a:t>
            </a:r>
            <a:r>
              <a:rPr lang="en-US" sz="32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Khí</a:t>
            </a:r>
            <a:r>
              <a:rPr lang="en-US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cacbon</a:t>
            </a:r>
            <a:r>
              <a:rPr lang="en-US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dioxide, </a:t>
            </a:r>
            <a:r>
              <a:rPr lang="en-US" sz="32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32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15000"/>
              </a:lnSpc>
              <a:spcAft>
                <a:spcPts val="800"/>
              </a:spcAft>
              <a:buNone/>
            </a:pPr>
            <a:r>
              <a:rPr lang="en-US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D. </a:t>
            </a:r>
            <a:r>
              <a:rPr lang="en-US" sz="32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Khí</a:t>
            </a:r>
            <a:r>
              <a:rPr lang="en-US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cacbon</a:t>
            </a:r>
            <a:r>
              <a:rPr lang="en-US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dioxide, </a:t>
            </a:r>
            <a:r>
              <a:rPr lang="en-US" sz="32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năng</a:t>
            </a:r>
            <a:r>
              <a:rPr lang="en-US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lượng</a:t>
            </a:r>
            <a:r>
              <a:rPr lang="en-US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(ATP + </a:t>
            </a:r>
            <a:r>
              <a:rPr lang="en-US" sz="32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nhiệt</a:t>
            </a:r>
            <a:r>
              <a:rPr lang="en-US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endParaRPr lang="en-US" sz="32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3200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7C698F2C-D914-8E39-B31F-6069421908D7}"/>
              </a:ext>
            </a:extLst>
          </p:cNvPr>
          <p:cNvSpPr txBox="1">
            <a:spLocks/>
          </p:cNvSpPr>
          <p:nvPr/>
        </p:nvSpPr>
        <p:spPr>
          <a:xfrm>
            <a:off x="921241" y="4911764"/>
            <a:ext cx="10475765" cy="678033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0" marR="0" lvl="0" indent="0" algn="just" defTabSz="457200" rtl="0" eaLnBrk="1" fontAlgn="auto" latinLnBrk="0" hangingPunct="1">
              <a:lnSpc>
                <a:spcPct val="115000"/>
              </a:lnSpc>
              <a:spcBef>
                <a:spcPts val="1000"/>
              </a:spcBef>
              <a:spcAft>
                <a:spcPts val="800"/>
              </a:spcAft>
              <a:buClr>
                <a:srgbClr val="90C226"/>
              </a:buClr>
              <a:buSzPct val="80000"/>
              <a:buFont typeface="Wingdings 3" charset="2"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D.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Khí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cacbon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dioxide,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năng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lượng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(ATP +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nhiệt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56D5D030-B909-4C7B-AB64-88A4025515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89992"/>
          </a:xfrm>
        </p:spPr>
        <p:txBody>
          <a:bodyPr>
            <a:noAutofit/>
          </a:bodyPr>
          <a:lstStyle/>
          <a:p>
            <a:r>
              <a:rPr lang="en-US" sz="3200" b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I. HỆ THỐNG HÓA KIẾN THỨC</a:t>
            </a:r>
            <a:br>
              <a:rPr lang="en-US" sz="3200" b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 b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II. LUYỆN TẬP</a:t>
            </a:r>
          </a:p>
        </p:txBody>
      </p:sp>
    </p:spTree>
    <p:extLst>
      <p:ext uri="{BB962C8B-B14F-4D97-AF65-F5344CB8AC3E}">
        <p14:creationId xmlns:p14="http://schemas.microsoft.com/office/powerpoint/2010/main" val="18829691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A5B274CC-59FA-ACA9-CD4F-F3F7926D57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391738"/>
            <a:ext cx="10080862" cy="5042986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15000"/>
              </a:lnSpc>
              <a:spcAft>
                <a:spcPts val="800"/>
              </a:spcAft>
              <a:buNone/>
            </a:pPr>
            <a:r>
              <a:rPr lang="en-US" sz="32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2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3: Quang </a:t>
            </a:r>
            <a:r>
              <a:rPr lang="en-US" sz="32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sz="32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2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hô</a:t>
            </a:r>
            <a:r>
              <a:rPr lang="en-US" sz="32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hấp</a:t>
            </a:r>
            <a:r>
              <a:rPr lang="en-US" sz="32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2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2 </a:t>
            </a:r>
            <a:r>
              <a:rPr lang="en-US" sz="3200" b="1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quá</a:t>
            </a:r>
            <a:r>
              <a:rPr lang="en-US" sz="3200" b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trình</a:t>
            </a:r>
            <a:r>
              <a:rPr lang="vi-VN" sz="3200" b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3200" b="1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15000"/>
              </a:lnSpc>
              <a:spcAft>
                <a:spcPts val="800"/>
              </a:spcAft>
              <a:buNone/>
            </a:pPr>
            <a:r>
              <a:rPr lang="en-US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A. </a:t>
            </a:r>
            <a:r>
              <a:rPr lang="en-US" sz="32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đối</a:t>
            </a:r>
            <a:r>
              <a:rPr lang="en-US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lập</a:t>
            </a:r>
            <a:r>
              <a:rPr lang="en-US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hệ</a:t>
            </a:r>
            <a:r>
              <a:rPr lang="en-US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chặt</a:t>
            </a:r>
            <a:r>
              <a:rPr lang="en-US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chẽ</a:t>
            </a:r>
            <a:r>
              <a:rPr lang="en-US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32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15000"/>
              </a:lnSpc>
              <a:spcAft>
                <a:spcPts val="800"/>
              </a:spcAft>
              <a:buNone/>
            </a:pPr>
            <a:r>
              <a:rPr lang="en-US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B. </a:t>
            </a:r>
            <a:r>
              <a:rPr lang="en-US" sz="32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đối</a:t>
            </a:r>
            <a:r>
              <a:rPr lang="en-US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lập</a:t>
            </a:r>
            <a:r>
              <a:rPr lang="en-US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liên</a:t>
            </a:r>
            <a:r>
              <a:rPr lang="en-US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32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15000"/>
              </a:lnSpc>
              <a:spcAft>
                <a:spcPts val="800"/>
              </a:spcAft>
              <a:buNone/>
            </a:pPr>
            <a:r>
              <a:rPr lang="en-US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C. </a:t>
            </a:r>
            <a:r>
              <a:rPr lang="en-US" sz="32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tạo</a:t>
            </a:r>
            <a:r>
              <a:rPr lang="en-US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khí</a:t>
            </a:r>
            <a:r>
              <a:rPr lang="en-US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oxygen </a:t>
            </a:r>
            <a:r>
              <a:rPr lang="en-US" sz="32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chủ</a:t>
            </a:r>
            <a:r>
              <a:rPr lang="en-US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yếu</a:t>
            </a:r>
            <a:r>
              <a:rPr lang="en-US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khí</a:t>
            </a:r>
            <a:r>
              <a:rPr lang="en-US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32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15000"/>
              </a:lnSpc>
              <a:spcAft>
                <a:spcPts val="800"/>
              </a:spcAft>
              <a:buNone/>
            </a:pPr>
            <a:r>
              <a:rPr lang="en-US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D. </a:t>
            </a:r>
            <a:r>
              <a:rPr lang="en-US" sz="32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tạo</a:t>
            </a:r>
            <a:r>
              <a:rPr lang="en-US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khí</a:t>
            </a:r>
            <a:r>
              <a:rPr lang="en-US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cacbon</a:t>
            </a:r>
            <a:r>
              <a:rPr lang="en-US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dioxide </a:t>
            </a:r>
            <a:r>
              <a:rPr lang="en-US" sz="32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chủ</a:t>
            </a:r>
            <a:r>
              <a:rPr lang="en-US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yếu</a:t>
            </a:r>
            <a:r>
              <a:rPr lang="en-US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khí</a:t>
            </a:r>
            <a:r>
              <a:rPr lang="en-US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32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3200" dirty="0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1F78CB77-B5A7-8AB3-142B-6E8F7AD74B3A}"/>
              </a:ext>
            </a:extLst>
          </p:cNvPr>
          <p:cNvSpPr txBox="1">
            <a:spLocks/>
          </p:cNvSpPr>
          <p:nvPr/>
        </p:nvSpPr>
        <p:spPr>
          <a:xfrm>
            <a:off x="1131014" y="3174771"/>
            <a:ext cx="7670454" cy="66869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0" marR="0" lvl="0" indent="0" algn="just" defTabSz="457200" rtl="0" eaLnBrk="1" fontAlgn="auto" latinLnBrk="0" hangingPunct="1">
              <a:lnSpc>
                <a:spcPct val="115000"/>
              </a:lnSpc>
              <a:spcBef>
                <a:spcPts val="1000"/>
              </a:spcBef>
              <a:spcAft>
                <a:spcPts val="800"/>
              </a:spcAft>
              <a:buClr>
                <a:srgbClr val="90C226"/>
              </a:buClr>
              <a:buSzPct val="80000"/>
              <a:buFont typeface="Wingdings 3" charset="2"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đối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lập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hệ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chặt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chẽ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D2AD631B-EC90-47DE-AF3C-1053A171C9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89992"/>
          </a:xfrm>
        </p:spPr>
        <p:txBody>
          <a:bodyPr>
            <a:noAutofit/>
          </a:bodyPr>
          <a:lstStyle/>
          <a:p>
            <a:r>
              <a:rPr lang="en-US" sz="3200" b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I. HỆ THỐNG HÓA KIẾN THỨC</a:t>
            </a:r>
            <a:br>
              <a:rPr lang="en-US" sz="3200" b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 b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II. LUYỆN TẬP</a:t>
            </a:r>
          </a:p>
        </p:txBody>
      </p:sp>
    </p:spTree>
    <p:extLst>
      <p:ext uri="{BB962C8B-B14F-4D97-AF65-F5344CB8AC3E}">
        <p14:creationId xmlns:p14="http://schemas.microsoft.com/office/powerpoint/2010/main" val="41146100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AE0BB7-4F4E-46BD-90F0-A6B7AA6561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8581" y="867747"/>
            <a:ext cx="11420668" cy="5822302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lnSpc>
                <a:spcPct val="115000"/>
              </a:lnSpc>
              <a:spcAft>
                <a:spcPts val="800"/>
              </a:spcAft>
              <a:buNone/>
            </a:pPr>
            <a:r>
              <a:rPr lang="en-US" sz="3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4: </a:t>
            </a:r>
            <a:r>
              <a:rPr lang="en-US" sz="3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Điền</a:t>
            </a:r>
            <a:r>
              <a:rPr lang="en-US" sz="3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3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/ </a:t>
            </a:r>
            <a:r>
              <a:rPr lang="en-US" sz="3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cụm</a:t>
            </a:r>
            <a:r>
              <a:rPr lang="en-US" sz="3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cừ</a:t>
            </a:r>
            <a:r>
              <a:rPr lang="en-US" sz="3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thích</a:t>
            </a:r>
            <a:r>
              <a:rPr lang="en-US" sz="3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sz="3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3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chỗ</a:t>
            </a:r>
            <a:r>
              <a:rPr lang="en-US" sz="3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trống</a:t>
            </a:r>
            <a:r>
              <a:rPr lang="en-US" sz="3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3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phù</a:t>
            </a:r>
            <a:r>
              <a:rPr lang="en-US" sz="3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sz="3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30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15000"/>
              </a:lnSpc>
              <a:spcAft>
                <a:spcPts val="800"/>
              </a:spcAft>
              <a:buNone/>
            </a:pPr>
            <a:r>
              <a:rPr lang="en-US" sz="30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30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Ánh</a:t>
            </a:r>
            <a:r>
              <a:rPr lang="en-US" sz="30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sáng</a:t>
            </a:r>
            <a:r>
              <a:rPr lang="en-US" sz="30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en-US" sz="30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hữu</a:t>
            </a:r>
            <a:r>
              <a:rPr lang="en-US" sz="30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cơ</a:t>
            </a:r>
            <a:r>
              <a:rPr lang="en-US" sz="30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en-US" sz="30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vô</a:t>
            </a:r>
            <a:r>
              <a:rPr lang="en-US" sz="30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cơ</a:t>
            </a:r>
            <a:r>
              <a:rPr lang="en-US" sz="30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 oxygen; </a:t>
            </a:r>
            <a:r>
              <a:rPr lang="en-US" sz="30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30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30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en-US" sz="30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30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30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en-US" sz="30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tinh</a:t>
            </a:r>
            <a:r>
              <a:rPr lang="en-US" sz="30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bột</a:t>
            </a:r>
            <a:r>
              <a:rPr lang="en-US" sz="30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en-US" sz="30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sz="30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béo</a:t>
            </a:r>
            <a:r>
              <a:rPr lang="en-US" sz="30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en-US" sz="30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cacbon</a:t>
            </a:r>
            <a:r>
              <a:rPr lang="en-US" sz="30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dioxide; </a:t>
            </a:r>
            <a:r>
              <a:rPr lang="en-US" sz="30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quang</a:t>
            </a:r>
            <a:r>
              <a:rPr lang="en-US" sz="30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sz="30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3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15000"/>
              </a:lnSpc>
              <a:spcAft>
                <a:spcPts val="800"/>
              </a:spcAft>
              <a:buNone/>
            </a:pPr>
            <a:r>
              <a:rPr lang="en-US" sz="3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Quang </a:t>
            </a:r>
            <a:r>
              <a:rPr lang="en-US" sz="3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sz="3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quá</a:t>
            </a:r>
            <a:r>
              <a:rPr lang="en-US" sz="3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sz="3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sử</a:t>
            </a:r>
            <a:r>
              <a:rPr lang="en-US" sz="3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3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năng</a:t>
            </a:r>
            <a:r>
              <a:rPr lang="en-US" sz="3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lượng</a:t>
            </a:r>
            <a:r>
              <a:rPr lang="en-US" sz="3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(1)……………. </a:t>
            </a:r>
            <a:r>
              <a:rPr lang="en-US" sz="3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3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biến</a:t>
            </a:r>
            <a:r>
              <a:rPr lang="en-US" sz="3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đổi</a:t>
            </a:r>
            <a:r>
              <a:rPr lang="en-US" sz="3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sz="30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(2)………</a:t>
            </a:r>
            <a:r>
              <a:rPr lang="en-US" sz="3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đơn</a:t>
            </a:r>
            <a:r>
              <a:rPr lang="en-US" sz="3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giản</a:t>
            </a:r>
            <a:r>
              <a:rPr lang="en-US" sz="3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3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cacbon</a:t>
            </a:r>
            <a:r>
              <a:rPr lang="en-US" sz="3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dioxide </a:t>
            </a:r>
            <a:r>
              <a:rPr lang="en-US" sz="3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sz="3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3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3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sz="30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(3)………… (</a:t>
            </a:r>
            <a:r>
              <a:rPr lang="en-US" sz="3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sz="3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3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3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lũy</a:t>
            </a:r>
            <a:r>
              <a:rPr lang="en-US" sz="3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dưới</a:t>
            </a:r>
            <a:r>
              <a:rPr lang="en-US" sz="3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dạng</a:t>
            </a:r>
            <a:r>
              <a:rPr lang="en-US" sz="30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(4)………….</a:t>
            </a:r>
            <a:r>
              <a:rPr lang="en-US" sz="3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cơ</a:t>
            </a:r>
            <a:r>
              <a:rPr lang="en-US" sz="3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30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(5)……………, </a:t>
            </a:r>
            <a:r>
              <a:rPr lang="en-US" sz="3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sz="3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thời</a:t>
            </a:r>
            <a:r>
              <a:rPr lang="en-US" sz="3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tạo</a:t>
            </a:r>
            <a:r>
              <a:rPr lang="en-US" sz="3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sz="3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khí</a:t>
            </a:r>
            <a:r>
              <a:rPr lang="en-US" sz="30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(6)………………...</a:t>
            </a:r>
            <a:endParaRPr lang="en-US" sz="30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15000"/>
              </a:lnSpc>
              <a:spcAft>
                <a:spcPts val="800"/>
              </a:spcAft>
              <a:buNone/>
            </a:pPr>
            <a:r>
              <a:rPr lang="en-US" sz="3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3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Sản</a:t>
            </a:r>
            <a:r>
              <a:rPr lang="en-US" sz="3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phẩm</a:t>
            </a:r>
            <a:r>
              <a:rPr lang="en-US" sz="3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quá</a:t>
            </a:r>
            <a:r>
              <a:rPr lang="en-US" sz="3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sz="3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(7)……………. (</a:t>
            </a:r>
            <a:r>
              <a:rPr lang="en-US" sz="3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sz="3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3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3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sử</a:t>
            </a:r>
            <a:r>
              <a:rPr lang="en-US" sz="3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3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3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tạo</a:t>
            </a:r>
            <a:r>
              <a:rPr lang="en-US" sz="3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sz="3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sz="3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cần</a:t>
            </a:r>
            <a:r>
              <a:rPr lang="en-US" sz="3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thiết</a:t>
            </a:r>
            <a:r>
              <a:rPr lang="en-US" sz="3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3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quá</a:t>
            </a:r>
            <a:r>
              <a:rPr lang="en-US" sz="3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sz="3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3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trưởng</a:t>
            </a:r>
            <a:r>
              <a:rPr lang="en-US" sz="3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phát</a:t>
            </a:r>
            <a:r>
              <a:rPr lang="en-US" sz="3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triển</a:t>
            </a:r>
            <a:r>
              <a:rPr lang="en-US" sz="3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cây </a:t>
            </a:r>
            <a:r>
              <a:rPr lang="en-US" sz="3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hoặc</a:t>
            </a:r>
            <a:r>
              <a:rPr lang="en-US" sz="3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3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3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3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lũy</a:t>
            </a:r>
            <a:r>
              <a:rPr lang="en-US" sz="3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3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sử</a:t>
            </a:r>
            <a:r>
              <a:rPr lang="en-US" sz="3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3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3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Khi </a:t>
            </a:r>
            <a:r>
              <a:rPr lang="en-US" sz="3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sử</a:t>
            </a:r>
            <a:r>
              <a:rPr lang="en-US" sz="3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3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sản</a:t>
            </a:r>
            <a:r>
              <a:rPr lang="en-US" sz="3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phẩm</a:t>
            </a:r>
            <a:r>
              <a:rPr lang="en-US" sz="3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3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3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3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3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</a:t>
            </a:r>
            <a:r>
              <a:rPr lang="en-US" sz="3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r>
              <a:rPr lang="en-US" sz="3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hạt</a:t>
            </a:r>
            <a:r>
              <a:rPr lang="en-US" sz="3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… </a:t>
            </a:r>
            <a:r>
              <a:rPr lang="en-US" sz="3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chúng</a:t>
            </a:r>
            <a:r>
              <a:rPr lang="en-US" sz="3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ta </a:t>
            </a:r>
            <a:r>
              <a:rPr lang="en-US" sz="3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đang</a:t>
            </a:r>
            <a:r>
              <a:rPr lang="en-US" sz="3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sử</a:t>
            </a:r>
            <a:r>
              <a:rPr lang="en-US" sz="3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3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năng</a:t>
            </a:r>
            <a:r>
              <a:rPr lang="en-US" sz="3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lượng</a:t>
            </a:r>
            <a:r>
              <a:rPr lang="en-US" sz="3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3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trữ</a:t>
            </a:r>
            <a:r>
              <a:rPr lang="en-US" sz="3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chúng</a:t>
            </a:r>
            <a:r>
              <a:rPr lang="en-US" sz="3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30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DF253A36-7BF7-D139-5588-4BC4E1644BC9}"/>
              </a:ext>
            </a:extLst>
          </p:cNvPr>
          <p:cNvCxnSpPr>
            <a:cxnSpLocks/>
          </p:cNvCxnSpPr>
          <p:nvPr/>
        </p:nvCxnSpPr>
        <p:spPr>
          <a:xfrm>
            <a:off x="4963886" y="1231641"/>
            <a:ext cx="9330" cy="7464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>
            <a:extLst>
              <a:ext uri="{FF2B5EF4-FFF2-40B4-BE49-F238E27FC236}">
                <a16:creationId xmlns:a16="http://schemas.microsoft.com/office/drawing/2014/main" id="{59906B08-7925-ABF4-6929-155DE4A5026C}"/>
              </a:ext>
            </a:extLst>
          </p:cNvPr>
          <p:cNvSpPr txBox="1"/>
          <p:nvPr/>
        </p:nvSpPr>
        <p:spPr>
          <a:xfrm>
            <a:off x="5315457" y="4314178"/>
            <a:ext cx="2802886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b="1" i="1" dirty="0">
                <a:solidFill>
                  <a:srgbClr val="FF00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q</a:t>
            </a:r>
            <a:r>
              <a:rPr kumimoji="0" lang="en-US" sz="2800" b="1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uang </a:t>
            </a:r>
            <a:r>
              <a:rPr kumimoji="0" lang="en-US" sz="2800" b="1" i="1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hợp</a:t>
            </a:r>
            <a:endParaRPr lang="en-US" sz="2800" i="1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2E8B176-76FC-9E27-50D5-94610C4CB9C4}"/>
              </a:ext>
            </a:extLst>
          </p:cNvPr>
          <p:cNvSpPr txBox="1"/>
          <p:nvPr/>
        </p:nvSpPr>
        <p:spPr>
          <a:xfrm>
            <a:off x="6483958" y="3684532"/>
            <a:ext cx="2024309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b="1" i="1" dirty="0">
                <a:solidFill>
                  <a:srgbClr val="FF00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oxygen</a:t>
            </a:r>
            <a:endParaRPr lang="en-US" sz="2800" i="1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29ECF4B-AC21-B6DE-E209-18E14EE435DB}"/>
              </a:ext>
            </a:extLst>
          </p:cNvPr>
          <p:cNvSpPr txBox="1"/>
          <p:nvPr/>
        </p:nvSpPr>
        <p:spPr>
          <a:xfrm>
            <a:off x="920678" y="3635525"/>
            <a:ext cx="2033699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b="1" i="1" dirty="0">
                <a:solidFill>
                  <a:srgbClr val="FF00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t</a:t>
            </a:r>
            <a:r>
              <a:rPr kumimoji="0" lang="en-US" sz="2800" b="1" i="1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hực</a:t>
            </a:r>
            <a:r>
              <a:rPr kumimoji="0" lang="en-US" sz="2800" b="1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kumimoji="0" lang="en-US" sz="2800" b="1" i="1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vật</a:t>
            </a:r>
            <a:endParaRPr lang="en-US" sz="2800" i="1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B565EF7-A5E7-4C3E-D4AD-271962446899}"/>
              </a:ext>
            </a:extLst>
          </p:cNvPr>
          <p:cNvSpPr txBox="1"/>
          <p:nvPr/>
        </p:nvSpPr>
        <p:spPr>
          <a:xfrm>
            <a:off x="7880010" y="3255678"/>
            <a:ext cx="202910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b="1" i="1" dirty="0">
                <a:solidFill>
                  <a:srgbClr val="FF00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t</a:t>
            </a:r>
            <a:r>
              <a:rPr kumimoji="0" lang="en-US" sz="2800" b="1" i="1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inh</a:t>
            </a:r>
            <a:r>
              <a:rPr kumimoji="0" lang="en-US" sz="2800" b="1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kumimoji="0" lang="en-US" sz="2800" b="1" i="1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bột</a:t>
            </a:r>
            <a:endParaRPr lang="en-US" sz="2800" i="1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2370934-6069-903B-EA18-F14A12DC8AE9}"/>
              </a:ext>
            </a:extLst>
          </p:cNvPr>
          <p:cNvSpPr txBox="1"/>
          <p:nvPr/>
        </p:nvSpPr>
        <p:spPr>
          <a:xfrm>
            <a:off x="850330" y="3255678"/>
            <a:ext cx="172015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b="1" i="1" dirty="0">
                <a:solidFill>
                  <a:srgbClr val="FF00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h</a:t>
            </a:r>
            <a:r>
              <a:rPr kumimoji="0" lang="en-US" sz="2800" b="1" i="1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ữu</a:t>
            </a:r>
            <a:r>
              <a:rPr kumimoji="0" lang="en-US" sz="2800" b="1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kumimoji="0" lang="en-US" sz="2800" b="1" i="1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cơ</a:t>
            </a:r>
            <a:endParaRPr lang="en-US" sz="2800" i="1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56D411D-AC86-D899-9DD0-52CD9720480A}"/>
              </a:ext>
            </a:extLst>
          </p:cNvPr>
          <p:cNvSpPr txBox="1"/>
          <p:nvPr/>
        </p:nvSpPr>
        <p:spPr>
          <a:xfrm>
            <a:off x="2699450" y="2865140"/>
            <a:ext cx="1456819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b="1" i="1" dirty="0">
                <a:solidFill>
                  <a:srgbClr val="FF00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v</a:t>
            </a:r>
            <a:r>
              <a:rPr kumimoji="0" lang="en-US" sz="2800" b="1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ô</a:t>
            </a:r>
            <a:r>
              <a:rPr kumimoji="0" lang="en-US" sz="2800" b="1" i="1" u="none" strike="noStrike" kern="1200" cap="none" spc="0" normalizeH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kumimoji="0" lang="en-US" sz="2800" b="1" i="1" u="none" strike="noStrike" kern="1200" cap="none" spc="0" normalizeH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cơ</a:t>
            </a:r>
            <a:endParaRPr lang="en-US" sz="2800" i="1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2D854F57-911D-82F8-83AB-5E32332A83CF}"/>
              </a:ext>
            </a:extLst>
          </p:cNvPr>
          <p:cNvSpPr txBox="1"/>
          <p:nvPr/>
        </p:nvSpPr>
        <p:spPr>
          <a:xfrm>
            <a:off x="8661918" y="2458168"/>
            <a:ext cx="2494384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b="1" i="1" dirty="0" err="1">
                <a:solidFill>
                  <a:srgbClr val="FF00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ánh</a:t>
            </a:r>
            <a:r>
              <a:rPr lang="en-US" sz="2800" b="1" i="1" dirty="0">
                <a:solidFill>
                  <a:srgbClr val="FF00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FF00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sáng</a:t>
            </a:r>
            <a:endParaRPr lang="en-US" sz="2800" i="1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F733B67A-33F5-46C4-B1C5-01F4727D05C5}"/>
              </a:ext>
            </a:extLst>
          </p:cNvPr>
          <p:cNvSpPr txBox="1"/>
          <p:nvPr/>
        </p:nvSpPr>
        <p:spPr>
          <a:xfrm>
            <a:off x="2917998" y="-36731"/>
            <a:ext cx="610222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US" sz="4000" b="1" i="0" u="none" strike="noStrike" kern="1200" normalizeH="0" baseline="0" noProof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BÀI ÔN TẬP CHƯƠNG 7</a:t>
            </a:r>
            <a:endParaRPr lang="en-US" sz="4000" b="1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06132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1" grpId="0"/>
      <p:bldP spid="1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23BAAC-91CB-447F-8D68-ADA3497533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1860" y="2356581"/>
            <a:ext cx="11713580" cy="5234074"/>
          </a:xfrm>
        </p:spPr>
        <p:txBody>
          <a:bodyPr>
            <a:noAutofit/>
          </a:bodyPr>
          <a:lstStyle/>
          <a:p>
            <a:pPr marL="0" indent="0">
              <a:lnSpc>
                <a:spcPct val="120000"/>
              </a:lnSpc>
              <a:spcBef>
                <a:spcPts val="600"/>
              </a:spcBef>
              <a:spcAft>
                <a:spcPts val="800"/>
              </a:spcAft>
              <a:buNone/>
            </a:pPr>
            <a:r>
              <a:rPr lang="en-US" sz="32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Bài</a:t>
            </a:r>
            <a:r>
              <a:rPr lang="en-US" sz="32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1: </a:t>
            </a:r>
            <a:r>
              <a:rPr lang="en-US" sz="32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Trong</a:t>
            </a:r>
            <a:r>
              <a:rPr lang="en-US" sz="32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trồng</a:t>
            </a:r>
            <a:r>
              <a:rPr lang="en-US" sz="32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trọt</a:t>
            </a:r>
            <a:r>
              <a:rPr lang="en-US" sz="32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để</a:t>
            </a:r>
            <a:r>
              <a:rPr lang="en-US" sz="32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cây </a:t>
            </a:r>
            <a:r>
              <a:rPr lang="en-US" sz="32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hút</a:t>
            </a:r>
            <a:r>
              <a:rPr lang="en-US" sz="32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nước</a:t>
            </a:r>
            <a:r>
              <a:rPr lang="en-US" sz="32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được</a:t>
            </a:r>
            <a:r>
              <a:rPr lang="en-US" sz="32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dễ</a:t>
            </a:r>
            <a:r>
              <a:rPr lang="en-US" sz="32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dàng</a:t>
            </a:r>
            <a:r>
              <a:rPr lang="en-US" sz="32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cần</a:t>
            </a:r>
            <a:r>
              <a:rPr lang="en-US" sz="32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chú</a:t>
            </a:r>
            <a:r>
              <a:rPr lang="en-US" sz="32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ý </a:t>
            </a:r>
            <a:r>
              <a:rPr lang="en-US" sz="32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nhũng</a:t>
            </a:r>
            <a:r>
              <a:rPr lang="en-US" sz="32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biện</a:t>
            </a:r>
            <a:r>
              <a:rPr lang="en-US" sz="32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pháp</a:t>
            </a:r>
            <a:r>
              <a:rPr lang="en-US" sz="32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kỹ</a:t>
            </a:r>
            <a:r>
              <a:rPr lang="en-US" sz="32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thuật</a:t>
            </a:r>
            <a:r>
              <a:rPr lang="en-US" sz="32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gì</a:t>
            </a:r>
            <a:r>
              <a:rPr lang="en-US" sz="32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? </a:t>
            </a:r>
            <a:r>
              <a:rPr lang="en-US" sz="32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Tại</a:t>
            </a:r>
            <a:r>
              <a:rPr lang="en-US" sz="32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sao</a:t>
            </a:r>
            <a:r>
              <a:rPr lang="en-US" sz="32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không</a:t>
            </a:r>
            <a:r>
              <a:rPr lang="en-US" sz="32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nên</a:t>
            </a:r>
            <a:r>
              <a:rPr lang="en-US" sz="32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tưới</a:t>
            </a:r>
            <a:r>
              <a:rPr lang="en-US" sz="32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nước</a:t>
            </a:r>
            <a:r>
              <a:rPr lang="en-US" sz="32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cho</a:t>
            </a:r>
            <a:r>
              <a:rPr lang="en-US" sz="32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cây </a:t>
            </a:r>
            <a:r>
              <a:rPr lang="en-US" sz="32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vào</a:t>
            </a:r>
            <a:r>
              <a:rPr lang="en-US" sz="32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buổi</a:t>
            </a:r>
            <a:r>
              <a:rPr lang="en-US" sz="32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trưa</a:t>
            </a:r>
            <a:r>
              <a:rPr lang="en-US" sz="32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?</a:t>
            </a:r>
            <a:endParaRPr lang="en-US" sz="3200" b="1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3200" dirty="0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5A1032AF-E846-4FA6-94E6-5CD1CE0183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89992"/>
          </a:xfrm>
        </p:spPr>
        <p:txBody>
          <a:bodyPr>
            <a:noAutofit/>
          </a:bodyPr>
          <a:lstStyle/>
          <a:p>
            <a:r>
              <a:rPr lang="en-US" sz="3200" b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I. HỆ THỐNG HÓA KIẾN THỨC</a:t>
            </a:r>
            <a:br>
              <a:rPr lang="en-US" sz="3200" b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 b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II. </a:t>
            </a:r>
            <a:r>
              <a:rPr lang="en-US" sz="3200" b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LUYỆN TẬP</a:t>
            </a:r>
            <a:r>
              <a:rPr lang="vi-VN" sz="3200" b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vi-VN" sz="3200" b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vi-VN" sz="3200" b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III. VẬN DỤNG</a:t>
            </a:r>
            <a:endParaRPr lang="en-US" sz="3200" b="1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00721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446</TotalTime>
  <Words>2054</Words>
  <Application>Microsoft Office PowerPoint</Application>
  <PresentationFormat>Widescreen</PresentationFormat>
  <Paragraphs>124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2" baseType="lpstr">
      <vt:lpstr>Arial</vt:lpstr>
      <vt:lpstr>Calibri</vt:lpstr>
      <vt:lpstr>Times New Roman</vt:lpstr>
      <vt:lpstr>Trebuchet MS</vt:lpstr>
      <vt:lpstr>Wingdings 3</vt:lpstr>
      <vt:lpstr>Facet</vt:lpstr>
      <vt:lpstr>PowerPoint Presentation</vt:lpstr>
      <vt:lpstr>BÀI ÔN TẬP CHỦ ĐỀ 7 TRAO ĐỔI CHẤT VÀ  CHUYỂN HÓA NĂNG LƯỢNG  Ở SINH VẬT</vt:lpstr>
      <vt:lpstr>BÀI ÔN TẬP CHỦ ĐỀ 7</vt:lpstr>
      <vt:lpstr>PowerPoint Presentation</vt:lpstr>
      <vt:lpstr>I. HỆ THỐNG HÓA KIẾN THỨC II. LUYỆN TẬP</vt:lpstr>
      <vt:lpstr>I. HỆ THỐNG HÓA KIẾN THỨC II. LUYỆN TẬP</vt:lpstr>
      <vt:lpstr>I. HỆ THỐNG HÓA KIẾN THỨC II. LUYỆN TẬP</vt:lpstr>
      <vt:lpstr>PowerPoint Presentation</vt:lpstr>
      <vt:lpstr>I. HỆ THỐNG HÓA KIẾN THỨC II. LUYỆN TẬP III. VẬN DỤNG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I. HỆ THỐNG HÓA KIẾN THỨC II. LUYỆN TẬP III. VẬN DỤNG IV. TÌM TÒI MỞ RỘNG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41</cp:revision>
  <dcterms:created xsi:type="dcterms:W3CDTF">2021-05-19T12:32:00Z</dcterms:created>
  <dcterms:modified xsi:type="dcterms:W3CDTF">2022-07-24T13:14:11Z</dcterms:modified>
</cp:coreProperties>
</file>