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5" r:id="rId2"/>
    <p:sldId id="406" r:id="rId3"/>
    <p:sldId id="407" r:id="rId4"/>
    <p:sldId id="408" r:id="rId5"/>
    <p:sldId id="409" r:id="rId6"/>
    <p:sldId id="410" r:id="rId7"/>
    <p:sldId id="411" r:id="rId8"/>
    <p:sldId id="385" r:id="rId9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4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25/09/2021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5E5449D-2699-4BFE-948B-1B93093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2" y="1539876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09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SÓNG DỪNG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499431F-2CDA-47CD-B40C-F00F6263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3" y="3668427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0B8F16B-9EFF-43B1-8C0C-5691347AF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304800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FDE5556-3784-45C3-8EAC-A505C0805294}"/>
              </a:ext>
            </a:extLst>
          </p:cNvPr>
          <p:cNvSpPr/>
          <p:nvPr/>
        </p:nvSpPr>
        <p:spPr>
          <a:xfrm>
            <a:off x="4648897" y="4902625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5D116-6929-419F-BCB9-0A9EE0D3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27" y="1683415"/>
            <a:ext cx="3389626" cy="15491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nl-N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l-NL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Nếu điểm phản xạ cố định thì tại điểm phản xạ sóng tới và sóng phản xạ ngược pha.</a:t>
            </a:r>
          </a:p>
          <a:p>
            <a:pPr algn="just"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817" y="380002"/>
            <a:ext cx="436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II. SÓNG DỪNG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65D116-6929-419F-BCB9-0A9EE0D3CE23}"/>
              </a:ext>
            </a:extLst>
          </p:cNvPr>
          <p:cNvSpPr txBox="1">
            <a:spLocks/>
          </p:cNvSpPr>
          <p:nvPr/>
        </p:nvSpPr>
        <p:spPr>
          <a:xfrm>
            <a:off x="554077" y="3941818"/>
            <a:ext cx="3361738" cy="17065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nl-N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l-NL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Nếu điểm phản xạ tự do thì tại điểm phản xạ sóng tới và sóng phản xạ cùng pha.</a:t>
            </a:r>
          </a:p>
          <a:p>
            <a:pPr>
              <a:buFont typeface="Wingdings 3" charset="2"/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265D116-6929-419F-BCB9-0A9EE0D3CE23}"/>
              </a:ext>
            </a:extLst>
          </p:cNvPr>
          <p:cNvSpPr txBox="1">
            <a:spLocks/>
          </p:cNvSpPr>
          <p:nvPr/>
        </p:nvSpPr>
        <p:spPr>
          <a:xfrm>
            <a:off x="683510" y="968823"/>
            <a:ext cx="6026965" cy="84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14350" indent="-514350">
              <a:buFont typeface="Wingdings 3" charset="2"/>
              <a:buNone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xạ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sóng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2" name="Picture 4" descr="Sóng dừng là gì? điều kiện có sóng dừng trên dâ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0" y="3904275"/>
            <a:ext cx="3506036" cy="19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óng dừng là gì? điều kiện có sóng dừng trên dâ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08" y="1531626"/>
            <a:ext cx="3572900" cy="20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phản xạ sóng sg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50000" b="24159"/>
          <a:stretch/>
        </p:blipFill>
        <p:spPr bwMode="auto">
          <a:xfrm>
            <a:off x="8447157" y="1531625"/>
            <a:ext cx="2200955" cy="18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ết quả hình ảnh cho phản xạ sóng sg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 r="2233" b="17413"/>
          <a:stretch/>
        </p:blipFill>
        <p:spPr bwMode="auto">
          <a:xfrm>
            <a:off x="8554268" y="3739428"/>
            <a:ext cx="1986732" cy="21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496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1069" y="2897735"/>
            <a:ext cx="6056435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Dạng bài tập về đồ thị sóng dừng cực hay có lời giải | Vật Lí lớp 12"/>
          <p:cNvPicPr>
            <a:picLocks noChangeAspect="1" noChangeArrowheads="1"/>
          </p:cNvPicPr>
          <p:nvPr/>
        </p:nvPicPr>
        <p:blipFill rotWithShape="1">
          <a:blip r:embed="rId3"/>
          <a:srcRect l="9804" b="50817"/>
          <a:stretch/>
        </p:blipFill>
        <p:spPr bwMode="auto">
          <a:xfrm>
            <a:off x="1366165" y="5402270"/>
            <a:ext cx="5057319" cy="1221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12835" y="393202"/>
            <a:ext cx="436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II. SÓNG DỪNG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544" y="1000361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s://upload.wikimedia.org/wikipedia/commons/7/7d/Standing_wave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15" y="3884372"/>
            <a:ext cx="3830621" cy="18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ết quả hình ảnh cho sóng dừ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91" y="1475080"/>
            <a:ext cx="3866232" cy="21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673" y="1557322"/>
            <a:ext cx="6263998" cy="11079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0" indent="-914400">
              <a:buFont typeface="Arial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914400" indent="-914400" algn="just">
              <a:buFont typeface="Arial" pitchFamily="34" charset="0"/>
              <a:buNone/>
            </a:pP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>
              <a:buFont typeface="Arial" pitchFamily="34" charset="0"/>
              <a:buNone/>
            </a:pP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1068" y="4187951"/>
                <a:ext cx="5945741" cy="9866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ý: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nút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3" y="4187950"/>
                <a:ext cx="5947290" cy="9866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190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5D116-6929-419F-BCB9-0A9EE0D3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04" y="1452709"/>
            <a:ext cx="5484972" cy="1330254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9FA7EF4-3FC7-43A9-B856-50C43D5E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38" y="-920472"/>
            <a:ext cx="52501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itchFamily="34" charset="0"/>
              </a:rPr>
              <a:t>Vị trí M là cực đại giao thoa khi: d</a:t>
            </a:r>
            <a:r>
              <a:rPr kumimoji="0" lang="en-US" altLang="en-US" sz="2000" b="0" i="0" u="none" strike="noStrike" cap="none" normalizeH="0" baseline="-3000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itchFamily="34" charset="0"/>
              </a:rPr>
              <a:t>2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itchFamily="34" charset="0"/>
              </a:rPr>
              <a:t> - d</a:t>
            </a:r>
            <a:r>
              <a:rPr kumimoji="0" lang="en-US" altLang="en-US" sz="2000" b="0" i="0" u="none" strike="noStrike" cap="none" normalizeH="0" baseline="-3000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itchFamily="34" charset="0"/>
              </a:rPr>
              <a:t>1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itchFamily="34" charset="0"/>
              </a:rPr>
              <a:t> = kλ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1778FA07-2B1D-43F8-BA08-CE2C7EA37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251" y="-691873"/>
            <a:ext cx="56364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cực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tiểu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giao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thoa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d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- d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= (2k+1)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227" y="290947"/>
            <a:ext cx="436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SÓNG DỪNG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135966" y="2080160"/>
            <a:ext cx="13850" cy="43622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2424" y="1905836"/>
            <a:ext cx="459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8625" y="1880105"/>
            <a:ext cx="411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4292" y="5988181"/>
            <a:ext cx="234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</a:p>
          <a:p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0965" y="5626894"/>
            <a:ext cx="25290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</a:p>
          <a:p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+ 1</a:t>
            </a:r>
          </a:p>
          <a:p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386" y="998832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708" y="4415635"/>
            <a:ext cx="4929542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4178" y="4395627"/>
            <a:ext cx="4951380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92" y="2280215"/>
            <a:ext cx="4967567" cy="197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8" y="2260865"/>
            <a:ext cx="4929542" cy="206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94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D1\Desktop\giao_thoa_anh_sang_la_g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r="23151"/>
          <a:stretch/>
        </p:blipFill>
        <p:spPr bwMode="auto">
          <a:xfrm>
            <a:off x="1920187" y="832017"/>
            <a:ext cx="2400300" cy="26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ết quả hình ảnh cho chăn trâu thổi sáo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5" name="Picture 5" descr="C:\Users\TD1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93" y="677701"/>
            <a:ext cx="2049165" cy="27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657" y="3749776"/>
            <a:ext cx="5274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783" y="3919055"/>
            <a:ext cx="514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253" y="1761318"/>
            <a:ext cx="1442005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2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5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vi-VN" dirty="0">
                <a:solidFill>
                  <a:schemeClr val="bg1"/>
                </a:solidFill>
                <a:effectLst/>
              </a:rPr>
            </a:br>
            <a:br>
              <a:rPr lang="vi-VN" dirty="0">
                <a:solidFill>
                  <a:schemeClr val="bg1"/>
                </a:solidFill>
                <a:effectLst/>
              </a:rPr>
            </a:br>
            <a:r>
              <a:rPr lang="vi-VN" dirty="0">
                <a:solidFill>
                  <a:schemeClr val="bg1"/>
                </a:solidFill>
                <a:effectLst/>
              </a:rPr>
              <a:t>Sóng dừng trên cửa sông Waimea ở đảo Kauai quần đảo Hawaii (USA)</a:t>
            </a:r>
            <a:br>
              <a:rPr lang="vi-VN" dirty="0">
                <a:solidFill>
                  <a:schemeClr val="bg1"/>
                </a:solidFill>
                <a:effectLst/>
              </a:rPr>
            </a:br>
            <a:br>
              <a:rPr lang="vi-VN" dirty="0">
                <a:solidFill>
                  <a:schemeClr val="bg1"/>
                </a:solidFill>
              </a:rPr>
            </a:b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4607" r="12278" b="8943"/>
          <a:stretch/>
        </p:blipFill>
        <p:spPr bwMode="auto">
          <a:xfrm>
            <a:off x="1371243" y="1655805"/>
            <a:ext cx="9166325" cy="484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82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28" y="613043"/>
            <a:ext cx="9610539" cy="54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1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5106" y="716504"/>
            <a:ext cx="472918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DẶN DÒ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048675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1.5|14.5|80.3|4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0.2|10.9|26.2|32.5|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393</Words>
  <PresentationFormat>Tùy chỉnh</PresentationFormat>
  <Paragraphs>44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Wingdings 3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Sóng dừng trên cửa sông Waimea ở đảo Kauai quần đảo Hawaii (USA)  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2021-09-25T02:55:06Z</dcterms:modified>
</cp:coreProperties>
</file>