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58" r:id="rId2"/>
    <p:sldId id="568" r:id="rId3"/>
    <p:sldId id="573" r:id="rId4"/>
    <p:sldId id="574" r:id="rId5"/>
    <p:sldId id="575" r:id="rId6"/>
    <p:sldId id="569" r:id="rId7"/>
    <p:sldId id="567" r:id="rId8"/>
    <p:sldId id="576" r:id="rId9"/>
    <p:sldId id="588" r:id="rId10"/>
    <p:sldId id="577" r:id="rId11"/>
    <p:sldId id="589" r:id="rId12"/>
    <p:sldId id="590" r:id="rId13"/>
    <p:sldId id="598" r:id="rId14"/>
    <p:sldId id="579" r:id="rId15"/>
    <p:sldId id="580" r:id="rId16"/>
    <p:sldId id="592" r:id="rId17"/>
    <p:sldId id="581" r:id="rId18"/>
    <p:sldId id="582" r:id="rId19"/>
    <p:sldId id="593" r:id="rId20"/>
    <p:sldId id="583" r:id="rId21"/>
    <p:sldId id="594" r:id="rId22"/>
    <p:sldId id="584" r:id="rId23"/>
    <p:sldId id="585" r:id="rId24"/>
    <p:sldId id="586" r:id="rId25"/>
    <p:sldId id="595" r:id="rId26"/>
    <p:sldId id="587" r:id="rId27"/>
    <p:sldId id="596" r:id="rId28"/>
  </p:sldIdLst>
  <p:sldSz cx="24387175" cy="13716000"/>
  <p:notesSz cx="6797675" cy="9928225"/>
  <p:defaultTextStyle>
    <a:defPPr>
      <a:defRPr lang="en-US"/>
    </a:defPPr>
    <a:lvl1pPr marL="0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5019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003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0505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40066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7508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1010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45118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80135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S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FE"/>
    <a:srgbClr val="A3E6FB"/>
    <a:srgbClr val="0999C8"/>
    <a:srgbClr val="FEEBB0"/>
    <a:srgbClr val="FEDF7A"/>
    <a:srgbClr val="FEC508"/>
    <a:srgbClr val="FFBB33"/>
    <a:srgbClr val="89BC00"/>
    <a:srgbClr val="0403CD"/>
    <a:srgbClr val="05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7383" autoAdjust="0"/>
  </p:normalViewPr>
  <p:slideViewPr>
    <p:cSldViewPr>
      <p:cViewPr varScale="1">
        <p:scale>
          <a:sx n="34" d="100"/>
          <a:sy n="34" d="100"/>
        </p:scale>
        <p:origin x="150" y="240"/>
      </p:cViewPr>
      <p:guideLst>
        <p:guide orient="horz" pos="4320"/>
        <p:guide pos="7684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FDAB9-C995-436A-A215-05EFBD3AD51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12D1A-3130-4919-BF00-442EC7D3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54393-FB88-467E-A392-9D9E5E5A7C46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DFEA3-EEA4-473E-80F5-47498B2C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11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2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2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33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38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4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5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đẹp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64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1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9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96" y="12712712"/>
            <a:ext cx="7722606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86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50738" y="53788"/>
            <a:ext cx="21373949" cy="1504950"/>
            <a:chOff x="150738" y="53788"/>
            <a:chExt cx="21373949" cy="150495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7319739" y="228600"/>
              <a:ext cx="14204948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9"/>
            <p:cNvSpPr txBox="1"/>
            <p:nvPr userDrawn="1"/>
          </p:nvSpPr>
          <p:spPr>
            <a:xfrm>
              <a:off x="7319738" y="421542"/>
              <a:ext cx="13408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b="1" baseline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 PHƯƠNG TRÌNH</a:t>
              </a:r>
              <a:endPara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10"/>
            <p:cNvSpPr txBox="1"/>
            <p:nvPr userDrawn="1"/>
          </p:nvSpPr>
          <p:spPr>
            <a:xfrm>
              <a:off x="3794622" y="336411"/>
              <a:ext cx="93807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ĐẠI</a:t>
              </a:r>
            </a:p>
            <a:p>
              <a:pPr algn="ctr"/>
              <a:r>
                <a:rPr lang="en-US" sz="3200" b="1" baseline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SỐ</a:t>
              </a:r>
              <a:endParaRPr lang="vi-VN" sz="32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2"/>
            <p:cNvSpPr txBox="1"/>
            <p:nvPr userDrawn="1"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</a:t>
              </a:r>
              <a:endParaRPr lang="en-US" sz="32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863724" y="881405"/>
              <a:ext cx="1219403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LỚP 10</a:t>
              </a:r>
              <a:endPara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8"/>
            <a:stretch/>
          </p:blipFill>
          <p:spPr>
            <a:xfrm>
              <a:off x="150738" y="53788"/>
              <a:ext cx="1487333" cy="150495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>
            <a:off x="1613647" y="107576"/>
            <a:ext cx="22429694" cy="0"/>
          </a:xfrm>
          <a:prstGeom prst="line">
            <a:avLst/>
          </a:prstGeom>
          <a:ln w="76200">
            <a:solidFill>
              <a:srgbClr val="05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519704" y="54599"/>
            <a:ext cx="2836269" cy="14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ctr" defTabSz="217689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36" indent="-816336" algn="l" defTabSz="217689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26" indent="-680280" algn="l" defTabSz="217689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1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65" indent="-544224" algn="l" defTabSz="217689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013" indent="-544224" algn="l" defTabSz="217689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45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908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354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802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4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94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34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8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237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68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12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57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1.png"/><Relationship Id="rId7" Type="http://schemas.openxmlformats.org/officeDocument/2006/relationships/image" Target="../media/image5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1.png"/><Relationship Id="rId7" Type="http://schemas.openxmlformats.org/officeDocument/2006/relationships/image" Target="../media/image6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1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22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1.png"/><Relationship Id="rId7" Type="http://schemas.openxmlformats.org/officeDocument/2006/relationships/image" Target="../media/image8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1.png"/><Relationship Id="rId7" Type="http://schemas.openxmlformats.org/officeDocument/2006/relationships/image" Target="../media/image8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1.png"/><Relationship Id="rId7" Type="http://schemas.openxmlformats.org/officeDocument/2006/relationships/image" Target="../media/image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1.png"/><Relationship Id="rId7" Type="http://schemas.openxmlformats.org/officeDocument/2006/relationships/image" Target="../media/image9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22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png"/><Relationship Id="rId7" Type="http://schemas.openxmlformats.org/officeDocument/2006/relationships/image" Target="../media/image99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22.png"/><Relationship Id="rId9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1.png"/><Relationship Id="rId7" Type="http://schemas.openxmlformats.org/officeDocument/2006/relationships/image" Target="../media/image104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1.png"/><Relationship Id="rId7" Type="http://schemas.openxmlformats.org/officeDocument/2006/relationships/image" Target="../media/image108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22.png"/><Relationship Id="rId9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-314325"/>
            <a:ext cx="2438717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301013" y="149027"/>
            <a:ext cx="6073001" cy="31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0045"/>
            <a:ext cx="3347319" cy="3392678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97" y="2910796"/>
            <a:ext cx="2238375" cy="23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115300" y="1061830"/>
            <a:ext cx="8231277" cy="2215991"/>
            <a:chOff x="8115300" y="1061830"/>
            <a:chExt cx="8231277" cy="2215991"/>
          </a:xfrm>
        </p:grpSpPr>
        <p:sp>
          <p:nvSpPr>
            <p:cNvPr id="28" name="TextBox 27"/>
            <p:cNvSpPr txBox="1"/>
            <p:nvPr/>
          </p:nvSpPr>
          <p:spPr>
            <a:xfrm>
              <a:off x="10027498" y="1313319"/>
              <a:ext cx="3464813" cy="9232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5400" b="1" dirty="0" smtClean="0">
                  <a:solidFill>
                    <a:srgbClr val="0403CD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ÔN THI</a:t>
              </a:r>
              <a:endParaRPr lang="en-US" sz="6000" b="1" dirty="0" smtClean="0">
                <a:solidFill>
                  <a:srgbClr val="0403CD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03033" y="2119798"/>
              <a:ext cx="4701884" cy="9232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vi-VN" sz="5400" b="1" dirty="0" smtClean="0">
                  <a:solidFill>
                    <a:srgbClr val="0403CD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TUYỂN SINH</a:t>
              </a:r>
              <a:endParaRPr lang="en-US" sz="7200" b="1" dirty="0" smtClean="0">
                <a:solidFill>
                  <a:srgbClr val="0403CD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392196" y="1061830"/>
              <a:ext cx="1954381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10</a:t>
              </a:r>
              <a:endParaRPr lang="en-US" sz="1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300" y="1331001"/>
              <a:ext cx="1598845" cy="1598845"/>
            </a:xfrm>
            <a:prstGeom prst="rect">
              <a:avLst/>
            </a:prstGeom>
          </p:spPr>
        </p:pic>
      </p:grpSp>
      <p:sp>
        <p:nvSpPr>
          <p:cNvPr id="46" name="Rounded Rectangle 45"/>
          <p:cNvSpPr/>
          <p:nvPr/>
        </p:nvSpPr>
        <p:spPr>
          <a:xfrm>
            <a:off x="4893026" y="7510571"/>
            <a:ext cx="15138800" cy="458310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78205" y="3257162"/>
            <a:ext cx="7194538" cy="10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 Học 2019 -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2020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44931" y="4571912"/>
            <a:ext cx="14658914" cy="14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DIỄN ĐÀN GIÁO VIÊN TOÁN – PPT TIVI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373474" y="7016216"/>
            <a:ext cx="8367102" cy="2123628"/>
            <a:chOff x="8375060" y="4371559"/>
            <a:chExt cx="8367102" cy="2123628"/>
          </a:xfrm>
        </p:grpSpPr>
        <p:sp>
          <p:nvSpPr>
            <p:cNvPr id="65" name="Rectangle 64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75060" y="4371559"/>
              <a:ext cx="8367102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 ĐỀ </a:t>
              </a:r>
              <a:endParaRPr lang="en-US" sz="66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6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HỆ PHƯƠNG TRÌNH</a:t>
              </a:r>
              <a:endParaRPr lang="en-US" sz="66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112180" y="9652155"/>
            <a:ext cx="8159643" cy="1175213"/>
            <a:chOff x="5820656" y="9609369"/>
            <a:chExt cx="9358072" cy="1347820"/>
          </a:xfrm>
        </p:grpSpPr>
        <p:sp>
          <p:nvSpPr>
            <p:cNvPr id="72" name="Rounded Rectangle 71"/>
            <p:cNvSpPr/>
            <p:nvPr/>
          </p:nvSpPr>
          <p:spPr>
            <a:xfrm rot="5400000">
              <a:off x="9879020" y="5657481"/>
              <a:ext cx="1347820" cy="9251596"/>
            </a:xfrm>
            <a:prstGeom prst="roundRect">
              <a:avLst>
                <a:gd name="adj" fmla="val 1126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20656" y="9638705"/>
              <a:ext cx="9358072" cy="1288716"/>
            </a:xfrm>
            <a:prstGeom prst="round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>
              <a:defPPr>
                <a:defRPr lang="en-US"/>
              </a:defPPr>
              <a:lvl1pPr algn="ctr">
                <a:defRPr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r>
                <a:rPr lang="vi-VN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ĐỀ </a:t>
              </a:r>
              <a:r>
                <a:rPr lang="en-US" sz="6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vi-VN" sz="6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1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931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Sở 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GD-</a:t>
                  </a:r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Hưng Yên 2014-2015).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931123"/>
                </a:xfrm>
                <a:prstGeom prst="rect">
                  <a:avLst/>
                </a:prstGeom>
                <a:blipFill>
                  <a:blip r:embed="rId2"/>
                  <a:stretch>
                    <a:fillRect l="-1356" b="-8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11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5013839"/>
            <a:ext cx="22769491" cy="8702161"/>
            <a:chOff x="930296" y="6614039"/>
            <a:chExt cx="22769491" cy="87021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3183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41097" y="5825338"/>
                <a:ext cx="21175599" cy="2556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97" y="5825338"/>
                <a:ext cx="21175599" cy="2556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7587" y="7963714"/>
                <a:ext cx="12192000" cy="20942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7963714"/>
                <a:ext cx="12192000" cy="2094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72427" y="9911528"/>
                <a:ext cx="21041559" cy="2679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(2)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Đặt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 có hệ phương trình :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4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27" y="9911528"/>
                <a:ext cx="21041559" cy="2679451"/>
              </a:xfrm>
              <a:prstGeom prst="rect">
                <a:avLst/>
              </a:prstGeom>
              <a:blipFill>
                <a:blip r:embed="rId7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60458" y="11975939"/>
                <a:ext cx="12192000" cy="13438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eqAr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58" y="11975939"/>
                <a:ext cx="12192000" cy="13438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039620" y="12018379"/>
                <a:ext cx="10975953" cy="1297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 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20" y="12018379"/>
                <a:ext cx="10975953" cy="12974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4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931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Sở 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GD-</a:t>
                  </a:r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Hưng Yên 2014-2015).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931123"/>
                </a:xfrm>
                <a:prstGeom prst="rect">
                  <a:avLst/>
                </a:prstGeom>
                <a:blipFill>
                  <a:blip r:embed="rId2"/>
                  <a:stretch>
                    <a:fillRect l="-1356" b="-8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11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5013839"/>
            <a:ext cx="22769491" cy="8244961"/>
            <a:chOff x="930296" y="6614039"/>
            <a:chExt cx="22769491" cy="82449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78611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8199" y="6251519"/>
                <a:ext cx="21175599" cy="881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Khi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9" y="6251519"/>
                <a:ext cx="21175599" cy="881716"/>
              </a:xfrm>
              <a:prstGeom prst="rect">
                <a:avLst/>
              </a:prstGeom>
              <a:blipFill>
                <a:blip r:embed="rId5"/>
                <a:stretch>
                  <a:fillRect l="-1181" t="-1111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60360" y="7517013"/>
                <a:ext cx="12192000" cy="13322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± 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60" y="7517013"/>
                <a:ext cx="12192000" cy="1332224"/>
              </a:xfrm>
              <a:prstGeom prst="rect">
                <a:avLst/>
              </a:prstGeom>
              <a:blipFill>
                <a:blip r:embed="rId6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78835" y="9050531"/>
                <a:ext cx="19258752" cy="881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Khi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có phương trình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35" y="9050531"/>
                <a:ext cx="19258752" cy="881716"/>
              </a:xfrm>
              <a:prstGeom prst="rect">
                <a:avLst/>
              </a:prstGeom>
              <a:blipFill>
                <a:blip r:embed="rId7"/>
                <a:stretch>
                  <a:fillRect l="-1266" t="-1111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29420" y="10170258"/>
                <a:ext cx="7853881" cy="1331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420" y="10170258"/>
                <a:ext cx="7853881" cy="1331839"/>
              </a:xfrm>
              <a:prstGeom prst="rect">
                <a:avLst/>
              </a:prstGeom>
              <a:blipFill>
                <a:blip r:embed="rId8"/>
                <a:stretch>
                  <a:fillRect r="-2172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0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12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419600"/>
            <a:ext cx="22769491" cy="8948175"/>
            <a:chOff x="930296" y="6614039"/>
            <a:chExt cx="22769491" cy="8703216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8"/>
              <a:ext cx="22401101" cy="8319437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94130" y="5392987"/>
                <a:ext cx="21658690" cy="2869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30" y="5392987"/>
                <a:ext cx="21658690" cy="28690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68989" y="7280970"/>
                <a:ext cx="9485995" cy="353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                         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𝟏𝟓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       (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                  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𝟏𝟓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      (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𝑰𝑰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989" y="7280970"/>
                <a:ext cx="9485995" cy="3539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11987" y="4876800"/>
                <a:ext cx="12192000" cy="2950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987" y="4876800"/>
                <a:ext cx="12192000" cy="2950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89891" y="10024888"/>
                <a:ext cx="21658690" cy="3386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91" y="10024888"/>
                <a:ext cx="21658690" cy="3386312"/>
              </a:xfrm>
              <a:prstGeom prst="rect">
                <a:avLst/>
              </a:prstGeom>
              <a:blipFill>
                <a:blip r:embed="rId8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12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419600"/>
            <a:ext cx="22769491" cy="8948175"/>
            <a:chOff x="930296" y="6614039"/>
            <a:chExt cx="22769491" cy="8703216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8"/>
              <a:ext cx="22401101" cy="8319437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88361" y="5715000"/>
                <a:ext cx="20574000" cy="185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𝑰𝑰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61" y="5715000"/>
                <a:ext cx="20574000" cy="1850956"/>
              </a:xfrm>
              <a:prstGeom prst="rect">
                <a:avLst/>
              </a:prstGeom>
              <a:blipFill>
                <a:blip r:embed="rId5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6187" y="7714991"/>
                <a:ext cx="17538211" cy="3386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d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7714991"/>
                <a:ext cx="17538211" cy="3386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01497" y="10628490"/>
                <a:ext cx="21658690" cy="295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có ba nghiệm: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; 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7" y="10628490"/>
                <a:ext cx="21658690" cy="2956900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602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602683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13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8199" y="5410200"/>
                <a:ext cx="21158497" cy="2556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hệ: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eqAr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𝑻𝑴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9" y="5410200"/>
                <a:ext cx="21158497" cy="2556662"/>
              </a:xfrm>
              <a:prstGeom prst="rect">
                <a:avLst/>
              </a:prstGeom>
              <a:blipFill>
                <a:blip r:embed="rId5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9785" y="7969043"/>
                <a:ext cx="18287201" cy="1974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 hệ: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5" y="7969043"/>
                <a:ext cx="18287201" cy="1974708"/>
              </a:xfrm>
              <a:prstGeom prst="rect">
                <a:avLst/>
              </a:prstGeom>
              <a:blipFill>
                <a:blip r:embed="rId6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6187" y="10341985"/>
                <a:ext cx="12487521" cy="2556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nghiệm của hệ phương trình 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eqAr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10341985"/>
                <a:ext cx="12487521" cy="2556662"/>
              </a:xfrm>
              <a:prstGeom prst="rect">
                <a:avLst/>
              </a:prstGeom>
              <a:blipFill>
                <a:blip r:embed="rId7"/>
                <a:stretch>
                  <a:fillRect l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1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599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smtClean="0"/>
                    <a:t>Giải hệ phương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vi-VN" sz="4400" b="1"/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599558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14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861439"/>
            <a:ext cx="22769491" cy="8625961"/>
            <a:chOff x="930296" y="6614039"/>
            <a:chExt cx="22769491" cy="86259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2421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41097" y="5916206"/>
                <a:ext cx="21175599" cy="18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97" y="5916206"/>
                <a:ext cx="21175599" cy="1814151"/>
              </a:xfrm>
              <a:prstGeom prst="rect">
                <a:avLst/>
              </a:prstGeom>
              <a:blipFill>
                <a:blip r:embed="rId5"/>
                <a:stretch>
                  <a:fillRect l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92387" y="7709376"/>
                <a:ext cx="17727124" cy="963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7709376"/>
                <a:ext cx="17727124" cy="963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3576" y="8577853"/>
                <a:ext cx="12192000" cy="25456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                  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76" y="8577853"/>
                <a:ext cx="12192000" cy="2545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13024" y="11538940"/>
                <a:ext cx="15288724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vô nghiệm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24" y="11538940"/>
                <a:ext cx="15288724" cy="864211"/>
              </a:xfrm>
              <a:prstGeom prst="rect">
                <a:avLst/>
              </a:prstGeom>
              <a:blipFill>
                <a:blip r:embed="rId8"/>
                <a:stretch>
                  <a:fillRect l="-1635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7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5995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smtClean="0"/>
                    <a:t>Giải hệ phương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vi-VN" sz="4400" b="1"/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599558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14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861439"/>
            <a:ext cx="22769491" cy="8321161"/>
            <a:chOff x="930296" y="6614039"/>
            <a:chExt cx="22769491" cy="83211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79373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41097" y="6077890"/>
                <a:ext cx="21175599" cy="79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97" y="6077890"/>
                <a:ext cx="21175599" cy="794898"/>
              </a:xfrm>
              <a:prstGeom prst="rect">
                <a:avLst/>
              </a:prstGeom>
              <a:blipFill>
                <a:blip r:embed="rId5"/>
                <a:stretch>
                  <a:fillRect l="-1180" t="-1307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38118" y="7467178"/>
                <a:ext cx="14310044" cy="167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𝑻𝑴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18" y="7467178"/>
                <a:ext cx="14310044" cy="16747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7587" y="9801046"/>
                <a:ext cx="15746465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nghiệm của hệ phương trình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9801046"/>
                <a:ext cx="15746465" cy="864211"/>
              </a:xfrm>
              <a:prstGeom prst="rect">
                <a:avLst/>
              </a:prstGeom>
              <a:blipFill>
                <a:blip r:embed="rId7"/>
                <a:stretch>
                  <a:fillRect l="-1549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602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602683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15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9487" y="5701829"/>
                <a:ext cx="20807209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được pt: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5701829"/>
                <a:ext cx="20807209" cy="809773"/>
              </a:xfrm>
              <a:prstGeom prst="rect">
                <a:avLst/>
              </a:prstGeom>
              <a:blipFill>
                <a:blip r:embed="rId5"/>
                <a:stretch>
                  <a:fillRect l="-1172" t="-11278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44787" y="6148822"/>
                <a:ext cx="13411200" cy="328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      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e>
                                </m:eqAr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    (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e>
                                </m:eqAr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     (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6148822"/>
                <a:ext cx="13411200" cy="3283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74948" y="9501864"/>
                <a:ext cx="12255501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 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được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48" y="9501864"/>
                <a:ext cx="12255501" cy="864211"/>
              </a:xfrm>
              <a:prstGeom prst="rect">
                <a:avLst/>
              </a:prstGeom>
              <a:blipFill>
                <a:blip r:embed="rId7"/>
                <a:stretch>
                  <a:fillRect l="-1989" t="-12766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44787" y="10496800"/>
                <a:ext cx="12192000" cy="864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hệ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10496800"/>
                <a:ext cx="12192000" cy="864211"/>
              </a:xfrm>
              <a:prstGeom prst="rect">
                <a:avLst/>
              </a:prstGeom>
              <a:blipFill>
                <a:blip r:embed="rId8"/>
                <a:stretch>
                  <a:fillRect l="-2000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74948" y="11622460"/>
                <a:ext cx="18440400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phương trình có nghiệm là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hoặc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48" y="11622460"/>
                <a:ext cx="18440400" cy="864211"/>
              </a:xfrm>
              <a:prstGeom prst="rect">
                <a:avLst/>
              </a:prstGeom>
              <a:blipFill>
                <a:blip r:embed="rId9"/>
                <a:stretch>
                  <a:fillRect l="-1322" t="-12766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4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69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692084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16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937639"/>
            <a:ext cx="22769491" cy="8473561"/>
            <a:chOff x="930296" y="6614039"/>
            <a:chExt cx="22769491" cy="84735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0897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8199" y="5893150"/>
                <a:ext cx="20964302" cy="3105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             (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den>
                            </m:f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den>
                            </m:f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𝒚𝒛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𝒛𝒙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       (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9" y="5893150"/>
                <a:ext cx="20964302" cy="3105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590014" y="6436747"/>
                <a:ext cx="12192000" cy="864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014" y="6436747"/>
                <a:ext cx="12192000" cy="864211"/>
              </a:xfrm>
              <a:prstGeom prst="rect">
                <a:avLst/>
              </a:prstGeom>
              <a:blipFill>
                <a:blip r:embed="rId6"/>
                <a:stretch>
                  <a:fillRect l="-2000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6187" y="9144000"/>
                <a:ext cx="12192000" cy="8817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9144000"/>
                <a:ext cx="12192000" cy="8817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231187" y="9144000"/>
                <a:ext cx="12192000" cy="8817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𝒚𝒛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𝒛𝒙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7" y="9144000"/>
                <a:ext cx="12192000" cy="881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89199" y="10134600"/>
                <a:ext cx="12192000" cy="8817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𝒚𝒛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𝒛𝒙</m:t>
                          </m: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99" y="10134600"/>
                <a:ext cx="12192000" cy="8817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726987" y="10134600"/>
                <a:ext cx="12192000" cy="8817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987" y="10134600"/>
                <a:ext cx="12192000" cy="8817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89199" y="11158435"/>
                <a:ext cx="12192000" cy="8817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𝒛𝒙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99" y="11158435"/>
                <a:ext cx="12192000" cy="8817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821987" y="11152203"/>
                <a:ext cx="12192000" cy="9635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𝒚𝒛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987" y="11152203"/>
                <a:ext cx="12192000" cy="9635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89199" y="12284817"/>
                <a:ext cx="9648732" cy="881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99" y="12284817"/>
                <a:ext cx="9648732" cy="8817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9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69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692084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16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937639"/>
            <a:ext cx="22769491" cy="8473561"/>
            <a:chOff x="930296" y="6614039"/>
            <a:chExt cx="22769491" cy="84735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0897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8199" y="6084321"/>
                <a:ext cx="20964302" cy="295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⇔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eqAr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</m:oMath>
                </a14:m>
                <a:endParaRPr lang="en-US" sz="4400" b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9" y="6084321"/>
                <a:ext cx="20964302" cy="2950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3787" y="9177088"/>
                <a:ext cx="16306800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vào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9177088"/>
                <a:ext cx="16306800" cy="864211"/>
              </a:xfrm>
              <a:prstGeom prst="rect">
                <a:avLst/>
              </a:prstGeom>
              <a:blipFill>
                <a:blip r:embed="rId6"/>
                <a:stretch>
                  <a:fillRect l="-1533" t="-11972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63787" y="10241548"/>
                <a:ext cx="14706600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hệ phư­ơng trình 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10241548"/>
                <a:ext cx="14706600" cy="864211"/>
              </a:xfrm>
              <a:prstGeom prst="rect">
                <a:avLst/>
              </a:prstGeom>
              <a:blipFill>
                <a:blip r:embed="rId7"/>
                <a:stretch>
                  <a:fillRect l="-1700" t="-11972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63787" y="11443961"/>
                <a:ext cx="15544800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phư­ơng trình có nghiệm duy nhất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11443961"/>
                <a:ext cx="15544800" cy="864211"/>
              </a:xfrm>
              <a:prstGeom prst="rect">
                <a:avLst/>
              </a:prstGeom>
              <a:blipFill>
                <a:blip r:embed="rId8"/>
                <a:stretch>
                  <a:fillRect l="-1608" t="-11972" r="-863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39699" y="1679036"/>
            <a:ext cx="21868726" cy="11870709"/>
            <a:chOff x="1339699" y="3480127"/>
            <a:chExt cx="21868726" cy="11870709"/>
          </a:xfrm>
        </p:grpSpPr>
        <p:sp>
          <p:nvSpPr>
            <p:cNvPr id="9" name="Right Triangle 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39699" y="3486540"/>
              <a:ext cx="21868726" cy="11864296"/>
              <a:chOff x="1339699" y="3486540"/>
              <a:chExt cx="21868726" cy="118642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339699" y="3696072"/>
                <a:ext cx="21868726" cy="11654764"/>
              </a:xfrm>
              <a:prstGeom prst="roundRect">
                <a:avLst>
                  <a:gd name="adj" fmla="val 220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Same Side Corner Rectangle 16"/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 BÀI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177638" y="2948819"/>
            <a:ext cx="22186802" cy="2279791"/>
            <a:chOff x="1770144" y="4856595"/>
            <a:chExt cx="22189371" cy="2280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531743" y="4856595"/>
                  <a:ext cx="18427772" cy="22800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:endPara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HSG Đ</a:t>
                  </a:r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à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Nẵng 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2008-2009</a:t>
                  </a:r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3" y="4856595"/>
                  <a:ext cx="18427772" cy="2280056"/>
                </a:xfrm>
                <a:prstGeom prst="rect">
                  <a:avLst/>
                </a:prstGeom>
                <a:blipFill>
                  <a:blip r:embed="rId2"/>
                  <a:stretch>
                    <a:fillRect l="-1323" b="-12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770144" y="5052352"/>
              <a:ext cx="3509068" cy="970360"/>
              <a:chOff x="4015409" y="5125279"/>
              <a:chExt cx="3509068" cy="970360"/>
            </a:xfrm>
          </p:grpSpPr>
          <p:grpSp>
            <p:nvGrpSpPr>
              <p:cNvPr id="25" name="Group 21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27" name="Right Triangle 2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 Same Side Corner Rectangle 23"/>
                <p:cNvSpPr/>
                <p:nvPr/>
              </p:nvSpPr>
              <p:spPr>
                <a:xfrm rot="5400000">
                  <a:off x="2449245" y="3080222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287189" y="5326108"/>
                <a:ext cx="3174634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77638" y="5569021"/>
            <a:ext cx="21531548" cy="2584379"/>
            <a:chOff x="1770144" y="5052352"/>
            <a:chExt cx="21534041" cy="2584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531742" y="5108673"/>
                  <a:ext cx="17772443" cy="25283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                  (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    (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pt-B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pt-BR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(HSG </a:t>
                  </a:r>
                  <a:r>
                    <a:rPr lang="pt-B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 Tĩnh </a:t>
                  </a:r>
                  <a:r>
                    <a:rPr lang="pt-BR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2012-2013).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7772443" cy="2528359"/>
                </a:xfrm>
                <a:prstGeom prst="rect">
                  <a:avLst/>
                </a:prstGeom>
                <a:blipFill>
                  <a:blip r:embed="rId3"/>
                  <a:stretch>
                    <a:fillRect l="-1372" b="-10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1770144" y="5052352"/>
              <a:ext cx="3805529" cy="1365338"/>
              <a:chOff x="4015409" y="5125279"/>
              <a:chExt cx="3805529" cy="1365338"/>
            </a:xfrm>
          </p:grpSpPr>
          <p:grpSp>
            <p:nvGrpSpPr>
              <p:cNvPr id="41" name="Group 21"/>
              <p:cNvGrpSpPr/>
              <p:nvPr/>
            </p:nvGrpSpPr>
            <p:grpSpPr>
              <a:xfrm>
                <a:off x="4015409" y="5125279"/>
                <a:ext cx="3509068" cy="1294290"/>
                <a:chOff x="1033670" y="4274403"/>
                <a:chExt cx="3509068" cy="1294290"/>
              </a:xfrm>
            </p:grpSpPr>
            <p:sp>
              <p:nvSpPr>
                <p:cNvPr id="43" name="Right Triangle 42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ound Same Side Corner Rectangle 23"/>
                <p:cNvSpPr/>
                <p:nvPr/>
              </p:nvSpPr>
              <p:spPr>
                <a:xfrm rot="5400000">
                  <a:off x="2449245" y="3475201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4287189" y="5721086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177638" y="8436843"/>
            <a:ext cx="21760149" cy="2987437"/>
            <a:chOff x="1770144" y="5052352"/>
            <a:chExt cx="21762668" cy="2987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531742" y="5108673"/>
                  <a:ext cx="18001070" cy="29314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(Sở GD-DT Hưng Yên 2014-2015).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8001070" cy="2931463"/>
                </a:xfrm>
                <a:prstGeom prst="rect">
                  <a:avLst/>
                </a:prstGeom>
                <a:blipFill>
                  <a:blip r:embed="rId4"/>
                  <a:stretch>
                    <a:fillRect l="-1355" b="-8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1770144" y="5052352"/>
              <a:ext cx="3805529" cy="1469327"/>
              <a:chOff x="4015409" y="5125279"/>
              <a:chExt cx="3805529" cy="1469327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4015409" y="5125279"/>
                <a:ext cx="3509068" cy="1398276"/>
                <a:chOff x="1033670" y="4274403"/>
                <a:chExt cx="3509068" cy="1398276"/>
              </a:xfrm>
            </p:grpSpPr>
            <p:sp>
              <p:nvSpPr>
                <p:cNvPr id="51" name="Right Triangle 5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 Same Side Corner Rectangle 23"/>
                <p:cNvSpPr/>
                <p:nvPr/>
              </p:nvSpPr>
              <p:spPr>
                <a:xfrm rot="5400000">
                  <a:off x="2449245" y="3579187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287189" y="5825075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91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17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09487" y="5702734"/>
                <a:ext cx="20807209" cy="18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5702734"/>
                <a:ext cx="20807209" cy="1814151"/>
              </a:xfrm>
              <a:prstGeom prst="rect">
                <a:avLst/>
              </a:prstGeom>
              <a:blipFill>
                <a:blip r:embed="rId5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09487" y="7900663"/>
                <a:ext cx="17404100" cy="215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𝟕𝟐</m:t>
                            </m:r>
                          </m:e>
                        </m:eqAr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nghiệm của phương trình: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7900663"/>
                <a:ext cx="17404100" cy="2151358"/>
              </a:xfrm>
              <a:prstGeom prst="rect">
                <a:avLst/>
              </a:prstGeom>
              <a:blipFill>
                <a:blip r:embed="rId6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420828" y="9813009"/>
                <a:ext cx="12192000" cy="16535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440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828" y="9813009"/>
                <a:ext cx="12192000" cy="16535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113576" y="11017678"/>
                <a:ext cx="688271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endParaRPr lang="en-US" sz="440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76" y="11017678"/>
                <a:ext cx="6882718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9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17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09487" y="5702734"/>
                <a:ext cx="20807209" cy="18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⇒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hoặc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5702734"/>
                <a:ext cx="20807209" cy="1814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09486" y="7900663"/>
                <a:ext cx="20807209" cy="163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hai hệ trên ta được: Nghiệm của hệ là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các hoán vị.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6" y="7900663"/>
                <a:ext cx="20807209" cy="1636089"/>
              </a:xfrm>
              <a:prstGeom prst="rect">
                <a:avLst/>
              </a:prstGeom>
              <a:blipFill>
                <a:blip r:embed="rId6"/>
                <a:stretch>
                  <a:fillRect l="-1172" t="-6343" b="-1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7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602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a14:m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602683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18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756238"/>
            <a:chOff x="930296" y="6614039"/>
            <a:chExt cx="22769491" cy="87562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3724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095631" y="5674147"/>
                <a:ext cx="20807209" cy="18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31" y="5674147"/>
                <a:ext cx="20807209" cy="1814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095631" y="7582930"/>
                <a:ext cx="12192000" cy="18141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31" y="7582930"/>
                <a:ext cx="12192000" cy="1814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095631" y="9194181"/>
                <a:ext cx="12192000" cy="2097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31" y="9194181"/>
                <a:ext cx="12192000" cy="2097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44787" y="11371165"/>
                <a:ext cx="11344516" cy="1814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phương trình có nghiệm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11371165"/>
                <a:ext cx="11344516" cy="1814151"/>
              </a:xfrm>
              <a:prstGeom prst="rect">
                <a:avLst/>
              </a:prstGeom>
              <a:blipFill>
                <a:blip r:embed="rId8"/>
                <a:stretch>
                  <a:fillRect l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30112"/>
            <a:ext cx="22769491" cy="8756238"/>
            <a:chOff x="930296" y="6614039"/>
            <a:chExt cx="22769491" cy="87562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3724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11112" y="5715000"/>
                <a:ext cx="20605584" cy="80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hệ đã cho ta suy ra: 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12" y="5715000"/>
                <a:ext cx="20605584" cy="809773"/>
              </a:xfrm>
              <a:prstGeom prst="rect">
                <a:avLst/>
              </a:prstGeom>
              <a:blipFill>
                <a:blip r:embed="rId5"/>
                <a:stretch>
                  <a:fillRect l="-1183"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41499" y="6616042"/>
                <a:ext cx="12192000" cy="18141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9" y="6616042"/>
                <a:ext cx="12192000" cy="1814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611111" y="8714642"/>
                <a:ext cx="12192000" cy="8817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11" y="8714642"/>
                <a:ext cx="12192000" cy="881716"/>
              </a:xfrm>
              <a:prstGeom prst="rect">
                <a:avLst/>
              </a:prstGeom>
              <a:blipFill>
                <a:blip r:embed="rId7"/>
                <a:stretch>
                  <a:fillRect l="-2000" t="-1111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611111" y="9824844"/>
                <a:ext cx="15373676" cy="1322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nl-NL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thì: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(không thỏa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nl-NL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11" y="9824844"/>
                <a:ext cx="15373676" cy="1322670"/>
              </a:xfrm>
              <a:prstGeom prst="rect">
                <a:avLst/>
              </a:prstGeom>
              <a:blipFill>
                <a:blip r:embed="rId8"/>
                <a:stretch>
                  <a:fillRect l="-1586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611111" y="11821444"/>
                <a:ext cx="199456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nghiệm của hệ phương trình đã cho là: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sz="440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11" y="11821444"/>
                <a:ext cx="19945675" cy="769441"/>
              </a:xfrm>
              <a:prstGeom prst="rect">
                <a:avLst/>
              </a:prstGeom>
              <a:blipFill>
                <a:blip r:embed="rId9"/>
                <a:stretch>
                  <a:fillRect l="-1222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3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20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11112" y="5789320"/>
                <a:ext cx="20605584" cy="79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nl-NL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nghiệm của hệ phương </a:t>
                </a:r>
                <a:r>
                  <a:rPr lang="nl-NL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12" y="5789320"/>
                <a:ext cx="20605584" cy="794898"/>
              </a:xfrm>
              <a:prstGeom prst="rect">
                <a:avLst/>
              </a:prstGeom>
              <a:blipFill>
                <a:blip r:embed="rId5"/>
                <a:stretch>
                  <a:fillRect l="-1183"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41273" y="6967996"/>
                <a:ext cx="13209913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thấy 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ngược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nl-NL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73" y="6967996"/>
                <a:ext cx="13209913" cy="864211"/>
              </a:xfrm>
              <a:prstGeom prst="rect">
                <a:avLst/>
              </a:prstGeom>
              <a:blipFill>
                <a:blip r:embed="rId6"/>
                <a:stretch>
                  <a:fillRect l="-1846" t="-11972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593649" y="8077200"/>
                <a:ext cx="15767966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hệ phương trình tương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 </a:t>
                </a:r>
                <a:r>
                  <a:rPr lang="nl-NL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649" y="8077200"/>
                <a:ext cx="15767966" cy="864211"/>
              </a:xfrm>
              <a:prstGeom prst="rect">
                <a:avLst/>
              </a:prstGeom>
              <a:blipFill>
                <a:blip r:embed="rId7"/>
                <a:stretch>
                  <a:fillRect l="-1546" t="-11972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506787" y="9241234"/>
                <a:ext cx="8942712" cy="3274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9241234"/>
                <a:ext cx="8942712" cy="3274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661012" y="9137365"/>
                <a:ext cx="8917065" cy="3274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012" y="9137365"/>
                <a:ext cx="8917065" cy="3274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4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20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11112" y="5789320"/>
                <a:ext cx="20605584" cy="1496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vào (2) ta được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12" y="5789320"/>
                <a:ext cx="20605584" cy="1496692"/>
              </a:xfrm>
              <a:prstGeom prst="rect">
                <a:avLst/>
              </a:prstGeom>
              <a:blipFill>
                <a:blip r:embed="rId5"/>
                <a:stretch>
                  <a:fillRect l="-118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811587" y="7189433"/>
                <a:ext cx="4724400" cy="357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7189433"/>
                <a:ext cx="4724400" cy="3571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633481" y="10953134"/>
                <a:ext cx="14589306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có nghiệm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81" y="10953134"/>
                <a:ext cx="14589306" cy="864211"/>
              </a:xfrm>
              <a:prstGeom prst="rect">
                <a:avLst/>
              </a:prstGeom>
              <a:blipFill>
                <a:blip r:embed="rId7"/>
                <a:stretch>
                  <a:fillRect l="-1672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8170648" y="8836643"/>
                <a:ext cx="34288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648" y="8836643"/>
                <a:ext cx="342882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21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09487" y="5698379"/>
                <a:ext cx="20807209" cy="2097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5698379"/>
                <a:ext cx="20807209" cy="2097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09487" y="7543800"/>
                <a:ext cx="18089900" cy="2097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Hpt trở thành: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7543800"/>
                <a:ext cx="18089900" cy="2097177"/>
              </a:xfrm>
              <a:prstGeom prst="rect">
                <a:avLst/>
              </a:prstGeom>
              <a:blipFill>
                <a:blip r:embed="rId6"/>
                <a:stretch>
                  <a:fillRect l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409486" y="9704686"/>
                <a:ext cx="15576167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.Hệ trở thành (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6" y="9704686"/>
                <a:ext cx="15576167" cy="864211"/>
              </a:xfrm>
              <a:prstGeom prst="rect">
                <a:avLst/>
              </a:prstGeom>
              <a:blipFill>
                <a:blip r:embed="rId7"/>
                <a:stretch>
                  <a:fillRect l="-1566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409486" y="10403924"/>
                <a:ext cx="18897529" cy="181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Đặt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 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hpt</a:t>
                </a:r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6" y="10403924"/>
                <a:ext cx="18897529" cy="1814151"/>
              </a:xfrm>
              <a:prstGeom prst="rect">
                <a:avLst/>
              </a:prstGeom>
              <a:blipFill>
                <a:blip r:embed="rId8"/>
                <a:stretch>
                  <a:fillRect l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411073" y="12323904"/>
                <a:ext cx="7446485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Giải được: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073" y="12323904"/>
                <a:ext cx="7446485" cy="864211"/>
              </a:xfrm>
              <a:prstGeom prst="rect">
                <a:avLst/>
              </a:prstGeom>
              <a:blipFill>
                <a:blip r:embed="rId9"/>
                <a:stretch>
                  <a:fillRect l="-3358" t="-12766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1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1850956"/>
                </a:xfrm>
                <a:prstGeom prst="rect">
                  <a:avLst/>
                </a:prstGeom>
                <a:blipFill>
                  <a:blip r:embed="rId2"/>
                  <a:stretch>
                    <a:fillRect l="-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21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190153"/>
            <a:ext cx="22769491" cy="8832438"/>
            <a:chOff x="930296" y="6614039"/>
            <a:chExt cx="22769491" cy="88324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4486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09487" y="5257800"/>
                <a:ext cx="20807209" cy="2556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Với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5257800"/>
                <a:ext cx="20807209" cy="2556662"/>
              </a:xfrm>
              <a:prstGeom prst="rect">
                <a:avLst/>
              </a:prstGeom>
              <a:blipFill>
                <a:blip r:embed="rId5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09487" y="8174835"/>
                <a:ext cx="17099300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được nghiệm của hệ: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8174835"/>
                <a:ext cx="17099300" cy="864211"/>
              </a:xfrm>
              <a:prstGeom prst="rect">
                <a:avLst/>
              </a:prstGeom>
              <a:blipFill>
                <a:blip r:embed="rId6"/>
                <a:stretch>
                  <a:fillRect l="-1426" t="-11972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7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39699" y="1679036"/>
            <a:ext cx="21868726" cy="11870709"/>
            <a:chOff x="1339699" y="3480127"/>
            <a:chExt cx="21868726" cy="11870709"/>
          </a:xfrm>
        </p:grpSpPr>
        <p:sp>
          <p:nvSpPr>
            <p:cNvPr id="9" name="Right Triangle 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39699" y="3486540"/>
              <a:ext cx="21868726" cy="11864296"/>
              <a:chOff x="1339699" y="3486540"/>
              <a:chExt cx="21868726" cy="118642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339699" y="3696072"/>
                <a:ext cx="21868726" cy="11654764"/>
              </a:xfrm>
              <a:prstGeom prst="roundRect">
                <a:avLst>
                  <a:gd name="adj" fmla="val 220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Same Side Corner Rectangle 16"/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 BÀI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177638" y="2948817"/>
            <a:ext cx="22186802" cy="1850956"/>
            <a:chOff x="1770144" y="4856595"/>
            <a:chExt cx="22189371" cy="1851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531743" y="4856595"/>
                  <a:ext cx="18427772" cy="1851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3" y="4856595"/>
                  <a:ext cx="18427772" cy="1851172"/>
                </a:xfrm>
                <a:prstGeom prst="rect">
                  <a:avLst/>
                </a:prstGeom>
                <a:blipFill>
                  <a:blip r:embed="rId2"/>
                  <a:stretch>
                    <a:fillRect l="-1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770144" y="5052352"/>
              <a:ext cx="4006013" cy="1122780"/>
              <a:chOff x="4015409" y="5125279"/>
              <a:chExt cx="4006013" cy="1122780"/>
            </a:xfrm>
          </p:grpSpPr>
          <p:grpSp>
            <p:nvGrpSpPr>
              <p:cNvPr id="25" name="Group 21"/>
              <p:cNvGrpSpPr/>
              <p:nvPr/>
            </p:nvGrpSpPr>
            <p:grpSpPr>
              <a:xfrm>
                <a:off x="4015409" y="5125279"/>
                <a:ext cx="3509069" cy="1051732"/>
                <a:chOff x="1033670" y="4274403"/>
                <a:chExt cx="3509069" cy="1051732"/>
              </a:xfrm>
            </p:grpSpPr>
            <p:sp>
              <p:nvSpPr>
                <p:cNvPr id="27" name="Right Triangle 2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 Same Side Corner Rectangle 23"/>
                <p:cNvSpPr/>
                <p:nvPr/>
              </p:nvSpPr>
              <p:spPr>
                <a:xfrm rot="5400000">
                  <a:off x="2449246" y="3232642"/>
                  <a:ext cx="677917" cy="3509069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287189" y="5478528"/>
                <a:ext cx="3734233" cy="76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77638" y="5569022"/>
            <a:ext cx="21531548" cy="1658997"/>
            <a:chOff x="1770144" y="5052352"/>
            <a:chExt cx="21534041" cy="1659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531742" y="5108673"/>
                  <a:ext cx="17772443" cy="16028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7772443" cy="1602869"/>
                </a:xfrm>
                <a:prstGeom prst="rect">
                  <a:avLst/>
                </a:prstGeom>
                <a:blipFill>
                  <a:blip r:embed="rId3"/>
                  <a:stretch>
                    <a:fillRect l="-13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1770144" y="5052352"/>
              <a:ext cx="3805528" cy="1212918"/>
              <a:chOff x="4015409" y="5125279"/>
              <a:chExt cx="3805528" cy="1212918"/>
            </a:xfrm>
          </p:grpSpPr>
          <p:grpSp>
            <p:nvGrpSpPr>
              <p:cNvPr id="41" name="Group 21"/>
              <p:cNvGrpSpPr/>
              <p:nvPr/>
            </p:nvGrpSpPr>
            <p:grpSpPr>
              <a:xfrm>
                <a:off x="4015409" y="5125279"/>
                <a:ext cx="3509068" cy="1141870"/>
                <a:chOff x="1033670" y="4274403"/>
                <a:chExt cx="3509068" cy="1141870"/>
              </a:xfrm>
            </p:grpSpPr>
            <p:sp>
              <p:nvSpPr>
                <p:cNvPr id="43" name="Right Triangle 42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Round Same Side Corner Rectangle 23"/>
                <p:cNvSpPr/>
                <p:nvPr/>
              </p:nvSpPr>
              <p:spPr>
                <a:xfrm rot="5400000">
                  <a:off x="2449245" y="3322781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400" b="1">
                    <a:solidFill>
                      <a:schemeClr val="bg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4287189" y="5568666"/>
                <a:ext cx="3533748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177638" y="8001000"/>
            <a:ext cx="21760149" cy="2655872"/>
            <a:chOff x="1770144" y="5052352"/>
            <a:chExt cx="21762668" cy="26561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531742" y="5108673"/>
                  <a:ext cx="18001070" cy="25998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8001070" cy="2599861"/>
                </a:xfrm>
                <a:prstGeom prst="rect">
                  <a:avLst/>
                </a:prstGeom>
                <a:blipFill>
                  <a:blip r:embed="rId4"/>
                  <a:stretch>
                    <a:fillRect l="-1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1770144" y="5052352"/>
              <a:ext cx="3805529" cy="1697958"/>
              <a:chOff x="4015409" y="5125279"/>
              <a:chExt cx="3805529" cy="1697958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4015409" y="5125279"/>
                <a:ext cx="3509068" cy="1626908"/>
                <a:chOff x="1033670" y="4274403"/>
                <a:chExt cx="3509068" cy="1626908"/>
              </a:xfrm>
            </p:grpSpPr>
            <p:sp>
              <p:nvSpPr>
                <p:cNvPr id="51" name="Right Triangle 50"/>
                <p:cNvSpPr/>
                <p:nvPr/>
              </p:nvSpPr>
              <p:spPr>
                <a:xfrm flipH="1" flipV="1">
                  <a:off x="1039717" y="5312676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 Same Side Corner Rectangle 23"/>
                <p:cNvSpPr/>
                <p:nvPr/>
              </p:nvSpPr>
              <p:spPr>
                <a:xfrm rot="5400000">
                  <a:off x="2449245" y="3807819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287189" y="6053706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15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39699" y="1679036"/>
            <a:ext cx="21868726" cy="11870709"/>
            <a:chOff x="1339699" y="3480127"/>
            <a:chExt cx="21868726" cy="11870709"/>
          </a:xfrm>
        </p:grpSpPr>
        <p:sp>
          <p:nvSpPr>
            <p:cNvPr id="9" name="Right Triangle 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39699" y="3486540"/>
              <a:ext cx="21868726" cy="11864296"/>
              <a:chOff x="1339699" y="3486540"/>
              <a:chExt cx="21868726" cy="118642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339699" y="3696072"/>
                <a:ext cx="21868726" cy="11654764"/>
              </a:xfrm>
              <a:prstGeom prst="roundRect">
                <a:avLst>
                  <a:gd name="adj" fmla="val 220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Same Side Corner Rectangle 16"/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 BÀI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531743" y="4856595"/>
                  <a:ext cx="18427772" cy="1602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3" y="4856595"/>
                  <a:ext cx="18427772" cy="1602870"/>
                </a:xfrm>
                <a:prstGeom prst="rect">
                  <a:avLst/>
                </a:prstGeom>
                <a:blipFill>
                  <a:blip r:embed="rId2"/>
                  <a:stretch>
                    <a:fillRect l="-1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770144" y="5052352"/>
              <a:ext cx="3805529" cy="935868"/>
              <a:chOff x="4015409" y="5125279"/>
              <a:chExt cx="3805529" cy="935868"/>
            </a:xfrm>
          </p:grpSpPr>
          <p:grpSp>
            <p:nvGrpSpPr>
              <p:cNvPr id="25" name="Group 21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27" name="Right Triangle 2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28" name="Round Same Side Corner Rectangle 23"/>
                <p:cNvSpPr/>
                <p:nvPr/>
              </p:nvSpPr>
              <p:spPr>
                <a:xfrm rot="5400000">
                  <a:off x="2449245" y="2935712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4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287189" y="5181599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77638" y="5105400"/>
            <a:ext cx="21531548" cy="2748398"/>
            <a:chOff x="1770144" y="5052352"/>
            <a:chExt cx="21534041" cy="27487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531742" y="5108673"/>
                  <a:ext cx="17772443" cy="2692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7772443" cy="2692398"/>
                </a:xfrm>
                <a:prstGeom prst="rect">
                  <a:avLst/>
                </a:prstGeom>
                <a:blipFill>
                  <a:blip r:embed="rId3"/>
                  <a:stretch>
                    <a:fillRect l="-13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1770144" y="5052352"/>
              <a:ext cx="3805529" cy="1753827"/>
              <a:chOff x="4015409" y="5125279"/>
              <a:chExt cx="3805529" cy="1753827"/>
            </a:xfrm>
          </p:grpSpPr>
          <p:grpSp>
            <p:nvGrpSpPr>
              <p:cNvPr id="41" name="Group 21"/>
              <p:cNvGrpSpPr/>
              <p:nvPr/>
            </p:nvGrpSpPr>
            <p:grpSpPr>
              <a:xfrm>
                <a:off x="4015409" y="5125279"/>
                <a:ext cx="3509068" cy="1682777"/>
                <a:chOff x="1033670" y="4274403"/>
                <a:chExt cx="3509068" cy="1682777"/>
              </a:xfrm>
            </p:grpSpPr>
            <p:sp>
              <p:nvSpPr>
                <p:cNvPr id="43" name="Right Triangle 42"/>
                <p:cNvSpPr/>
                <p:nvPr/>
              </p:nvSpPr>
              <p:spPr>
                <a:xfrm flipH="1" flipV="1">
                  <a:off x="1039717" y="5458675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ound Same Side Corner Rectangle 23"/>
                <p:cNvSpPr/>
                <p:nvPr/>
              </p:nvSpPr>
              <p:spPr>
                <a:xfrm rot="5400000">
                  <a:off x="2449245" y="3863688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4287189" y="6109575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16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177638" y="8436839"/>
            <a:ext cx="21760149" cy="1907270"/>
            <a:chOff x="1770144" y="5052352"/>
            <a:chExt cx="21762668" cy="1907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531742" y="5108673"/>
                  <a:ext cx="18001070" cy="1851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8001070" cy="1851172"/>
                </a:xfrm>
                <a:prstGeom prst="rect">
                  <a:avLst/>
                </a:prstGeom>
                <a:blipFill>
                  <a:blip r:embed="rId4"/>
                  <a:stretch>
                    <a:fillRect l="-1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1770144" y="5052352"/>
              <a:ext cx="3805529" cy="1393124"/>
              <a:chOff x="4015409" y="5125279"/>
              <a:chExt cx="3805529" cy="1393124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4015409" y="5125279"/>
                <a:ext cx="3509068" cy="1322075"/>
                <a:chOff x="1033670" y="4274403"/>
                <a:chExt cx="3509068" cy="1322075"/>
              </a:xfrm>
            </p:grpSpPr>
            <p:sp>
              <p:nvSpPr>
                <p:cNvPr id="51" name="Right Triangle 5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 Same Side Corner Rectangle 23"/>
                <p:cNvSpPr/>
                <p:nvPr/>
              </p:nvSpPr>
              <p:spPr>
                <a:xfrm rot="5400000">
                  <a:off x="2449245" y="3502986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287189" y="5748872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17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8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39699" y="1679036"/>
            <a:ext cx="21868726" cy="11870709"/>
            <a:chOff x="1339699" y="3480127"/>
            <a:chExt cx="21868726" cy="11870709"/>
          </a:xfrm>
        </p:grpSpPr>
        <p:sp>
          <p:nvSpPr>
            <p:cNvPr id="9" name="Right Triangle 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39699" y="3486540"/>
              <a:ext cx="21868726" cy="11864296"/>
              <a:chOff x="1339699" y="3486540"/>
              <a:chExt cx="21868726" cy="118642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339699" y="3696072"/>
                <a:ext cx="21868726" cy="11654764"/>
              </a:xfrm>
              <a:prstGeom prst="roundRect">
                <a:avLst>
                  <a:gd name="adj" fmla="val 220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Same Side Corner Rectangle 16"/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 BÀI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531743" y="4856595"/>
                  <a:ext cx="18427772" cy="1602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a14:m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3" y="4856595"/>
                  <a:ext cx="18427772" cy="1602870"/>
                </a:xfrm>
                <a:prstGeom prst="rect">
                  <a:avLst/>
                </a:prstGeom>
                <a:blipFill>
                  <a:blip r:embed="rId2"/>
                  <a:stretch>
                    <a:fillRect l="-13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770144" y="5052352"/>
              <a:ext cx="3805529" cy="970362"/>
              <a:chOff x="4015409" y="5125279"/>
              <a:chExt cx="3805529" cy="970362"/>
            </a:xfrm>
          </p:grpSpPr>
          <p:grpSp>
            <p:nvGrpSpPr>
              <p:cNvPr id="25" name="Group 21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27" name="Right Triangle 2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 Same Side Corner Rectangle 23"/>
                <p:cNvSpPr/>
                <p:nvPr/>
              </p:nvSpPr>
              <p:spPr>
                <a:xfrm rot="5400000">
                  <a:off x="2449245" y="3080224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287189" y="5326110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18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77638" y="5569019"/>
            <a:ext cx="21531548" cy="1907270"/>
            <a:chOff x="1770144" y="5052352"/>
            <a:chExt cx="21534041" cy="1907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531742" y="5108673"/>
                  <a:ext cx="17772443" cy="1851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7772443" cy="1851172"/>
                </a:xfrm>
                <a:prstGeom prst="rect">
                  <a:avLst/>
                </a:prstGeom>
                <a:blipFill>
                  <a:blip r:embed="rId3"/>
                  <a:stretch>
                    <a:fillRect l="-13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1770144" y="5052352"/>
              <a:ext cx="3805529" cy="1365341"/>
              <a:chOff x="4015409" y="5125279"/>
              <a:chExt cx="3805529" cy="1365341"/>
            </a:xfrm>
          </p:grpSpPr>
          <p:grpSp>
            <p:nvGrpSpPr>
              <p:cNvPr id="41" name="Group 21"/>
              <p:cNvGrpSpPr/>
              <p:nvPr/>
            </p:nvGrpSpPr>
            <p:grpSpPr>
              <a:xfrm>
                <a:off x="4015409" y="5125279"/>
                <a:ext cx="3509068" cy="1294291"/>
                <a:chOff x="1033670" y="4274403"/>
                <a:chExt cx="3509068" cy="1294291"/>
              </a:xfrm>
            </p:grpSpPr>
            <p:sp>
              <p:nvSpPr>
                <p:cNvPr id="43" name="Right Triangle 42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ound Same Side Corner Rectangle 23"/>
                <p:cNvSpPr/>
                <p:nvPr/>
              </p:nvSpPr>
              <p:spPr>
                <a:xfrm rot="5400000">
                  <a:off x="2449245" y="3475202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4287189" y="5721089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19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177638" y="8436839"/>
            <a:ext cx="21760149" cy="1907270"/>
            <a:chOff x="1770144" y="5052352"/>
            <a:chExt cx="21762668" cy="1907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531742" y="5108673"/>
                  <a:ext cx="18001070" cy="1851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a14:m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8001070" cy="1851172"/>
                </a:xfrm>
                <a:prstGeom prst="rect">
                  <a:avLst/>
                </a:prstGeom>
                <a:blipFill>
                  <a:blip r:embed="rId4"/>
                  <a:stretch>
                    <a:fillRect l="-1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1770144" y="5052352"/>
              <a:ext cx="3805529" cy="1316915"/>
              <a:chOff x="4015409" y="5125279"/>
              <a:chExt cx="3805529" cy="1316915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4015409" y="5125279"/>
                <a:ext cx="3509068" cy="1245866"/>
                <a:chOff x="1033670" y="4274403"/>
                <a:chExt cx="3509068" cy="1245866"/>
              </a:xfrm>
            </p:grpSpPr>
            <p:sp>
              <p:nvSpPr>
                <p:cNvPr id="51" name="Right Triangle 5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 Same Side Corner Rectangle 23"/>
                <p:cNvSpPr/>
                <p:nvPr/>
              </p:nvSpPr>
              <p:spPr>
                <a:xfrm rot="5400000">
                  <a:off x="2449245" y="3426777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287189" y="5672663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20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72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39699" y="1679036"/>
            <a:ext cx="21868726" cy="8988964"/>
            <a:chOff x="1339699" y="3480127"/>
            <a:chExt cx="21868726" cy="8988964"/>
          </a:xfrm>
        </p:grpSpPr>
        <p:sp>
          <p:nvSpPr>
            <p:cNvPr id="9" name="Right Triangle 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39699" y="3486540"/>
              <a:ext cx="21868726" cy="8982551"/>
              <a:chOff x="1339699" y="3486540"/>
              <a:chExt cx="21868726" cy="8982551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339699" y="3696072"/>
                <a:ext cx="21868726" cy="8773019"/>
              </a:xfrm>
              <a:prstGeom prst="roundRect">
                <a:avLst>
                  <a:gd name="adj" fmla="val 2208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Same Side Corner Rectangle 16"/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 BÀI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177638" y="3144550"/>
            <a:ext cx="17594549" cy="1907270"/>
            <a:chOff x="1770144" y="5052352"/>
            <a:chExt cx="17596586" cy="1907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531742" y="5108673"/>
                  <a:ext cx="13834988" cy="1851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trình:.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742" y="5108673"/>
                  <a:ext cx="13834988" cy="1851172"/>
                </a:xfrm>
                <a:prstGeom prst="rect">
                  <a:avLst/>
                </a:prstGeom>
                <a:blipFill>
                  <a:blip r:embed="rId2"/>
                  <a:stretch>
                    <a:fillRect l="-17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770144" y="5052352"/>
              <a:ext cx="3805529" cy="1282641"/>
              <a:chOff x="4015409" y="5125279"/>
              <a:chExt cx="3805529" cy="1282641"/>
            </a:xfrm>
          </p:grpSpPr>
          <p:grpSp>
            <p:nvGrpSpPr>
              <p:cNvPr id="25" name="Group 21"/>
              <p:cNvGrpSpPr/>
              <p:nvPr/>
            </p:nvGrpSpPr>
            <p:grpSpPr>
              <a:xfrm>
                <a:off x="4015409" y="5125279"/>
                <a:ext cx="3509068" cy="1211592"/>
                <a:chOff x="1033670" y="4274403"/>
                <a:chExt cx="3509068" cy="1211592"/>
              </a:xfrm>
            </p:grpSpPr>
            <p:sp>
              <p:nvSpPr>
                <p:cNvPr id="27" name="Right Triangle 2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 Same Side Corner Rectangle 23"/>
                <p:cNvSpPr/>
                <p:nvPr/>
              </p:nvSpPr>
              <p:spPr>
                <a:xfrm rot="5400000">
                  <a:off x="2449245" y="3392503"/>
                  <a:ext cx="677917" cy="350906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287189" y="5638389"/>
                <a:ext cx="3533749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err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21 </a:t>
                </a:r>
                <a:r>
                  <a:rPr lang="en-US" sz="4400" b="1" dirty="0" smtClean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(1đ)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002587" y="12150543"/>
            <a:ext cx="7348249" cy="957085"/>
            <a:chOff x="1178381" y="7678008"/>
            <a:chExt cx="7348249" cy="957085"/>
          </a:xfrm>
        </p:grpSpPr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1405233" y="7831612"/>
              <a:ext cx="7121397" cy="762778"/>
            </a:xfrm>
            <a:prstGeom prst="roundRect">
              <a:avLst/>
            </a:prstGeom>
            <a:solidFill>
              <a:srgbClr val="007C00"/>
            </a:solidFill>
            <a:ln w="57150">
              <a:solidFill>
                <a:schemeClr val="accent3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59358" y="7778782"/>
              <a:ext cx="6367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dẫn</a:t>
              </a:r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381" y="7678008"/>
              <a:ext cx="957085" cy="9570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026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279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  <a:endPara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HSG 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</a:t>
                  </a:r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à</a:t>
                  </a:r>
                  <a:r>
                    <a:rPr lang="vi-VN" sz="4400" b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Nẵng 2008-2009</a:t>
                  </a:r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279791"/>
                </a:xfrm>
                <a:prstGeom prst="rect">
                  <a:avLst/>
                </a:prstGeom>
                <a:blipFill>
                  <a:blip r:embed="rId2"/>
                  <a:stretch>
                    <a:fillRect l="-1356" b="-12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578762"/>
            <a:ext cx="22769491" cy="8908638"/>
            <a:chOff x="930296" y="6614039"/>
            <a:chExt cx="22769491" cy="8908638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524860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68700" y="5446623"/>
                <a:ext cx="21347996" cy="2097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           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      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700" y="5446623"/>
                <a:ext cx="21347996" cy="2097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8199" y="7286220"/>
                <a:ext cx="12192000" cy="18101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9" y="7286220"/>
                <a:ext cx="12192000" cy="1810111"/>
              </a:xfrm>
              <a:prstGeom prst="rect">
                <a:avLst/>
              </a:prstGeom>
              <a:blipFill>
                <a:blip r:embed="rId6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32077" y="8829667"/>
                <a:ext cx="12192000" cy="18101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77" y="8829667"/>
                <a:ext cx="12192000" cy="1810111"/>
              </a:xfrm>
              <a:prstGeom prst="rect">
                <a:avLst/>
              </a:prstGeom>
              <a:blipFill>
                <a:blip r:embed="rId7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047975" y="10162591"/>
                <a:ext cx="12192000" cy="18101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975" y="10162591"/>
                <a:ext cx="12192000" cy="1810111"/>
              </a:xfrm>
              <a:prstGeom prst="rect">
                <a:avLst/>
              </a:prstGeom>
              <a:blipFill>
                <a:blip r:embed="rId8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66713" y="12013589"/>
                <a:ext cx="17365874" cy="864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phương trình có 3 nghiệm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 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3" y="12013589"/>
                <a:ext cx="17365874" cy="864211"/>
              </a:xfrm>
              <a:prstGeom prst="rect">
                <a:avLst/>
              </a:prstGeom>
              <a:blipFill>
                <a:blip r:embed="rId9"/>
                <a:stretch>
                  <a:fillRect l="-1404" t="-1267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5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528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                  (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    (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pt-B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(HSG Hà Tĩnh 2012-2013).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528064"/>
                </a:xfrm>
                <a:prstGeom prst="rect">
                  <a:avLst/>
                </a:prstGeom>
                <a:blipFill>
                  <a:blip r:embed="rId2"/>
                  <a:stretch>
                    <a:fillRect l="-1356" b="-10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785239"/>
            <a:ext cx="22769491" cy="8549761"/>
            <a:chOff x="930296" y="6614039"/>
            <a:chExt cx="22769491" cy="85497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1659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8199" y="6020386"/>
                <a:ext cx="21158497" cy="175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B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phương trình (1) ta suy ra: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thế vào phương trình (2) thu gọn ta được</a:t>
                </a:r>
                <a:r>
                  <a:rPr lang="pt-BR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pt-B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i="1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9" y="6020386"/>
                <a:ext cx="21158497" cy="1752980"/>
              </a:xfrm>
              <a:prstGeom prst="rect">
                <a:avLst/>
              </a:prstGeom>
              <a:blipFill>
                <a:blip r:embed="rId5"/>
                <a:stretch>
                  <a:fillRect l="-1181" t="-5575" r="-1152" b="-10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92387" y="8030991"/>
                <a:ext cx="12192000" cy="9635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pt-BR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pt-BR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4400" b="1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8030991"/>
                <a:ext cx="12192000" cy="963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92387" y="8994588"/>
                <a:ext cx="12192000" cy="18101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8994588"/>
                <a:ext cx="12192000" cy="18101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7586" y="11188477"/>
                <a:ext cx="20929109" cy="1671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* 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thế vào phương trình (1) ta được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này vô  nghiệm.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6" y="11188477"/>
                <a:ext cx="20929109" cy="1671098"/>
              </a:xfrm>
              <a:prstGeom prst="rect">
                <a:avLst/>
              </a:prstGeom>
              <a:blipFill>
                <a:blip r:embed="rId8"/>
                <a:stretch>
                  <a:fillRect l="-379" t="-5455" b="-1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30787" y="4403368"/>
                  <a:ext cx="17983200" cy="2528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hệ phương trình: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                  (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    (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pt-B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(HSG Hà Tĩnh 2012-2013).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87" y="4403368"/>
                  <a:ext cx="17983200" cy="2528064"/>
                </a:xfrm>
                <a:prstGeom prst="rect">
                  <a:avLst/>
                </a:prstGeom>
                <a:blipFill>
                  <a:blip r:embed="rId2"/>
                  <a:stretch>
                    <a:fillRect l="-1356" b="-10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5400000">
                  <a:off x="3323127" y="3125272"/>
                  <a:ext cx="914398" cy="3503060"/>
                </a:xfrm>
                <a:prstGeom prst="round2SameRect">
                  <a:avLst/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endParaRPr lang="en-US" sz="46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ln w="63500" cap="rnd">
                <a:solidFill>
                  <a:srgbClr val="91720D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30296" y="4709039"/>
            <a:ext cx="22769491" cy="8549761"/>
            <a:chOff x="930296" y="6614039"/>
            <a:chExt cx="22769491" cy="8549761"/>
          </a:xfrm>
        </p:grpSpPr>
        <p:sp>
          <p:nvSpPr>
            <p:cNvPr id="12" name="Rounded Rectangle 11"/>
            <p:cNvSpPr/>
            <p:nvPr/>
          </p:nvSpPr>
          <p:spPr>
            <a:xfrm>
              <a:off x="1298686" y="6997817"/>
              <a:ext cx="22401101" cy="8165983"/>
            </a:xfrm>
            <a:prstGeom prst="roundRect">
              <a:avLst>
                <a:gd name="adj" fmla="val 2239"/>
              </a:avLst>
            </a:prstGeom>
            <a:solidFill>
              <a:srgbClr val="DEF6FE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16200000" flipV="1">
                <a:off x="2952588" y="542518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 smtClean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ln w="63500" cap="rnd">
                <a:solidFill>
                  <a:srgbClr val="0999C8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9487" y="5867400"/>
                <a:ext cx="20807209" cy="157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trừ vế theo vế của phương này với phương trình (1) ta được: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487" y="5867400"/>
                <a:ext cx="20807209" cy="1576522"/>
              </a:xfrm>
              <a:prstGeom prst="rect">
                <a:avLst/>
              </a:prstGeom>
              <a:blipFill>
                <a:blip r:embed="rId5"/>
                <a:stretch>
                  <a:fillRect l="-1172" t="-6202" r="-1172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23634" y="7021936"/>
                <a:ext cx="21193062" cy="181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34" y="7021936"/>
                <a:ext cx="21193062" cy="1810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23634" y="8955230"/>
                <a:ext cx="20990352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thay vào phương trình (1) ta suy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cặp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 mãn phương trình (2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34" y="8955230"/>
                <a:ext cx="20990352" cy="1653594"/>
              </a:xfrm>
              <a:prstGeom prst="rect">
                <a:avLst/>
              </a:prstGeom>
              <a:blipFill>
                <a:blip r:embed="rId7"/>
                <a:stretch>
                  <a:fillRect l="-1191" t="-5535" r="-1162" b="-1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061733" y="10526578"/>
                <a:ext cx="21154963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vào phương trình (1) ta suy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endParaRPr lang="en-US" sz="4400" b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thoả mãn phương trình (2</a:t>
                </a:r>
                <a:r>
                  <a:rPr lang="vi-VN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733" y="10526578"/>
                <a:ext cx="21154963" cy="1653594"/>
              </a:xfrm>
              <a:prstGeom prst="rect">
                <a:avLst/>
              </a:prstGeom>
              <a:blipFill>
                <a:blip r:embed="rId8"/>
                <a:stretch>
                  <a:fillRect l="-1152" t="-5904" b="-1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88223" y="12394589"/>
                <a:ext cx="11934164" cy="864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nghiệm của hệ đã cho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(2; 1)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23" y="12394589"/>
                <a:ext cx="11934164" cy="864211"/>
              </a:xfrm>
              <a:prstGeom prst="rect">
                <a:avLst/>
              </a:prstGeom>
              <a:blipFill>
                <a:blip r:embed="rId9"/>
                <a:stretch>
                  <a:fillRect l="-2095" t="-11972" r="-1175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7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32021</TotalTime>
  <Words>894</Words>
  <Application>Microsoft Office PowerPoint</Application>
  <PresentationFormat>Custom</PresentationFormat>
  <Paragraphs>207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</dc:creator>
  <cp:lastModifiedBy>admin</cp:lastModifiedBy>
  <cp:revision>1302</cp:revision>
  <cp:lastPrinted>2013-08-27T05:47:15Z</cp:lastPrinted>
  <dcterms:created xsi:type="dcterms:W3CDTF">2013-05-31T23:14:39Z</dcterms:created>
  <dcterms:modified xsi:type="dcterms:W3CDTF">2020-04-01T02:27:39Z</dcterms:modified>
</cp:coreProperties>
</file>