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8"/>
  </p:notesMasterIdLst>
  <p:sldIdLst>
    <p:sldId id="271" r:id="rId4"/>
    <p:sldId id="274" r:id="rId5"/>
    <p:sldId id="324" r:id="rId6"/>
    <p:sldId id="397" r:id="rId7"/>
    <p:sldId id="398" r:id="rId8"/>
    <p:sldId id="400" r:id="rId9"/>
    <p:sldId id="401" r:id="rId10"/>
    <p:sldId id="402" r:id="rId11"/>
    <p:sldId id="399" r:id="rId12"/>
    <p:sldId id="332" r:id="rId13"/>
    <p:sldId id="333" r:id="rId14"/>
    <p:sldId id="336" r:id="rId15"/>
    <p:sldId id="343" r:id="rId16"/>
    <p:sldId id="344" r:id="rId17"/>
    <p:sldId id="345" r:id="rId18"/>
    <p:sldId id="346" r:id="rId19"/>
    <p:sldId id="1182" r:id="rId20"/>
    <p:sldId id="1183" r:id="rId21"/>
    <p:sldId id="1184" r:id="rId22"/>
    <p:sldId id="1185" r:id="rId23"/>
    <p:sldId id="1186" r:id="rId24"/>
    <p:sldId id="1187" r:id="rId25"/>
    <p:sldId id="1188" r:id="rId26"/>
    <p:sldId id="1189" r:id="rId27"/>
    <p:sldId id="1190" r:id="rId28"/>
    <p:sldId id="1191" r:id="rId29"/>
    <p:sldId id="1194" r:id="rId30"/>
    <p:sldId id="1195" r:id="rId31"/>
    <p:sldId id="1196" r:id="rId32"/>
    <p:sldId id="1197" r:id="rId33"/>
    <p:sldId id="334" r:id="rId34"/>
    <p:sldId id="325" r:id="rId35"/>
    <p:sldId id="317" r:id="rId36"/>
    <p:sldId id="272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640"/>
    <a:srgbClr val="FF9801"/>
    <a:srgbClr val="E45983"/>
    <a:srgbClr val="F7DADE"/>
    <a:srgbClr val="A493C6"/>
    <a:srgbClr val="10CDD2"/>
    <a:srgbClr val="6593C3"/>
    <a:srgbClr val="D0DEEC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F0975F-BD8A-4302-A14F-D252B5F8A626}" v="706" dt="2023-11-24T09:35:55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18" autoAdjust="0"/>
  </p:normalViewPr>
  <p:slideViewPr>
    <p:cSldViewPr snapToGrid="0" showGuides="1">
      <p:cViewPr varScale="1">
        <p:scale>
          <a:sx n="142" d="100"/>
          <a:sy n="142" d="100"/>
        </p:scale>
        <p:origin x="636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55F0975F-BD8A-4302-A14F-D252B5F8A626}"/>
    <pc:docChg chg="undo custSel addSld delSld modSld sldOrd delMainMaster">
      <pc:chgData name="Duyên Lương" userId="3a9e482f-ceb4-484a-8eab-f708ff3e9a36" providerId="ADAL" clId="{55F0975F-BD8A-4302-A14F-D252B5F8A626}" dt="2023-11-24T09:35:55.580" v="1539"/>
      <pc:docMkLst>
        <pc:docMk/>
      </pc:docMkLst>
      <pc:sldChg chg="del">
        <pc:chgData name="Duyên Lương" userId="3a9e482f-ceb4-484a-8eab-f708ff3e9a36" providerId="ADAL" clId="{55F0975F-BD8A-4302-A14F-D252B5F8A626}" dt="2023-11-24T03:05:13.968" v="168" actId="47"/>
        <pc:sldMkLst>
          <pc:docMk/>
          <pc:sldMk cId="0" sldId="257"/>
        </pc:sldMkLst>
      </pc:sldChg>
      <pc:sldChg chg="del">
        <pc:chgData name="Duyên Lương" userId="3a9e482f-ceb4-484a-8eab-f708ff3e9a36" providerId="ADAL" clId="{55F0975F-BD8A-4302-A14F-D252B5F8A626}" dt="2023-11-24T03:05:14.593" v="169" actId="47"/>
        <pc:sldMkLst>
          <pc:docMk/>
          <pc:sldMk cId="0" sldId="258"/>
        </pc:sldMkLst>
      </pc:sldChg>
      <pc:sldChg chg="del">
        <pc:chgData name="Duyên Lương" userId="3a9e482f-ceb4-484a-8eab-f708ff3e9a36" providerId="ADAL" clId="{55F0975F-BD8A-4302-A14F-D252B5F8A626}" dt="2023-11-24T03:05:15.025" v="170" actId="47"/>
        <pc:sldMkLst>
          <pc:docMk/>
          <pc:sldMk cId="0" sldId="259"/>
        </pc:sldMkLst>
      </pc:sldChg>
      <pc:sldChg chg="del">
        <pc:chgData name="Duyên Lương" userId="3a9e482f-ceb4-484a-8eab-f708ff3e9a36" providerId="ADAL" clId="{55F0975F-BD8A-4302-A14F-D252B5F8A626}" dt="2023-11-24T03:05:16.125" v="172" actId="47"/>
        <pc:sldMkLst>
          <pc:docMk/>
          <pc:sldMk cId="0" sldId="264"/>
        </pc:sldMkLst>
      </pc:sldChg>
      <pc:sldChg chg="del">
        <pc:chgData name="Duyên Lương" userId="3a9e482f-ceb4-484a-8eab-f708ff3e9a36" providerId="ADAL" clId="{55F0975F-BD8A-4302-A14F-D252B5F8A626}" dt="2023-11-24T03:05:15.511" v="171" actId="47"/>
        <pc:sldMkLst>
          <pc:docMk/>
          <pc:sldMk cId="0" sldId="267"/>
        </pc:sldMkLst>
      </pc:sldChg>
      <pc:sldChg chg="del">
        <pc:chgData name="Duyên Lương" userId="3a9e482f-ceb4-484a-8eab-f708ff3e9a36" providerId="ADAL" clId="{55F0975F-BD8A-4302-A14F-D252B5F8A626}" dt="2023-11-24T09:19:11.542" v="966" actId="47"/>
        <pc:sldMkLst>
          <pc:docMk/>
          <pc:sldMk cId="3680985349" sldId="273"/>
        </pc:sldMkLst>
      </pc:sldChg>
      <pc:sldChg chg="modSp mod">
        <pc:chgData name="Duyên Lương" userId="3a9e482f-ceb4-484a-8eab-f708ff3e9a36" providerId="ADAL" clId="{55F0975F-BD8A-4302-A14F-D252B5F8A626}" dt="2023-11-18T07:58:14.399" v="4" actId="20577"/>
        <pc:sldMkLst>
          <pc:docMk/>
          <pc:sldMk cId="1671446297" sldId="274"/>
        </pc:sldMkLst>
        <pc:spChg chg="mod">
          <ac:chgData name="Duyên Lương" userId="3a9e482f-ceb4-484a-8eab-f708ff3e9a36" providerId="ADAL" clId="{55F0975F-BD8A-4302-A14F-D252B5F8A626}" dt="2023-11-18T07:58:14.399" v="4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55F0975F-BD8A-4302-A14F-D252B5F8A626}" dt="2023-11-18T07:58:11.854" v="2" actId="403"/>
          <ac:spMkLst>
            <pc:docMk/>
            <pc:sldMk cId="1671446297" sldId="274"/>
            <ac:spMk id="9" creationId="{3D56C823-4DD3-2744-17E1-A46C7290D96B}"/>
          </ac:spMkLst>
        </pc:spChg>
      </pc:sldChg>
      <pc:sldChg chg="modSp mod">
        <pc:chgData name="Duyên Lương" userId="3a9e482f-ceb4-484a-8eab-f708ff3e9a36" providerId="ADAL" clId="{55F0975F-BD8A-4302-A14F-D252B5F8A626}" dt="2023-11-24T09:18:57.846" v="964" actId="20577"/>
        <pc:sldMkLst>
          <pc:docMk/>
          <pc:sldMk cId="3608329759" sldId="324"/>
        </pc:sldMkLst>
        <pc:spChg chg="mod">
          <ac:chgData name="Duyên Lương" userId="3a9e482f-ceb4-484a-8eab-f708ff3e9a36" providerId="ADAL" clId="{55F0975F-BD8A-4302-A14F-D252B5F8A626}" dt="2023-11-24T09:18:57.846" v="964" actId="20577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55F0975F-BD8A-4302-A14F-D252B5F8A626}" dt="2023-11-24T02:58:20.740" v="12" actId="207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55F0975F-BD8A-4302-A14F-D252B5F8A626}" dt="2023-11-24T02:58:36.629" v="76" actId="20577"/>
          <ac:spMkLst>
            <pc:docMk/>
            <pc:sldMk cId="3608329759" sldId="324"/>
            <ac:spMk id="27" creationId="{00000000-0000-0000-0000-000000000000}"/>
          </ac:spMkLst>
        </pc:spChg>
      </pc:sldChg>
      <pc:sldChg chg="modSp">
        <pc:chgData name="Duyên Lương" userId="3a9e482f-ceb4-484a-8eab-f708ff3e9a36" providerId="ADAL" clId="{55F0975F-BD8A-4302-A14F-D252B5F8A626}" dt="2023-11-24T03:14:17.298" v="324" actId="20577"/>
        <pc:sldMkLst>
          <pc:docMk/>
          <pc:sldMk cId="2934437934" sldId="325"/>
        </pc:sldMkLst>
        <pc:spChg chg="mod">
          <ac:chgData name="Duyên Lương" userId="3a9e482f-ceb4-484a-8eab-f708ff3e9a36" providerId="ADAL" clId="{55F0975F-BD8A-4302-A14F-D252B5F8A626}" dt="2023-11-24T03:14:17.298" v="324" actId="20577"/>
          <ac:spMkLst>
            <pc:docMk/>
            <pc:sldMk cId="2934437934" sldId="325"/>
            <ac:spMk id="3" creationId="{89FB7A97-2050-4E17-AB89-5199898D9829}"/>
          </ac:spMkLst>
        </pc:spChg>
      </pc:sldChg>
      <pc:sldChg chg="addSp delSp modSp mod delAnim modAnim">
        <pc:chgData name="Duyên Lương" userId="3a9e482f-ceb4-484a-8eab-f708ff3e9a36" providerId="ADAL" clId="{55F0975F-BD8A-4302-A14F-D252B5F8A626}" dt="2023-11-24T09:35:55.580" v="1539"/>
        <pc:sldMkLst>
          <pc:docMk/>
          <pc:sldMk cId="2096969684" sldId="332"/>
        </pc:sldMkLst>
        <pc:spChg chg="mod">
          <ac:chgData name="Duyên Lương" userId="3a9e482f-ceb4-484a-8eab-f708ff3e9a36" providerId="ADAL" clId="{55F0975F-BD8A-4302-A14F-D252B5F8A626}" dt="2023-11-24T03:19:00.380" v="351" actId="20577"/>
          <ac:spMkLst>
            <pc:docMk/>
            <pc:sldMk cId="2096969684" sldId="332"/>
            <ac:spMk id="8" creationId="{55CDFBE2-8625-C11A-E696-5A0FC241818D}"/>
          </ac:spMkLst>
        </pc:spChg>
        <pc:spChg chg="mod">
          <ac:chgData name="Duyên Lương" userId="3a9e482f-ceb4-484a-8eab-f708ff3e9a36" providerId="ADAL" clId="{55F0975F-BD8A-4302-A14F-D252B5F8A626}" dt="2023-11-24T03:01:57.909" v="110" actId="1076"/>
          <ac:spMkLst>
            <pc:docMk/>
            <pc:sldMk cId="2096969684" sldId="332"/>
            <ac:spMk id="9" creationId="{57DAC63F-B091-4B9C-3338-838E9898298F}"/>
          </ac:spMkLst>
        </pc:spChg>
        <pc:picChg chg="add mod">
          <ac:chgData name="Duyên Lương" userId="3a9e482f-ceb4-484a-8eab-f708ff3e9a36" providerId="ADAL" clId="{55F0975F-BD8A-4302-A14F-D252B5F8A626}" dt="2023-11-24T03:16:51.826" v="334" actId="1076"/>
          <ac:picMkLst>
            <pc:docMk/>
            <pc:sldMk cId="2096969684" sldId="332"/>
            <ac:picMk id="2" creationId="{FE64EF24-34BF-2D03-EC98-90289ECCEAF6}"/>
          </ac:picMkLst>
        </pc:picChg>
        <pc:picChg chg="add del mod">
          <ac:chgData name="Duyên Lương" userId="3a9e482f-ceb4-484a-8eab-f708ff3e9a36" providerId="ADAL" clId="{55F0975F-BD8A-4302-A14F-D252B5F8A626}" dt="2023-11-24T03:15:59.190" v="332" actId="478"/>
          <ac:picMkLst>
            <pc:docMk/>
            <pc:sldMk cId="2096969684" sldId="332"/>
            <ac:picMk id="3" creationId="{D64BA578-6533-9871-4F93-DF7DCBCA09DC}"/>
          </ac:picMkLst>
        </pc:picChg>
        <pc:picChg chg="add mod">
          <ac:chgData name="Duyên Lương" userId="3a9e482f-ceb4-484a-8eab-f708ff3e9a36" providerId="ADAL" clId="{55F0975F-BD8A-4302-A14F-D252B5F8A626}" dt="2023-11-24T03:16:55.431" v="336" actId="1076"/>
          <ac:picMkLst>
            <pc:docMk/>
            <pc:sldMk cId="2096969684" sldId="332"/>
            <ac:picMk id="7" creationId="{02322D09-63C0-AEF2-903D-9D2F71C445F7}"/>
          </ac:picMkLst>
        </pc:picChg>
        <pc:picChg chg="add mod">
          <ac:chgData name="Duyên Lương" userId="3a9e482f-ceb4-484a-8eab-f708ff3e9a36" providerId="ADAL" clId="{55F0975F-BD8A-4302-A14F-D252B5F8A626}" dt="2023-11-24T03:17:09.892" v="340" actId="1076"/>
          <ac:picMkLst>
            <pc:docMk/>
            <pc:sldMk cId="2096969684" sldId="332"/>
            <ac:picMk id="10" creationId="{15BFA264-9015-AE61-BC3B-D17C716076BC}"/>
          </ac:picMkLst>
        </pc:picChg>
        <pc:picChg chg="add mod">
          <ac:chgData name="Duyên Lương" userId="3a9e482f-ceb4-484a-8eab-f708ff3e9a36" providerId="ADAL" clId="{55F0975F-BD8A-4302-A14F-D252B5F8A626}" dt="2023-11-24T03:17:17.477" v="344" actId="1076"/>
          <ac:picMkLst>
            <pc:docMk/>
            <pc:sldMk cId="2096969684" sldId="332"/>
            <ac:picMk id="12" creationId="{AC52AC5B-252A-B845-62E7-63A3757940D6}"/>
          </ac:picMkLst>
        </pc:picChg>
        <pc:picChg chg="add mod">
          <ac:chgData name="Duyên Lương" userId="3a9e482f-ceb4-484a-8eab-f708ff3e9a36" providerId="ADAL" clId="{55F0975F-BD8A-4302-A14F-D252B5F8A626}" dt="2023-11-24T03:17:54.090" v="348" actId="1076"/>
          <ac:picMkLst>
            <pc:docMk/>
            <pc:sldMk cId="2096969684" sldId="332"/>
            <ac:picMk id="14" creationId="{FA0DF3D7-F062-A706-3DA0-82F6AD190CA4}"/>
          </ac:picMkLst>
        </pc:picChg>
        <pc:picChg chg="add mod">
          <ac:chgData name="Duyên Lương" userId="3a9e482f-ceb4-484a-8eab-f708ff3e9a36" providerId="ADAL" clId="{55F0975F-BD8A-4302-A14F-D252B5F8A626}" dt="2023-11-24T03:18:58.035" v="350" actId="1076"/>
          <ac:picMkLst>
            <pc:docMk/>
            <pc:sldMk cId="2096969684" sldId="332"/>
            <ac:picMk id="16" creationId="{89FD2B3C-140F-22FF-C612-19EB942019C5}"/>
          </ac:picMkLst>
        </pc:picChg>
        <pc:picChg chg="del mod">
          <ac:chgData name="Duyên Lương" userId="3a9e482f-ceb4-484a-8eab-f708ff3e9a36" providerId="ADAL" clId="{55F0975F-BD8A-4302-A14F-D252B5F8A626}" dt="2023-11-24T02:59:36.894" v="80" actId="478"/>
          <ac:picMkLst>
            <pc:docMk/>
            <pc:sldMk cId="2096969684" sldId="332"/>
            <ac:picMk id="25" creationId="{B78E4165-3B80-46BD-295F-A7EE0F121BCD}"/>
          </ac:picMkLst>
        </pc:picChg>
        <pc:cxnChg chg="del">
          <ac:chgData name="Duyên Lương" userId="3a9e482f-ceb4-484a-8eab-f708ff3e9a36" providerId="ADAL" clId="{55F0975F-BD8A-4302-A14F-D252B5F8A626}" dt="2023-11-24T03:00:17.198" v="87" actId="478"/>
          <ac:cxnSpMkLst>
            <pc:docMk/>
            <pc:sldMk cId="2096969684" sldId="332"/>
            <ac:cxnSpMk id="11" creationId="{E62CC0BA-D6F9-D67B-A077-297940BAE50D}"/>
          </ac:cxnSpMkLst>
        </pc:cxnChg>
        <pc:cxnChg chg="del">
          <ac:chgData name="Duyên Lương" userId="3a9e482f-ceb4-484a-8eab-f708ff3e9a36" providerId="ADAL" clId="{55F0975F-BD8A-4302-A14F-D252B5F8A626}" dt="2023-11-24T03:00:18.126" v="88" actId="478"/>
          <ac:cxnSpMkLst>
            <pc:docMk/>
            <pc:sldMk cId="2096969684" sldId="332"/>
            <ac:cxnSpMk id="13" creationId="{EF4BA3E9-8842-ED61-D80A-29C3233A2F8A}"/>
          </ac:cxnSpMkLst>
        </pc:cxnChg>
        <pc:cxnChg chg="del">
          <ac:chgData name="Duyên Lương" userId="3a9e482f-ceb4-484a-8eab-f708ff3e9a36" providerId="ADAL" clId="{55F0975F-BD8A-4302-A14F-D252B5F8A626}" dt="2023-11-24T03:00:19.558" v="90" actId="478"/>
          <ac:cxnSpMkLst>
            <pc:docMk/>
            <pc:sldMk cId="2096969684" sldId="332"/>
            <ac:cxnSpMk id="15" creationId="{A3E78CB2-F89B-6D98-BE82-2489FDDB8A67}"/>
          </ac:cxnSpMkLst>
        </pc:cxnChg>
        <pc:cxnChg chg="del">
          <ac:chgData name="Duyên Lương" userId="3a9e482f-ceb4-484a-8eab-f708ff3e9a36" providerId="ADAL" clId="{55F0975F-BD8A-4302-A14F-D252B5F8A626}" dt="2023-11-24T03:00:18.755" v="89" actId="478"/>
          <ac:cxnSpMkLst>
            <pc:docMk/>
            <pc:sldMk cId="2096969684" sldId="332"/>
            <ac:cxnSpMk id="17" creationId="{FCC5BAA0-54C9-A71B-BFB0-8E85C8D89D43}"/>
          </ac:cxnSpMkLst>
        </pc:cxnChg>
        <pc:cxnChg chg="del">
          <ac:chgData name="Duyên Lương" userId="3a9e482f-ceb4-484a-8eab-f708ff3e9a36" providerId="ADAL" clId="{55F0975F-BD8A-4302-A14F-D252B5F8A626}" dt="2023-11-24T03:00:21.476" v="93" actId="478"/>
          <ac:cxnSpMkLst>
            <pc:docMk/>
            <pc:sldMk cId="2096969684" sldId="332"/>
            <ac:cxnSpMk id="19" creationId="{11CCD684-111F-BCBF-ED8E-27D58C98587E}"/>
          </ac:cxnSpMkLst>
        </pc:cxnChg>
        <pc:cxnChg chg="del">
          <ac:chgData name="Duyên Lương" userId="3a9e482f-ceb4-484a-8eab-f708ff3e9a36" providerId="ADAL" clId="{55F0975F-BD8A-4302-A14F-D252B5F8A626}" dt="2023-11-24T03:00:20.009" v="91" actId="478"/>
          <ac:cxnSpMkLst>
            <pc:docMk/>
            <pc:sldMk cId="2096969684" sldId="332"/>
            <ac:cxnSpMk id="21" creationId="{85ABE52E-A5CE-3EE6-2859-E12421F40A85}"/>
          </ac:cxnSpMkLst>
        </pc:cxnChg>
        <pc:cxnChg chg="del">
          <ac:chgData name="Duyên Lương" userId="3a9e482f-ceb4-484a-8eab-f708ff3e9a36" providerId="ADAL" clId="{55F0975F-BD8A-4302-A14F-D252B5F8A626}" dt="2023-11-24T03:00:20.482" v="92" actId="478"/>
          <ac:cxnSpMkLst>
            <pc:docMk/>
            <pc:sldMk cId="2096969684" sldId="332"/>
            <ac:cxnSpMk id="23" creationId="{16DB5B5E-5959-D009-E8C4-3272C3797196}"/>
          </ac:cxnSpMkLst>
        </pc:cxnChg>
      </pc:sldChg>
      <pc:sldChg chg="addSp modSp mod modAnim">
        <pc:chgData name="Duyên Lương" userId="3a9e482f-ceb4-484a-8eab-f708ff3e9a36" providerId="ADAL" clId="{55F0975F-BD8A-4302-A14F-D252B5F8A626}" dt="2023-11-24T06:56:16.599" v="680"/>
        <pc:sldMkLst>
          <pc:docMk/>
          <pc:sldMk cId="1928964287" sldId="333"/>
        </pc:sldMkLst>
        <pc:spChg chg="mod">
          <ac:chgData name="Duyên Lương" userId="3a9e482f-ceb4-484a-8eab-f708ff3e9a36" providerId="ADAL" clId="{55F0975F-BD8A-4302-A14F-D252B5F8A626}" dt="2023-11-24T03:02:50.353" v="119" actId="20577"/>
          <ac:spMkLst>
            <pc:docMk/>
            <pc:sldMk cId="1928964287" sldId="333"/>
            <ac:spMk id="3" creationId="{77797CF4-265C-C340-1A48-55FB301FB18C}"/>
          </ac:spMkLst>
        </pc:spChg>
        <pc:spChg chg="add mod">
          <ac:chgData name="Duyên Lương" userId="3a9e482f-ceb4-484a-8eab-f708ff3e9a36" providerId="ADAL" clId="{55F0975F-BD8A-4302-A14F-D252B5F8A626}" dt="2023-11-24T03:04:26.681" v="148" actId="404"/>
          <ac:spMkLst>
            <pc:docMk/>
            <pc:sldMk cId="1928964287" sldId="333"/>
            <ac:spMk id="6" creationId="{00EF1F39-1E94-667E-587B-D9C0247370D0}"/>
          </ac:spMkLst>
        </pc:spChg>
        <pc:spChg chg="mod">
          <ac:chgData name="Duyên Lương" userId="3a9e482f-ceb4-484a-8eab-f708ff3e9a36" providerId="ADAL" clId="{55F0975F-BD8A-4302-A14F-D252B5F8A626}" dt="2023-11-24T06:55:13.729" v="655" actId="20577"/>
          <ac:spMkLst>
            <pc:docMk/>
            <pc:sldMk cId="1928964287" sldId="333"/>
            <ac:spMk id="7" creationId="{846CF996-8980-7E2E-2AC7-2EF5BBD0E0A6}"/>
          </ac:spMkLst>
        </pc:spChg>
        <pc:spChg chg="add mod">
          <ac:chgData name="Duyên Lương" userId="3a9e482f-ceb4-484a-8eab-f708ff3e9a36" providerId="ADAL" clId="{55F0975F-BD8A-4302-A14F-D252B5F8A626}" dt="2023-11-24T06:55:53.442" v="679" actId="2085"/>
          <ac:spMkLst>
            <pc:docMk/>
            <pc:sldMk cId="1928964287" sldId="333"/>
            <ac:spMk id="8" creationId="{623B5945-B0BD-290B-CA86-EB4A50BC394A}"/>
          </ac:spMkLst>
        </pc:spChg>
        <pc:spChg chg="add mod">
          <ac:chgData name="Duyên Lương" userId="3a9e482f-ceb4-484a-8eab-f708ff3e9a36" providerId="ADAL" clId="{55F0975F-BD8A-4302-A14F-D252B5F8A626}" dt="2023-11-24T04:13:00.676" v="557" actId="1076"/>
          <ac:spMkLst>
            <pc:docMk/>
            <pc:sldMk cId="1928964287" sldId="333"/>
            <ac:spMk id="9" creationId="{D3B33787-19F9-2BAF-432D-3B70DDB1CAAD}"/>
          </ac:spMkLst>
        </pc:spChg>
        <pc:spChg chg="add mod">
          <ac:chgData name="Duyên Lương" userId="3a9e482f-ceb4-484a-8eab-f708ff3e9a36" providerId="ADAL" clId="{55F0975F-BD8A-4302-A14F-D252B5F8A626}" dt="2023-11-24T06:55:53.442" v="679" actId="2085"/>
          <ac:spMkLst>
            <pc:docMk/>
            <pc:sldMk cId="1928964287" sldId="333"/>
            <ac:spMk id="10" creationId="{0EEE036C-7D07-0A16-1B1A-1842CDCD6D0C}"/>
          </ac:spMkLst>
        </pc:spChg>
        <pc:spChg chg="add mod">
          <ac:chgData name="Duyên Lương" userId="3a9e482f-ceb4-484a-8eab-f708ff3e9a36" providerId="ADAL" clId="{55F0975F-BD8A-4302-A14F-D252B5F8A626}" dt="2023-11-24T06:54:12.708" v="598" actId="1038"/>
          <ac:spMkLst>
            <pc:docMk/>
            <pc:sldMk cId="1928964287" sldId="333"/>
            <ac:spMk id="11" creationId="{6174A7CD-F62B-CF82-4EFF-FBFD229F9D16}"/>
          </ac:spMkLst>
        </pc:spChg>
        <pc:spChg chg="add mod">
          <ac:chgData name="Duyên Lương" userId="3a9e482f-ceb4-484a-8eab-f708ff3e9a36" providerId="ADAL" clId="{55F0975F-BD8A-4302-A14F-D252B5F8A626}" dt="2023-11-24T06:55:53.442" v="679" actId="2085"/>
          <ac:spMkLst>
            <pc:docMk/>
            <pc:sldMk cId="1928964287" sldId="333"/>
            <ac:spMk id="12" creationId="{04E55F34-A6AB-1113-0140-5B283E2E9003}"/>
          </ac:spMkLst>
        </pc:spChg>
        <pc:spChg chg="add mod">
          <ac:chgData name="Duyên Lương" userId="3a9e482f-ceb4-484a-8eab-f708ff3e9a36" providerId="ADAL" clId="{55F0975F-BD8A-4302-A14F-D252B5F8A626}" dt="2023-11-24T06:54:51.813" v="627" actId="1076"/>
          <ac:spMkLst>
            <pc:docMk/>
            <pc:sldMk cId="1928964287" sldId="333"/>
            <ac:spMk id="13" creationId="{C8750A95-1D03-4D33-F08C-D6F297B4F189}"/>
          </ac:spMkLst>
        </pc:spChg>
        <pc:spChg chg="add mod">
          <ac:chgData name="Duyên Lương" userId="3a9e482f-ceb4-484a-8eab-f708ff3e9a36" providerId="ADAL" clId="{55F0975F-BD8A-4302-A14F-D252B5F8A626}" dt="2023-11-24T06:55:53.442" v="679" actId="2085"/>
          <ac:spMkLst>
            <pc:docMk/>
            <pc:sldMk cId="1928964287" sldId="333"/>
            <ac:spMk id="14" creationId="{A7D805F5-50BD-3395-5183-6016E44A8A6A}"/>
          </ac:spMkLst>
        </pc:spChg>
        <pc:spChg chg="add mod">
          <ac:chgData name="Duyên Lương" userId="3a9e482f-ceb4-484a-8eab-f708ff3e9a36" providerId="ADAL" clId="{55F0975F-BD8A-4302-A14F-D252B5F8A626}" dt="2023-11-24T06:55:16.481" v="656" actId="14100"/>
          <ac:spMkLst>
            <pc:docMk/>
            <pc:sldMk cId="1928964287" sldId="333"/>
            <ac:spMk id="15" creationId="{5F08330A-AB68-F7DB-3CB3-E9E939E747F5}"/>
          </ac:spMkLst>
        </pc:spChg>
        <pc:spChg chg="add mod">
          <ac:chgData name="Duyên Lương" userId="3a9e482f-ceb4-484a-8eab-f708ff3e9a36" providerId="ADAL" clId="{55F0975F-BD8A-4302-A14F-D252B5F8A626}" dt="2023-11-24T06:55:53.442" v="679" actId="2085"/>
          <ac:spMkLst>
            <pc:docMk/>
            <pc:sldMk cId="1928964287" sldId="333"/>
            <ac:spMk id="16" creationId="{EDA7F653-7ED9-BCA2-E9DE-E60E16F0D068}"/>
          </ac:spMkLst>
        </pc:spChg>
        <pc:spChg chg="add mod">
          <ac:chgData name="Duyên Lương" userId="3a9e482f-ceb4-484a-8eab-f708ff3e9a36" providerId="ADAL" clId="{55F0975F-BD8A-4302-A14F-D252B5F8A626}" dt="2023-11-24T06:55:42.243" v="677" actId="1076"/>
          <ac:spMkLst>
            <pc:docMk/>
            <pc:sldMk cId="1928964287" sldId="333"/>
            <ac:spMk id="17" creationId="{CD9D6025-4BDB-D26E-CC8E-856D61E80237}"/>
          </ac:spMkLst>
        </pc:spChg>
      </pc:sldChg>
      <pc:sldChg chg="modSp mod">
        <pc:chgData name="Duyên Lương" userId="3a9e482f-ceb4-484a-8eab-f708ff3e9a36" providerId="ADAL" clId="{55F0975F-BD8A-4302-A14F-D252B5F8A626}" dt="2023-11-24T03:12:43.053" v="315" actId="1076"/>
        <pc:sldMkLst>
          <pc:docMk/>
          <pc:sldMk cId="4289893766" sldId="334"/>
        </pc:sldMkLst>
        <pc:spChg chg="mod">
          <ac:chgData name="Duyên Lương" userId="3a9e482f-ceb4-484a-8eab-f708ff3e9a36" providerId="ADAL" clId="{55F0975F-BD8A-4302-A14F-D252B5F8A626}" dt="2023-11-24T03:12:43.053" v="315" actId="1076"/>
          <ac:spMkLst>
            <pc:docMk/>
            <pc:sldMk cId="4289893766" sldId="334"/>
            <ac:spMk id="7" creationId="{47841DDC-C6DB-3F8F-DC7D-36EBCB8E0E33}"/>
          </ac:spMkLst>
        </pc:spChg>
        <pc:spChg chg="mod">
          <ac:chgData name="Duyên Lương" userId="3a9e482f-ceb4-484a-8eab-f708ff3e9a36" providerId="ADAL" clId="{55F0975F-BD8A-4302-A14F-D252B5F8A626}" dt="2023-11-24T03:12:40.893" v="314" actId="1076"/>
          <ac:spMkLst>
            <pc:docMk/>
            <pc:sldMk cId="4289893766" sldId="334"/>
            <ac:spMk id="8" creationId="{B3F29517-BCAD-D989-D9B7-0A0B1236A908}"/>
          </ac:spMkLst>
        </pc:spChg>
      </pc:sldChg>
      <pc:sldChg chg="addSp modSp mod ord modAnim">
        <pc:chgData name="Duyên Lương" userId="3a9e482f-ceb4-484a-8eab-f708ff3e9a36" providerId="ADAL" clId="{55F0975F-BD8A-4302-A14F-D252B5F8A626}" dt="2023-11-24T09:07:21.732" v="840"/>
        <pc:sldMkLst>
          <pc:docMk/>
          <pc:sldMk cId="1314593189" sldId="336"/>
        </pc:sldMkLst>
        <pc:spChg chg="mod">
          <ac:chgData name="Duyên Lương" userId="3a9e482f-ceb4-484a-8eab-f708ff3e9a36" providerId="ADAL" clId="{55F0975F-BD8A-4302-A14F-D252B5F8A626}" dt="2023-11-24T02:59:57.309" v="84" actId="113"/>
          <ac:spMkLst>
            <pc:docMk/>
            <pc:sldMk cId="1314593189" sldId="336"/>
            <ac:spMk id="3" creationId="{C197B069-F4E7-4594-CD87-D970EDF158FA}"/>
          </ac:spMkLst>
        </pc:spChg>
        <pc:spChg chg="mod ord">
          <ac:chgData name="Duyên Lương" userId="3a9e482f-ceb4-484a-8eab-f708ff3e9a36" providerId="ADAL" clId="{55F0975F-BD8A-4302-A14F-D252B5F8A626}" dt="2023-11-24T07:03:10.276" v="741" actId="166"/>
          <ac:spMkLst>
            <pc:docMk/>
            <pc:sldMk cId="1314593189" sldId="336"/>
            <ac:spMk id="6" creationId="{D081AD20-AE6A-4F43-066D-94907046F4ED}"/>
          </ac:spMkLst>
        </pc:spChg>
        <pc:spChg chg="add mod">
          <ac:chgData name="Duyên Lương" userId="3a9e482f-ceb4-484a-8eab-f708ff3e9a36" providerId="ADAL" clId="{55F0975F-BD8A-4302-A14F-D252B5F8A626}" dt="2023-11-24T06:59:43.383" v="690" actId="2085"/>
          <ac:spMkLst>
            <pc:docMk/>
            <pc:sldMk cId="1314593189" sldId="336"/>
            <ac:spMk id="7" creationId="{65FFC5AE-DCDB-488C-D94E-922729A17990}"/>
          </ac:spMkLst>
        </pc:spChg>
        <pc:spChg chg="add mod ord">
          <ac:chgData name="Duyên Lương" userId="3a9e482f-ceb4-484a-8eab-f708ff3e9a36" providerId="ADAL" clId="{55F0975F-BD8A-4302-A14F-D252B5F8A626}" dt="2023-11-24T07:03:10.276" v="741" actId="166"/>
          <ac:spMkLst>
            <pc:docMk/>
            <pc:sldMk cId="1314593189" sldId="336"/>
            <ac:spMk id="8" creationId="{3846450C-A7A5-C9DC-B2CD-179488F32126}"/>
          </ac:spMkLst>
        </pc:spChg>
      </pc:sldChg>
      <pc:sldChg chg="del">
        <pc:chgData name="Duyên Lương" userId="3a9e482f-ceb4-484a-8eab-f708ff3e9a36" providerId="ADAL" clId="{55F0975F-BD8A-4302-A14F-D252B5F8A626}" dt="2023-11-24T03:14:49.767" v="325" actId="47"/>
        <pc:sldMkLst>
          <pc:docMk/>
          <pc:sldMk cId="1139620558" sldId="337"/>
        </pc:sldMkLst>
      </pc:sldChg>
      <pc:sldChg chg="del">
        <pc:chgData name="Duyên Lương" userId="3a9e482f-ceb4-484a-8eab-f708ff3e9a36" providerId="ADAL" clId="{55F0975F-BD8A-4302-A14F-D252B5F8A626}" dt="2023-11-24T03:07:04.214" v="200" actId="47"/>
        <pc:sldMkLst>
          <pc:docMk/>
          <pc:sldMk cId="1354825947" sldId="338"/>
        </pc:sldMkLst>
      </pc:sldChg>
      <pc:sldChg chg="del">
        <pc:chgData name="Duyên Lương" userId="3a9e482f-ceb4-484a-8eab-f708ff3e9a36" providerId="ADAL" clId="{55F0975F-BD8A-4302-A14F-D252B5F8A626}" dt="2023-11-24T03:07:04.692" v="201" actId="47"/>
        <pc:sldMkLst>
          <pc:docMk/>
          <pc:sldMk cId="392724930" sldId="339"/>
        </pc:sldMkLst>
      </pc:sldChg>
      <pc:sldChg chg="del">
        <pc:chgData name="Duyên Lương" userId="3a9e482f-ceb4-484a-8eab-f708ff3e9a36" providerId="ADAL" clId="{55F0975F-BD8A-4302-A14F-D252B5F8A626}" dt="2023-11-24T03:07:05.190" v="202" actId="47"/>
        <pc:sldMkLst>
          <pc:docMk/>
          <pc:sldMk cId="1053497891" sldId="340"/>
        </pc:sldMkLst>
      </pc:sldChg>
      <pc:sldChg chg="del">
        <pc:chgData name="Duyên Lương" userId="3a9e482f-ceb4-484a-8eab-f708ff3e9a36" providerId="ADAL" clId="{55F0975F-BD8A-4302-A14F-D252B5F8A626}" dt="2023-11-24T03:07:05.853" v="203" actId="47"/>
        <pc:sldMkLst>
          <pc:docMk/>
          <pc:sldMk cId="4121151688" sldId="341"/>
        </pc:sldMkLst>
      </pc:sldChg>
      <pc:sldChg chg="del">
        <pc:chgData name="Duyên Lương" userId="3a9e482f-ceb4-484a-8eab-f708ff3e9a36" providerId="ADAL" clId="{55F0975F-BD8A-4302-A14F-D252B5F8A626}" dt="2023-11-24T09:19:10.020" v="965" actId="47"/>
        <pc:sldMkLst>
          <pc:docMk/>
          <pc:sldMk cId="365465944" sldId="342"/>
        </pc:sldMkLst>
      </pc:sldChg>
      <pc:sldChg chg="addSp modSp add mod ord modAnim">
        <pc:chgData name="Duyên Lương" userId="3a9e482f-ceb4-484a-8eab-f708ff3e9a36" providerId="ADAL" clId="{55F0975F-BD8A-4302-A14F-D252B5F8A626}" dt="2023-11-24T09:09:18.184" v="872"/>
        <pc:sldMkLst>
          <pc:docMk/>
          <pc:sldMk cId="3318346663" sldId="343"/>
        </pc:sldMkLst>
        <pc:spChg chg="mod ord">
          <ac:chgData name="Duyên Lương" userId="3a9e482f-ceb4-484a-8eab-f708ff3e9a36" providerId="ADAL" clId="{55F0975F-BD8A-4302-A14F-D252B5F8A626}" dt="2023-11-24T07:04:10.697" v="768" actId="166"/>
          <ac:spMkLst>
            <pc:docMk/>
            <pc:sldMk cId="3318346663" sldId="343"/>
            <ac:spMk id="6" creationId="{D081AD20-AE6A-4F43-066D-94907046F4ED}"/>
          </ac:spMkLst>
        </pc:spChg>
        <pc:spChg chg="add mod">
          <ac:chgData name="Duyên Lương" userId="3a9e482f-ceb4-484a-8eab-f708ff3e9a36" providerId="ADAL" clId="{55F0975F-BD8A-4302-A14F-D252B5F8A626}" dt="2023-11-24T07:03:24.691" v="746" actId="14100"/>
          <ac:spMkLst>
            <pc:docMk/>
            <pc:sldMk cId="3318346663" sldId="343"/>
            <ac:spMk id="7" creationId="{0C0A8C66-41FB-2348-8EB4-140F4EDA4EAA}"/>
          </ac:spMkLst>
        </pc:spChg>
        <pc:spChg chg="add mod ord">
          <ac:chgData name="Duyên Lương" userId="3a9e482f-ceb4-484a-8eab-f708ff3e9a36" providerId="ADAL" clId="{55F0975F-BD8A-4302-A14F-D252B5F8A626}" dt="2023-11-24T07:04:10.697" v="768" actId="166"/>
          <ac:spMkLst>
            <pc:docMk/>
            <pc:sldMk cId="3318346663" sldId="343"/>
            <ac:spMk id="8" creationId="{6FE6531F-285A-4C52-D6A7-B1011876A609}"/>
          </ac:spMkLst>
        </pc:spChg>
      </pc:sldChg>
      <pc:sldChg chg="addSp modSp add mod ord modAnim">
        <pc:chgData name="Duyên Lương" userId="3a9e482f-ceb4-484a-8eab-f708ff3e9a36" providerId="ADAL" clId="{55F0975F-BD8A-4302-A14F-D252B5F8A626}" dt="2023-11-24T09:09:22.544" v="873"/>
        <pc:sldMkLst>
          <pc:docMk/>
          <pc:sldMk cId="340223593" sldId="344"/>
        </pc:sldMkLst>
        <pc:spChg chg="mod ord">
          <ac:chgData name="Duyên Lương" userId="3a9e482f-ceb4-484a-8eab-f708ff3e9a36" providerId="ADAL" clId="{55F0975F-BD8A-4302-A14F-D252B5F8A626}" dt="2023-11-24T07:04:38.815" v="779" actId="166"/>
          <ac:spMkLst>
            <pc:docMk/>
            <pc:sldMk cId="340223593" sldId="344"/>
            <ac:spMk id="6" creationId="{D081AD20-AE6A-4F43-066D-94907046F4ED}"/>
          </ac:spMkLst>
        </pc:spChg>
        <pc:spChg chg="add mod">
          <ac:chgData name="Duyên Lương" userId="3a9e482f-ceb4-484a-8eab-f708ff3e9a36" providerId="ADAL" clId="{55F0975F-BD8A-4302-A14F-D252B5F8A626}" dt="2023-11-24T07:04:22.639" v="771" actId="14100"/>
          <ac:spMkLst>
            <pc:docMk/>
            <pc:sldMk cId="340223593" sldId="344"/>
            <ac:spMk id="7" creationId="{6FD5D057-778C-A444-50D4-8E34574EFE62}"/>
          </ac:spMkLst>
        </pc:spChg>
        <pc:spChg chg="add mod ord">
          <ac:chgData name="Duyên Lương" userId="3a9e482f-ceb4-484a-8eab-f708ff3e9a36" providerId="ADAL" clId="{55F0975F-BD8A-4302-A14F-D252B5F8A626}" dt="2023-11-24T07:04:38.815" v="779" actId="166"/>
          <ac:spMkLst>
            <pc:docMk/>
            <pc:sldMk cId="340223593" sldId="344"/>
            <ac:spMk id="8" creationId="{B40A2E43-1FC4-EA87-CEDD-37C7FC29E8A8}"/>
          </ac:spMkLst>
        </pc:spChg>
      </pc:sldChg>
      <pc:sldChg chg="addSp modSp add mod ord modAnim">
        <pc:chgData name="Duyên Lương" userId="3a9e482f-ceb4-484a-8eab-f708ff3e9a36" providerId="ADAL" clId="{55F0975F-BD8A-4302-A14F-D252B5F8A626}" dt="2023-11-24T09:09:48.281" v="874"/>
        <pc:sldMkLst>
          <pc:docMk/>
          <pc:sldMk cId="4293042830" sldId="345"/>
        </pc:sldMkLst>
        <pc:spChg chg="mod ord">
          <ac:chgData name="Duyên Lương" userId="3a9e482f-ceb4-484a-8eab-f708ff3e9a36" providerId="ADAL" clId="{55F0975F-BD8A-4302-A14F-D252B5F8A626}" dt="2023-11-24T07:05:32.449" v="805" actId="166"/>
          <ac:spMkLst>
            <pc:docMk/>
            <pc:sldMk cId="4293042830" sldId="345"/>
            <ac:spMk id="6" creationId="{D081AD20-AE6A-4F43-066D-94907046F4ED}"/>
          </ac:spMkLst>
        </pc:spChg>
        <pc:spChg chg="add mod">
          <ac:chgData name="Duyên Lương" userId="3a9e482f-ceb4-484a-8eab-f708ff3e9a36" providerId="ADAL" clId="{55F0975F-BD8A-4302-A14F-D252B5F8A626}" dt="2023-11-24T07:05:21.197" v="787" actId="14100"/>
          <ac:spMkLst>
            <pc:docMk/>
            <pc:sldMk cId="4293042830" sldId="345"/>
            <ac:spMk id="7" creationId="{FAA11A9C-F05C-D397-1FD8-643D0E231C8D}"/>
          </ac:spMkLst>
        </pc:spChg>
        <pc:spChg chg="add mod ord">
          <ac:chgData name="Duyên Lương" userId="3a9e482f-ceb4-484a-8eab-f708ff3e9a36" providerId="ADAL" clId="{55F0975F-BD8A-4302-A14F-D252B5F8A626}" dt="2023-11-24T07:05:32.449" v="805" actId="166"/>
          <ac:spMkLst>
            <pc:docMk/>
            <pc:sldMk cId="4293042830" sldId="345"/>
            <ac:spMk id="8" creationId="{BE0BE8D1-7142-9099-A63A-9C1A80F6C120}"/>
          </ac:spMkLst>
        </pc:spChg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0" sldId="346"/>
        </pc:sldMkLst>
      </pc:sldChg>
      <pc:sldChg chg="modSp add del">
        <pc:chgData name="Duyên Lương" userId="3a9e482f-ceb4-484a-8eab-f708ff3e9a36" providerId="ADAL" clId="{55F0975F-BD8A-4302-A14F-D252B5F8A626}" dt="2023-11-24T03:11:25.753" v="296" actId="47"/>
        <pc:sldMkLst>
          <pc:docMk/>
          <pc:sldMk cId="2010584788" sldId="346"/>
        </pc:sldMkLst>
        <pc:spChg chg="mod">
          <ac:chgData name="Duyên Lương" userId="3a9e482f-ceb4-484a-8eab-f708ff3e9a36" providerId="ADAL" clId="{55F0975F-BD8A-4302-A14F-D252B5F8A626}" dt="2023-11-24T03:11:15.864" v="295" actId="113"/>
          <ac:spMkLst>
            <pc:docMk/>
            <pc:sldMk cId="2010584788" sldId="346"/>
            <ac:spMk id="6" creationId="{D081AD20-AE6A-4F43-066D-94907046F4ED}"/>
          </ac:spMkLst>
        </pc:spChg>
      </pc:sldChg>
      <pc:sldChg chg="delSp modSp add del mod">
        <pc:chgData name="Duyên Lương" userId="3a9e482f-ceb4-484a-8eab-f708ff3e9a36" providerId="ADAL" clId="{55F0975F-BD8A-4302-A14F-D252B5F8A626}" dt="2023-11-24T06:56:38.797" v="681" actId="47"/>
        <pc:sldMkLst>
          <pc:docMk/>
          <pc:sldMk cId="3413357995" sldId="346"/>
        </pc:sldMkLst>
        <pc:spChg chg="mod">
          <ac:chgData name="Duyên Lương" userId="3a9e482f-ceb4-484a-8eab-f708ff3e9a36" providerId="ADAL" clId="{55F0975F-BD8A-4302-A14F-D252B5F8A626}" dt="2023-11-24T03:21:33.726" v="502" actId="403"/>
          <ac:spMkLst>
            <pc:docMk/>
            <pc:sldMk cId="3413357995" sldId="346"/>
            <ac:spMk id="3" creationId="{77797CF4-265C-C340-1A48-55FB301FB18C}"/>
          </ac:spMkLst>
        </pc:spChg>
        <pc:spChg chg="del">
          <ac:chgData name="Duyên Lương" userId="3a9e482f-ceb4-484a-8eab-f708ff3e9a36" providerId="ADAL" clId="{55F0975F-BD8A-4302-A14F-D252B5F8A626}" dt="2023-11-24T03:21:03.143" v="460" actId="478"/>
          <ac:spMkLst>
            <pc:docMk/>
            <pc:sldMk cId="3413357995" sldId="346"/>
            <ac:spMk id="6" creationId="{00EF1F39-1E94-667E-587B-D9C0247370D0}"/>
          </ac:spMkLst>
        </pc:spChg>
        <pc:spChg chg="mod">
          <ac:chgData name="Duyên Lương" userId="3a9e482f-ceb4-484a-8eab-f708ff3e9a36" providerId="ADAL" clId="{55F0975F-BD8A-4302-A14F-D252B5F8A626}" dt="2023-11-24T03:21:31.977" v="501" actId="1076"/>
          <ac:spMkLst>
            <pc:docMk/>
            <pc:sldMk cId="3413357995" sldId="346"/>
            <ac:spMk id="7" creationId="{846CF996-8980-7E2E-2AC7-2EF5BBD0E0A6}"/>
          </ac:spMkLst>
        </pc:spChg>
      </pc:sldChg>
      <pc:sldChg chg="addSp modSp add del mod setBg">
        <pc:chgData name="Duyên Lương" userId="3a9e482f-ceb4-484a-8eab-f708ff3e9a36" providerId="ADAL" clId="{55F0975F-BD8A-4302-A14F-D252B5F8A626}" dt="2023-11-24T09:29:18.032" v="1388" actId="20577"/>
        <pc:sldMkLst>
          <pc:docMk/>
          <pc:sldMk cId="0" sldId="397"/>
        </pc:sldMkLst>
        <pc:spChg chg="add mod">
          <ac:chgData name="Duyên Lương" userId="3a9e482f-ceb4-484a-8eab-f708ff3e9a36" providerId="ADAL" clId="{55F0975F-BD8A-4302-A14F-D252B5F8A626}" dt="2023-11-24T09:29:18.032" v="1388" actId="20577"/>
          <ac:spMkLst>
            <pc:docMk/>
            <pc:sldMk cId="0" sldId="397"/>
            <ac:spMk id="3" creationId="{7647CF6D-BEFD-DE0B-B6F7-2F0453C2F1C2}"/>
          </ac:spMkLst>
        </pc:spChg>
      </pc:sldChg>
      <pc:sldChg chg="delSp modSp add del mod modTransition setBg modAnim">
        <pc:chgData name="Duyên Lương" userId="3a9e482f-ceb4-484a-8eab-f708ff3e9a36" providerId="ADAL" clId="{55F0975F-BD8A-4302-A14F-D252B5F8A626}" dt="2023-11-24T09:33:40.543" v="1529" actId="478"/>
        <pc:sldMkLst>
          <pc:docMk/>
          <pc:sldMk cId="0" sldId="398"/>
        </pc:sldMkLst>
        <pc:spChg chg="del mod">
          <ac:chgData name="Duyên Lương" userId="3a9e482f-ceb4-484a-8eab-f708ff3e9a36" providerId="ADAL" clId="{55F0975F-BD8A-4302-A14F-D252B5F8A626}" dt="2023-11-24T09:33:40.543" v="1529" actId="478"/>
          <ac:spMkLst>
            <pc:docMk/>
            <pc:sldMk cId="0" sldId="398"/>
            <ac:spMk id="2" creationId="{9458BCBF-C11D-9B70-8843-C98D4829D1E8}"/>
          </ac:spMkLst>
        </pc:spChg>
        <pc:spChg chg="mod">
          <ac:chgData name="Duyên Lương" userId="3a9e482f-ceb4-484a-8eab-f708ff3e9a36" providerId="ADAL" clId="{55F0975F-BD8A-4302-A14F-D252B5F8A626}" dt="2023-11-24T09:20:30.166" v="1037" actId="14100"/>
          <ac:spMkLst>
            <pc:docMk/>
            <pc:sldMk cId="0" sldId="398"/>
            <ac:spMk id="11" creationId="{01A02BF7-50C2-0F51-A23B-2F03B5A66051}"/>
          </ac:spMkLst>
        </pc:spChg>
        <pc:spChg chg="mod">
          <ac:chgData name="Duyên Lương" userId="3a9e482f-ceb4-484a-8eab-f708ff3e9a36" providerId="ADAL" clId="{55F0975F-BD8A-4302-A14F-D252B5F8A626}" dt="2023-11-24T09:20:27.555" v="1036" actId="14100"/>
          <ac:spMkLst>
            <pc:docMk/>
            <pc:sldMk cId="0" sldId="398"/>
            <ac:spMk id="15" creationId="{D4740D26-E23F-B9B7-5E16-2240AB63CAD5}"/>
          </ac:spMkLst>
        </pc:spChg>
        <pc:spChg chg="mod">
          <ac:chgData name="Duyên Lương" userId="3a9e482f-ceb4-484a-8eab-f708ff3e9a36" providerId="ADAL" clId="{55F0975F-BD8A-4302-A14F-D252B5F8A626}" dt="2023-11-24T09:20:33.640" v="1038" actId="20577"/>
          <ac:spMkLst>
            <pc:docMk/>
            <pc:sldMk cId="0" sldId="398"/>
            <ac:spMk id="16" creationId="{6D6221BF-E1B6-5EAE-D9C5-B6D45BF26179}"/>
          </ac:spMkLst>
        </pc:spChg>
        <pc:spChg chg="mod">
          <ac:chgData name="Duyên Lương" userId="3a9e482f-ceb4-484a-8eab-f708ff3e9a36" providerId="ADAL" clId="{55F0975F-BD8A-4302-A14F-D252B5F8A626}" dt="2023-11-24T09:29:32.621" v="1396" actId="403"/>
          <ac:spMkLst>
            <pc:docMk/>
            <pc:sldMk cId="0" sldId="398"/>
            <ac:spMk id="20" creationId="{DA5059C6-9BEF-0C34-E562-A05C9846A33E}"/>
          </ac:spMkLst>
        </pc:spChg>
        <pc:spChg chg="mod">
          <ac:chgData name="Duyên Lương" userId="3a9e482f-ceb4-484a-8eab-f708ff3e9a36" providerId="ADAL" clId="{55F0975F-BD8A-4302-A14F-D252B5F8A626}" dt="2023-11-24T09:32:52.427" v="1523" actId="404"/>
          <ac:spMkLst>
            <pc:docMk/>
            <pc:sldMk cId="0" sldId="398"/>
            <ac:spMk id="24" creationId="{DBA77E67-6233-9305-CB9B-2B32B69E65C0}"/>
          </ac:spMkLst>
        </pc:spChg>
        <pc:picChg chg="mod">
          <ac:chgData name="Duyên Lương" userId="3a9e482f-ceb4-484a-8eab-f708ff3e9a36" providerId="ADAL" clId="{55F0975F-BD8A-4302-A14F-D252B5F8A626}" dt="2023-11-24T09:33:35.116" v="1526" actId="1076"/>
          <ac:picMkLst>
            <pc:docMk/>
            <pc:sldMk cId="0" sldId="398"/>
            <ac:picMk id="14347" creationId="{B70D45AA-A767-43E6-5638-2B4EAC82E2F0}"/>
          </ac:picMkLst>
        </pc:picChg>
      </pc:sldChg>
      <pc:sldChg chg="delSp modSp add del mod modTransition setBg">
        <pc:chgData name="Duyên Lương" userId="3a9e482f-ceb4-484a-8eab-f708ff3e9a36" providerId="ADAL" clId="{55F0975F-BD8A-4302-A14F-D252B5F8A626}" dt="2023-11-24T09:34:04.381" v="1538" actId="1076"/>
        <pc:sldMkLst>
          <pc:docMk/>
          <pc:sldMk cId="0" sldId="399"/>
        </pc:sldMkLst>
        <pc:spChg chg="del">
          <ac:chgData name="Duyên Lương" userId="3a9e482f-ceb4-484a-8eab-f708ff3e9a36" providerId="ADAL" clId="{55F0975F-BD8A-4302-A14F-D252B5F8A626}" dt="2023-11-24T09:34:02.798" v="1537" actId="478"/>
          <ac:spMkLst>
            <pc:docMk/>
            <pc:sldMk cId="0" sldId="399"/>
            <ac:spMk id="6" creationId="{AEE41878-4754-4BE6-874B-1D348E23D9FC}"/>
          </ac:spMkLst>
        </pc:spChg>
        <pc:spChg chg="mod">
          <ac:chgData name="Duyên Lương" userId="3a9e482f-ceb4-484a-8eab-f708ff3e9a36" providerId="ADAL" clId="{55F0975F-BD8A-4302-A14F-D252B5F8A626}" dt="2023-11-24T09:23:46.606" v="1170" actId="20577"/>
          <ac:spMkLst>
            <pc:docMk/>
            <pc:sldMk cId="0" sldId="399"/>
            <ac:spMk id="11" creationId="{082A494C-AD48-1F1B-EE5A-4D63CBAEC83D}"/>
          </ac:spMkLst>
        </pc:spChg>
        <pc:spChg chg="mod">
          <ac:chgData name="Duyên Lương" userId="3a9e482f-ceb4-484a-8eab-f708ff3e9a36" providerId="ADAL" clId="{55F0975F-BD8A-4302-A14F-D252B5F8A626}" dt="2023-11-24T09:32:14.824" v="1493" actId="403"/>
          <ac:spMkLst>
            <pc:docMk/>
            <pc:sldMk cId="0" sldId="399"/>
            <ac:spMk id="20" creationId="{269391F3-D847-6E96-A314-21033AFAC276}"/>
          </ac:spMkLst>
        </pc:spChg>
        <pc:spChg chg="mod">
          <ac:chgData name="Duyên Lương" userId="3a9e482f-ceb4-484a-8eab-f708ff3e9a36" providerId="ADAL" clId="{55F0975F-BD8A-4302-A14F-D252B5F8A626}" dt="2023-11-24T09:32:30.950" v="1514" actId="1076"/>
          <ac:spMkLst>
            <pc:docMk/>
            <pc:sldMk cId="0" sldId="399"/>
            <ac:spMk id="24" creationId="{E0779C91-3CEF-78B4-7346-18BC130A1A67}"/>
          </ac:spMkLst>
        </pc:spChg>
        <pc:picChg chg="mod">
          <ac:chgData name="Duyên Lương" userId="3a9e482f-ceb4-484a-8eab-f708ff3e9a36" providerId="ADAL" clId="{55F0975F-BD8A-4302-A14F-D252B5F8A626}" dt="2023-11-24T09:34:04.381" v="1538" actId="1076"/>
          <ac:picMkLst>
            <pc:docMk/>
            <pc:sldMk cId="0" sldId="399"/>
            <ac:picMk id="15371" creationId="{E8D27078-3A3A-7238-423D-78367FE6EAB7}"/>
          </ac:picMkLst>
        </pc:picChg>
      </pc:sldChg>
      <pc:sldChg chg="delSp modSp add del mod modTransition setBg modAnim">
        <pc:chgData name="Duyên Lương" userId="3a9e482f-ceb4-484a-8eab-f708ff3e9a36" providerId="ADAL" clId="{55F0975F-BD8A-4302-A14F-D252B5F8A626}" dt="2023-11-24T09:33:45.644" v="1531" actId="1076"/>
        <pc:sldMkLst>
          <pc:docMk/>
          <pc:sldMk cId="0" sldId="400"/>
        </pc:sldMkLst>
        <pc:spChg chg="mod">
          <ac:chgData name="Duyên Lương" userId="3a9e482f-ceb4-484a-8eab-f708ff3e9a36" providerId="ADAL" clId="{55F0975F-BD8A-4302-A14F-D252B5F8A626}" dt="2023-11-24T09:30:31.421" v="1423" actId="1076"/>
          <ac:spMkLst>
            <pc:docMk/>
            <pc:sldMk cId="0" sldId="400"/>
            <ac:spMk id="2" creationId="{6320641E-6318-0A1E-5EDC-67F1D013D1B3}"/>
          </ac:spMkLst>
        </pc:spChg>
        <pc:spChg chg="del">
          <ac:chgData name="Duyên Lương" userId="3a9e482f-ceb4-484a-8eab-f708ff3e9a36" providerId="ADAL" clId="{55F0975F-BD8A-4302-A14F-D252B5F8A626}" dt="2023-11-24T09:33:44.061" v="1530" actId="478"/>
          <ac:spMkLst>
            <pc:docMk/>
            <pc:sldMk cId="0" sldId="400"/>
            <ac:spMk id="3" creationId="{059E0734-9DE1-A868-7B30-AFCE76A637E2}"/>
          </ac:spMkLst>
        </pc:spChg>
        <pc:spChg chg="mod">
          <ac:chgData name="Duyên Lương" userId="3a9e482f-ceb4-484a-8eab-f708ff3e9a36" providerId="ADAL" clId="{55F0975F-BD8A-4302-A14F-D252B5F8A626}" dt="2023-11-24T09:21:00.960" v="1056" actId="14100"/>
          <ac:spMkLst>
            <pc:docMk/>
            <pc:sldMk cId="0" sldId="400"/>
            <ac:spMk id="11" creationId="{4A801700-9996-8760-AB17-86D3B1E112AE}"/>
          </ac:spMkLst>
        </pc:spChg>
        <pc:spChg chg="mod">
          <ac:chgData name="Duyên Lương" userId="3a9e482f-ceb4-484a-8eab-f708ff3e9a36" providerId="ADAL" clId="{55F0975F-BD8A-4302-A14F-D252B5F8A626}" dt="2023-11-24T09:21:22.345" v="1080" actId="20577"/>
          <ac:spMkLst>
            <pc:docMk/>
            <pc:sldMk cId="0" sldId="400"/>
            <ac:spMk id="15" creationId="{FC6B1137-1F6D-08D5-E33B-9B9CCE416B30}"/>
          </ac:spMkLst>
        </pc:spChg>
        <pc:spChg chg="mod">
          <ac:chgData name="Duyên Lương" userId="3a9e482f-ceb4-484a-8eab-f708ff3e9a36" providerId="ADAL" clId="{55F0975F-BD8A-4302-A14F-D252B5F8A626}" dt="2023-11-24T09:21:14.945" v="1079" actId="20577"/>
          <ac:spMkLst>
            <pc:docMk/>
            <pc:sldMk cId="0" sldId="400"/>
            <ac:spMk id="16" creationId="{A74C77C7-B30A-79C9-F1B7-633E0F23B69B}"/>
          </ac:spMkLst>
        </pc:spChg>
        <pc:spChg chg="mod">
          <ac:chgData name="Duyên Lương" userId="3a9e482f-ceb4-484a-8eab-f708ff3e9a36" providerId="ADAL" clId="{55F0975F-BD8A-4302-A14F-D252B5F8A626}" dt="2023-11-24T09:30:38.764" v="1426" actId="1076"/>
          <ac:spMkLst>
            <pc:docMk/>
            <pc:sldMk cId="0" sldId="400"/>
            <ac:spMk id="20" creationId="{4C2A584A-3FE7-6A5C-AD90-7DCB55ADA2CF}"/>
          </ac:spMkLst>
        </pc:spChg>
        <pc:spChg chg="mod">
          <ac:chgData name="Duyên Lương" userId="3a9e482f-ceb4-484a-8eab-f708ff3e9a36" providerId="ADAL" clId="{55F0975F-BD8A-4302-A14F-D252B5F8A626}" dt="2023-11-24T09:32:57.256" v="1525" actId="14100"/>
          <ac:spMkLst>
            <pc:docMk/>
            <pc:sldMk cId="0" sldId="400"/>
            <ac:spMk id="24" creationId="{79822654-88AB-C7D1-D08C-7EEE13E65735}"/>
          </ac:spMkLst>
        </pc:spChg>
        <pc:picChg chg="mod">
          <ac:chgData name="Duyên Lương" userId="3a9e482f-ceb4-484a-8eab-f708ff3e9a36" providerId="ADAL" clId="{55F0975F-BD8A-4302-A14F-D252B5F8A626}" dt="2023-11-24T09:33:45.644" v="1531" actId="1076"/>
          <ac:picMkLst>
            <pc:docMk/>
            <pc:sldMk cId="0" sldId="400"/>
            <ac:picMk id="16395" creationId="{41005208-BB5C-B733-8DB6-B9B3FE33C3F2}"/>
          </ac:picMkLst>
        </pc:picChg>
      </pc:sldChg>
      <pc:sldChg chg="delSp modSp add del mod modTransition setBg">
        <pc:chgData name="Duyên Lương" userId="3a9e482f-ceb4-484a-8eab-f708ff3e9a36" providerId="ADAL" clId="{55F0975F-BD8A-4302-A14F-D252B5F8A626}" dt="2023-11-24T09:33:51.955" v="1534" actId="1076"/>
        <pc:sldMkLst>
          <pc:docMk/>
          <pc:sldMk cId="0" sldId="401"/>
        </pc:sldMkLst>
        <pc:spChg chg="del">
          <ac:chgData name="Duyên Lương" userId="3a9e482f-ceb4-484a-8eab-f708ff3e9a36" providerId="ADAL" clId="{55F0975F-BD8A-4302-A14F-D252B5F8A626}" dt="2023-11-24T09:33:50.387" v="1533" actId="478"/>
          <ac:spMkLst>
            <pc:docMk/>
            <pc:sldMk cId="0" sldId="401"/>
            <ac:spMk id="3" creationId="{32915FDA-BD5F-572A-1A6D-7CB309C79AD5}"/>
          </ac:spMkLst>
        </pc:spChg>
        <pc:spChg chg="mod">
          <ac:chgData name="Duyên Lương" userId="3a9e482f-ceb4-484a-8eab-f708ff3e9a36" providerId="ADAL" clId="{55F0975F-BD8A-4302-A14F-D252B5F8A626}" dt="2023-11-24T09:21:50.497" v="1119" actId="14100"/>
          <ac:spMkLst>
            <pc:docMk/>
            <pc:sldMk cId="0" sldId="401"/>
            <ac:spMk id="11" creationId="{6CF0F3AA-6326-2E32-0E27-612357320AFF}"/>
          </ac:spMkLst>
        </pc:spChg>
        <pc:spChg chg="mod">
          <ac:chgData name="Duyên Lương" userId="3a9e482f-ceb4-484a-8eab-f708ff3e9a36" providerId="ADAL" clId="{55F0975F-BD8A-4302-A14F-D252B5F8A626}" dt="2023-11-24T09:23:21.113" v="1155" actId="14100"/>
          <ac:spMkLst>
            <pc:docMk/>
            <pc:sldMk cId="0" sldId="401"/>
            <ac:spMk id="15" creationId="{C05F6A48-4824-AD4B-1ADF-A45C84781538}"/>
          </ac:spMkLst>
        </pc:spChg>
        <pc:spChg chg="mod">
          <ac:chgData name="Duyên Lương" userId="3a9e482f-ceb4-484a-8eab-f708ff3e9a36" providerId="ADAL" clId="{55F0975F-BD8A-4302-A14F-D252B5F8A626}" dt="2023-11-24T09:23:13.535" v="1152" actId="14100"/>
          <ac:spMkLst>
            <pc:docMk/>
            <pc:sldMk cId="0" sldId="401"/>
            <ac:spMk id="16" creationId="{7745581F-BEB8-D2CF-A19A-1C55D5354BC8}"/>
          </ac:spMkLst>
        </pc:spChg>
        <pc:spChg chg="mod">
          <ac:chgData name="Duyên Lương" userId="3a9e482f-ceb4-484a-8eab-f708ff3e9a36" providerId="ADAL" clId="{55F0975F-BD8A-4302-A14F-D252B5F8A626}" dt="2023-11-24T09:31:09.055" v="1455" actId="122"/>
          <ac:spMkLst>
            <pc:docMk/>
            <pc:sldMk cId="0" sldId="401"/>
            <ac:spMk id="20" creationId="{DBC19DEB-358D-4A45-0BE9-46998C198DF9}"/>
          </ac:spMkLst>
        </pc:spChg>
        <pc:spChg chg="mod">
          <ac:chgData name="Duyên Lương" userId="3a9e482f-ceb4-484a-8eab-f708ff3e9a36" providerId="ADAL" clId="{55F0975F-BD8A-4302-A14F-D252B5F8A626}" dt="2023-11-24T09:32:47.717" v="1522" actId="1076"/>
          <ac:spMkLst>
            <pc:docMk/>
            <pc:sldMk cId="0" sldId="401"/>
            <ac:spMk id="24" creationId="{7B3173E4-B044-1781-0981-2FE2FA856688}"/>
          </ac:spMkLst>
        </pc:spChg>
        <pc:picChg chg="mod">
          <ac:chgData name="Duyên Lương" userId="3a9e482f-ceb4-484a-8eab-f708ff3e9a36" providerId="ADAL" clId="{55F0975F-BD8A-4302-A14F-D252B5F8A626}" dt="2023-11-24T09:33:51.955" v="1534" actId="1076"/>
          <ac:picMkLst>
            <pc:docMk/>
            <pc:sldMk cId="0" sldId="401"/>
            <ac:picMk id="20491" creationId="{834C3C2D-80DE-48E1-91AD-66DEBEE9B7F1}"/>
          </ac:picMkLst>
        </pc:picChg>
      </pc:sldChg>
      <pc:sldChg chg="delSp modSp add del mod modTransition setBg">
        <pc:chgData name="Duyên Lương" userId="3a9e482f-ceb4-484a-8eab-f708ff3e9a36" providerId="ADAL" clId="{55F0975F-BD8A-4302-A14F-D252B5F8A626}" dt="2023-11-24T09:33:59.998" v="1536" actId="1076"/>
        <pc:sldMkLst>
          <pc:docMk/>
          <pc:sldMk cId="429398495" sldId="402"/>
        </pc:sldMkLst>
        <pc:spChg chg="del">
          <ac:chgData name="Duyên Lương" userId="3a9e482f-ceb4-484a-8eab-f708ff3e9a36" providerId="ADAL" clId="{55F0975F-BD8A-4302-A14F-D252B5F8A626}" dt="2023-11-24T09:33:56.912" v="1535" actId="478"/>
          <ac:spMkLst>
            <pc:docMk/>
            <pc:sldMk cId="429398495" sldId="402"/>
            <ac:spMk id="3" creationId="{32915FDA-BD5F-572A-1A6D-7CB309C79AD5}"/>
          </ac:spMkLst>
        </pc:spChg>
        <pc:spChg chg="mod">
          <ac:chgData name="Duyên Lương" userId="3a9e482f-ceb4-484a-8eab-f708ff3e9a36" providerId="ADAL" clId="{55F0975F-BD8A-4302-A14F-D252B5F8A626}" dt="2023-11-24T09:24:10.851" v="1196" actId="20577"/>
          <ac:spMkLst>
            <pc:docMk/>
            <pc:sldMk cId="429398495" sldId="402"/>
            <ac:spMk id="11" creationId="{6CF0F3AA-6326-2E32-0E27-612357320AFF}"/>
          </ac:spMkLst>
        </pc:spChg>
        <pc:spChg chg="mod">
          <ac:chgData name="Duyên Lương" userId="3a9e482f-ceb4-484a-8eab-f708ff3e9a36" providerId="ADAL" clId="{55F0975F-BD8A-4302-A14F-D252B5F8A626}" dt="2023-11-24T09:24:34.097" v="1231" actId="14100"/>
          <ac:spMkLst>
            <pc:docMk/>
            <pc:sldMk cId="429398495" sldId="402"/>
            <ac:spMk id="15" creationId="{C05F6A48-4824-AD4B-1ADF-A45C84781538}"/>
          </ac:spMkLst>
        </pc:spChg>
        <pc:spChg chg="mod">
          <ac:chgData name="Duyên Lương" userId="3a9e482f-ceb4-484a-8eab-f708ff3e9a36" providerId="ADAL" clId="{55F0975F-BD8A-4302-A14F-D252B5F8A626}" dt="2023-11-24T09:24:22.128" v="1210" actId="20577"/>
          <ac:spMkLst>
            <pc:docMk/>
            <pc:sldMk cId="429398495" sldId="402"/>
            <ac:spMk id="16" creationId="{7745581F-BEB8-D2CF-A19A-1C55D5354BC8}"/>
          </ac:spMkLst>
        </pc:spChg>
        <pc:spChg chg="mod">
          <ac:chgData name="Duyên Lương" userId="3a9e482f-ceb4-484a-8eab-f708ff3e9a36" providerId="ADAL" clId="{55F0975F-BD8A-4302-A14F-D252B5F8A626}" dt="2023-11-24T09:31:54.378" v="1490" actId="1076"/>
          <ac:spMkLst>
            <pc:docMk/>
            <pc:sldMk cId="429398495" sldId="402"/>
            <ac:spMk id="20" creationId="{DBC19DEB-358D-4A45-0BE9-46998C198DF9}"/>
          </ac:spMkLst>
        </pc:spChg>
        <pc:spChg chg="mod">
          <ac:chgData name="Duyên Lương" userId="3a9e482f-ceb4-484a-8eab-f708ff3e9a36" providerId="ADAL" clId="{55F0975F-BD8A-4302-A14F-D252B5F8A626}" dt="2023-11-24T09:32:40.748" v="1519" actId="1076"/>
          <ac:spMkLst>
            <pc:docMk/>
            <pc:sldMk cId="429398495" sldId="402"/>
            <ac:spMk id="24" creationId="{7B3173E4-B044-1781-0981-2FE2FA856688}"/>
          </ac:spMkLst>
        </pc:spChg>
        <pc:grpChg chg="mod">
          <ac:chgData name="Duyên Lương" userId="3a9e482f-ceb4-484a-8eab-f708ff3e9a36" providerId="ADAL" clId="{55F0975F-BD8A-4302-A14F-D252B5F8A626}" dt="2023-11-24T09:24:28.769" v="1228" actId="1076"/>
          <ac:grpSpMkLst>
            <pc:docMk/>
            <pc:sldMk cId="429398495" sldId="402"/>
            <ac:grpSpMk id="17" creationId="{49D7E8FA-FF56-48F2-03F4-3BCEF927B34E}"/>
          </ac:grpSpMkLst>
        </pc:grpChg>
        <pc:picChg chg="mod">
          <ac:chgData name="Duyên Lương" userId="3a9e482f-ceb4-484a-8eab-f708ff3e9a36" providerId="ADAL" clId="{55F0975F-BD8A-4302-A14F-D252B5F8A626}" dt="2023-11-24T09:32:37.707" v="1517" actId="1076"/>
          <ac:picMkLst>
            <pc:docMk/>
            <pc:sldMk cId="429398495" sldId="402"/>
            <ac:picMk id="20482" creationId="{A9B72837-9AF0-2FE1-923D-73E0FD006EEB}"/>
          </ac:picMkLst>
        </pc:picChg>
        <pc:picChg chg="mod">
          <ac:chgData name="Duyên Lương" userId="3a9e482f-ceb4-484a-8eab-f708ff3e9a36" providerId="ADAL" clId="{55F0975F-BD8A-4302-A14F-D252B5F8A626}" dt="2023-11-24T09:33:59.998" v="1536" actId="1076"/>
          <ac:picMkLst>
            <pc:docMk/>
            <pc:sldMk cId="429398495" sldId="402"/>
            <ac:picMk id="20491" creationId="{834C3C2D-80DE-48E1-91AD-66DEBEE9B7F1}"/>
          </ac:picMkLst>
        </pc:picChg>
        <pc:picChg chg="mod">
          <ac:chgData name="Duyên Lương" userId="3a9e482f-ceb4-484a-8eab-f708ff3e9a36" providerId="ADAL" clId="{55F0975F-BD8A-4302-A14F-D252B5F8A626}" dt="2023-11-24T09:24:28.769" v="1228" actId="1076"/>
          <ac:picMkLst>
            <pc:docMk/>
            <pc:sldMk cId="429398495" sldId="402"/>
            <ac:picMk id="20499" creationId="{A9E9D42B-1F25-A1AF-1BD5-FF9030B5D491}"/>
          </ac:picMkLst>
        </pc:picChg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1151637375" sldId="1182"/>
        </pc:sldMkLst>
      </pc:sldChg>
      <pc:sldChg chg="modSp add del">
        <pc:chgData name="Duyên Lương" userId="3a9e482f-ceb4-484a-8eab-f708ff3e9a36" providerId="ADAL" clId="{55F0975F-BD8A-4302-A14F-D252B5F8A626}" dt="2023-11-24T09:14:34.943" v="935"/>
        <pc:sldMkLst>
          <pc:docMk/>
          <pc:sldMk cId="729432859" sldId="1183"/>
        </pc:sldMkLst>
        <pc:spChg chg="mod">
          <ac:chgData name="Duyên Lương" userId="3a9e482f-ceb4-484a-8eab-f708ff3e9a36" providerId="ADAL" clId="{55F0975F-BD8A-4302-A14F-D252B5F8A626}" dt="2023-11-24T09:14:34.943" v="935"/>
          <ac:spMkLst>
            <pc:docMk/>
            <pc:sldMk cId="729432859" sldId="1183"/>
            <ac:spMk id="2" creationId="{DCDF9689-F3F9-BFBB-5076-4B5CC71BF226}"/>
          </ac:spMkLst>
        </pc:spChg>
        <pc:spChg chg="mod">
          <ac:chgData name="Duyên Lương" userId="3a9e482f-ceb4-484a-8eab-f708ff3e9a36" providerId="ADAL" clId="{55F0975F-BD8A-4302-A14F-D252B5F8A626}" dt="2023-11-24T09:14:04.254" v="933"/>
          <ac:spMkLst>
            <pc:docMk/>
            <pc:sldMk cId="729432859" sldId="1183"/>
            <ac:spMk id="3" creationId="{FCB25837-DDC0-44C5-B046-3EBDEDA13C81}"/>
          </ac:spMkLst>
        </pc:spChg>
        <pc:spChg chg="mod">
          <ac:chgData name="Duyên Lương" userId="3a9e482f-ceb4-484a-8eab-f708ff3e9a36" providerId="ADAL" clId="{55F0975F-BD8A-4302-A14F-D252B5F8A626}" dt="2023-11-24T09:14:21.675" v="934"/>
          <ac:spMkLst>
            <pc:docMk/>
            <pc:sldMk cId="729432859" sldId="1183"/>
            <ac:spMk id="13" creationId="{B8CC90BD-ADFA-9035-0BE5-3A8A04AE8DFB}"/>
          </ac:spMkLst>
        </pc:spChg>
      </pc:sldChg>
      <pc:sldChg chg="addSp delSp modSp add del mod delAnim modAnim">
        <pc:chgData name="Duyên Lương" userId="3a9e482f-ceb4-484a-8eab-f708ff3e9a36" providerId="ADAL" clId="{55F0975F-BD8A-4302-A14F-D252B5F8A626}" dt="2023-11-24T09:10:04.312" v="875"/>
        <pc:sldMkLst>
          <pc:docMk/>
          <pc:sldMk cId="1153473291" sldId="1184"/>
        </pc:sldMkLst>
        <pc:spChg chg="del">
          <ac:chgData name="Duyên Lương" userId="3a9e482f-ceb4-484a-8eab-f708ff3e9a36" providerId="ADAL" clId="{55F0975F-BD8A-4302-A14F-D252B5F8A626}" dt="2023-11-24T09:05:17.392" v="819" actId="478"/>
          <ac:spMkLst>
            <pc:docMk/>
            <pc:sldMk cId="1153473291" sldId="1184"/>
            <ac:spMk id="2" creationId="{FE67A425-79C6-5A5C-05F2-0286DA90950C}"/>
          </ac:spMkLst>
        </pc:spChg>
        <pc:spChg chg="del">
          <ac:chgData name="Duyên Lương" userId="3a9e482f-ceb4-484a-8eab-f708ff3e9a36" providerId="ADAL" clId="{55F0975F-BD8A-4302-A14F-D252B5F8A626}" dt="2023-11-24T09:05:19.592" v="821" actId="478"/>
          <ac:spMkLst>
            <pc:docMk/>
            <pc:sldMk cId="1153473291" sldId="1184"/>
            <ac:spMk id="3" creationId="{859AE3DB-1E38-15C4-B203-0C71BBE33B79}"/>
          </ac:spMkLst>
        </pc:spChg>
        <pc:spChg chg="del">
          <ac:chgData name="Duyên Lương" userId="3a9e482f-ceb4-484a-8eab-f708ff3e9a36" providerId="ADAL" clId="{55F0975F-BD8A-4302-A14F-D252B5F8A626}" dt="2023-11-24T09:05:22.183" v="823" actId="478"/>
          <ac:spMkLst>
            <pc:docMk/>
            <pc:sldMk cId="1153473291" sldId="1184"/>
            <ac:spMk id="4" creationId="{EC5049BF-A08E-DD7C-0071-B1F15497AC75}"/>
          </ac:spMkLst>
        </pc:spChg>
        <pc:spChg chg="del">
          <ac:chgData name="Duyên Lương" userId="3a9e482f-ceb4-484a-8eab-f708ff3e9a36" providerId="ADAL" clId="{55F0975F-BD8A-4302-A14F-D252B5F8A626}" dt="2023-11-24T09:05:20.977" v="822" actId="478"/>
          <ac:spMkLst>
            <pc:docMk/>
            <pc:sldMk cId="1153473291" sldId="1184"/>
            <ac:spMk id="5" creationId="{E89D89DC-76A1-3E6E-AC69-5729516ABC1E}"/>
          </ac:spMkLst>
        </pc:spChg>
        <pc:spChg chg="del">
          <ac:chgData name="Duyên Lương" userId="3a9e482f-ceb4-484a-8eab-f708ff3e9a36" providerId="ADAL" clId="{55F0975F-BD8A-4302-A14F-D252B5F8A626}" dt="2023-11-24T09:05:18.602" v="820" actId="478"/>
          <ac:spMkLst>
            <pc:docMk/>
            <pc:sldMk cId="1153473291" sldId="1184"/>
            <ac:spMk id="6" creationId="{7F7E57F4-4C1D-19CF-CDB9-01C4E6D99DDF}"/>
          </ac:spMkLst>
        </pc:spChg>
        <pc:spChg chg="add del mod">
          <ac:chgData name="Duyên Lương" userId="3a9e482f-ceb4-484a-8eab-f708ff3e9a36" providerId="ADAL" clId="{55F0975F-BD8A-4302-A14F-D252B5F8A626}" dt="2023-11-24T09:06:33.644" v="835" actId="478"/>
          <ac:spMkLst>
            <pc:docMk/>
            <pc:sldMk cId="1153473291" sldId="1184"/>
            <ac:spMk id="7" creationId="{2803E7B7-5C39-2BE4-3303-62017E629805}"/>
          </ac:spMkLst>
        </pc:spChg>
        <pc:spChg chg="add del mod">
          <ac:chgData name="Duyên Lương" userId="3a9e482f-ceb4-484a-8eab-f708ff3e9a36" providerId="ADAL" clId="{55F0975F-BD8A-4302-A14F-D252B5F8A626}" dt="2023-11-24T09:06:33.153" v="834" actId="478"/>
          <ac:spMkLst>
            <pc:docMk/>
            <pc:sldMk cId="1153473291" sldId="1184"/>
            <ac:spMk id="8" creationId="{AAE3D83A-F6BB-BE07-D14B-6A184C6A8955}"/>
          </ac:spMkLst>
        </pc:spChg>
        <pc:spChg chg="add del mod">
          <ac:chgData name="Duyên Lương" userId="3a9e482f-ceb4-484a-8eab-f708ff3e9a36" providerId="ADAL" clId="{55F0975F-BD8A-4302-A14F-D252B5F8A626}" dt="2023-11-24T09:06:31.802" v="833" actId="478"/>
          <ac:spMkLst>
            <pc:docMk/>
            <pc:sldMk cId="1153473291" sldId="1184"/>
            <ac:spMk id="9" creationId="{A7E446B5-B179-EDD0-736D-7934A68C6AF5}"/>
          </ac:spMkLst>
        </pc:spChg>
        <pc:spChg chg="add mod">
          <ac:chgData name="Duyên Lương" userId="3a9e482f-ceb4-484a-8eab-f708ff3e9a36" providerId="ADAL" clId="{55F0975F-BD8A-4302-A14F-D252B5F8A626}" dt="2023-11-24T09:06:37.061" v="836" actId="1076"/>
          <ac:spMkLst>
            <pc:docMk/>
            <pc:sldMk cId="1153473291" sldId="1184"/>
            <ac:spMk id="10" creationId="{3496C75A-AB56-81A4-C100-CEC7E7C69FF2}"/>
          </ac:spMkLst>
        </pc:spChg>
        <pc:spChg chg="add mod">
          <ac:chgData name="Duyên Lương" userId="3a9e482f-ceb4-484a-8eab-f708ff3e9a36" providerId="ADAL" clId="{55F0975F-BD8A-4302-A14F-D252B5F8A626}" dt="2023-11-24T09:06:43.955" v="837" actId="1076"/>
          <ac:spMkLst>
            <pc:docMk/>
            <pc:sldMk cId="1153473291" sldId="1184"/>
            <ac:spMk id="11" creationId="{52BDE471-B661-AAA6-5B22-1E4C6F57E02D}"/>
          </ac:spMkLst>
        </pc:spChg>
        <pc:spChg chg="add mod ord">
          <ac:chgData name="Duyên Lương" userId="3a9e482f-ceb4-484a-8eab-f708ff3e9a36" providerId="ADAL" clId="{55F0975F-BD8A-4302-A14F-D252B5F8A626}" dt="2023-11-24T09:06:43.955" v="837" actId="1076"/>
          <ac:spMkLst>
            <pc:docMk/>
            <pc:sldMk cId="1153473291" sldId="1184"/>
            <ac:spMk id="12" creationId="{1E1147E3-55DC-BC4C-478E-26E409FDAB5F}"/>
          </ac:spMkLst>
        </pc:spChg>
        <pc:spChg chg="add mod">
          <ac:chgData name="Duyên Lương" userId="3a9e482f-ceb4-484a-8eab-f708ff3e9a36" providerId="ADAL" clId="{55F0975F-BD8A-4302-A14F-D252B5F8A626}" dt="2023-11-24T09:06:43.955" v="837" actId="1076"/>
          <ac:spMkLst>
            <pc:docMk/>
            <pc:sldMk cId="1153473291" sldId="1184"/>
            <ac:spMk id="13" creationId="{13A057BC-F553-FFFE-ED66-D77F08D4262C}"/>
          </ac:spMkLst>
        </pc:spChg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2494883290" sldId="1185"/>
        </pc:sldMkLst>
      </pc:sldChg>
      <pc:sldChg chg="addSp delSp modSp add del mod delAnim modAnim">
        <pc:chgData name="Duyên Lương" userId="3a9e482f-ceb4-484a-8eab-f708ff3e9a36" providerId="ADAL" clId="{55F0975F-BD8A-4302-A14F-D252B5F8A626}" dt="2023-11-24T09:15:52.026" v="936"/>
        <pc:sldMkLst>
          <pc:docMk/>
          <pc:sldMk cId="4137426839" sldId="1186"/>
        </pc:sldMkLst>
        <pc:spChg chg="del">
          <ac:chgData name="Duyên Lương" userId="3a9e482f-ceb4-484a-8eab-f708ff3e9a36" providerId="ADAL" clId="{55F0975F-BD8A-4302-A14F-D252B5F8A626}" dt="2023-11-24T09:07:35.312" v="843" actId="478"/>
          <ac:spMkLst>
            <pc:docMk/>
            <pc:sldMk cId="4137426839" sldId="1186"/>
            <ac:spMk id="2" creationId="{3B06CD36-99EC-5B9F-62DB-A5973FC4EC3D}"/>
          </ac:spMkLst>
        </pc:spChg>
        <pc:spChg chg="del">
          <ac:chgData name="Duyên Lương" userId="3a9e482f-ceb4-484a-8eab-f708ff3e9a36" providerId="ADAL" clId="{55F0975F-BD8A-4302-A14F-D252B5F8A626}" dt="2023-11-24T09:07:33.840" v="841" actId="478"/>
          <ac:spMkLst>
            <pc:docMk/>
            <pc:sldMk cId="4137426839" sldId="1186"/>
            <ac:spMk id="3" creationId="{6510CE70-77CF-14CC-CBC4-85B11DD6CB76}"/>
          </ac:spMkLst>
        </pc:spChg>
        <pc:spChg chg="del">
          <ac:chgData name="Duyên Lương" userId="3a9e482f-ceb4-484a-8eab-f708ff3e9a36" providerId="ADAL" clId="{55F0975F-BD8A-4302-A14F-D252B5F8A626}" dt="2023-11-24T09:07:37.570" v="845" actId="478"/>
          <ac:spMkLst>
            <pc:docMk/>
            <pc:sldMk cId="4137426839" sldId="1186"/>
            <ac:spMk id="4" creationId="{EF9A8887-28A4-8BE8-1B0D-4DB55F2C490C}"/>
          </ac:spMkLst>
        </pc:spChg>
        <pc:spChg chg="del">
          <ac:chgData name="Duyên Lương" userId="3a9e482f-ceb4-484a-8eab-f708ff3e9a36" providerId="ADAL" clId="{55F0975F-BD8A-4302-A14F-D252B5F8A626}" dt="2023-11-24T09:07:36.567" v="844" actId="478"/>
          <ac:spMkLst>
            <pc:docMk/>
            <pc:sldMk cId="4137426839" sldId="1186"/>
            <ac:spMk id="5" creationId="{AC132527-3567-2ED5-9022-1E3C1188C32F}"/>
          </ac:spMkLst>
        </pc:spChg>
        <pc:spChg chg="del">
          <ac:chgData name="Duyên Lương" userId="3a9e482f-ceb4-484a-8eab-f708ff3e9a36" providerId="ADAL" clId="{55F0975F-BD8A-4302-A14F-D252B5F8A626}" dt="2023-11-24T09:07:34.520" v="842" actId="478"/>
          <ac:spMkLst>
            <pc:docMk/>
            <pc:sldMk cId="4137426839" sldId="1186"/>
            <ac:spMk id="6" creationId="{57A89D38-EEDA-3193-D014-B3D1BDA095AF}"/>
          </ac:spMkLst>
        </pc:spChg>
        <pc:spChg chg="add del mod">
          <ac:chgData name="Duyên Lương" userId="3a9e482f-ceb4-484a-8eab-f708ff3e9a36" providerId="ADAL" clId="{55F0975F-BD8A-4302-A14F-D252B5F8A626}" dt="2023-11-24T09:10:34.261" v="885" actId="478"/>
          <ac:spMkLst>
            <pc:docMk/>
            <pc:sldMk cId="4137426839" sldId="1186"/>
            <ac:spMk id="7" creationId="{2AE58B38-564D-F3AE-C07C-66A6162FE12F}"/>
          </ac:spMkLst>
        </pc:spChg>
        <pc:spChg chg="add del mod">
          <ac:chgData name="Duyên Lương" userId="3a9e482f-ceb4-484a-8eab-f708ff3e9a36" providerId="ADAL" clId="{55F0975F-BD8A-4302-A14F-D252B5F8A626}" dt="2023-11-24T09:10:33.833" v="884" actId="478"/>
          <ac:spMkLst>
            <pc:docMk/>
            <pc:sldMk cId="4137426839" sldId="1186"/>
            <ac:spMk id="8" creationId="{752F3429-3756-6E5D-6033-8988DD80282A}"/>
          </ac:spMkLst>
        </pc:spChg>
        <pc:spChg chg="add del mod">
          <ac:chgData name="Duyên Lương" userId="3a9e482f-ceb4-484a-8eab-f708ff3e9a36" providerId="ADAL" clId="{55F0975F-BD8A-4302-A14F-D252B5F8A626}" dt="2023-11-24T09:10:32.390" v="883" actId="478"/>
          <ac:spMkLst>
            <pc:docMk/>
            <pc:sldMk cId="4137426839" sldId="1186"/>
            <ac:spMk id="9" creationId="{E0EE5BF9-ADFA-37E8-6241-FA0C61DB636B}"/>
          </ac:spMkLst>
        </pc:spChg>
        <pc:spChg chg="add mod">
          <ac:chgData name="Duyên Lương" userId="3a9e482f-ceb4-484a-8eab-f708ff3e9a36" providerId="ADAL" clId="{55F0975F-BD8A-4302-A14F-D252B5F8A626}" dt="2023-11-24T09:10:36.911" v="886" actId="1076"/>
          <ac:spMkLst>
            <pc:docMk/>
            <pc:sldMk cId="4137426839" sldId="1186"/>
            <ac:spMk id="10" creationId="{7CB7058C-DF31-570B-7C99-4547E3069F09}"/>
          </ac:spMkLst>
        </pc:spChg>
        <pc:spChg chg="add mod">
          <ac:chgData name="Duyên Lương" userId="3a9e482f-ceb4-484a-8eab-f708ff3e9a36" providerId="ADAL" clId="{55F0975F-BD8A-4302-A14F-D252B5F8A626}" dt="2023-11-24T09:10:48.568" v="890" actId="14100"/>
          <ac:spMkLst>
            <pc:docMk/>
            <pc:sldMk cId="4137426839" sldId="1186"/>
            <ac:spMk id="11" creationId="{ADD79699-0983-2625-3D6C-CF2C82180DD7}"/>
          </ac:spMkLst>
        </pc:spChg>
        <pc:spChg chg="add mod ord">
          <ac:chgData name="Duyên Lương" userId="3a9e482f-ceb4-484a-8eab-f708ff3e9a36" providerId="ADAL" clId="{55F0975F-BD8A-4302-A14F-D252B5F8A626}" dt="2023-11-24T09:10:40.845" v="888" actId="167"/>
          <ac:spMkLst>
            <pc:docMk/>
            <pc:sldMk cId="4137426839" sldId="1186"/>
            <ac:spMk id="12" creationId="{7E4BB024-126B-6721-8BC8-742A481C98CB}"/>
          </ac:spMkLst>
        </pc:spChg>
        <pc:spChg chg="add mod">
          <ac:chgData name="Duyên Lương" userId="3a9e482f-ceb4-484a-8eab-f708ff3e9a36" providerId="ADAL" clId="{55F0975F-BD8A-4302-A14F-D252B5F8A626}" dt="2023-11-24T09:10:53.949" v="891" actId="1076"/>
          <ac:spMkLst>
            <pc:docMk/>
            <pc:sldMk cId="4137426839" sldId="1186"/>
            <ac:spMk id="13" creationId="{C81A7E18-6D4B-B1D9-7D20-58F3D7BAF042}"/>
          </ac:spMkLst>
        </pc:spChg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4226913532" sldId="1187"/>
        </pc:sldMkLst>
      </pc:sldChg>
      <pc:sldChg chg="addSp delSp modSp add del mod delAnim modAnim">
        <pc:chgData name="Duyên Lương" userId="3a9e482f-ceb4-484a-8eab-f708ff3e9a36" providerId="ADAL" clId="{55F0975F-BD8A-4302-A14F-D252B5F8A626}" dt="2023-11-24T09:12:00.179" v="907"/>
        <pc:sldMkLst>
          <pc:docMk/>
          <pc:sldMk cId="286679846" sldId="1188"/>
        </pc:sldMkLst>
        <pc:spChg chg="del">
          <ac:chgData name="Duyên Lương" userId="3a9e482f-ceb4-484a-8eab-f708ff3e9a36" providerId="ADAL" clId="{55F0975F-BD8A-4302-A14F-D252B5F8A626}" dt="2023-11-24T09:07:55.508" v="851" actId="478"/>
          <ac:spMkLst>
            <pc:docMk/>
            <pc:sldMk cId="286679846" sldId="1188"/>
            <ac:spMk id="2" creationId="{CC442D6C-A304-A8EB-E12A-88C57C301AF9}"/>
          </ac:spMkLst>
        </pc:spChg>
        <pc:spChg chg="del">
          <ac:chgData name="Duyên Lương" userId="3a9e482f-ceb4-484a-8eab-f708ff3e9a36" providerId="ADAL" clId="{55F0975F-BD8A-4302-A14F-D252B5F8A626}" dt="2023-11-24T09:07:51.019" v="847" actId="478"/>
          <ac:spMkLst>
            <pc:docMk/>
            <pc:sldMk cId="286679846" sldId="1188"/>
            <ac:spMk id="3" creationId="{EBA00759-346F-9D6C-6016-A8BA9C071F54}"/>
          </ac:spMkLst>
        </pc:spChg>
        <pc:spChg chg="del">
          <ac:chgData name="Duyên Lương" userId="3a9e482f-ceb4-484a-8eab-f708ff3e9a36" providerId="ADAL" clId="{55F0975F-BD8A-4302-A14F-D252B5F8A626}" dt="2023-11-24T09:07:53.608" v="849" actId="478"/>
          <ac:spMkLst>
            <pc:docMk/>
            <pc:sldMk cId="286679846" sldId="1188"/>
            <ac:spMk id="4" creationId="{F1BD0FD1-F984-21F3-2273-91C0E8F28C67}"/>
          </ac:spMkLst>
        </pc:spChg>
        <pc:spChg chg="del">
          <ac:chgData name="Duyên Lương" userId="3a9e482f-ceb4-484a-8eab-f708ff3e9a36" providerId="ADAL" clId="{55F0975F-BD8A-4302-A14F-D252B5F8A626}" dt="2023-11-24T09:07:55.059" v="850" actId="478"/>
          <ac:spMkLst>
            <pc:docMk/>
            <pc:sldMk cId="286679846" sldId="1188"/>
            <ac:spMk id="5" creationId="{D11BECC1-8E43-1FAD-3C4A-1018B69B7D8C}"/>
          </ac:spMkLst>
        </pc:spChg>
        <pc:spChg chg="del">
          <ac:chgData name="Duyên Lương" userId="3a9e482f-ceb4-484a-8eab-f708ff3e9a36" providerId="ADAL" clId="{55F0975F-BD8A-4302-A14F-D252B5F8A626}" dt="2023-11-24T09:07:52.449" v="848" actId="478"/>
          <ac:spMkLst>
            <pc:docMk/>
            <pc:sldMk cId="286679846" sldId="1188"/>
            <ac:spMk id="6" creationId="{F7485D6A-DE94-E2BD-2636-598A4F83C2B7}"/>
          </ac:spMkLst>
        </pc:spChg>
        <pc:spChg chg="add del mod">
          <ac:chgData name="Duyên Lương" userId="3a9e482f-ceb4-484a-8eab-f708ff3e9a36" providerId="ADAL" clId="{55F0975F-BD8A-4302-A14F-D252B5F8A626}" dt="2023-11-24T09:11:10.780" v="894" actId="478"/>
          <ac:spMkLst>
            <pc:docMk/>
            <pc:sldMk cId="286679846" sldId="1188"/>
            <ac:spMk id="7" creationId="{A29188A3-856B-FA79-AAF7-30303212A122}"/>
          </ac:spMkLst>
        </pc:spChg>
        <pc:spChg chg="add del mod">
          <ac:chgData name="Duyên Lương" userId="3a9e482f-ceb4-484a-8eab-f708ff3e9a36" providerId="ADAL" clId="{55F0975F-BD8A-4302-A14F-D252B5F8A626}" dt="2023-11-24T09:11:10.334" v="893" actId="478"/>
          <ac:spMkLst>
            <pc:docMk/>
            <pc:sldMk cId="286679846" sldId="1188"/>
            <ac:spMk id="8" creationId="{6E269330-39B4-F0E0-2CB9-69714F63E186}"/>
          </ac:spMkLst>
        </pc:spChg>
        <pc:spChg chg="add del mod">
          <ac:chgData name="Duyên Lương" userId="3a9e482f-ceb4-484a-8eab-f708ff3e9a36" providerId="ADAL" clId="{55F0975F-BD8A-4302-A14F-D252B5F8A626}" dt="2023-11-24T09:11:09.656" v="892" actId="478"/>
          <ac:spMkLst>
            <pc:docMk/>
            <pc:sldMk cId="286679846" sldId="1188"/>
            <ac:spMk id="9" creationId="{C56CBF6A-AFFE-3F93-3D79-39281568D5A4}"/>
          </ac:spMkLst>
        </pc:spChg>
        <pc:spChg chg="add mod">
          <ac:chgData name="Duyên Lương" userId="3a9e482f-ceb4-484a-8eab-f708ff3e9a36" providerId="ADAL" clId="{55F0975F-BD8A-4302-A14F-D252B5F8A626}" dt="2023-11-24T09:11:13.397" v="895" actId="1076"/>
          <ac:spMkLst>
            <pc:docMk/>
            <pc:sldMk cId="286679846" sldId="1188"/>
            <ac:spMk id="10" creationId="{798DE3BE-F787-F8D9-A8AB-8664D6E3D448}"/>
          </ac:spMkLst>
        </pc:spChg>
        <pc:spChg chg="add mod">
          <ac:chgData name="Duyên Lương" userId="3a9e482f-ceb4-484a-8eab-f708ff3e9a36" providerId="ADAL" clId="{55F0975F-BD8A-4302-A14F-D252B5F8A626}" dt="2023-11-24T09:11:51.903" v="905" actId="1076"/>
          <ac:spMkLst>
            <pc:docMk/>
            <pc:sldMk cId="286679846" sldId="1188"/>
            <ac:spMk id="11" creationId="{1EC36BBC-C774-58FD-42BF-BFB041B7F384}"/>
          </ac:spMkLst>
        </pc:spChg>
        <pc:spChg chg="add mod ord">
          <ac:chgData name="Duyên Lương" userId="3a9e482f-ceb4-484a-8eab-f708ff3e9a36" providerId="ADAL" clId="{55F0975F-BD8A-4302-A14F-D252B5F8A626}" dt="2023-11-24T09:11:49.732" v="904" actId="167"/>
          <ac:spMkLst>
            <pc:docMk/>
            <pc:sldMk cId="286679846" sldId="1188"/>
            <ac:spMk id="12" creationId="{BD7750B1-D8AE-C5F9-CFC3-218F341822DD}"/>
          </ac:spMkLst>
        </pc:spChg>
        <pc:spChg chg="add mod">
          <ac:chgData name="Duyên Lương" userId="3a9e482f-ceb4-484a-8eab-f708ff3e9a36" providerId="ADAL" clId="{55F0975F-BD8A-4302-A14F-D252B5F8A626}" dt="2023-11-24T09:11:55.039" v="906" actId="1076"/>
          <ac:spMkLst>
            <pc:docMk/>
            <pc:sldMk cId="286679846" sldId="1188"/>
            <ac:spMk id="13" creationId="{4EFC997B-2D9E-0A43-AB30-1B44D5D28F29}"/>
          </ac:spMkLst>
        </pc:spChg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3944420519" sldId="1189"/>
        </pc:sldMkLst>
      </pc:sldChg>
      <pc:sldChg chg="addSp delSp modSp add del mod delAnim modAnim">
        <pc:chgData name="Duyên Lương" userId="3a9e482f-ceb4-484a-8eab-f708ff3e9a36" providerId="ADAL" clId="{55F0975F-BD8A-4302-A14F-D252B5F8A626}" dt="2023-11-24T09:13:15.547" v="930"/>
        <pc:sldMkLst>
          <pc:docMk/>
          <pc:sldMk cId="1912500096" sldId="1190"/>
        </pc:sldMkLst>
        <pc:spChg chg="del">
          <ac:chgData name="Duyên Lương" userId="3a9e482f-ceb4-484a-8eab-f708ff3e9a36" providerId="ADAL" clId="{55F0975F-BD8A-4302-A14F-D252B5F8A626}" dt="2023-11-24T09:08:18.934" v="857" actId="478"/>
          <ac:spMkLst>
            <pc:docMk/>
            <pc:sldMk cId="1912500096" sldId="1190"/>
            <ac:spMk id="2" creationId="{169667EB-BDDF-0317-DC58-1C18C1E7DBD6}"/>
          </ac:spMkLst>
        </pc:spChg>
        <pc:spChg chg="del">
          <ac:chgData name="Duyên Lương" userId="3a9e482f-ceb4-484a-8eab-f708ff3e9a36" providerId="ADAL" clId="{55F0975F-BD8A-4302-A14F-D252B5F8A626}" dt="2023-11-24T09:08:15.683" v="853" actId="478"/>
          <ac:spMkLst>
            <pc:docMk/>
            <pc:sldMk cId="1912500096" sldId="1190"/>
            <ac:spMk id="3" creationId="{C5ED9A35-5425-1B8D-1234-010AD0AAA14D}"/>
          </ac:spMkLst>
        </pc:spChg>
        <pc:spChg chg="add del mod">
          <ac:chgData name="Duyên Lương" userId="3a9e482f-ceb4-484a-8eab-f708ff3e9a36" providerId="ADAL" clId="{55F0975F-BD8A-4302-A14F-D252B5F8A626}" dt="2023-11-24T09:12:10.618" v="910" actId="478"/>
          <ac:spMkLst>
            <pc:docMk/>
            <pc:sldMk cId="1912500096" sldId="1190"/>
            <ac:spMk id="4" creationId="{752B0A30-9AF8-1A74-B538-79D93031729A}"/>
          </ac:spMkLst>
        </pc:spChg>
        <pc:spChg chg="del mod">
          <ac:chgData name="Duyên Lương" userId="3a9e482f-ceb4-484a-8eab-f708ff3e9a36" providerId="ADAL" clId="{55F0975F-BD8A-4302-A14F-D252B5F8A626}" dt="2023-11-24T09:08:18.569" v="856" actId="478"/>
          <ac:spMkLst>
            <pc:docMk/>
            <pc:sldMk cId="1912500096" sldId="1190"/>
            <ac:spMk id="5" creationId="{47A54AC9-FD87-A185-BF59-A149626632E7}"/>
          </ac:spMkLst>
        </pc:spChg>
        <pc:spChg chg="del">
          <ac:chgData name="Duyên Lương" userId="3a9e482f-ceb4-484a-8eab-f708ff3e9a36" providerId="ADAL" clId="{55F0975F-BD8A-4302-A14F-D252B5F8A626}" dt="2023-11-24T09:08:21.739" v="859" actId="478"/>
          <ac:spMkLst>
            <pc:docMk/>
            <pc:sldMk cId="1912500096" sldId="1190"/>
            <ac:spMk id="6" creationId="{6FAF9D67-ACC4-C566-4714-DBADF5EEE389}"/>
          </ac:spMkLst>
        </pc:spChg>
        <pc:spChg chg="del">
          <ac:chgData name="Duyên Lương" userId="3a9e482f-ceb4-484a-8eab-f708ff3e9a36" providerId="ADAL" clId="{55F0975F-BD8A-4302-A14F-D252B5F8A626}" dt="2023-11-24T09:08:20.309" v="858" actId="478"/>
          <ac:spMkLst>
            <pc:docMk/>
            <pc:sldMk cId="1912500096" sldId="1190"/>
            <ac:spMk id="7" creationId="{95C6B4C1-0FC8-BDD5-D56C-83C3BA71893A}"/>
          </ac:spMkLst>
        </pc:spChg>
        <pc:spChg chg="add del mod">
          <ac:chgData name="Duyên Lương" userId="3a9e482f-ceb4-484a-8eab-f708ff3e9a36" providerId="ADAL" clId="{55F0975F-BD8A-4302-A14F-D252B5F8A626}" dt="2023-11-24T09:12:09.853" v="909" actId="478"/>
          <ac:spMkLst>
            <pc:docMk/>
            <pc:sldMk cId="1912500096" sldId="1190"/>
            <ac:spMk id="8" creationId="{B0B7A2C5-C0C6-1E04-6E64-C845A795156A}"/>
          </ac:spMkLst>
        </pc:spChg>
        <pc:spChg chg="add del mod">
          <ac:chgData name="Duyên Lương" userId="3a9e482f-ceb4-484a-8eab-f708ff3e9a36" providerId="ADAL" clId="{55F0975F-BD8A-4302-A14F-D252B5F8A626}" dt="2023-11-24T09:12:11.187" v="911" actId="478"/>
          <ac:spMkLst>
            <pc:docMk/>
            <pc:sldMk cId="1912500096" sldId="1190"/>
            <ac:spMk id="9" creationId="{B5871CB9-5325-E347-E679-68042E5C2147}"/>
          </ac:spMkLst>
        </pc:spChg>
        <pc:spChg chg="add mod">
          <ac:chgData name="Duyên Lương" userId="3a9e482f-ceb4-484a-8eab-f708ff3e9a36" providerId="ADAL" clId="{55F0975F-BD8A-4302-A14F-D252B5F8A626}" dt="2023-11-24T09:12:13.616" v="912" actId="1076"/>
          <ac:spMkLst>
            <pc:docMk/>
            <pc:sldMk cId="1912500096" sldId="1190"/>
            <ac:spMk id="10" creationId="{74EF53B8-8A4E-31E1-9244-2C913FA28234}"/>
          </ac:spMkLst>
        </pc:spChg>
        <pc:spChg chg="add mod">
          <ac:chgData name="Duyên Lương" userId="3a9e482f-ceb4-484a-8eab-f708ff3e9a36" providerId="ADAL" clId="{55F0975F-BD8A-4302-A14F-D252B5F8A626}" dt="2023-11-24T09:12:57.135" v="927" actId="1076"/>
          <ac:spMkLst>
            <pc:docMk/>
            <pc:sldMk cId="1912500096" sldId="1190"/>
            <ac:spMk id="11" creationId="{99E529B2-5537-5700-31CA-85F37FE0BA54}"/>
          </ac:spMkLst>
        </pc:spChg>
        <pc:spChg chg="add mod ord">
          <ac:chgData name="Duyên Lương" userId="3a9e482f-ceb4-484a-8eab-f708ff3e9a36" providerId="ADAL" clId="{55F0975F-BD8A-4302-A14F-D252B5F8A626}" dt="2023-11-24T09:12:54.403" v="926" actId="1076"/>
          <ac:spMkLst>
            <pc:docMk/>
            <pc:sldMk cId="1912500096" sldId="1190"/>
            <ac:spMk id="12" creationId="{741EC173-4A48-3170-15D8-A863E532B42F}"/>
          </ac:spMkLst>
        </pc:spChg>
        <pc:spChg chg="add mod">
          <ac:chgData name="Duyên Lương" userId="3a9e482f-ceb4-484a-8eab-f708ff3e9a36" providerId="ADAL" clId="{55F0975F-BD8A-4302-A14F-D252B5F8A626}" dt="2023-11-24T09:13:02.070" v="929" actId="1076"/>
          <ac:spMkLst>
            <pc:docMk/>
            <pc:sldMk cId="1912500096" sldId="1190"/>
            <ac:spMk id="13" creationId="{8741BDCE-E042-96CA-C50A-FD84299C5680}"/>
          </ac:spMkLst>
        </pc:spChg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4083740722" sldId="1191"/>
        </pc:sldMkLst>
      </pc:sldChg>
      <pc:sldChg chg="delSp modSp add del mod delAnim">
        <pc:chgData name="Duyên Lương" userId="3a9e482f-ceb4-484a-8eab-f708ff3e9a36" providerId="ADAL" clId="{55F0975F-BD8A-4302-A14F-D252B5F8A626}" dt="2023-11-24T09:08:51.159" v="871" actId="47"/>
        <pc:sldMkLst>
          <pc:docMk/>
          <pc:sldMk cId="1468396780" sldId="1192"/>
        </pc:sldMkLst>
        <pc:spChg chg="del">
          <ac:chgData name="Duyên Lương" userId="3a9e482f-ceb4-484a-8eab-f708ff3e9a36" providerId="ADAL" clId="{55F0975F-BD8A-4302-A14F-D252B5F8A626}" dt="2023-11-24T09:08:33.302" v="866" actId="478"/>
          <ac:spMkLst>
            <pc:docMk/>
            <pc:sldMk cId="1468396780" sldId="1192"/>
            <ac:spMk id="2" creationId="{8D0D6C3F-B58B-28FB-01DA-5C841EB2D9D8}"/>
          </ac:spMkLst>
        </pc:spChg>
        <pc:spChg chg="del">
          <ac:chgData name="Duyên Lương" userId="3a9e482f-ceb4-484a-8eab-f708ff3e9a36" providerId="ADAL" clId="{55F0975F-BD8A-4302-A14F-D252B5F8A626}" dt="2023-11-24T09:08:29.350" v="861" actId="478"/>
          <ac:spMkLst>
            <pc:docMk/>
            <pc:sldMk cId="1468396780" sldId="1192"/>
            <ac:spMk id="3" creationId="{91832213-4582-61E4-8EB5-CBDF12416A13}"/>
          </ac:spMkLst>
        </pc:spChg>
        <pc:spChg chg="del mod">
          <ac:chgData name="Duyên Lương" userId="3a9e482f-ceb4-484a-8eab-f708ff3e9a36" providerId="ADAL" clId="{55F0975F-BD8A-4302-A14F-D252B5F8A626}" dt="2023-11-24T09:08:32.842" v="865" actId="478"/>
          <ac:spMkLst>
            <pc:docMk/>
            <pc:sldMk cId="1468396780" sldId="1192"/>
            <ac:spMk id="5" creationId="{02F26F61-DEFC-D44C-6A3E-2C56B2544570}"/>
          </ac:spMkLst>
        </pc:spChg>
        <pc:spChg chg="del mod">
          <ac:chgData name="Duyên Lương" userId="3a9e482f-ceb4-484a-8eab-f708ff3e9a36" providerId="ADAL" clId="{55F0975F-BD8A-4302-A14F-D252B5F8A626}" dt="2023-11-24T09:08:37.858" v="869" actId="478"/>
          <ac:spMkLst>
            <pc:docMk/>
            <pc:sldMk cId="1468396780" sldId="1192"/>
            <ac:spMk id="6" creationId="{8DA37646-E309-F05E-50E5-8B338E88CD4E}"/>
          </ac:spMkLst>
        </pc:spChg>
        <pc:spChg chg="del">
          <ac:chgData name="Duyên Lương" userId="3a9e482f-ceb4-484a-8eab-f708ff3e9a36" providerId="ADAL" clId="{55F0975F-BD8A-4302-A14F-D252B5F8A626}" dt="2023-11-24T09:08:36.306" v="868" actId="478"/>
          <ac:spMkLst>
            <pc:docMk/>
            <pc:sldMk cId="1468396780" sldId="1192"/>
            <ac:spMk id="7" creationId="{B54475BB-33AA-C9EA-2584-B6D901D35EA7}"/>
          </ac:spMkLst>
        </pc:spChg>
      </pc:sldChg>
      <pc:sldChg chg="add del">
        <pc:chgData name="Duyên Lương" userId="3a9e482f-ceb4-484a-8eab-f708ff3e9a36" providerId="ADAL" clId="{55F0975F-BD8A-4302-A14F-D252B5F8A626}" dt="2023-11-24T09:13:27.842" v="931" actId="47"/>
        <pc:sldMkLst>
          <pc:docMk/>
          <pc:sldMk cId="2195839207" sldId="1193"/>
        </pc:sldMkLst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4235609498" sldId="1194"/>
        </pc:sldMkLst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4190677040" sldId="1195"/>
        </pc:sldMkLst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838422632" sldId="1196"/>
        </pc:sldMkLst>
      </pc:sldChg>
      <pc:sldChg chg="add del">
        <pc:chgData name="Duyên Lương" userId="3a9e482f-ceb4-484a-8eab-f708ff3e9a36" providerId="ADAL" clId="{55F0975F-BD8A-4302-A14F-D252B5F8A626}" dt="2023-11-24T09:04:48.081" v="818"/>
        <pc:sldMkLst>
          <pc:docMk/>
          <pc:sldMk cId="952026227" sldId="1197"/>
        </pc:sldMkLst>
      </pc:sldChg>
      <pc:sldChg chg="add del">
        <pc:chgData name="Duyên Lương" userId="3a9e482f-ceb4-484a-8eab-f708ff3e9a36" providerId="ADAL" clId="{55F0975F-BD8A-4302-A14F-D252B5F8A626}" dt="2023-11-24T09:13:33.200" v="932" actId="47"/>
        <pc:sldMkLst>
          <pc:docMk/>
          <pc:sldMk cId="908681495" sldId="1198"/>
        </pc:sldMkLst>
      </pc:sldChg>
      <pc:sldMasterChg chg="del delSldLayout">
        <pc:chgData name="Duyên Lương" userId="3a9e482f-ceb4-484a-8eab-f708ff3e9a36" providerId="ADAL" clId="{55F0975F-BD8A-4302-A14F-D252B5F8A626}" dt="2023-11-24T09:04:37.739" v="816" actId="47"/>
        <pc:sldMasterMkLst>
          <pc:docMk/>
          <pc:sldMasterMk cId="4061749437" sldId="2147483673"/>
        </pc:sldMasterMkLst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1155412748" sldId="2147483674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955562450" sldId="2147483675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984087507" sldId="2147483676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2169983462" sldId="2147483677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4271267189" sldId="2147483678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1428524669" sldId="2147483679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1866988299" sldId="2147483680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1948486235" sldId="2147483681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1870524013" sldId="2147483682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2531868617" sldId="2147483683"/>
          </pc:sldLayoutMkLst>
        </pc:sldLayoutChg>
        <pc:sldLayoutChg chg="del">
          <pc:chgData name="Duyên Lương" userId="3a9e482f-ceb4-484a-8eab-f708ff3e9a36" providerId="ADAL" clId="{55F0975F-BD8A-4302-A14F-D252B5F8A626}" dt="2023-11-24T09:04:37.739" v="816" actId="47"/>
          <pc:sldLayoutMkLst>
            <pc:docMk/>
            <pc:sldMasterMk cId="4061749437" sldId="2147483673"/>
            <pc:sldLayoutMk cId="111133043" sldId="2147483684"/>
          </pc:sldLayoutMkLst>
        </pc:sldLayoutChg>
      </pc:sldMasterChg>
      <pc:sldMasterChg chg="del delSldLayout">
        <pc:chgData name="Duyên Lương" userId="3a9e482f-ceb4-484a-8eab-f708ff3e9a36" providerId="ADAL" clId="{55F0975F-BD8A-4302-A14F-D252B5F8A626}" dt="2023-11-24T03:05:16.125" v="172" actId="47"/>
        <pc:sldMasterMkLst>
          <pc:docMk/>
          <pc:sldMasterMk cId="1868041614" sldId="2147483685"/>
        </pc:sldMasterMkLst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4140471371" sldId="2147483686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1817022396" sldId="2147483687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2670226311" sldId="2147483688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2996092474" sldId="2147483689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3633342353" sldId="2147483690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1522029098" sldId="2147483691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2164837866" sldId="2147483692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3547776881" sldId="2147483693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2101680581" sldId="2147483694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2687351994" sldId="2147483695"/>
          </pc:sldLayoutMkLst>
        </pc:sldLayoutChg>
        <pc:sldLayoutChg chg="del">
          <pc:chgData name="Duyên Lương" userId="3a9e482f-ceb4-484a-8eab-f708ff3e9a36" providerId="ADAL" clId="{55F0975F-BD8A-4302-A14F-D252B5F8A626}" dt="2023-11-24T03:05:16.125" v="172" actId="47"/>
          <pc:sldLayoutMkLst>
            <pc:docMk/>
            <pc:sldMasterMk cId="1868041614" sldId="2147483685"/>
            <pc:sldLayoutMk cId="4176030270" sldId="2147483696"/>
          </pc:sldLayoutMkLst>
        </pc:sldLayoutChg>
      </pc:sldMasterChg>
    </pc:docChg>
  </pc:docChgLst>
  <pc:docChgLst>
    <pc:chgData name="Duyên Lương" userId="3a9e482f-ceb4-484a-8eab-f708ff3e9a36" providerId="ADAL" clId="{F4DCA69A-4EEC-4F6B-A135-EBAB79276B9A}"/>
    <pc:docChg chg="undo custSel addSld delSld modSld sldOrd modMainMaster">
      <pc:chgData name="Duyên Lương" userId="3a9e482f-ceb4-484a-8eab-f708ff3e9a36" providerId="ADAL" clId="{F4DCA69A-4EEC-4F6B-A135-EBAB79276B9A}" dt="2023-11-13T00:18:51.616" v="4193" actId="113"/>
      <pc:docMkLst>
        <pc:docMk/>
      </pc:docMkLst>
      <pc:sldChg chg="addSp delSp modSp add del mod modTransition">
        <pc:chgData name="Duyên Lương" userId="3a9e482f-ceb4-484a-8eab-f708ff3e9a36" providerId="ADAL" clId="{F4DCA69A-4EEC-4F6B-A135-EBAB79276B9A}" dt="2023-11-12T05:55:21.560" v="4142"/>
        <pc:sldMkLst>
          <pc:docMk/>
          <pc:sldMk cId="0" sldId="257"/>
        </pc:sldMkLst>
        <pc:spChg chg="add mod">
          <ac:chgData name="Duyên Lương" userId="3a9e482f-ceb4-484a-8eab-f708ff3e9a36" providerId="ADAL" clId="{F4DCA69A-4EEC-4F6B-A135-EBAB79276B9A}" dt="2023-11-12T05:13:23.382" v="2510" actId="1076"/>
          <ac:spMkLst>
            <pc:docMk/>
            <pc:sldMk cId="0" sldId="257"/>
            <ac:spMk id="2" creationId="{2A729CAE-C177-7BF3-1FDE-7BF2FB4F1F86}"/>
          </ac:spMkLst>
        </pc:spChg>
        <pc:spChg chg="add mod">
          <ac:chgData name="Duyên Lương" userId="3a9e482f-ceb4-484a-8eab-f708ff3e9a36" providerId="ADAL" clId="{F4DCA69A-4EEC-4F6B-A135-EBAB79276B9A}" dt="2023-11-12T05:14:27.084" v="2557" actId="1076"/>
          <ac:spMkLst>
            <pc:docMk/>
            <pc:sldMk cId="0" sldId="257"/>
            <ac:spMk id="3" creationId="{EE003F4B-C38D-8E2E-8352-78447BC5F3DE}"/>
          </ac:spMkLst>
        </pc:spChg>
        <pc:picChg chg="del mod">
          <ac:chgData name="Duyên Lương" userId="3a9e482f-ceb4-484a-8eab-f708ff3e9a36" providerId="ADAL" clId="{F4DCA69A-4EEC-4F6B-A135-EBAB79276B9A}" dt="2023-11-12T05:08:49.843" v="2412" actId="478"/>
          <ac:picMkLst>
            <pc:docMk/>
            <pc:sldMk cId="0" sldId="257"/>
            <ac:picMk id="6" creationId="{5DAE2543-D350-4CE1-D0F4-7E8FE97137B6}"/>
          </ac:picMkLst>
        </pc:picChg>
        <pc:picChg chg="mod">
          <ac:chgData name="Duyên Lương" userId="3a9e482f-ceb4-484a-8eab-f708ff3e9a36" providerId="ADAL" clId="{F4DCA69A-4EEC-4F6B-A135-EBAB79276B9A}" dt="2023-11-12T05:08:57.266" v="2416" actId="1076"/>
          <ac:picMkLst>
            <pc:docMk/>
            <pc:sldMk cId="0" sldId="257"/>
            <ac:picMk id="10" creationId="{D3188594-E76F-B994-BE9E-8FA1B1BDC318}"/>
          </ac:picMkLst>
        </pc:picChg>
        <pc:picChg chg="mod">
          <ac:chgData name="Duyên Lương" userId="3a9e482f-ceb4-484a-8eab-f708ff3e9a36" providerId="ADAL" clId="{F4DCA69A-4EEC-4F6B-A135-EBAB79276B9A}" dt="2023-11-12T05:13:25.256" v="2511" actId="166"/>
          <ac:picMkLst>
            <pc:docMk/>
            <pc:sldMk cId="0" sldId="257"/>
            <ac:picMk id="2051" creationId="{3EB82F00-8CB7-17D9-3ACA-09EC4199C44C}"/>
          </ac:picMkLst>
        </pc:picChg>
        <pc:picChg chg="del mod">
          <ac:chgData name="Duyên Lương" userId="3a9e482f-ceb4-484a-8eab-f708ff3e9a36" providerId="ADAL" clId="{F4DCA69A-4EEC-4F6B-A135-EBAB79276B9A}" dt="2023-11-12T05:13:17.786" v="2508" actId="478"/>
          <ac:picMkLst>
            <pc:docMk/>
            <pc:sldMk cId="0" sldId="257"/>
            <ac:picMk id="2057" creationId="{11580B69-72B9-EB0B-98EF-E7AD623132F4}"/>
          </ac:picMkLst>
        </pc:picChg>
      </pc:sldChg>
      <pc:sldChg chg="delSp modSp add del mod modTransition modAnim">
        <pc:chgData name="Duyên Lương" userId="3a9e482f-ceb4-484a-8eab-f708ff3e9a36" providerId="ADAL" clId="{F4DCA69A-4EEC-4F6B-A135-EBAB79276B9A}" dt="2023-11-12T05:55:21.560" v="4142"/>
        <pc:sldMkLst>
          <pc:docMk/>
          <pc:sldMk cId="0" sldId="258"/>
        </pc:sldMkLst>
        <pc:spChg chg="mod">
          <ac:chgData name="Duyên Lương" userId="3a9e482f-ceb4-484a-8eab-f708ff3e9a36" providerId="ADAL" clId="{F4DCA69A-4EEC-4F6B-A135-EBAB79276B9A}" dt="2023-11-12T05:11:35.974" v="2460" actId="20577"/>
          <ac:spMkLst>
            <pc:docMk/>
            <pc:sldMk cId="0" sldId="258"/>
            <ac:spMk id="7" creationId="{4F90FDB0-2DB6-C1B8-F506-BD671CB17474}"/>
          </ac:spMkLst>
        </pc:spChg>
        <pc:spChg chg="mod">
          <ac:chgData name="Duyên Lương" userId="3a9e482f-ceb4-484a-8eab-f708ff3e9a36" providerId="ADAL" clId="{F4DCA69A-4EEC-4F6B-A135-EBAB79276B9A}" dt="2023-11-12T05:11:40.239" v="2468" actId="20577"/>
          <ac:spMkLst>
            <pc:docMk/>
            <pc:sldMk cId="0" sldId="258"/>
            <ac:spMk id="12" creationId="{3E93D253-0147-B3A9-BCE5-54D9A4BE9B02}"/>
          </ac:spMkLst>
        </pc:spChg>
        <pc:spChg chg="mod">
          <ac:chgData name="Duyên Lương" userId="3a9e482f-ceb4-484a-8eab-f708ff3e9a36" providerId="ADAL" clId="{F4DCA69A-4EEC-4F6B-A135-EBAB79276B9A}" dt="2023-11-12T05:11:45.841" v="2475" actId="20577"/>
          <ac:spMkLst>
            <pc:docMk/>
            <pc:sldMk cId="0" sldId="258"/>
            <ac:spMk id="15" creationId="{F17F79FB-6E8B-D9FF-8E6E-6A9465DD8DFF}"/>
          </ac:spMkLst>
        </pc:spChg>
        <pc:spChg chg="del">
          <ac:chgData name="Duyên Lương" userId="3a9e482f-ceb4-484a-8eab-f708ff3e9a36" providerId="ADAL" clId="{F4DCA69A-4EEC-4F6B-A135-EBAB79276B9A}" dt="2023-11-12T05:11:27.284" v="2450" actId="478"/>
          <ac:spMkLst>
            <pc:docMk/>
            <pc:sldMk cId="0" sldId="258"/>
            <ac:spMk id="17" creationId="{774AEB95-56F1-AD01-9F05-A3867325B792}"/>
          </ac:spMkLst>
        </pc:spChg>
        <pc:spChg chg="mod">
          <ac:chgData name="Duyên Lương" userId="3a9e482f-ceb4-484a-8eab-f708ff3e9a36" providerId="ADAL" clId="{F4DCA69A-4EEC-4F6B-A135-EBAB79276B9A}" dt="2023-11-12T05:09:09.704" v="2419" actId="14100"/>
          <ac:spMkLst>
            <pc:docMk/>
            <pc:sldMk cId="0" sldId="258"/>
            <ac:spMk id="19" creationId="{2248F4DC-00B8-940D-AFF7-289F9B5C7500}"/>
          </ac:spMkLst>
        </pc:spChg>
        <pc:spChg chg="mod">
          <ac:chgData name="Duyên Lương" userId="3a9e482f-ceb4-484a-8eab-f708ff3e9a36" providerId="ADAL" clId="{F4DCA69A-4EEC-4F6B-A135-EBAB79276B9A}" dt="2023-11-12T05:11:58.100" v="2476" actId="1076"/>
          <ac:spMkLst>
            <pc:docMk/>
            <pc:sldMk cId="0" sldId="258"/>
            <ac:spMk id="23" creationId="{93CF1CF0-D63D-983C-C001-945257F27058}"/>
          </ac:spMkLst>
        </pc:spChg>
        <pc:picChg chg="mod">
          <ac:chgData name="Duyên Lương" userId="3a9e482f-ceb4-484a-8eab-f708ff3e9a36" providerId="ADAL" clId="{F4DCA69A-4EEC-4F6B-A135-EBAB79276B9A}" dt="2023-11-12T05:09:09.704" v="2419" actId="14100"/>
          <ac:picMkLst>
            <pc:docMk/>
            <pc:sldMk cId="0" sldId="258"/>
            <ac:picMk id="3078" creationId="{1ECEBBD1-034C-1246-0485-CFC20E687AA8}"/>
          </ac:picMkLst>
        </pc:picChg>
      </pc:sldChg>
      <pc:sldChg chg="delSp modSp add del mod modTransition modAnim">
        <pc:chgData name="Duyên Lương" userId="3a9e482f-ceb4-484a-8eab-f708ff3e9a36" providerId="ADAL" clId="{F4DCA69A-4EEC-4F6B-A135-EBAB79276B9A}" dt="2023-11-12T05:55:21.560" v="4142"/>
        <pc:sldMkLst>
          <pc:docMk/>
          <pc:sldMk cId="0" sldId="259"/>
        </pc:sldMkLst>
        <pc:spChg chg="mod">
          <ac:chgData name="Duyên Lương" userId="3a9e482f-ceb4-484a-8eab-f708ff3e9a36" providerId="ADAL" clId="{F4DCA69A-4EEC-4F6B-A135-EBAB79276B9A}" dt="2023-11-12T05:12:56.707" v="2505" actId="1076"/>
          <ac:spMkLst>
            <pc:docMk/>
            <pc:sldMk cId="0" sldId="259"/>
            <ac:spMk id="15" creationId="{2C7EB434-8B3F-EED4-CB9A-A7F273F00F2A}"/>
          </ac:spMkLst>
        </pc:spChg>
        <pc:spChg chg="mod">
          <ac:chgData name="Duyên Lương" userId="3a9e482f-ceb4-484a-8eab-f708ff3e9a36" providerId="ADAL" clId="{F4DCA69A-4EEC-4F6B-A135-EBAB79276B9A}" dt="2023-11-12T05:12:33.953" v="2491" actId="20577"/>
          <ac:spMkLst>
            <pc:docMk/>
            <pc:sldMk cId="0" sldId="259"/>
            <ac:spMk id="16" creationId="{C3BB9B60-AC7A-8B58-42FC-E710CF17E17C}"/>
          </ac:spMkLst>
        </pc:spChg>
        <pc:spChg chg="del">
          <ac:chgData name="Duyên Lương" userId="3a9e482f-ceb4-484a-8eab-f708ff3e9a36" providerId="ADAL" clId="{F4DCA69A-4EEC-4F6B-A135-EBAB79276B9A}" dt="2023-11-12T05:12:42.926" v="2493" actId="478"/>
          <ac:spMkLst>
            <pc:docMk/>
            <pc:sldMk cId="0" sldId="259"/>
            <ac:spMk id="17" creationId="{52D4C800-7C27-D5CB-8062-080198CD2DC6}"/>
          </ac:spMkLst>
        </pc:spChg>
        <pc:spChg chg="mod">
          <ac:chgData name="Duyên Lương" userId="3a9e482f-ceb4-484a-8eab-f708ff3e9a36" providerId="ADAL" clId="{F4DCA69A-4EEC-4F6B-A135-EBAB79276B9A}" dt="2023-11-12T05:12:46.765" v="2495" actId="1076"/>
          <ac:spMkLst>
            <pc:docMk/>
            <pc:sldMk cId="0" sldId="259"/>
            <ac:spMk id="19" creationId="{7D7D4307-9A12-768C-1DAD-0B27024187D1}"/>
          </ac:spMkLst>
        </pc:spChg>
        <pc:spChg chg="mod">
          <ac:chgData name="Duyên Lương" userId="3a9e482f-ceb4-484a-8eab-f708ff3e9a36" providerId="ADAL" clId="{F4DCA69A-4EEC-4F6B-A135-EBAB79276B9A}" dt="2023-11-12T05:09:24.403" v="2423" actId="14100"/>
          <ac:spMkLst>
            <pc:docMk/>
            <pc:sldMk cId="0" sldId="259"/>
            <ac:spMk id="23" creationId="{540BDB32-AD46-17C1-BFFF-C2FCF3A7E429}"/>
          </ac:spMkLst>
        </pc:spChg>
        <pc:spChg chg="mod">
          <ac:chgData name="Duyên Lương" userId="3a9e482f-ceb4-484a-8eab-f708ff3e9a36" providerId="ADAL" clId="{F4DCA69A-4EEC-4F6B-A135-EBAB79276B9A}" dt="2023-11-12T05:12:31.090" v="2484" actId="20577"/>
          <ac:spMkLst>
            <pc:docMk/>
            <pc:sldMk cId="0" sldId="259"/>
            <ac:spMk id="24" creationId="{D88E28EF-8A45-40F1-2AE1-E616C02BFF58}"/>
          </ac:spMkLst>
        </pc:spChg>
        <pc:picChg chg="mod">
          <ac:chgData name="Duyên Lương" userId="3a9e482f-ceb4-484a-8eab-f708ff3e9a36" providerId="ADAL" clId="{F4DCA69A-4EEC-4F6B-A135-EBAB79276B9A}" dt="2023-11-12T05:09:22.471" v="2422" actId="14100"/>
          <ac:picMkLst>
            <pc:docMk/>
            <pc:sldMk cId="0" sldId="259"/>
            <ac:picMk id="4102" creationId="{1D4DA220-9379-6FDD-B379-D8FFB082BEB3}"/>
          </ac:picMkLst>
        </pc:picChg>
      </pc:sldChg>
      <pc:sldChg chg="modSp add del mod modTransition">
        <pc:chgData name="Duyên Lương" userId="3a9e482f-ceb4-484a-8eab-f708ff3e9a36" providerId="ADAL" clId="{F4DCA69A-4EEC-4F6B-A135-EBAB79276B9A}" dt="2023-11-12T05:14:43.658" v="2559" actId="47"/>
        <pc:sldMkLst>
          <pc:docMk/>
          <pc:sldMk cId="0" sldId="261"/>
        </pc:sldMkLst>
        <pc:spChg chg="mod">
          <ac:chgData name="Duyên Lương" userId="3a9e482f-ceb4-484a-8eab-f708ff3e9a36" providerId="ADAL" clId="{F4DCA69A-4EEC-4F6B-A135-EBAB79276B9A}" dt="2023-11-12T05:09:54.759" v="2431" actId="14100"/>
          <ac:spMkLst>
            <pc:docMk/>
            <pc:sldMk cId="0" sldId="261"/>
            <ac:spMk id="19" creationId="{6484696D-8E51-3B72-E8A0-46C26D1BDF19}"/>
          </ac:spMkLst>
        </pc:spChg>
        <pc:spChg chg="mod">
          <ac:chgData name="Duyên Lương" userId="3a9e482f-ceb4-484a-8eab-f708ff3e9a36" providerId="ADAL" clId="{F4DCA69A-4EEC-4F6B-A135-EBAB79276B9A}" dt="2023-11-12T05:09:57.329" v="2433" actId="14100"/>
          <ac:spMkLst>
            <pc:docMk/>
            <pc:sldMk cId="0" sldId="261"/>
            <ac:spMk id="23" creationId="{203A09AA-A49B-1A8E-974C-BA97EE42D60F}"/>
          </ac:spMkLst>
        </pc:spChg>
        <pc:picChg chg="mod">
          <ac:chgData name="Duyên Lương" userId="3a9e482f-ceb4-484a-8eab-f708ff3e9a36" providerId="ADAL" clId="{F4DCA69A-4EEC-4F6B-A135-EBAB79276B9A}" dt="2023-11-12T05:09:54.759" v="2431" actId="14100"/>
          <ac:picMkLst>
            <pc:docMk/>
            <pc:sldMk cId="0" sldId="261"/>
            <ac:picMk id="7174" creationId="{B450CF6C-5EB6-4911-6233-411F5031E42F}"/>
          </ac:picMkLst>
        </pc:picChg>
      </pc:sldChg>
      <pc:sldChg chg="modSp add del mod modTransition">
        <pc:chgData name="Duyên Lương" userId="3a9e482f-ceb4-484a-8eab-f708ff3e9a36" providerId="ADAL" clId="{F4DCA69A-4EEC-4F6B-A135-EBAB79276B9A}" dt="2023-11-12T05:14:40.921" v="2558" actId="47"/>
        <pc:sldMkLst>
          <pc:docMk/>
          <pc:sldMk cId="0" sldId="262"/>
        </pc:sldMkLst>
        <pc:spChg chg="mod">
          <ac:chgData name="Duyên Lương" userId="3a9e482f-ceb4-484a-8eab-f708ff3e9a36" providerId="ADAL" clId="{F4DCA69A-4EEC-4F6B-A135-EBAB79276B9A}" dt="2023-11-12T05:09:31.604" v="2425" actId="14100"/>
          <ac:spMkLst>
            <pc:docMk/>
            <pc:sldMk cId="0" sldId="262"/>
            <ac:spMk id="19" creationId="{9256887D-796A-A97A-9306-5ED4E786E472}"/>
          </ac:spMkLst>
        </pc:spChg>
        <pc:spChg chg="mod">
          <ac:chgData name="Duyên Lương" userId="3a9e482f-ceb4-484a-8eab-f708ff3e9a36" providerId="ADAL" clId="{F4DCA69A-4EEC-4F6B-A135-EBAB79276B9A}" dt="2023-11-12T05:09:34.627" v="2426" actId="14100"/>
          <ac:spMkLst>
            <pc:docMk/>
            <pc:sldMk cId="0" sldId="262"/>
            <ac:spMk id="23" creationId="{8B7C746E-9FF7-9776-23F3-88A0E4ACA1D0}"/>
          </ac:spMkLst>
        </pc:spChg>
        <pc:picChg chg="mod">
          <ac:chgData name="Duyên Lương" userId="3a9e482f-ceb4-484a-8eab-f708ff3e9a36" providerId="ADAL" clId="{F4DCA69A-4EEC-4F6B-A135-EBAB79276B9A}" dt="2023-11-12T05:09:31.604" v="2425" actId="14100"/>
          <ac:picMkLst>
            <pc:docMk/>
            <pc:sldMk cId="0" sldId="262"/>
            <ac:picMk id="5126" creationId="{6A065EF0-4027-27CA-6845-F5A6677304B1}"/>
          </ac:picMkLst>
        </pc:picChg>
      </pc:sldChg>
      <pc:sldChg chg="delSp modSp add del mod modTransition modAnim">
        <pc:chgData name="Duyên Lương" userId="3a9e482f-ceb4-484a-8eab-f708ff3e9a36" providerId="ADAL" clId="{F4DCA69A-4EEC-4F6B-A135-EBAB79276B9A}" dt="2023-11-12T05:59:29.955" v="4169" actId="20577"/>
        <pc:sldMkLst>
          <pc:docMk/>
          <pc:sldMk cId="0" sldId="264"/>
        </pc:sldMkLst>
        <pc:spChg chg="mod">
          <ac:chgData name="Duyên Lương" userId="3a9e482f-ceb4-484a-8eab-f708ff3e9a36" providerId="ADAL" clId="{F4DCA69A-4EEC-4F6B-A135-EBAB79276B9A}" dt="2023-11-12T05:59:29.955" v="4169" actId="20577"/>
          <ac:spMkLst>
            <pc:docMk/>
            <pc:sldMk cId="0" sldId="264"/>
            <ac:spMk id="15" creationId="{937EF96B-4D08-9A09-A506-4C721BF5C6A2}"/>
          </ac:spMkLst>
        </pc:spChg>
        <pc:spChg chg="mod">
          <ac:chgData name="Duyên Lương" userId="3a9e482f-ceb4-484a-8eab-f708ff3e9a36" providerId="ADAL" clId="{F4DCA69A-4EEC-4F6B-A135-EBAB79276B9A}" dt="2023-11-12T05:15:55.550" v="2614" actId="20577"/>
          <ac:spMkLst>
            <pc:docMk/>
            <pc:sldMk cId="0" sldId="264"/>
            <ac:spMk id="16" creationId="{C1398651-0288-52C3-75E7-774E17B1BCD7}"/>
          </ac:spMkLst>
        </pc:spChg>
        <pc:spChg chg="del">
          <ac:chgData name="Duyên Lương" userId="3a9e482f-ceb4-484a-8eab-f708ff3e9a36" providerId="ADAL" clId="{F4DCA69A-4EEC-4F6B-A135-EBAB79276B9A}" dt="2023-11-12T05:15:29.023" v="2581" actId="478"/>
          <ac:spMkLst>
            <pc:docMk/>
            <pc:sldMk cId="0" sldId="264"/>
            <ac:spMk id="17" creationId="{C9E482BA-455C-2429-4719-119A12C48EA8}"/>
          </ac:spMkLst>
        </pc:spChg>
        <pc:spChg chg="mod">
          <ac:chgData name="Duyên Lương" userId="3a9e482f-ceb4-484a-8eab-f708ff3e9a36" providerId="ADAL" clId="{F4DCA69A-4EEC-4F6B-A135-EBAB79276B9A}" dt="2023-11-12T05:10:04.685" v="2435" actId="14100"/>
          <ac:spMkLst>
            <pc:docMk/>
            <pc:sldMk cId="0" sldId="264"/>
            <ac:spMk id="19" creationId="{F1CE001B-F7CA-D1E5-E954-CE2D99D67CF4}"/>
          </ac:spMkLst>
        </pc:spChg>
        <pc:spChg chg="mod">
          <ac:chgData name="Duyên Lương" userId="3a9e482f-ceb4-484a-8eab-f708ff3e9a36" providerId="ADAL" clId="{F4DCA69A-4EEC-4F6B-A135-EBAB79276B9A}" dt="2023-11-12T05:10:06.154" v="2436" actId="14100"/>
          <ac:spMkLst>
            <pc:docMk/>
            <pc:sldMk cId="0" sldId="264"/>
            <ac:spMk id="23" creationId="{1DD3C58D-8C89-9F95-E1D7-2ABE7D071F95}"/>
          </ac:spMkLst>
        </pc:spChg>
        <pc:spChg chg="mod">
          <ac:chgData name="Duyên Lương" userId="3a9e482f-ceb4-484a-8eab-f708ff3e9a36" providerId="ADAL" clId="{F4DCA69A-4EEC-4F6B-A135-EBAB79276B9A}" dt="2023-11-12T05:15:47.974" v="2603" actId="20577"/>
          <ac:spMkLst>
            <pc:docMk/>
            <pc:sldMk cId="0" sldId="264"/>
            <ac:spMk id="24" creationId="{EF689656-B23D-59A0-C30C-4E81EDBEC1A2}"/>
          </ac:spMkLst>
        </pc:spChg>
        <pc:picChg chg="mod">
          <ac:chgData name="Duyên Lương" userId="3a9e482f-ceb4-484a-8eab-f708ff3e9a36" providerId="ADAL" clId="{F4DCA69A-4EEC-4F6B-A135-EBAB79276B9A}" dt="2023-11-12T05:10:04.685" v="2435" actId="14100"/>
          <ac:picMkLst>
            <pc:docMk/>
            <pc:sldMk cId="0" sldId="264"/>
            <ac:picMk id="8198" creationId="{82A0187C-D0BD-D78D-B16C-4EB6F625C31B}"/>
          </ac:picMkLst>
        </pc:picChg>
      </pc:sldChg>
      <pc:sldChg chg="delSp modSp add del mod modTransition modAnim">
        <pc:chgData name="Duyên Lương" userId="3a9e482f-ceb4-484a-8eab-f708ff3e9a36" providerId="ADAL" clId="{F4DCA69A-4EEC-4F6B-A135-EBAB79276B9A}" dt="2023-11-12T05:59:07.456" v="4160" actId="20577"/>
        <pc:sldMkLst>
          <pc:docMk/>
          <pc:sldMk cId="0" sldId="267"/>
        </pc:sldMkLst>
        <pc:spChg chg="mod">
          <ac:chgData name="Duyên Lương" userId="3a9e482f-ceb4-484a-8eab-f708ff3e9a36" providerId="ADAL" clId="{F4DCA69A-4EEC-4F6B-A135-EBAB79276B9A}" dt="2023-11-12T05:59:07.456" v="4160" actId="20577"/>
          <ac:spMkLst>
            <pc:docMk/>
            <pc:sldMk cId="0" sldId="267"/>
            <ac:spMk id="15" creationId="{373BCB2E-BC40-23E7-173E-0306EF3E996A}"/>
          </ac:spMkLst>
        </pc:spChg>
        <pc:spChg chg="mod">
          <ac:chgData name="Duyên Lương" userId="3a9e482f-ceb4-484a-8eab-f708ff3e9a36" providerId="ADAL" clId="{F4DCA69A-4EEC-4F6B-A135-EBAB79276B9A}" dt="2023-11-12T05:15:20.424" v="2580" actId="20577"/>
          <ac:spMkLst>
            <pc:docMk/>
            <pc:sldMk cId="0" sldId="267"/>
            <ac:spMk id="16" creationId="{0CE62CE2-F47D-AFCA-2817-AEA751A3A180}"/>
          </ac:spMkLst>
        </pc:spChg>
        <pc:spChg chg="del">
          <ac:chgData name="Duyên Lương" userId="3a9e482f-ceb4-484a-8eab-f708ff3e9a36" providerId="ADAL" clId="{F4DCA69A-4EEC-4F6B-A135-EBAB79276B9A}" dt="2023-11-12T05:15:02.762" v="2562" actId="478"/>
          <ac:spMkLst>
            <pc:docMk/>
            <pc:sldMk cId="0" sldId="267"/>
            <ac:spMk id="17" creationId="{3C6B3D15-D239-876C-D1C6-A18F873FB84C}"/>
          </ac:spMkLst>
        </pc:spChg>
        <pc:spChg chg="mod">
          <ac:chgData name="Duyên Lương" userId="3a9e482f-ceb4-484a-8eab-f708ff3e9a36" providerId="ADAL" clId="{F4DCA69A-4EEC-4F6B-A135-EBAB79276B9A}" dt="2023-11-12T05:09:45.711" v="2428" actId="14100"/>
          <ac:spMkLst>
            <pc:docMk/>
            <pc:sldMk cId="0" sldId="267"/>
            <ac:spMk id="19" creationId="{6FC5D2AB-B9B9-1B83-6A0E-DB5E74106E5C}"/>
          </ac:spMkLst>
        </pc:spChg>
        <pc:spChg chg="mod">
          <ac:chgData name="Duyên Lương" userId="3a9e482f-ceb4-484a-8eab-f708ff3e9a36" providerId="ADAL" clId="{F4DCA69A-4EEC-4F6B-A135-EBAB79276B9A}" dt="2023-11-12T05:09:47.281" v="2429" actId="14100"/>
          <ac:spMkLst>
            <pc:docMk/>
            <pc:sldMk cId="0" sldId="267"/>
            <ac:spMk id="23" creationId="{969EC8F6-EAC9-D6EE-9540-1B021CFD8E6C}"/>
          </ac:spMkLst>
        </pc:spChg>
        <pc:spChg chg="mod">
          <ac:chgData name="Duyên Lương" userId="3a9e482f-ceb4-484a-8eab-f708ff3e9a36" providerId="ADAL" clId="{F4DCA69A-4EEC-4F6B-A135-EBAB79276B9A}" dt="2023-11-12T05:15:17.634" v="2576" actId="20577"/>
          <ac:spMkLst>
            <pc:docMk/>
            <pc:sldMk cId="0" sldId="267"/>
            <ac:spMk id="24" creationId="{698DBDF4-F2F2-7A8F-0722-C443F87DDA0E}"/>
          </ac:spMkLst>
        </pc:spChg>
        <pc:picChg chg="mod">
          <ac:chgData name="Duyên Lương" userId="3a9e482f-ceb4-484a-8eab-f708ff3e9a36" providerId="ADAL" clId="{F4DCA69A-4EEC-4F6B-A135-EBAB79276B9A}" dt="2023-11-12T05:09:45.711" v="2428" actId="14100"/>
          <ac:picMkLst>
            <pc:docMk/>
            <pc:sldMk cId="0" sldId="267"/>
            <ac:picMk id="6150" creationId="{ED5807A8-263E-2287-AA6F-FD61A13144F4}"/>
          </ac:picMkLst>
        </pc:picChg>
      </pc:sldChg>
      <pc:sldChg chg="addSp delSp modSp mod modTransition delAnim modAnim">
        <pc:chgData name="Duyên Lương" userId="3a9e482f-ceb4-484a-8eab-f708ff3e9a36" providerId="ADAL" clId="{F4DCA69A-4EEC-4F6B-A135-EBAB79276B9A}" dt="2023-11-12T05:55:10.294" v="4139"/>
        <pc:sldMkLst>
          <pc:docMk/>
          <pc:sldMk cId="3680985349" sldId="273"/>
        </pc:sldMkLst>
        <pc:spChg chg="mod">
          <ac:chgData name="Duyên Lương" userId="3a9e482f-ceb4-484a-8eab-f708ff3e9a36" providerId="ADAL" clId="{F4DCA69A-4EEC-4F6B-A135-EBAB79276B9A}" dt="2023-11-12T05:35:27.649" v="2951" actId="1076"/>
          <ac:spMkLst>
            <pc:docMk/>
            <pc:sldMk cId="3680985349" sldId="273"/>
            <ac:spMk id="5" creationId="{96D909A0-75C9-2667-AD15-19385FD17AA0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7" creationId="{D6B0B2FD-5E0D-4182-CA7F-849708548A85}"/>
          </ac:spMkLst>
        </pc:spChg>
        <pc:spChg chg="mod">
          <ac:chgData name="Duyên Lương" userId="3a9e482f-ceb4-484a-8eab-f708ff3e9a36" providerId="ADAL" clId="{F4DCA69A-4EEC-4F6B-A135-EBAB79276B9A}" dt="2023-11-12T05:47:44.219" v="3934" actId="20577"/>
          <ac:spMkLst>
            <pc:docMk/>
            <pc:sldMk cId="3680985349" sldId="273"/>
            <ac:spMk id="8" creationId="{D3BAE9AB-D0A2-AD65-0443-7BA88B59ABBB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9" creationId="{36E9BFCB-EDA6-7E73-A897-1DF91D7D2FB4}"/>
          </ac:spMkLst>
        </pc:spChg>
        <pc:spChg chg="mod">
          <ac:chgData name="Duyên Lương" userId="3a9e482f-ceb4-484a-8eab-f708ff3e9a36" providerId="ADAL" clId="{F4DCA69A-4EEC-4F6B-A135-EBAB79276B9A}" dt="2023-11-12T05:47:47.279" v="3935" actId="21"/>
          <ac:spMkLst>
            <pc:docMk/>
            <pc:sldMk cId="3680985349" sldId="273"/>
            <ac:spMk id="10" creationId="{1CC2A0A0-19CA-F11B-299F-0BBF385DEBA6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11" creationId="{6035572F-2806-FDEF-33C1-F3F5C5869CA9}"/>
          </ac:spMkLst>
        </pc:spChg>
        <pc:spChg chg="mod">
          <ac:chgData name="Duyên Lương" userId="3a9e482f-ceb4-484a-8eab-f708ff3e9a36" providerId="ADAL" clId="{F4DCA69A-4EEC-4F6B-A135-EBAB79276B9A}" dt="2023-11-12T05:47:20.631" v="3931" actId="20577"/>
          <ac:spMkLst>
            <pc:docMk/>
            <pc:sldMk cId="3680985349" sldId="273"/>
            <ac:spMk id="12" creationId="{954B30A7-AA73-21ED-2226-B0185F96B4E8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13" creationId="{B844FA8D-BF31-637C-3C98-54F309BD2642}"/>
          </ac:spMkLst>
        </pc:spChg>
        <pc:spChg chg="mod">
          <ac:chgData name="Duyên Lương" userId="3a9e482f-ceb4-484a-8eab-f708ff3e9a36" providerId="ADAL" clId="{F4DCA69A-4EEC-4F6B-A135-EBAB79276B9A}" dt="2023-11-12T05:46:51.752" v="3898" actId="404"/>
          <ac:spMkLst>
            <pc:docMk/>
            <pc:sldMk cId="3680985349" sldId="273"/>
            <ac:spMk id="14" creationId="{03BD4325-9068-20AA-A065-A49CC89EC3FD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15" creationId="{BF3E0DA2-A00C-474D-B868-9CECE8D9E02E}"/>
          </ac:spMkLst>
        </pc:spChg>
        <pc:spChg chg="mod">
          <ac:chgData name="Duyên Lương" userId="3a9e482f-ceb4-484a-8eab-f708ff3e9a36" providerId="ADAL" clId="{F4DCA69A-4EEC-4F6B-A135-EBAB79276B9A}" dt="2023-11-12T05:46:46.483" v="3897" actId="403"/>
          <ac:spMkLst>
            <pc:docMk/>
            <pc:sldMk cId="3680985349" sldId="273"/>
            <ac:spMk id="16" creationId="{DCE5EA61-10B2-747D-42E8-0E0048F96DC3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17" creationId="{2E23580A-BA0B-9F97-452E-DCF0EC64C591}"/>
          </ac:spMkLst>
        </pc:spChg>
        <pc:spChg chg="mod">
          <ac:chgData name="Duyên Lương" userId="3a9e482f-ceb4-484a-8eab-f708ff3e9a36" providerId="ADAL" clId="{F4DCA69A-4EEC-4F6B-A135-EBAB79276B9A}" dt="2023-11-12T05:46:46.483" v="3897" actId="403"/>
          <ac:spMkLst>
            <pc:docMk/>
            <pc:sldMk cId="3680985349" sldId="273"/>
            <ac:spMk id="18" creationId="{A64D0C78-A127-8378-630F-8D369FC8E6AF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19" creationId="{32E171CF-3AD1-28AB-72C8-93A4A29CF6F7}"/>
          </ac:spMkLst>
        </pc:spChg>
        <pc:spChg chg="mod">
          <ac:chgData name="Duyên Lương" userId="3a9e482f-ceb4-484a-8eab-f708ff3e9a36" providerId="ADAL" clId="{F4DCA69A-4EEC-4F6B-A135-EBAB79276B9A}" dt="2023-11-12T05:46:46.483" v="3897" actId="403"/>
          <ac:spMkLst>
            <pc:docMk/>
            <pc:sldMk cId="3680985349" sldId="273"/>
            <ac:spMk id="20" creationId="{95990C19-53B3-69FE-2AA8-F18830598A4D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21" creationId="{D2F57141-1D4D-45AC-40F1-F84D5C5EF756}"/>
          </ac:spMkLst>
        </pc:spChg>
        <pc:spChg chg="mod">
          <ac:chgData name="Duyên Lương" userId="3a9e482f-ceb4-484a-8eab-f708ff3e9a36" providerId="ADAL" clId="{F4DCA69A-4EEC-4F6B-A135-EBAB79276B9A}" dt="2023-11-12T05:46:46.483" v="3897" actId="403"/>
          <ac:spMkLst>
            <pc:docMk/>
            <pc:sldMk cId="3680985349" sldId="273"/>
            <ac:spMk id="22" creationId="{9AC0D24D-1A0B-A4F2-C9B6-03896A1AB054}"/>
          </ac:spMkLst>
        </pc:spChg>
        <pc:spChg chg="mod">
          <ac:chgData name="Duyên Lương" userId="3a9e482f-ceb4-484a-8eab-f708ff3e9a36" providerId="ADAL" clId="{F4DCA69A-4EEC-4F6B-A135-EBAB79276B9A}" dt="2023-11-12T05:46:02.906" v="3891" actId="18245"/>
          <ac:spMkLst>
            <pc:docMk/>
            <pc:sldMk cId="3680985349" sldId="273"/>
            <ac:spMk id="23" creationId="{AA266F5D-842C-0EBE-42C6-D107E84ABC7C}"/>
          </ac:spMkLst>
        </pc:spChg>
        <pc:spChg chg="mod">
          <ac:chgData name="Duyên Lương" userId="3a9e482f-ceb4-484a-8eab-f708ff3e9a36" providerId="ADAL" clId="{F4DCA69A-4EEC-4F6B-A135-EBAB79276B9A}" dt="2023-11-12T05:46:46.483" v="3897" actId="403"/>
          <ac:spMkLst>
            <pc:docMk/>
            <pc:sldMk cId="3680985349" sldId="273"/>
            <ac:spMk id="24" creationId="{81ACAE87-C3A9-317D-1E0C-00E1B97C58AC}"/>
          </ac:spMkLst>
        </pc:spChg>
        <pc:spChg chg="mod">
          <ac:chgData name="Duyên Lương" userId="3a9e482f-ceb4-484a-8eab-f708ff3e9a36" providerId="ADAL" clId="{F4DCA69A-4EEC-4F6B-A135-EBAB79276B9A}" dt="2023-11-12T05:46:46.483" v="3897" actId="403"/>
          <ac:spMkLst>
            <pc:docMk/>
            <pc:sldMk cId="3680985349" sldId="273"/>
            <ac:spMk id="25" creationId="{E99F6079-5C1F-58D5-09F1-7974D8CA2024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27" creationId="{234ABA85-BCF3-A026-B94F-41BD93A2223A}"/>
          </ac:spMkLst>
        </pc:spChg>
        <pc:spChg chg="mod">
          <ac:chgData name="Duyên Lương" userId="3a9e482f-ceb4-484a-8eab-f708ff3e9a36" providerId="ADAL" clId="{F4DCA69A-4EEC-4F6B-A135-EBAB79276B9A}" dt="2023-11-12T05:54:54.718" v="4135" actId="207"/>
          <ac:spMkLst>
            <pc:docMk/>
            <pc:sldMk cId="3680985349" sldId="273"/>
            <ac:spMk id="28" creationId="{0D069B32-0F16-ECBE-B92F-B24902440B3A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29" creationId="{9C656CB6-F36E-753F-410A-B9F74C9CBA23}"/>
          </ac:spMkLst>
        </pc:spChg>
        <pc:spChg chg="mod">
          <ac:chgData name="Duyên Lương" userId="3a9e482f-ceb4-484a-8eab-f708ff3e9a36" providerId="ADAL" clId="{F4DCA69A-4EEC-4F6B-A135-EBAB79276B9A}" dt="2023-11-12T05:54:51.572" v="4134" actId="207"/>
          <ac:spMkLst>
            <pc:docMk/>
            <pc:sldMk cId="3680985349" sldId="273"/>
            <ac:spMk id="30" creationId="{317A2F35-7761-1DC0-3481-AEE17C14BC79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31" creationId="{56C49279-F663-0FD1-69E2-7AE08F3B9921}"/>
          </ac:spMkLst>
        </pc:spChg>
        <pc:spChg chg="mod">
          <ac:chgData name="Duyên Lương" userId="3a9e482f-ceb4-484a-8eab-f708ff3e9a36" providerId="ADAL" clId="{F4DCA69A-4EEC-4F6B-A135-EBAB79276B9A}" dt="2023-11-12T05:54:48.123" v="4133" actId="207"/>
          <ac:spMkLst>
            <pc:docMk/>
            <pc:sldMk cId="3680985349" sldId="273"/>
            <ac:spMk id="32" creationId="{4E27ACC9-FDD7-16BD-F959-1E83488E89B6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33" creationId="{E600C517-875D-9512-7F5F-CBD11E6DEE33}"/>
          </ac:spMkLst>
        </pc:spChg>
        <pc:spChg chg="mod">
          <ac:chgData name="Duyên Lương" userId="3a9e482f-ceb4-484a-8eab-f708ff3e9a36" providerId="ADAL" clId="{F4DCA69A-4EEC-4F6B-A135-EBAB79276B9A}" dt="2023-11-12T05:54:44.412" v="4132" actId="207"/>
          <ac:spMkLst>
            <pc:docMk/>
            <pc:sldMk cId="3680985349" sldId="273"/>
            <ac:spMk id="34" creationId="{D47954B2-6582-4544-AFC6-1537E17DD630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35" creationId="{B0E541A3-C903-2383-F971-A9677F0F9E66}"/>
          </ac:spMkLst>
        </pc:spChg>
        <pc:spChg chg="mod">
          <ac:chgData name="Duyên Lương" userId="3a9e482f-ceb4-484a-8eab-f708ff3e9a36" providerId="ADAL" clId="{F4DCA69A-4EEC-4F6B-A135-EBAB79276B9A}" dt="2023-11-12T05:54:26.967" v="4128" actId="207"/>
          <ac:spMkLst>
            <pc:docMk/>
            <pc:sldMk cId="3680985349" sldId="273"/>
            <ac:spMk id="36" creationId="{5245205C-5D58-D843-2315-934461F088E4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37" creationId="{4ED10D04-069C-CD57-5D3E-EC407FCBCAF8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38" creationId="{227FBFBC-AC9C-E794-020A-D5B0593DAC40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39" creationId="{9B609BBC-87DD-C6DC-F298-4CE3B9E5E6E7}"/>
          </ac:spMkLst>
        </pc:spChg>
        <pc:spChg chg="mod">
          <ac:chgData name="Duyên Lương" userId="3a9e482f-ceb4-484a-8eab-f708ff3e9a36" providerId="ADAL" clId="{F4DCA69A-4EEC-4F6B-A135-EBAB79276B9A}" dt="2023-11-12T05:54:32.418" v="4129" actId="207"/>
          <ac:spMkLst>
            <pc:docMk/>
            <pc:sldMk cId="3680985349" sldId="273"/>
            <ac:spMk id="40" creationId="{0E628B21-74D0-F7C1-ECDC-5D0CABD1C7FF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41" creationId="{45868817-9365-D204-6ABD-4D08BCAD36AC}"/>
          </ac:spMkLst>
        </pc:spChg>
        <pc:spChg chg="mod">
          <ac:chgData name="Duyên Lương" userId="3a9e482f-ceb4-484a-8eab-f708ff3e9a36" providerId="ADAL" clId="{F4DCA69A-4EEC-4F6B-A135-EBAB79276B9A}" dt="2023-11-12T05:54:35.986" v="4130" actId="207"/>
          <ac:spMkLst>
            <pc:docMk/>
            <pc:sldMk cId="3680985349" sldId="273"/>
            <ac:spMk id="42" creationId="{94A85D85-1716-1C86-BD33-EA40B1BE8D32}"/>
          </ac:spMkLst>
        </pc:spChg>
        <pc:spChg chg="mod">
          <ac:chgData name="Duyên Lương" userId="3a9e482f-ceb4-484a-8eab-f708ff3e9a36" providerId="ADAL" clId="{F4DCA69A-4EEC-4F6B-A135-EBAB79276B9A}" dt="2023-11-12T05:47:34.314" v="3932"/>
          <ac:spMkLst>
            <pc:docMk/>
            <pc:sldMk cId="3680985349" sldId="273"/>
            <ac:spMk id="43" creationId="{1663CF3E-6F08-FAFD-9F4A-91555C1F6AE4}"/>
          </ac:spMkLst>
        </pc:spChg>
        <pc:spChg chg="mod">
          <ac:chgData name="Duyên Lương" userId="3a9e482f-ceb4-484a-8eab-f708ff3e9a36" providerId="ADAL" clId="{F4DCA69A-4EEC-4F6B-A135-EBAB79276B9A}" dt="2023-11-12T05:54:21.950" v="4127" actId="207"/>
          <ac:spMkLst>
            <pc:docMk/>
            <pc:sldMk cId="3680985349" sldId="273"/>
            <ac:spMk id="44" creationId="{9D1F5730-6506-8D15-4D1F-8F93E8D9B984}"/>
          </ac:spMkLst>
        </pc:spChg>
        <pc:spChg chg="mod">
          <ac:chgData name="Duyên Lương" userId="3a9e482f-ceb4-484a-8eab-f708ff3e9a36" providerId="ADAL" clId="{F4DCA69A-4EEC-4F6B-A135-EBAB79276B9A}" dt="2023-11-12T05:54:19.124" v="4126" actId="207"/>
          <ac:spMkLst>
            <pc:docMk/>
            <pc:sldMk cId="3680985349" sldId="273"/>
            <ac:spMk id="45" creationId="{AB69A8A3-4D56-E07C-9AEE-4AD64F25895B}"/>
          </ac:spMkLst>
        </pc:spChg>
        <pc:spChg chg="add mod">
          <ac:chgData name="Duyên Lương" userId="3a9e482f-ceb4-484a-8eab-f708ff3e9a36" providerId="ADAL" clId="{F4DCA69A-4EEC-4F6B-A135-EBAB79276B9A}" dt="2023-11-12T05:50:48.045" v="4113" actId="20577"/>
          <ac:spMkLst>
            <pc:docMk/>
            <pc:sldMk cId="3680985349" sldId="273"/>
            <ac:spMk id="46" creationId="{17A6DF9A-4961-3A6B-653B-18F4902EE121}"/>
          </ac:spMkLst>
        </pc:spChg>
        <pc:grpChg chg="del mod">
          <ac:chgData name="Duyên Lương" userId="3a9e482f-ceb4-484a-8eab-f708ff3e9a36" providerId="ADAL" clId="{F4DCA69A-4EEC-4F6B-A135-EBAB79276B9A}" dt="2023-11-12T05:47:58.573" v="3938" actId="478"/>
          <ac:grpSpMkLst>
            <pc:docMk/>
            <pc:sldMk cId="3680985349" sldId="273"/>
            <ac:grpSpMk id="4" creationId="{8AED9281-A3D9-8A22-76FF-792A425E7F3B}"/>
          </ac:grpSpMkLst>
        </pc:grpChg>
        <pc:grpChg chg="add mod">
          <ac:chgData name="Duyên Lương" userId="3a9e482f-ceb4-484a-8eab-f708ff3e9a36" providerId="ADAL" clId="{F4DCA69A-4EEC-4F6B-A135-EBAB79276B9A}" dt="2023-11-12T05:48:04.603" v="3939" actId="1076"/>
          <ac:grpSpMkLst>
            <pc:docMk/>
            <pc:sldMk cId="3680985349" sldId="273"/>
            <ac:grpSpMk id="26" creationId="{F7E0BEA4-46DC-4011-C279-8D1D33ADB0DB}"/>
          </ac:grpSpMkLst>
        </pc:grpChg>
        <pc:graphicFrameChg chg="add del mod modGraphic">
          <ac:chgData name="Duyên Lương" userId="3a9e482f-ceb4-484a-8eab-f708ff3e9a36" providerId="ADAL" clId="{F4DCA69A-4EEC-4F6B-A135-EBAB79276B9A}" dt="2023-11-12T05:42:06.881" v="3513" actId="478"/>
          <ac:graphicFrameMkLst>
            <pc:docMk/>
            <pc:sldMk cId="3680985349" sldId="273"/>
            <ac:graphicFrameMk id="2" creationId="{CC86DB81-E6A6-3114-CED6-D593DC283748}"/>
          </ac:graphicFrameMkLst>
        </pc:graphicFrameChg>
        <pc:graphicFrameChg chg="add del mod modGraphic">
          <ac:chgData name="Duyên Lương" userId="3a9e482f-ceb4-484a-8eab-f708ff3e9a36" providerId="ADAL" clId="{F4DCA69A-4EEC-4F6B-A135-EBAB79276B9A}" dt="2023-11-12T05:46:02.906" v="3891" actId="18245"/>
          <ac:graphicFrameMkLst>
            <pc:docMk/>
            <pc:sldMk cId="3680985349" sldId="273"/>
            <ac:graphicFrameMk id="3" creationId="{58508422-82BE-2B0C-D9AE-30D5D4ABC373}"/>
          </ac:graphicFrameMkLst>
        </pc:graphicFrameChg>
      </pc:sldChg>
      <pc:sldChg chg="modSp mod">
        <pc:chgData name="Duyên Lương" userId="3a9e482f-ceb4-484a-8eab-f708ff3e9a36" providerId="ADAL" clId="{F4DCA69A-4EEC-4F6B-A135-EBAB79276B9A}" dt="2023-11-12T04:48:08.266" v="371" actId="1076"/>
        <pc:sldMkLst>
          <pc:docMk/>
          <pc:sldMk cId="1671446297" sldId="274"/>
        </pc:sldMkLst>
        <pc:spChg chg="mod">
          <ac:chgData name="Duyên Lương" userId="3a9e482f-ceb4-484a-8eab-f708ff3e9a36" providerId="ADAL" clId="{F4DCA69A-4EEC-4F6B-A135-EBAB79276B9A}" dt="2023-11-04T12:27:39.516" v="0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F4DCA69A-4EEC-4F6B-A135-EBAB79276B9A}" dt="2023-11-04T12:27:45.133" v="22" actId="20577"/>
          <ac:spMkLst>
            <pc:docMk/>
            <pc:sldMk cId="1671446297" sldId="274"/>
            <ac:spMk id="9" creationId="{3D56C823-4DD3-2744-17E1-A46C7290D96B}"/>
          </ac:spMkLst>
        </pc:spChg>
        <pc:spChg chg="mod">
          <ac:chgData name="Duyên Lương" userId="3a9e482f-ceb4-484a-8eab-f708ff3e9a36" providerId="ADAL" clId="{F4DCA69A-4EEC-4F6B-A135-EBAB79276B9A}" dt="2023-11-04T12:27:57.177" v="48" actId="14100"/>
          <ac:spMkLst>
            <pc:docMk/>
            <pc:sldMk cId="1671446297" sldId="274"/>
            <ac:spMk id="10" creationId="{F92A0F45-146A-8BFF-6553-20D992E76B42}"/>
          </ac:spMkLst>
        </pc:spChg>
        <pc:spChg chg="mod">
          <ac:chgData name="Duyên Lương" userId="3a9e482f-ceb4-484a-8eab-f708ff3e9a36" providerId="ADAL" clId="{F4DCA69A-4EEC-4F6B-A135-EBAB79276B9A}" dt="2023-11-12T04:48:07.675" v="370" actId="14100"/>
          <ac:spMkLst>
            <pc:docMk/>
            <pc:sldMk cId="1671446297" sldId="274"/>
            <ac:spMk id="11" creationId="{2CE5C951-EDAC-510B-E774-D91A675B9038}"/>
          </ac:spMkLst>
        </pc:spChg>
        <pc:spChg chg="mod">
          <ac:chgData name="Duyên Lương" userId="3a9e482f-ceb4-484a-8eab-f708ff3e9a36" providerId="ADAL" clId="{F4DCA69A-4EEC-4F6B-A135-EBAB79276B9A}" dt="2023-11-12T04:48:08.266" v="371" actId="1076"/>
          <ac:spMkLst>
            <pc:docMk/>
            <pc:sldMk cId="1671446297" sldId="274"/>
            <ac:spMk id="14" creationId="{409399F7-44CB-F8D5-78C2-4555DA974D89}"/>
          </ac:spMkLst>
        </pc:spChg>
      </pc:sldChg>
      <pc:sldChg chg="modSp mod modTransition">
        <pc:chgData name="Duyên Lương" userId="3a9e482f-ceb4-484a-8eab-f708ff3e9a36" providerId="ADAL" clId="{F4DCA69A-4EEC-4F6B-A135-EBAB79276B9A}" dt="2023-11-12T05:55:42.419" v="4149"/>
        <pc:sldMkLst>
          <pc:docMk/>
          <pc:sldMk cId="1250657594" sldId="317"/>
        </pc:sldMkLst>
        <pc:spChg chg="mod">
          <ac:chgData name="Duyên Lương" userId="3a9e482f-ceb4-484a-8eab-f708ff3e9a36" providerId="ADAL" clId="{F4DCA69A-4EEC-4F6B-A135-EBAB79276B9A}" dt="2023-11-12T05:06:48.901" v="2400" actId="20577"/>
          <ac:spMkLst>
            <pc:docMk/>
            <pc:sldMk cId="1250657594" sldId="317"/>
            <ac:spMk id="3" creationId="{0BAC5994-6BF9-AE41-AC48-5A10285266A3}"/>
          </ac:spMkLst>
        </pc:spChg>
      </pc:sldChg>
      <pc:sldChg chg="delSp modSp mod modTransition">
        <pc:chgData name="Duyên Lương" userId="3a9e482f-ceb4-484a-8eab-f708ff3e9a36" providerId="ADAL" clId="{F4DCA69A-4EEC-4F6B-A135-EBAB79276B9A}" dt="2023-11-13T00:18:51.616" v="4193" actId="113"/>
        <pc:sldMkLst>
          <pc:docMk/>
          <pc:sldMk cId="3608329759" sldId="324"/>
        </pc:sldMkLst>
        <pc:spChg chg="mod">
          <ac:chgData name="Duyên Lương" userId="3a9e482f-ceb4-484a-8eab-f708ff3e9a36" providerId="ADAL" clId="{F4DCA69A-4EEC-4F6B-A135-EBAB79276B9A}" dt="2023-11-13T00:18:16.827" v="4182" actId="1076"/>
          <ac:spMkLst>
            <pc:docMk/>
            <pc:sldMk cId="3608329759" sldId="324"/>
            <ac:spMk id="23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13T00:18:14.073" v="4181" actId="1076"/>
          <ac:spMkLst>
            <pc:docMk/>
            <pc:sldMk cId="3608329759" sldId="324"/>
            <ac:spMk id="24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13T00:18:24.743" v="4185" actId="1076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13T00:18:51.616" v="4193" actId="113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13T00:18:36.433" v="4189" actId="1076"/>
          <ac:spMkLst>
            <pc:docMk/>
            <pc:sldMk cId="3608329759" sldId="324"/>
            <ac:spMk id="27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04T12:28:36.133" v="114" actId="20577"/>
          <ac:spMkLst>
            <pc:docMk/>
            <pc:sldMk cId="3608329759" sldId="324"/>
            <ac:spMk id="31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13T00:18:38.276" v="4190" actId="14100"/>
          <ac:spMkLst>
            <pc:docMk/>
            <pc:sldMk cId="3608329759" sldId="324"/>
            <ac:spMk id="32" creationId="{00000000-0000-0000-0000-000000000000}"/>
          </ac:spMkLst>
        </pc:spChg>
        <pc:spChg chg="del">
          <ac:chgData name="Duyên Lương" userId="3a9e482f-ceb4-484a-8eab-f708ff3e9a36" providerId="ADAL" clId="{F4DCA69A-4EEC-4F6B-A135-EBAB79276B9A}" dt="2023-11-04T12:28:38.828" v="115" actId="478"/>
          <ac:spMkLst>
            <pc:docMk/>
            <pc:sldMk cId="3608329759" sldId="324"/>
            <ac:spMk id="34" creationId="{00000000-0000-0000-0000-000000000000}"/>
          </ac:spMkLst>
        </pc:spChg>
        <pc:spChg chg="del mod">
          <ac:chgData name="Duyên Lương" userId="3a9e482f-ceb4-484a-8eab-f708ff3e9a36" providerId="ADAL" clId="{F4DCA69A-4EEC-4F6B-A135-EBAB79276B9A}" dt="2023-11-04T12:29:12.997" v="150" actId="478"/>
          <ac:spMkLst>
            <pc:docMk/>
            <pc:sldMk cId="3608329759" sldId="324"/>
            <ac:spMk id="37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04T12:28:21.057" v="82" actId="14100"/>
          <ac:spMkLst>
            <pc:docMk/>
            <pc:sldMk cId="3608329759" sldId="324"/>
            <ac:spMk id="44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12T04:48:11.990" v="375" actId="20577"/>
          <ac:spMkLst>
            <pc:docMk/>
            <pc:sldMk cId="3608329759" sldId="324"/>
            <ac:spMk id="46" creationId="{00000000-0000-0000-0000-000000000000}"/>
          </ac:spMkLst>
        </pc:spChg>
        <pc:cxnChg chg="mod">
          <ac:chgData name="Duyên Lương" userId="3a9e482f-ceb4-484a-8eab-f708ff3e9a36" providerId="ADAL" clId="{F4DCA69A-4EEC-4F6B-A135-EBAB79276B9A}" dt="2023-11-13T00:18:16.827" v="4182" actId="1076"/>
          <ac:cxnSpMkLst>
            <pc:docMk/>
            <pc:sldMk cId="3608329759" sldId="324"/>
            <ac:cxnSpMk id="28" creationId="{00000000-0000-0000-0000-000000000000}"/>
          </ac:cxnSpMkLst>
        </pc:cxnChg>
        <pc:cxnChg chg="mod">
          <ac:chgData name="Duyên Lương" userId="3a9e482f-ceb4-484a-8eab-f708ff3e9a36" providerId="ADAL" clId="{F4DCA69A-4EEC-4F6B-A135-EBAB79276B9A}" dt="2023-11-13T00:18:16.827" v="4182" actId="1076"/>
          <ac:cxnSpMkLst>
            <pc:docMk/>
            <pc:sldMk cId="3608329759" sldId="324"/>
            <ac:cxnSpMk id="29" creationId="{00000000-0000-0000-0000-000000000000}"/>
          </ac:cxnSpMkLst>
        </pc:cxnChg>
        <pc:cxnChg chg="del mod">
          <ac:chgData name="Duyên Lương" userId="3a9e482f-ceb4-484a-8eab-f708ff3e9a36" providerId="ADAL" clId="{F4DCA69A-4EEC-4F6B-A135-EBAB79276B9A}" dt="2023-11-04T12:28:40.853" v="116" actId="478"/>
          <ac:cxnSpMkLst>
            <pc:docMk/>
            <pc:sldMk cId="3608329759" sldId="324"/>
            <ac:cxnSpMk id="33" creationId="{00000000-0000-0000-0000-000000000000}"/>
          </ac:cxnSpMkLst>
        </pc:cxnChg>
        <pc:cxnChg chg="mod">
          <ac:chgData name="Duyên Lương" userId="3a9e482f-ceb4-484a-8eab-f708ff3e9a36" providerId="ADAL" clId="{F4DCA69A-4EEC-4F6B-A135-EBAB79276B9A}" dt="2023-11-13T00:18:14.073" v="4181" actId="1076"/>
          <ac:cxnSpMkLst>
            <pc:docMk/>
            <pc:sldMk cId="3608329759" sldId="324"/>
            <ac:cxnSpMk id="35" creationId="{00000000-0000-0000-0000-000000000000}"/>
          </ac:cxnSpMkLst>
        </pc:cxnChg>
      </pc:sldChg>
      <pc:sldChg chg="modSp mod modTransition">
        <pc:chgData name="Duyên Lương" userId="3a9e482f-ceb4-484a-8eab-f708ff3e9a36" providerId="ADAL" clId="{F4DCA69A-4EEC-4F6B-A135-EBAB79276B9A}" dt="2023-11-12T05:55:40.370" v="4148"/>
        <pc:sldMkLst>
          <pc:docMk/>
          <pc:sldMk cId="2934437934" sldId="325"/>
        </pc:sldMkLst>
        <pc:spChg chg="mod">
          <ac:chgData name="Duyên Lương" userId="3a9e482f-ceb4-484a-8eab-f708ff3e9a36" providerId="ADAL" clId="{F4DCA69A-4EEC-4F6B-A135-EBAB79276B9A}" dt="2023-11-12T05:06:32.408" v="2364" actId="1076"/>
          <ac:spMkLst>
            <pc:docMk/>
            <pc:sldMk cId="2934437934" sldId="325"/>
            <ac:spMk id="3" creationId="{89FB7A97-2050-4E17-AB89-5199898D9829}"/>
          </ac:spMkLst>
        </pc:spChg>
      </pc:sldChg>
      <pc:sldChg chg="addSp delSp modSp mod delAnim modAnim">
        <pc:chgData name="Duyên Lương" userId="3a9e482f-ceb4-484a-8eab-f708ff3e9a36" providerId="ADAL" clId="{F4DCA69A-4EEC-4F6B-A135-EBAB79276B9A}" dt="2023-11-12T05:56:54.030" v="4153"/>
        <pc:sldMkLst>
          <pc:docMk/>
          <pc:sldMk cId="2096969684" sldId="332"/>
        </pc:sldMkLst>
        <pc:spChg chg="del">
          <ac:chgData name="Duyên Lương" userId="3a9e482f-ceb4-484a-8eab-f708ff3e9a36" providerId="ADAL" clId="{F4DCA69A-4EEC-4F6B-A135-EBAB79276B9A}" dt="2023-11-12T04:49:42.954" v="377" actId="478"/>
          <ac:spMkLst>
            <pc:docMk/>
            <pc:sldMk cId="2096969684" sldId="332"/>
            <ac:spMk id="2" creationId="{00000000-0000-0000-0000-000000000000}"/>
          </ac:spMkLst>
        </pc:spChg>
        <pc:spChg chg="mod">
          <ac:chgData name="Duyên Lương" userId="3a9e482f-ceb4-484a-8eab-f708ff3e9a36" providerId="ADAL" clId="{F4DCA69A-4EEC-4F6B-A135-EBAB79276B9A}" dt="2023-11-04T12:30:24.525" v="194" actId="20577"/>
          <ac:spMkLst>
            <pc:docMk/>
            <pc:sldMk cId="2096969684" sldId="332"/>
            <ac:spMk id="5" creationId="{20EB7AED-E3AA-74AD-FB36-652E860E19A6}"/>
          </ac:spMkLst>
        </pc:spChg>
        <pc:spChg chg="add mod">
          <ac:chgData name="Duyên Lương" userId="3a9e482f-ceb4-484a-8eab-f708ff3e9a36" providerId="ADAL" clId="{F4DCA69A-4EEC-4F6B-A135-EBAB79276B9A}" dt="2023-11-12T04:51:13.365" v="408" actId="1076"/>
          <ac:spMkLst>
            <pc:docMk/>
            <pc:sldMk cId="2096969684" sldId="332"/>
            <ac:spMk id="6" creationId="{0F51624E-4087-E641-C68C-B843CCEBCC94}"/>
          </ac:spMkLst>
        </pc:spChg>
        <pc:spChg chg="del">
          <ac:chgData name="Duyên Lương" userId="3a9e482f-ceb4-484a-8eab-f708ff3e9a36" providerId="ADAL" clId="{F4DCA69A-4EEC-4F6B-A135-EBAB79276B9A}" dt="2023-11-12T04:49:41.996" v="376" actId="478"/>
          <ac:spMkLst>
            <pc:docMk/>
            <pc:sldMk cId="2096969684" sldId="332"/>
            <ac:spMk id="7" creationId="{00000000-0000-0000-0000-000000000000}"/>
          </ac:spMkLst>
        </pc:spChg>
        <pc:spChg chg="add mod">
          <ac:chgData name="Duyên Lương" userId="3a9e482f-ceb4-484a-8eab-f708ff3e9a36" providerId="ADAL" clId="{F4DCA69A-4EEC-4F6B-A135-EBAB79276B9A}" dt="2023-11-12T05:19:51.539" v="2674" actId="1076"/>
          <ac:spMkLst>
            <pc:docMk/>
            <pc:sldMk cId="2096969684" sldId="332"/>
            <ac:spMk id="8" creationId="{55CDFBE2-8625-C11A-E696-5A0FC241818D}"/>
          </ac:spMkLst>
        </pc:spChg>
        <pc:spChg chg="add mod">
          <ac:chgData name="Duyên Lương" userId="3a9e482f-ceb4-484a-8eab-f708ff3e9a36" providerId="ADAL" clId="{F4DCA69A-4EEC-4F6B-A135-EBAB79276B9A}" dt="2023-11-12T05:20:52.364" v="2710" actId="1076"/>
          <ac:spMkLst>
            <pc:docMk/>
            <pc:sldMk cId="2096969684" sldId="332"/>
            <ac:spMk id="9" creationId="{57DAC63F-B091-4B9C-3338-838E9898298F}"/>
          </ac:spMkLst>
        </pc:spChg>
        <pc:spChg chg="del">
          <ac:chgData name="Duyên Lương" userId="3a9e482f-ceb4-484a-8eab-f708ff3e9a36" providerId="ADAL" clId="{F4DCA69A-4EEC-4F6B-A135-EBAB79276B9A}" dt="2023-11-12T04:49:44.333" v="379" actId="478"/>
          <ac:spMkLst>
            <pc:docMk/>
            <pc:sldMk cId="2096969684" sldId="332"/>
            <ac:spMk id="12" creationId="{00000000-0000-0000-0000-000000000000}"/>
          </ac:spMkLst>
        </pc:spChg>
        <pc:picChg chg="del">
          <ac:chgData name="Duyên Lương" userId="3a9e482f-ceb4-484a-8eab-f708ff3e9a36" providerId="ADAL" clId="{F4DCA69A-4EEC-4F6B-A135-EBAB79276B9A}" dt="2023-11-12T04:49:43.344" v="378" actId="478"/>
          <ac:picMkLst>
            <pc:docMk/>
            <pc:sldMk cId="2096969684" sldId="332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F4DCA69A-4EEC-4F6B-A135-EBAB79276B9A}" dt="2023-11-12T05:56:31.092" v="4151" actId="1076"/>
          <ac:picMkLst>
            <pc:docMk/>
            <pc:sldMk cId="2096969684" sldId="332"/>
            <ac:picMk id="25" creationId="{B78E4165-3B80-46BD-295F-A7EE0F121BCD}"/>
          </ac:picMkLst>
        </pc:picChg>
        <pc:picChg chg="del">
          <ac:chgData name="Duyên Lương" userId="3a9e482f-ceb4-484a-8eab-f708ff3e9a36" providerId="ADAL" clId="{F4DCA69A-4EEC-4F6B-A135-EBAB79276B9A}" dt="2023-11-12T04:49:44.709" v="380" actId="478"/>
          <ac:picMkLst>
            <pc:docMk/>
            <pc:sldMk cId="2096969684" sldId="332"/>
            <ac:picMk id="2052" creationId="{00000000-0000-0000-0000-000000000000}"/>
          </ac:picMkLst>
        </pc:picChg>
        <pc:cxnChg chg="add mod">
          <ac:chgData name="Duyên Lương" userId="3a9e482f-ceb4-484a-8eab-f708ff3e9a36" providerId="ADAL" clId="{F4DCA69A-4EEC-4F6B-A135-EBAB79276B9A}" dt="2023-11-12T05:22:38.103" v="2741" actId="1036"/>
          <ac:cxnSpMkLst>
            <pc:docMk/>
            <pc:sldMk cId="2096969684" sldId="332"/>
            <ac:cxnSpMk id="11" creationId="{E62CC0BA-D6F9-D67B-A077-297940BAE50D}"/>
          </ac:cxnSpMkLst>
        </pc:cxnChg>
        <pc:cxnChg chg="add mod">
          <ac:chgData name="Duyên Lương" userId="3a9e482f-ceb4-484a-8eab-f708ff3e9a36" providerId="ADAL" clId="{F4DCA69A-4EEC-4F6B-A135-EBAB79276B9A}" dt="2023-11-12T05:21:45.891" v="2721" actId="14100"/>
          <ac:cxnSpMkLst>
            <pc:docMk/>
            <pc:sldMk cId="2096969684" sldId="332"/>
            <ac:cxnSpMk id="13" creationId="{EF4BA3E9-8842-ED61-D80A-29C3233A2F8A}"/>
          </ac:cxnSpMkLst>
        </pc:cxnChg>
        <pc:cxnChg chg="add mod">
          <ac:chgData name="Duyên Lương" userId="3a9e482f-ceb4-484a-8eab-f708ff3e9a36" providerId="ADAL" clId="{F4DCA69A-4EEC-4F6B-A135-EBAB79276B9A}" dt="2023-11-12T05:21:53.084" v="2724" actId="14100"/>
          <ac:cxnSpMkLst>
            <pc:docMk/>
            <pc:sldMk cId="2096969684" sldId="332"/>
            <ac:cxnSpMk id="15" creationId="{A3E78CB2-F89B-6D98-BE82-2489FDDB8A67}"/>
          </ac:cxnSpMkLst>
        </pc:cxnChg>
        <pc:cxnChg chg="add mod">
          <ac:chgData name="Duyên Lương" userId="3a9e482f-ceb4-484a-8eab-f708ff3e9a36" providerId="ADAL" clId="{F4DCA69A-4EEC-4F6B-A135-EBAB79276B9A}" dt="2023-11-12T05:21:59.673" v="2727" actId="14100"/>
          <ac:cxnSpMkLst>
            <pc:docMk/>
            <pc:sldMk cId="2096969684" sldId="332"/>
            <ac:cxnSpMk id="17" creationId="{FCC5BAA0-54C9-A71B-BFB0-8E85C8D89D43}"/>
          </ac:cxnSpMkLst>
        </pc:cxnChg>
        <pc:cxnChg chg="add mod">
          <ac:chgData name="Duyên Lương" userId="3a9e482f-ceb4-484a-8eab-f708ff3e9a36" providerId="ADAL" clId="{F4DCA69A-4EEC-4F6B-A135-EBAB79276B9A}" dt="2023-11-12T05:22:31.943" v="2738" actId="14100"/>
          <ac:cxnSpMkLst>
            <pc:docMk/>
            <pc:sldMk cId="2096969684" sldId="332"/>
            <ac:cxnSpMk id="19" creationId="{11CCD684-111F-BCBF-ED8E-27D58C98587E}"/>
          </ac:cxnSpMkLst>
        </pc:cxnChg>
        <pc:cxnChg chg="add mod">
          <ac:chgData name="Duyên Lương" userId="3a9e482f-ceb4-484a-8eab-f708ff3e9a36" providerId="ADAL" clId="{F4DCA69A-4EEC-4F6B-A135-EBAB79276B9A}" dt="2023-11-12T05:22:21.002" v="2735" actId="14100"/>
          <ac:cxnSpMkLst>
            <pc:docMk/>
            <pc:sldMk cId="2096969684" sldId="332"/>
            <ac:cxnSpMk id="21" creationId="{85ABE52E-A5CE-3EE6-2859-E12421F40A85}"/>
          </ac:cxnSpMkLst>
        </pc:cxnChg>
        <pc:cxnChg chg="add mod">
          <ac:chgData name="Duyên Lương" userId="3a9e482f-ceb4-484a-8eab-f708ff3e9a36" providerId="ADAL" clId="{F4DCA69A-4EEC-4F6B-A135-EBAB79276B9A}" dt="2023-11-12T05:22:34.566" v="2739" actId="1076"/>
          <ac:cxnSpMkLst>
            <pc:docMk/>
            <pc:sldMk cId="2096969684" sldId="332"/>
            <ac:cxnSpMk id="23" creationId="{16DB5B5E-5959-D009-E8C4-3272C3797196}"/>
          </ac:cxnSpMkLst>
        </pc:cxnChg>
      </pc:sldChg>
      <pc:sldChg chg="addSp delSp modSp mod modTransition modAnim">
        <pc:chgData name="Duyên Lương" userId="3a9e482f-ceb4-484a-8eab-f708ff3e9a36" providerId="ADAL" clId="{F4DCA69A-4EEC-4F6B-A135-EBAB79276B9A}" dt="2023-11-12T05:55:14.453" v="4141"/>
        <pc:sldMkLst>
          <pc:docMk/>
          <pc:sldMk cId="1928964287" sldId="333"/>
        </pc:sldMkLst>
        <pc:spChg chg="add mod">
          <ac:chgData name="Duyên Lương" userId="3a9e482f-ceb4-484a-8eab-f708ff3e9a36" providerId="ADAL" clId="{F4DCA69A-4EEC-4F6B-A135-EBAB79276B9A}" dt="2023-11-12T04:51:20.464" v="420" actId="20577"/>
          <ac:spMkLst>
            <pc:docMk/>
            <pc:sldMk cId="1928964287" sldId="333"/>
            <ac:spMk id="2" creationId="{122CF936-CB37-C988-C5DE-C9A580DDB9B1}"/>
          </ac:spMkLst>
        </pc:spChg>
        <pc:spChg chg="add mod">
          <ac:chgData name="Duyên Lương" userId="3a9e482f-ceb4-484a-8eab-f708ff3e9a36" providerId="ADAL" clId="{F4DCA69A-4EEC-4F6B-A135-EBAB79276B9A}" dt="2023-11-12T04:57:47.336" v="1164" actId="20577"/>
          <ac:spMkLst>
            <pc:docMk/>
            <pc:sldMk cId="1928964287" sldId="333"/>
            <ac:spMk id="3" creationId="{77797CF4-265C-C340-1A48-55FB301FB18C}"/>
          </ac:spMkLst>
        </pc:spChg>
        <pc:spChg chg="mod">
          <ac:chgData name="Duyên Lương" userId="3a9e482f-ceb4-484a-8eab-f708ff3e9a36" providerId="ADAL" clId="{F4DCA69A-4EEC-4F6B-A135-EBAB79276B9A}" dt="2023-11-04T12:30:34.013" v="214" actId="20577"/>
          <ac:spMkLst>
            <pc:docMk/>
            <pc:sldMk cId="1928964287" sldId="333"/>
            <ac:spMk id="5" creationId="{20EB7AED-E3AA-74AD-FB36-652E860E19A6}"/>
          </ac:spMkLst>
        </pc:spChg>
        <pc:spChg chg="add mod">
          <ac:chgData name="Duyên Lương" userId="3a9e482f-ceb4-484a-8eab-f708ff3e9a36" providerId="ADAL" clId="{F4DCA69A-4EEC-4F6B-A135-EBAB79276B9A}" dt="2023-11-12T05:10:44.789" v="2445" actId="207"/>
          <ac:spMkLst>
            <pc:docMk/>
            <pc:sldMk cId="1928964287" sldId="333"/>
            <ac:spMk id="7" creationId="{846CF996-8980-7E2E-2AC7-2EF5BBD0E0A6}"/>
          </ac:spMkLst>
        </pc:spChg>
        <pc:graphicFrameChg chg="del modGraphic">
          <ac:chgData name="Duyên Lương" userId="3a9e482f-ceb4-484a-8eab-f708ff3e9a36" providerId="ADAL" clId="{F4DCA69A-4EEC-4F6B-A135-EBAB79276B9A}" dt="2023-11-12T04:49:46.796" v="382" actId="478"/>
          <ac:graphicFrameMkLst>
            <pc:docMk/>
            <pc:sldMk cId="1928964287" sldId="333"/>
            <ac:graphicFrameMk id="6" creationId="{65C3BE11-7245-A261-E500-85D5C0DFCC7D}"/>
          </ac:graphicFrameMkLst>
        </pc:graphicFrameChg>
      </pc:sldChg>
      <pc:sldChg chg="addSp delSp modSp mod modTransition modAnim">
        <pc:chgData name="Duyên Lương" userId="3a9e482f-ceb4-484a-8eab-f708ff3e9a36" providerId="ADAL" clId="{F4DCA69A-4EEC-4F6B-A135-EBAB79276B9A}" dt="2023-11-12T05:55:36.793" v="4147"/>
        <pc:sldMkLst>
          <pc:docMk/>
          <pc:sldMk cId="4289893766" sldId="334"/>
        </pc:sldMkLst>
        <pc:spChg chg="del">
          <ac:chgData name="Duyên Lương" userId="3a9e482f-ceb4-484a-8eab-f708ff3e9a36" providerId="ADAL" clId="{F4DCA69A-4EEC-4F6B-A135-EBAB79276B9A}" dt="2023-11-12T05:02:44.750" v="2043" actId="478"/>
          <ac:spMkLst>
            <pc:docMk/>
            <pc:sldMk cId="4289893766" sldId="334"/>
            <ac:spMk id="2" creationId="{917F6471-5CB6-11D2-4585-7632FA9F3B87}"/>
          </ac:spMkLst>
        </pc:spChg>
        <pc:spChg chg="del">
          <ac:chgData name="Duyên Lương" userId="3a9e482f-ceb4-484a-8eab-f708ff3e9a36" providerId="ADAL" clId="{F4DCA69A-4EEC-4F6B-A135-EBAB79276B9A}" dt="2023-11-12T05:02:42.789" v="2042" actId="478"/>
          <ac:spMkLst>
            <pc:docMk/>
            <pc:sldMk cId="4289893766" sldId="334"/>
            <ac:spMk id="3" creationId="{535E2CFB-B713-EF39-A01D-8A5AC43DF1BD}"/>
          </ac:spMkLst>
        </pc:spChg>
        <pc:spChg chg="del mod">
          <ac:chgData name="Duyên Lương" userId="3a9e482f-ceb4-484a-8eab-f708ff3e9a36" providerId="ADAL" clId="{F4DCA69A-4EEC-4F6B-A135-EBAB79276B9A}" dt="2023-11-12T05:05:14.854" v="2345" actId="478"/>
          <ac:spMkLst>
            <pc:docMk/>
            <pc:sldMk cId="4289893766" sldId="334"/>
            <ac:spMk id="4" creationId="{4A7BFE80-4B77-698E-BE4F-34EAF1232090}"/>
          </ac:spMkLst>
        </pc:spChg>
        <pc:spChg chg="mod">
          <ac:chgData name="Duyên Lương" userId="3a9e482f-ceb4-484a-8eab-f708ff3e9a36" providerId="ADAL" clId="{F4DCA69A-4EEC-4F6B-A135-EBAB79276B9A}" dt="2023-11-04T12:30:41.106" v="221" actId="20577"/>
          <ac:spMkLst>
            <pc:docMk/>
            <pc:sldMk cId="4289893766" sldId="334"/>
            <ac:spMk id="6" creationId="{568C4E3F-0596-A8E5-A5EA-CACE507F817F}"/>
          </ac:spMkLst>
        </pc:spChg>
        <pc:spChg chg="add mod">
          <ac:chgData name="Duyên Lương" userId="3a9e482f-ceb4-484a-8eab-f708ff3e9a36" providerId="ADAL" clId="{F4DCA69A-4EEC-4F6B-A135-EBAB79276B9A}" dt="2023-11-12T05:05:49.258" v="2353" actId="1076"/>
          <ac:spMkLst>
            <pc:docMk/>
            <pc:sldMk cId="4289893766" sldId="334"/>
            <ac:spMk id="7" creationId="{47841DDC-C6DB-3F8F-DC7D-36EBCB8E0E33}"/>
          </ac:spMkLst>
        </pc:spChg>
        <pc:spChg chg="add mod">
          <ac:chgData name="Duyên Lương" userId="3a9e482f-ceb4-484a-8eab-f708ff3e9a36" providerId="ADAL" clId="{F4DCA69A-4EEC-4F6B-A135-EBAB79276B9A}" dt="2023-11-12T05:05:40.261" v="2351" actId="403"/>
          <ac:spMkLst>
            <pc:docMk/>
            <pc:sldMk cId="4289893766" sldId="334"/>
            <ac:spMk id="8" creationId="{B3F29517-BCAD-D989-D9B7-0A0B1236A908}"/>
          </ac:spMkLst>
        </pc:spChg>
      </pc:sldChg>
      <pc:sldChg chg="modSp del mod">
        <pc:chgData name="Duyên Lương" userId="3a9e482f-ceb4-484a-8eab-f708ff3e9a36" providerId="ADAL" clId="{F4DCA69A-4EEC-4F6B-A135-EBAB79276B9A}" dt="2023-11-12T05:05:54.555" v="2354" actId="47"/>
        <pc:sldMkLst>
          <pc:docMk/>
          <pc:sldMk cId="3578766765" sldId="335"/>
        </pc:sldMkLst>
        <pc:spChg chg="mod">
          <ac:chgData name="Duyên Lương" userId="3a9e482f-ceb4-484a-8eab-f708ff3e9a36" providerId="ADAL" clId="{F4DCA69A-4EEC-4F6B-A135-EBAB79276B9A}" dt="2023-11-04T12:30:48.687" v="234" actId="20577"/>
          <ac:spMkLst>
            <pc:docMk/>
            <pc:sldMk cId="3578766765" sldId="335"/>
            <ac:spMk id="6" creationId="{568C4E3F-0596-A8E5-A5EA-CACE507F817F}"/>
          </ac:spMkLst>
        </pc:spChg>
      </pc:sldChg>
      <pc:sldChg chg="addSp modSp add mod modTransition modAnim">
        <pc:chgData name="Duyên Lương" userId="3a9e482f-ceb4-484a-8eab-f708ff3e9a36" providerId="ADAL" clId="{F4DCA69A-4EEC-4F6B-A135-EBAB79276B9A}" dt="2023-11-12T05:55:26.706" v="4144"/>
        <pc:sldMkLst>
          <pc:docMk/>
          <pc:sldMk cId="1314593189" sldId="336"/>
        </pc:sldMkLst>
        <pc:spChg chg="add mod">
          <ac:chgData name="Duyên Lương" userId="3a9e482f-ceb4-484a-8eab-f708ff3e9a36" providerId="ADAL" clId="{F4DCA69A-4EEC-4F6B-A135-EBAB79276B9A}" dt="2023-11-12T04:51:25.482" v="427" actId="20577"/>
          <ac:spMkLst>
            <pc:docMk/>
            <pc:sldMk cId="1314593189" sldId="336"/>
            <ac:spMk id="2" creationId="{8794482A-8C62-80F8-BA95-DC3ED3562226}"/>
          </ac:spMkLst>
        </pc:spChg>
        <pc:spChg chg="add mod">
          <ac:chgData name="Duyên Lương" userId="3a9e482f-ceb4-484a-8eab-f708ff3e9a36" providerId="ADAL" clId="{F4DCA69A-4EEC-4F6B-A135-EBAB79276B9A}" dt="2023-11-12T05:00:18.320" v="1680" actId="20577"/>
          <ac:spMkLst>
            <pc:docMk/>
            <pc:sldMk cId="1314593189" sldId="336"/>
            <ac:spMk id="3" creationId="{C197B069-F4E7-4594-CD87-D970EDF158FA}"/>
          </ac:spMkLst>
        </pc:spChg>
        <pc:spChg chg="add mod">
          <ac:chgData name="Duyên Lương" userId="3a9e482f-ceb4-484a-8eab-f708ff3e9a36" providerId="ADAL" clId="{F4DCA69A-4EEC-4F6B-A135-EBAB79276B9A}" dt="2023-11-12T05:25:01.930" v="2771" actId="1076"/>
          <ac:spMkLst>
            <pc:docMk/>
            <pc:sldMk cId="1314593189" sldId="336"/>
            <ac:spMk id="6" creationId="{D081AD20-AE6A-4F43-066D-94907046F4ED}"/>
          </ac:spMkLst>
        </pc:spChg>
      </pc:sldChg>
      <pc:sldChg chg="addSp modSp mod modTransition modAnim">
        <pc:chgData name="Duyên Lương" userId="3a9e482f-ceb4-484a-8eab-f708ff3e9a36" providerId="ADAL" clId="{F4DCA69A-4EEC-4F6B-A135-EBAB79276B9A}" dt="2023-11-12T05:59:49.780" v="4170"/>
        <pc:sldMkLst>
          <pc:docMk/>
          <pc:sldMk cId="1139620558" sldId="337"/>
        </pc:sldMkLst>
        <pc:spChg chg="mod">
          <ac:chgData name="Duyên Lương" userId="3a9e482f-ceb4-484a-8eab-f708ff3e9a36" providerId="ADAL" clId="{F4DCA69A-4EEC-4F6B-A135-EBAB79276B9A}" dt="2023-11-12T05:18:43.153" v="2652" actId="20577"/>
          <ac:spMkLst>
            <pc:docMk/>
            <pc:sldMk cId="1139620558" sldId="337"/>
            <ac:spMk id="3" creationId="{77797CF4-265C-C340-1A48-55FB301FB18C}"/>
          </ac:spMkLst>
        </pc:spChg>
        <pc:spChg chg="add mod">
          <ac:chgData name="Duyên Lương" userId="3a9e482f-ceb4-484a-8eab-f708ff3e9a36" providerId="ADAL" clId="{F4DCA69A-4EEC-4F6B-A135-EBAB79276B9A}" dt="2023-11-12T05:19:04.634" v="2658" actId="1076"/>
          <ac:spMkLst>
            <pc:docMk/>
            <pc:sldMk cId="1139620558" sldId="337"/>
            <ac:spMk id="6" creationId="{655E5FB3-B258-ABD7-8013-D2349776C585}"/>
          </ac:spMkLst>
        </pc:spChg>
        <pc:spChg chg="mod">
          <ac:chgData name="Duyên Lương" userId="3a9e482f-ceb4-484a-8eab-f708ff3e9a36" providerId="ADAL" clId="{F4DCA69A-4EEC-4F6B-A135-EBAB79276B9A}" dt="2023-11-12T05:18:49.527" v="2653" actId="1076"/>
          <ac:spMkLst>
            <pc:docMk/>
            <pc:sldMk cId="1139620558" sldId="337"/>
            <ac:spMk id="7" creationId="{846CF996-8980-7E2E-2AC7-2EF5BBD0E0A6}"/>
          </ac:spMkLst>
        </pc:spChg>
        <pc:spChg chg="add mod">
          <ac:chgData name="Duyên Lương" userId="3a9e482f-ceb4-484a-8eab-f708ff3e9a36" providerId="ADAL" clId="{F4DCA69A-4EEC-4F6B-A135-EBAB79276B9A}" dt="2023-11-12T05:19:09.787" v="2661" actId="14100"/>
          <ac:spMkLst>
            <pc:docMk/>
            <pc:sldMk cId="1139620558" sldId="337"/>
            <ac:spMk id="8" creationId="{6FCBC14E-045F-3A6F-FF64-E0FF76C93C0F}"/>
          </ac:spMkLst>
        </pc:spChg>
        <pc:spChg chg="add mod">
          <ac:chgData name="Duyên Lương" userId="3a9e482f-ceb4-484a-8eab-f708ff3e9a36" providerId="ADAL" clId="{F4DCA69A-4EEC-4F6B-A135-EBAB79276B9A}" dt="2023-11-12T05:19:14.871" v="2664" actId="14100"/>
          <ac:spMkLst>
            <pc:docMk/>
            <pc:sldMk cId="1139620558" sldId="337"/>
            <ac:spMk id="9" creationId="{6DD65BD4-7423-BD28-EE0F-6298FD369A33}"/>
          </ac:spMkLst>
        </pc:spChg>
        <pc:spChg chg="add mod">
          <ac:chgData name="Duyên Lương" userId="3a9e482f-ceb4-484a-8eab-f708ff3e9a36" providerId="ADAL" clId="{F4DCA69A-4EEC-4F6B-A135-EBAB79276B9A}" dt="2023-11-12T05:19:22.952" v="2667" actId="14100"/>
          <ac:spMkLst>
            <pc:docMk/>
            <pc:sldMk cId="1139620558" sldId="337"/>
            <ac:spMk id="10" creationId="{188B438A-7187-02E8-B574-59C898F6CD68}"/>
          </ac:spMkLst>
        </pc:spChg>
      </pc:sldChg>
      <pc:sldChg chg="del">
        <pc:chgData name="Duyên Lương" userId="3a9e482f-ceb4-484a-8eab-f708ff3e9a36" providerId="ADAL" clId="{F4DCA69A-4EEC-4F6B-A135-EBAB79276B9A}" dt="2023-11-12T05:18:27.605" v="2617" actId="47"/>
        <pc:sldMkLst>
          <pc:docMk/>
          <pc:sldMk cId="2328256167" sldId="337"/>
        </pc:sldMkLst>
      </pc:sldChg>
      <pc:sldChg chg="add del">
        <pc:chgData name="Duyên Lương" userId="3a9e482f-ceb4-484a-8eab-f708ff3e9a36" providerId="ADAL" clId="{F4DCA69A-4EEC-4F6B-A135-EBAB79276B9A}" dt="2023-11-12T05:18:23.649" v="2616" actId="2696"/>
        <pc:sldMkLst>
          <pc:docMk/>
          <pc:sldMk cId="3135513412" sldId="337"/>
        </pc:sldMkLst>
      </pc:sldChg>
      <pc:sldChg chg="add del">
        <pc:chgData name="Duyên Lương" userId="3a9e482f-ceb4-484a-8eab-f708ff3e9a36" providerId="ADAL" clId="{F4DCA69A-4EEC-4F6B-A135-EBAB79276B9A}" dt="2023-11-12T04:51:28.472" v="428" actId="47"/>
        <pc:sldMkLst>
          <pc:docMk/>
          <pc:sldMk cId="3377379388" sldId="337"/>
        </pc:sldMkLst>
      </pc:sldChg>
      <pc:sldChg chg="addSp modSp add mod modTransition modAnim">
        <pc:chgData name="Duyên Lương" userId="3a9e482f-ceb4-484a-8eab-f708ff3e9a36" providerId="ADAL" clId="{F4DCA69A-4EEC-4F6B-A135-EBAB79276B9A}" dt="2023-11-12T05:55:29.271" v="4145"/>
        <pc:sldMkLst>
          <pc:docMk/>
          <pc:sldMk cId="1354825947" sldId="338"/>
        </pc:sldMkLst>
        <pc:spChg chg="mod">
          <ac:chgData name="Duyên Lương" userId="3a9e482f-ceb4-484a-8eab-f708ff3e9a36" providerId="ADAL" clId="{F4DCA69A-4EEC-4F6B-A135-EBAB79276B9A}" dt="2023-11-12T05:25:24.286" v="2775" actId="1076"/>
          <ac:spMkLst>
            <pc:docMk/>
            <pc:sldMk cId="1354825947" sldId="338"/>
            <ac:spMk id="6" creationId="{D081AD20-AE6A-4F43-066D-94907046F4ED}"/>
          </ac:spMkLst>
        </pc:spChg>
        <pc:spChg chg="add mod">
          <ac:chgData name="Duyên Lương" userId="3a9e482f-ceb4-484a-8eab-f708ff3e9a36" providerId="ADAL" clId="{F4DCA69A-4EEC-4F6B-A135-EBAB79276B9A}" dt="2023-11-12T05:25:48.017" v="2777" actId="1076"/>
          <ac:spMkLst>
            <pc:docMk/>
            <pc:sldMk cId="1354825947" sldId="338"/>
            <ac:spMk id="7" creationId="{E9BC425D-11E8-E3EA-8922-F1AB2FE94291}"/>
          </ac:spMkLst>
        </pc:spChg>
        <pc:spChg chg="add mod">
          <ac:chgData name="Duyên Lương" userId="3a9e482f-ceb4-484a-8eab-f708ff3e9a36" providerId="ADAL" clId="{F4DCA69A-4EEC-4F6B-A135-EBAB79276B9A}" dt="2023-11-12T05:29:22.649" v="2886" actId="1076"/>
          <ac:spMkLst>
            <pc:docMk/>
            <pc:sldMk cId="1354825947" sldId="338"/>
            <ac:spMk id="8" creationId="{C061F95F-715A-9403-858C-9E984D274CAA}"/>
          </ac:spMkLst>
        </pc:spChg>
      </pc:sldChg>
      <pc:sldChg chg="add del">
        <pc:chgData name="Duyên Lương" userId="3a9e482f-ceb4-484a-8eab-f708ff3e9a36" providerId="ADAL" clId="{F4DCA69A-4EEC-4F6B-A135-EBAB79276B9A}" dt="2023-11-12T04:51:29.857" v="429" actId="47"/>
        <pc:sldMkLst>
          <pc:docMk/>
          <pc:sldMk cId="3805802077" sldId="338"/>
        </pc:sldMkLst>
      </pc:sldChg>
      <pc:sldChg chg="modSp add mod modTransition modAnim">
        <pc:chgData name="Duyên Lương" userId="3a9e482f-ceb4-484a-8eab-f708ff3e9a36" providerId="ADAL" clId="{F4DCA69A-4EEC-4F6B-A135-EBAB79276B9A}" dt="2023-11-12T05:55:33.127" v="4146"/>
        <pc:sldMkLst>
          <pc:docMk/>
          <pc:sldMk cId="392724930" sldId="339"/>
        </pc:sldMkLst>
        <pc:spChg chg="mod">
          <ac:chgData name="Duyên Lương" userId="3a9e482f-ceb4-484a-8eab-f708ff3e9a36" providerId="ADAL" clId="{F4DCA69A-4EEC-4F6B-A135-EBAB79276B9A}" dt="2023-11-12T05:28:39.620" v="2861" actId="403"/>
          <ac:spMkLst>
            <pc:docMk/>
            <pc:sldMk cId="392724930" sldId="339"/>
            <ac:spMk id="6" creationId="{D081AD20-AE6A-4F43-066D-94907046F4ED}"/>
          </ac:spMkLst>
        </pc:spChg>
        <pc:spChg chg="mod">
          <ac:chgData name="Duyên Lương" userId="3a9e482f-ceb4-484a-8eab-f708ff3e9a36" providerId="ADAL" clId="{F4DCA69A-4EEC-4F6B-A135-EBAB79276B9A}" dt="2023-11-12T05:28:43.708" v="2863" actId="14100"/>
          <ac:spMkLst>
            <pc:docMk/>
            <pc:sldMk cId="392724930" sldId="339"/>
            <ac:spMk id="7" creationId="{E9BC425D-11E8-E3EA-8922-F1AB2FE94291}"/>
          </ac:spMkLst>
        </pc:spChg>
        <pc:spChg chg="mod">
          <ac:chgData name="Duyên Lương" userId="3a9e482f-ceb4-484a-8eab-f708ff3e9a36" providerId="ADAL" clId="{F4DCA69A-4EEC-4F6B-A135-EBAB79276B9A}" dt="2023-11-12T05:29:19.644" v="2885" actId="1076"/>
          <ac:spMkLst>
            <pc:docMk/>
            <pc:sldMk cId="392724930" sldId="339"/>
            <ac:spMk id="8" creationId="{C061F95F-715A-9403-858C-9E984D274CAA}"/>
          </ac:spMkLst>
        </pc:spChg>
      </pc:sldChg>
      <pc:sldChg chg="modSp add mod modTransition modAnim">
        <pc:chgData name="Duyên Lương" userId="3a9e482f-ceb4-484a-8eab-f708ff3e9a36" providerId="ADAL" clId="{F4DCA69A-4EEC-4F6B-A135-EBAB79276B9A}" dt="2023-11-12T05:55:33.127" v="4146"/>
        <pc:sldMkLst>
          <pc:docMk/>
          <pc:sldMk cId="1053497891" sldId="340"/>
        </pc:sldMkLst>
        <pc:spChg chg="mod">
          <ac:chgData name="Duyên Lương" userId="3a9e482f-ceb4-484a-8eab-f708ff3e9a36" providerId="ADAL" clId="{F4DCA69A-4EEC-4F6B-A135-EBAB79276B9A}" dt="2023-11-12T05:26:54.449" v="2819" actId="2710"/>
          <ac:spMkLst>
            <pc:docMk/>
            <pc:sldMk cId="1053497891" sldId="340"/>
            <ac:spMk id="6" creationId="{D081AD20-AE6A-4F43-066D-94907046F4ED}"/>
          </ac:spMkLst>
        </pc:spChg>
        <pc:spChg chg="mod">
          <ac:chgData name="Duyên Lương" userId="3a9e482f-ceb4-484a-8eab-f708ff3e9a36" providerId="ADAL" clId="{F4DCA69A-4EEC-4F6B-A135-EBAB79276B9A}" dt="2023-11-12T05:27:16.163" v="2842" actId="1076"/>
          <ac:spMkLst>
            <pc:docMk/>
            <pc:sldMk cId="1053497891" sldId="340"/>
            <ac:spMk id="7" creationId="{E9BC425D-11E8-E3EA-8922-F1AB2FE94291}"/>
          </ac:spMkLst>
        </pc:spChg>
        <pc:spChg chg="mod">
          <ac:chgData name="Duyên Lương" userId="3a9e482f-ceb4-484a-8eab-f708ff3e9a36" providerId="ADAL" clId="{F4DCA69A-4EEC-4F6B-A135-EBAB79276B9A}" dt="2023-11-12T05:29:15.136" v="2884" actId="1076"/>
          <ac:spMkLst>
            <pc:docMk/>
            <pc:sldMk cId="1053497891" sldId="340"/>
            <ac:spMk id="8" creationId="{C061F95F-715A-9403-858C-9E984D274CAA}"/>
          </ac:spMkLst>
        </pc:spChg>
      </pc:sldChg>
      <pc:sldChg chg="addSp modSp add mod modTransition modAnim">
        <pc:chgData name="Duyên Lương" userId="3a9e482f-ceb4-484a-8eab-f708ff3e9a36" providerId="ADAL" clId="{F4DCA69A-4EEC-4F6B-A135-EBAB79276B9A}" dt="2023-11-12T05:55:33.127" v="4146"/>
        <pc:sldMkLst>
          <pc:docMk/>
          <pc:sldMk cId="4121151688" sldId="341"/>
        </pc:sldMkLst>
        <pc:spChg chg="mod ord">
          <ac:chgData name="Duyên Lương" userId="3a9e482f-ceb4-484a-8eab-f708ff3e9a36" providerId="ADAL" clId="{F4DCA69A-4EEC-4F6B-A135-EBAB79276B9A}" dt="2023-11-12T05:30:41.283" v="2897" actId="166"/>
          <ac:spMkLst>
            <pc:docMk/>
            <pc:sldMk cId="4121151688" sldId="341"/>
            <ac:spMk id="6" creationId="{D081AD20-AE6A-4F43-066D-94907046F4ED}"/>
          </ac:spMkLst>
        </pc:spChg>
        <pc:spChg chg="mod">
          <ac:chgData name="Duyên Lương" userId="3a9e482f-ceb4-484a-8eab-f708ff3e9a36" providerId="ADAL" clId="{F4DCA69A-4EEC-4F6B-A135-EBAB79276B9A}" dt="2023-11-12T05:29:00.694" v="2867" actId="1076"/>
          <ac:spMkLst>
            <pc:docMk/>
            <pc:sldMk cId="4121151688" sldId="341"/>
            <ac:spMk id="7" creationId="{E9BC425D-11E8-E3EA-8922-F1AB2FE94291}"/>
          </ac:spMkLst>
        </pc:spChg>
        <pc:spChg chg="mod">
          <ac:chgData name="Duyên Lương" userId="3a9e482f-ceb4-484a-8eab-f708ff3e9a36" providerId="ADAL" clId="{F4DCA69A-4EEC-4F6B-A135-EBAB79276B9A}" dt="2023-11-12T05:29:11.144" v="2883" actId="1076"/>
          <ac:spMkLst>
            <pc:docMk/>
            <pc:sldMk cId="4121151688" sldId="341"/>
            <ac:spMk id="8" creationId="{C061F95F-715A-9403-858C-9E984D274CAA}"/>
          </ac:spMkLst>
        </pc:spChg>
        <pc:spChg chg="add mod">
          <ac:chgData name="Duyên Lương" userId="3a9e482f-ceb4-484a-8eab-f708ff3e9a36" providerId="ADAL" clId="{F4DCA69A-4EEC-4F6B-A135-EBAB79276B9A}" dt="2023-11-12T05:30:32.578" v="2894" actId="2085"/>
          <ac:spMkLst>
            <pc:docMk/>
            <pc:sldMk cId="4121151688" sldId="341"/>
            <ac:spMk id="9" creationId="{E05D9215-F7BE-0A60-B26D-717FE5153D2A}"/>
          </ac:spMkLst>
        </pc:spChg>
      </pc:sldChg>
      <pc:sldChg chg="addSp delSp modSp add mod ord modTransition delAnim">
        <pc:chgData name="Duyên Lương" userId="3a9e482f-ceb4-484a-8eab-f708ff3e9a36" providerId="ADAL" clId="{F4DCA69A-4EEC-4F6B-A135-EBAB79276B9A}" dt="2023-11-12T05:55:12.327" v="4140"/>
        <pc:sldMkLst>
          <pc:docMk/>
          <pc:sldMk cId="365465944" sldId="342"/>
        </pc:sldMkLst>
        <pc:spChg chg="add mod">
          <ac:chgData name="Duyên Lương" userId="3a9e482f-ceb4-484a-8eab-f708ff3e9a36" providerId="ADAL" clId="{F4DCA69A-4EEC-4F6B-A135-EBAB79276B9A}" dt="2023-11-12T05:50:28.490" v="4071" actId="1076"/>
          <ac:spMkLst>
            <pc:docMk/>
            <pc:sldMk cId="365465944" sldId="342"/>
            <ac:spMk id="2" creationId="{7FE97039-BD17-6AE6-C549-FEAB215B0CEE}"/>
          </ac:spMkLst>
        </pc:spChg>
        <pc:spChg chg="mod">
          <ac:chgData name="Duyên Lương" userId="3a9e482f-ceb4-484a-8eab-f708ff3e9a36" providerId="ADAL" clId="{F4DCA69A-4EEC-4F6B-A135-EBAB79276B9A}" dt="2023-11-12T05:53:14.225" v="4122" actId="207"/>
          <ac:spMkLst>
            <pc:docMk/>
            <pc:sldMk cId="365465944" sldId="342"/>
            <ac:spMk id="28" creationId="{0D069B32-0F16-ECBE-B92F-B24902440B3A}"/>
          </ac:spMkLst>
        </pc:spChg>
        <pc:spChg chg="mod">
          <ac:chgData name="Duyên Lương" userId="3a9e482f-ceb4-484a-8eab-f708ff3e9a36" providerId="ADAL" clId="{F4DCA69A-4EEC-4F6B-A135-EBAB79276B9A}" dt="2023-11-12T05:53:07.758" v="4121" actId="207"/>
          <ac:spMkLst>
            <pc:docMk/>
            <pc:sldMk cId="365465944" sldId="342"/>
            <ac:spMk id="30" creationId="{317A2F35-7761-1DC0-3481-AEE17C14BC79}"/>
          </ac:spMkLst>
        </pc:spChg>
        <pc:spChg chg="mod">
          <ac:chgData name="Duyên Lương" userId="3a9e482f-ceb4-484a-8eab-f708ff3e9a36" providerId="ADAL" clId="{F4DCA69A-4EEC-4F6B-A135-EBAB79276B9A}" dt="2023-11-12T05:52:32.549" v="4117" actId="207"/>
          <ac:spMkLst>
            <pc:docMk/>
            <pc:sldMk cId="365465944" sldId="342"/>
            <ac:spMk id="32" creationId="{4E27ACC9-FDD7-16BD-F959-1E83488E89B6}"/>
          </ac:spMkLst>
        </pc:spChg>
        <pc:spChg chg="mod">
          <ac:chgData name="Duyên Lương" userId="3a9e482f-ceb4-484a-8eab-f708ff3e9a36" providerId="ADAL" clId="{F4DCA69A-4EEC-4F6B-A135-EBAB79276B9A}" dt="2023-11-12T05:52:35.756" v="4118" actId="207"/>
          <ac:spMkLst>
            <pc:docMk/>
            <pc:sldMk cId="365465944" sldId="342"/>
            <ac:spMk id="34" creationId="{D47954B2-6582-4544-AFC6-1537E17DD630}"/>
          </ac:spMkLst>
        </pc:spChg>
        <pc:spChg chg="mod">
          <ac:chgData name="Duyên Lương" userId="3a9e482f-ceb4-484a-8eab-f708ff3e9a36" providerId="ADAL" clId="{F4DCA69A-4EEC-4F6B-A135-EBAB79276B9A}" dt="2023-11-12T05:53:53.662" v="4123" actId="207"/>
          <ac:spMkLst>
            <pc:docMk/>
            <pc:sldMk cId="365465944" sldId="342"/>
            <ac:spMk id="36" creationId="{5245205C-5D58-D843-2315-934461F088E4}"/>
          </ac:spMkLst>
        </pc:spChg>
        <pc:spChg chg="mod">
          <ac:chgData name="Duyên Lương" userId="3a9e482f-ceb4-484a-8eab-f708ff3e9a36" providerId="ADAL" clId="{F4DCA69A-4EEC-4F6B-A135-EBAB79276B9A}" dt="2023-11-12T05:49:56.220" v="4016" actId="20577"/>
          <ac:spMkLst>
            <pc:docMk/>
            <pc:sldMk cId="365465944" sldId="342"/>
            <ac:spMk id="38" creationId="{227FBFBC-AC9C-E794-020A-D5B0593DAC40}"/>
          </ac:spMkLst>
        </pc:spChg>
        <pc:spChg chg="mod">
          <ac:chgData name="Duyên Lương" userId="3a9e482f-ceb4-484a-8eab-f708ff3e9a36" providerId="ADAL" clId="{F4DCA69A-4EEC-4F6B-A135-EBAB79276B9A}" dt="2023-11-12T05:52:44.115" v="4120" actId="207"/>
          <ac:spMkLst>
            <pc:docMk/>
            <pc:sldMk cId="365465944" sldId="342"/>
            <ac:spMk id="40" creationId="{0E628B21-74D0-F7C1-ECDC-5D0CABD1C7FF}"/>
          </ac:spMkLst>
        </pc:spChg>
        <pc:spChg chg="mod">
          <ac:chgData name="Duyên Lương" userId="3a9e482f-ceb4-484a-8eab-f708ff3e9a36" providerId="ADAL" clId="{F4DCA69A-4EEC-4F6B-A135-EBAB79276B9A}" dt="2023-11-12T05:52:39.334" v="4119" actId="207"/>
          <ac:spMkLst>
            <pc:docMk/>
            <pc:sldMk cId="365465944" sldId="342"/>
            <ac:spMk id="42" creationId="{94A85D85-1716-1C86-BD33-EA40B1BE8D32}"/>
          </ac:spMkLst>
        </pc:spChg>
        <pc:spChg chg="mod">
          <ac:chgData name="Duyên Lương" userId="3a9e482f-ceb4-484a-8eab-f708ff3e9a36" providerId="ADAL" clId="{F4DCA69A-4EEC-4F6B-A135-EBAB79276B9A}" dt="2023-11-12T05:54:03.394" v="4124" actId="207"/>
          <ac:spMkLst>
            <pc:docMk/>
            <pc:sldMk cId="365465944" sldId="342"/>
            <ac:spMk id="44" creationId="{9D1F5730-6506-8D15-4D1F-8F93E8D9B984}"/>
          </ac:spMkLst>
        </pc:spChg>
        <pc:spChg chg="mod">
          <ac:chgData name="Duyên Lương" userId="3a9e482f-ceb4-484a-8eab-f708ff3e9a36" providerId="ADAL" clId="{F4DCA69A-4EEC-4F6B-A135-EBAB79276B9A}" dt="2023-11-12T05:50:10.700" v="4049" actId="20577"/>
          <ac:spMkLst>
            <pc:docMk/>
            <pc:sldMk cId="365465944" sldId="342"/>
            <ac:spMk id="45" creationId="{AB69A8A3-4D56-E07C-9AEE-4AD64F25895B}"/>
          </ac:spMkLst>
        </pc:spChg>
        <pc:grpChg chg="del">
          <ac:chgData name="Duyên Lương" userId="3a9e482f-ceb4-484a-8eab-f708ff3e9a36" providerId="ADAL" clId="{F4DCA69A-4EEC-4F6B-A135-EBAB79276B9A}" dt="2023-11-12T05:48:18.909" v="3943" actId="478"/>
          <ac:grpSpMkLst>
            <pc:docMk/>
            <pc:sldMk cId="365465944" sldId="342"/>
            <ac:grpSpMk id="4" creationId="{8AED9281-A3D9-8A22-76FF-792A425E7F3B}"/>
          </ac:grpSpMkLst>
        </pc:grpChg>
        <pc:grpChg chg="mod">
          <ac:chgData name="Duyên Lương" userId="3a9e482f-ceb4-484a-8eab-f708ff3e9a36" providerId="ADAL" clId="{F4DCA69A-4EEC-4F6B-A135-EBAB79276B9A}" dt="2023-11-12T05:51:50.135" v="4115" actId="14100"/>
          <ac:grpSpMkLst>
            <pc:docMk/>
            <pc:sldMk cId="365465944" sldId="342"/>
            <ac:grpSpMk id="26" creationId="{F7E0BEA4-46DC-4011-C279-8D1D33ADB0DB}"/>
          </ac:grpSpMkLst>
        </pc:grpChg>
      </pc:sldChg>
      <pc:sldMasterChg chg="modTransition">
        <pc:chgData name="Duyên Lương" userId="3a9e482f-ceb4-484a-8eab-f708ff3e9a36" providerId="ADAL" clId="{F4DCA69A-4EEC-4F6B-A135-EBAB79276B9A}" dt="2023-11-12T05:08:12.997" v="2403"/>
        <pc:sldMasterMkLst>
          <pc:docMk/>
          <pc:sldMasterMk cId="1868041614" sldId="2147483685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54010F26-425A-F5B1-AD51-BDC27DDE3A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D2D77310-958D-E4DA-E052-9437349725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7444F7B-CBC1-807B-9B40-9941F0E12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0E09F-4448-4A48-B53A-C3974F023E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3C56CE3-1302-2B73-8953-F2358F2653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BE0DB24-C5C9-831F-EA92-C820355CEF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73A8C30-0D6C-C288-CA7B-3C4579AAD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0AEAD1-4A0F-483C-808B-33F471F02A6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39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0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90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97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9C6CF87F-BACB-64DE-0FA3-B90998CA57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D0383AD1-9FF9-7DE8-A06B-E4487F38FC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ko-KR">
              <a:ea typeface="굴림" panose="020B0600000101010101" pitchFamily="34" charset="-127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F498162E-937D-CF27-8212-96782AA52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EBB84-7728-40FD-A1EC-3733F09841C0}" type="slidenum">
              <a:rPr kumimoji="0" lang="en-GB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33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3033-08BF-95A5-5A58-4395042F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AB357-E0EA-43CA-8E6D-52FF1153365A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65C8E-079E-3072-B8F9-42480016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25F45-EE74-0A84-F4F1-89C6DE4E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314C4-2680-4B1E-BE70-EBBB137AC6A9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004960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CF970-72C4-9094-AF51-188B3A50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8DC80-4BAD-4CEB-B58F-494B29A67EC9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D517E-9696-61C6-CA20-32D9C010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A39F0-490C-F6B4-AE88-57D6B46C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EFCCB-2B74-46AA-80A6-08716BFB8916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224235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0FD8A-BD27-ABB6-9637-A054B50C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2A5B7-CBBA-4E0A-A5AD-671F4FBF077B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0A56-B7EE-9D34-7508-CFAF607D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B7592-3F81-432C-B85D-C14BB049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4CF09-2624-4C48-9E19-D912EF67CAEB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904220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F79B47-4438-879C-AFCD-A235A8AF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01258-5C5B-41DA-8760-DD4C0F0F9AB8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998C1B-E2B4-EE7D-DE81-7DE43D06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A0FAAB-2F31-737B-C9DE-4B64C4BF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80096-8CEE-4243-9824-E02FDC8EFD17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868099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91BFF9-2BD8-B8AA-7113-564C47E8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2C54-C475-4181-A482-769C240F1B46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E7A878-EA2A-1F73-D77B-1636546C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981848-8837-FD73-BD50-46D4E2AB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62121-B4A9-4CAD-A41D-B00847EFF3B3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113896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5E63A2-C468-B04E-31B1-063EDE3D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5F59-034E-4790-92A1-D2B40D6434F4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72593BA-5431-2099-8B33-76452CF3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DE88F8-1283-0543-272B-17C942D0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FBAEA-1F5B-4D7A-A749-E6728E5798CF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709613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A1003C-25BB-A760-2B23-A2486AAB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F8328-FC08-47A2-9B32-50259F0A2146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51F273-AD28-4F3D-D003-56E52A4E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C0B571-8EAB-BC0C-E67A-74030375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BDEDD-D62B-49A3-8376-946CA64FA69C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410205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4BEB3A-D926-A425-FC77-088BB953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49C4-05D2-4AED-B00F-E27432AF9BB6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05D8D6-0A43-CD83-2B8B-D0B4573E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893014-5FAD-95CB-5CE0-2B165446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DB29C-77A0-4C18-B00B-DF24B3387D58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307861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E3BC64-D98C-D527-621D-371B231E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BA37F-D0D8-4B94-B508-92EE89802A68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45E935-BFE8-850B-45E5-90F66E1B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7A2A90-A52E-9E3A-D1C5-0C307630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A4650-2309-41F5-B900-258FF29FED01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956210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BFBF-534A-4E07-5049-10B9A6EE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A11A7-6339-4D67-8988-BDDD6899A3DD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532F-9DCC-DE72-5114-9E4F9583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60DA2-517E-9307-751A-A58B5950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E8CBE-FBEE-474C-8E87-4087FB636C0E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274160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A2F4A-401A-1449-C1F7-100D6941B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A431-62ED-4805-B85B-EED6749A9004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0C7ED-F38D-C3ED-099F-ECCE79F5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B1B8C-1D08-506B-3589-0D51BF8A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830C9-45B2-41B4-97D0-C5738B1B6785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597202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20B60F5-7002-3345-D7C0-CB34420E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97B4B-0781-4EB5-8C25-420C7EF95E4A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A03E235-FDC8-B5BB-9326-FF89FB960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62C97CA-200C-B0D1-B8CC-E72DEB73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F5B60-8B16-4963-B912-D6E231C62A6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78051244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E9054D59-82B8-A7B6-40AB-D29B5A1F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7BAF-B67E-482C-8BAB-E8F23DB33BCD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3221A90-539A-B5FE-4DDB-BF9D7588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4B90265-960A-F1FE-C739-9C90A441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78C5A-424A-40D7-96C4-F77EEFB827F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85085418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1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734D185-AD6B-546A-E215-660F3EE2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F19D2-CE77-42F3-8052-014A7EEA5B63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DC0425B-ABF8-7314-25A3-F5EDB11F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B03DC5E-9A0F-09E8-D11A-CEE93274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FD337-DDBB-481B-AAB3-9C7171AE8C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87323670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32B220EB-166E-4A9D-AED6-C484009A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0EC2-A4B9-4374-9812-576DBC4650BA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E4448FC0-9C0B-CAB9-48FD-117BE292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D223A9D8-24CD-3F5B-46AE-61B72586F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FC783-0A31-408C-B8DC-25BA467C98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80016651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>
            <a:extLst>
              <a:ext uri="{FF2B5EF4-FFF2-40B4-BE49-F238E27FC236}">
                <a16:creationId xmlns:a16="http://schemas.microsoft.com/office/drawing/2014/main" id="{D2D04525-2A52-5AD2-36F1-6FD33763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F356-5A1F-4121-99A8-D33BEFF32804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>
                <a16:creationId xmlns:a16="http://schemas.microsoft.com/office/drawing/2014/main" id="{2AE2E618-6C1A-84AB-9012-981239E6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>
                <a16:creationId xmlns:a16="http://schemas.microsoft.com/office/drawing/2014/main" id="{5AF439F1-7C81-2136-3509-5062AEC9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AF207-86F4-4D4D-B34A-65570AC0C1A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3511260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58BBC722-DA05-76CE-CEB4-6AAAA4C6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93BFD-4EF5-4825-B7E6-1F0978D7AF15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>
                <a16:creationId xmlns:a16="http://schemas.microsoft.com/office/drawing/2014/main" id="{790FFBF8-79C7-2D2A-E057-79F7E38F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>
                <a16:creationId xmlns:a16="http://schemas.microsoft.com/office/drawing/2014/main" id="{80BAFF7B-B649-F0D5-A29D-B46FB95D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64D94-2AB6-4AE2-AC04-8E7949A7EEC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90621289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9CEDEE55-BE53-118A-D1ED-4F1E7CFD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B2C9-8983-490B-A64A-3E02CE8859DE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E527B8C1-98A8-A51B-5188-EB48CD1A5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ABC9185E-A90F-A759-376C-603CF954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6C5A5-7A73-4103-BF24-392E6433EAD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1225827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848C0DFA-669C-CF30-BD84-EF5FD6FF0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8CF6-BE72-4FBA-B098-487F576EDB84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38C25D26-FB3E-AC88-D7EF-1711F67A3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0FD20DBA-C2BE-3F78-153D-EE04F036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5F0ED-54F8-4C89-9506-1F3BEF293C2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88162213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>
            <a:extLst>
              <a:ext uri="{FF2B5EF4-FFF2-40B4-BE49-F238E27FC236}">
                <a16:creationId xmlns:a16="http://schemas.microsoft.com/office/drawing/2014/main" id="{CC3088CD-AC0A-4E1B-EBBE-75815B22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0603-70B3-495E-82E7-351D19672112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ED604207-1554-1357-14E0-20220F69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F5309890-2B4E-546E-A1C9-359C437F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EB5E4-9B37-4F80-BEE2-E6D50915D83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890331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FA087EC-7B90-1ECA-55DF-D11FACBE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C98C4-8EF2-4F58-9398-FD48A0E48BA9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B7B793F-18B9-FD2A-3EE6-DFBC8380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7F136BC-CFC2-2A42-3119-35C9CA73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D8CAD-DDE8-4A0A-BF4C-4019BCB668E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16011523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39566E8-D611-52F7-5286-B66FAA67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04B43-065F-45DC-9587-40BAEA7376DC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F52457E-250B-1525-E772-9E6E7785D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8FD8247-FCEA-F7E0-2C5C-05EAD9E1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9D4C3-82BC-40C2-BED5-25C67EA4A05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058423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 bright="30000" contrast="-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7D1ACF7-94A7-E18B-E525-28C60A0FF6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en-GB" altLang="ko-K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708798-DB07-04D1-EA50-EC8908E31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GB" altLang="ko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69539-44F1-45A8-1B4A-D53F4B8DB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z="900">
                <a:solidFill>
                  <a:srgbClr val="898989"/>
                </a:solidFill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fld id="{0B6B76AD-D708-4141-9A7A-FE3E974BCBE6}" type="datetimeFigureOut">
              <a:rPr lang="en-US" altLang="ko-KR"/>
              <a:pPr>
                <a:defRPr/>
              </a:pPr>
              <a:t>10-Jun-24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A40B-EB85-9384-3848-E08375C38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kumimoji="0" sz="900">
                <a:solidFill>
                  <a:srgbClr val="898989"/>
                </a:solidFill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B4F3-3490-74C7-FBD3-69D3D629E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B51245-1323-4D6C-9CAA-4DE88370A59C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46149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A26A0E31-9611-14DF-C2C2-8B99AFF3C92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C4B98498-B820-D006-6FE1-D00E3D661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1FB9D71-FAFF-D742-57B1-E4C4B0E9C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407A8A-D6B9-4879-B718-3FC10E77CC1E}" type="datetimeFigureOut">
              <a:rPr lang="es-ES"/>
              <a:pPr>
                <a:defRPr/>
              </a:pPr>
              <a:t>10/06/2024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FE62EF6-A10A-D76C-49D7-EAE223B4A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/>
              <a:t>0967215789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72CFC57-0513-7CFC-9E32-66A308610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981F94C1-1488-46A0-927C-A0E3C407AD4F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232C9F18-C271-E421-272F-E7D32C2A5C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33338"/>
            <a:ext cx="908050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6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32.png"/><Relationship Id="rId7" Type="http://schemas.openxmlformats.org/officeDocument/2006/relationships/slide" Target="slide25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3.xml"/><Relationship Id="rId5" Type="http://schemas.openxmlformats.org/officeDocument/2006/relationships/slide" Target="slide27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9.xml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19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8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8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8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1624E-4087-E641-C68C-B843CCEBCC94}"/>
              </a:ext>
            </a:extLst>
          </p:cNvPr>
          <p:cNvSpPr/>
          <p:nvPr/>
        </p:nvSpPr>
        <p:spPr>
          <a:xfrm>
            <a:off x="450055" y="708710"/>
            <a:ext cx="2778919" cy="421481"/>
          </a:xfrm>
          <a:prstGeom prst="roundRect">
            <a:avLst/>
          </a:prstGeom>
          <a:solidFill>
            <a:srgbClr val="6593C3"/>
          </a:solidFill>
          <a:ln>
            <a:solidFill>
              <a:srgbClr val="659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PRONUNCIATION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DFBE2-8625-C11A-E696-5A0FC241818D}"/>
              </a:ext>
            </a:extLst>
          </p:cNvPr>
          <p:cNvSpPr txBox="1"/>
          <p:nvPr/>
        </p:nvSpPr>
        <p:spPr>
          <a:xfrm>
            <a:off x="380138" y="1160367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Mark the intonation in the following questions. Then listen and check. </a:t>
            </a:r>
            <a:r>
              <a:rPr lang="en-US" sz="2800" b="1" dirty="0" err="1"/>
              <a:t>Practise</a:t>
            </a:r>
            <a:r>
              <a:rPr lang="en-US" sz="2800" b="1" dirty="0"/>
              <a:t> saying them in pairs.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DAC63F-B091-4B9C-3338-838E9898298F}"/>
              </a:ext>
            </a:extLst>
          </p:cNvPr>
          <p:cNvSpPr txBox="1"/>
          <p:nvPr/>
        </p:nvSpPr>
        <p:spPr>
          <a:xfrm>
            <a:off x="380138" y="2114474"/>
            <a:ext cx="894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45983"/>
                </a:solidFill>
              </a:rPr>
              <a:t>1. </a:t>
            </a:r>
            <a:r>
              <a:rPr lang="en-US" sz="2800" dirty="0"/>
              <a:t>When was the last meeting of your reading club? </a:t>
            </a:r>
          </a:p>
          <a:p>
            <a:r>
              <a:rPr lang="en-US" sz="2800" b="1" dirty="0">
                <a:solidFill>
                  <a:srgbClr val="E45983"/>
                </a:solidFill>
              </a:rPr>
              <a:t>2. </a:t>
            </a:r>
            <a:r>
              <a:rPr lang="en-US" sz="2800" dirty="0"/>
              <a:t>Is lifelong learning important for career development? </a:t>
            </a:r>
          </a:p>
          <a:p>
            <a:r>
              <a:rPr lang="en-US" sz="2800" b="1" dirty="0">
                <a:solidFill>
                  <a:srgbClr val="E45983"/>
                </a:solidFill>
              </a:rPr>
              <a:t>3. </a:t>
            </a:r>
            <a:r>
              <a:rPr lang="en-US" sz="2800" dirty="0"/>
              <a:t>You don’t attend night school classes, do you? I've never seen you before. </a:t>
            </a:r>
          </a:p>
          <a:p>
            <a:r>
              <a:rPr lang="en-US" sz="2800" b="1" dirty="0">
                <a:solidFill>
                  <a:srgbClr val="E45983"/>
                </a:solidFill>
              </a:rPr>
              <a:t>4. </a:t>
            </a:r>
            <a:r>
              <a:rPr lang="en-US" sz="2800" dirty="0"/>
              <a:t>Is the course held on weekdays or at the weekend?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4EF24-34BF-2D03-EC98-90289ECCE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607" y="2018180"/>
            <a:ext cx="537830" cy="4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22D09-63C0-AEF2-903D-9D2F71C4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032" y="3869556"/>
            <a:ext cx="537830" cy="42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BFA264-9015-AE61-BC3B-D17C7160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4135" y="2571750"/>
            <a:ext cx="499865" cy="310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2AC5B-252A-B845-62E7-63A375794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100" y="3371062"/>
            <a:ext cx="679330" cy="42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0DF3D7-F062-A706-3DA0-82F6AD190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156" y="4243509"/>
            <a:ext cx="688612" cy="428056"/>
          </a:xfrm>
          <a:prstGeom prst="rect">
            <a:avLst/>
          </a:prstGeom>
        </p:spPr>
      </p:pic>
      <p:pic>
        <p:nvPicPr>
          <p:cNvPr id="16" name="081">
            <a:hlinkClick r:id="" action="ppaction://media"/>
            <a:extLst>
              <a:ext uri="{FF2B5EF4-FFF2-40B4-BE49-F238E27FC236}">
                <a16:creationId xmlns:a16="http://schemas.microsoft.com/office/drawing/2014/main" id="{89FD2B3C-140F-22FF-C612-19EB94201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1748" y="158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8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CF936-CB37-C988-C5DE-C9A580DDB9B1}"/>
              </a:ext>
            </a:extLst>
          </p:cNvPr>
          <p:cNvSpPr/>
          <p:nvPr/>
        </p:nvSpPr>
        <p:spPr>
          <a:xfrm>
            <a:off x="450055" y="708710"/>
            <a:ext cx="2778919" cy="421481"/>
          </a:xfrm>
          <a:prstGeom prst="roundRect">
            <a:avLst/>
          </a:prstGeom>
          <a:solidFill>
            <a:srgbClr val="6593C3"/>
          </a:solidFill>
          <a:ln>
            <a:solidFill>
              <a:srgbClr val="659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97CF4-265C-C340-1A48-55FB301FB18C}"/>
              </a:ext>
            </a:extLst>
          </p:cNvPr>
          <p:cNvSpPr txBox="1"/>
          <p:nvPr/>
        </p:nvSpPr>
        <p:spPr>
          <a:xfrm>
            <a:off x="450055" y="1133629"/>
            <a:ext cx="869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Complete the text. Use the correct forms of the words and phrases in the box.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CF996-8980-7E2E-2AC7-2EF5BBD0E0A6}"/>
              </a:ext>
            </a:extLst>
          </p:cNvPr>
          <p:cNvSpPr txBox="1"/>
          <p:nvPr/>
        </p:nvSpPr>
        <p:spPr>
          <a:xfrm>
            <a:off x="225027" y="2743335"/>
            <a:ext cx="86939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Lifelong learning is especially </a:t>
            </a:r>
            <a:r>
              <a:rPr lang="en-US" sz="2000" dirty="0">
                <a:solidFill>
                  <a:srgbClr val="E45983"/>
                </a:solidFill>
              </a:rPr>
              <a:t>(1) ________________ </a:t>
            </a:r>
            <a:r>
              <a:rPr lang="en-US" sz="2000" dirty="0"/>
              <a:t>in today’s fast-changing world. There are many ways to engage in lifelong learning. First, you can attend courses at </a:t>
            </a:r>
            <a:r>
              <a:rPr lang="en-US" sz="2000" dirty="0">
                <a:solidFill>
                  <a:srgbClr val="E45983"/>
                </a:solidFill>
              </a:rPr>
              <a:t>(2) _________________ </a:t>
            </a:r>
            <a:r>
              <a:rPr lang="en-US" sz="2000" dirty="0"/>
              <a:t>institutions. Second, you can also take remote or </a:t>
            </a:r>
            <a:r>
              <a:rPr lang="en-US" sz="2000" dirty="0">
                <a:solidFill>
                  <a:srgbClr val="E45983"/>
                </a:solidFill>
              </a:rPr>
              <a:t>(3) _________________ </a:t>
            </a:r>
            <a:r>
              <a:rPr lang="en-US" sz="2000" dirty="0"/>
              <a:t>courses with the help of technology. Third, you can join a </a:t>
            </a:r>
            <a:r>
              <a:rPr lang="en-US" sz="2000" dirty="0">
                <a:solidFill>
                  <a:srgbClr val="E45983"/>
                </a:solidFill>
              </a:rPr>
              <a:t>(4) ___________________ </a:t>
            </a:r>
            <a:r>
              <a:rPr lang="en-US" sz="2000" dirty="0"/>
              <a:t>of people who share common learning goals. And, finally, you can learn by reading widely and researching topics. This will help you become </a:t>
            </a:r>
            <a:r>
              <a:rPr lang="en-US" sz="2000" dirty="0">
                <a:solidFill>
                  <a:srgbClr val="E45983"/>
                </a:solidFill>
              </a:rPr>
              <a:t>(5) _________________ </a:t>
            </a:r>
            <a:r>
              <a:rPr lang="en-US" sz="2000" dirty="0"/>
              <a:t>and prepare you to face future challenges.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EF1F39-1E94-667E-587B-D9C0247370D0}"/>
              </a:ext>
            </a:extLst>
          </p:cNvPr>
          <p:cNvSpPr/>
          <p:nvPr/>
        </p:nvSpPr>
        <p:spPr>
          <a:xfrm>
            <a:off x="957262" y="1971884"/>
            <a:ext cx="7043738" cy="678657"/>
          </a:xfrm>
          <a:prstGeom prst="round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learning community 	well-rounded 		relevant </a:t>
            </a:r>
          </a:p>
          <a:p>
            <a:r>
              <a:rPr lang="en-US" sz="2000" dirty="0">
                <a:solidFill>
                  <a:schemeClr val="tx1"/>
                </a:solidFill>
              </a:rPr>
              <a:t>adult education 		distance learning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3B5945-B0BD-290B-CA86-EB4A50BC394A}"/>
              </a:ext>
            </a:extLst>
          </p:cNvPr>
          <p:cNvSpPr/>
          <p:nvPr/>
        </p:nvSpPr>
        <p:spPr>
          <a:xfrm>
            <a:off x="6422231" y="2050256"/>
            <a:ext cx="1243013" cy="278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33787-19F9-2BAF-432D-3B70DDB1CAAD}"/>
              </a:ext>
            </a:extLst>
          </p:cNvPr>
          <p:cNvSpPr txBox="1"/>
          <p:nvPr/>
        </p:nvSpPr>
        <p:spPr>
          <a:xfrm>
            <a:off x="4357688" y="2665078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relevant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EE036C-7D07-0A16-1B1A-1842CDCD6D0C}"/>
              </a:ext>
            </a:extLst>
          </p:cNvPr>
          <p:cNvSpPr/>
          <p:nvPr/>
        </p:nvSpPr>
        <p:spPr>
          <a:xfrm>
            <a:off x="1066799" y="2322063"/>
            <a:ext cx="1733551" cy="278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4A7CD-F62B-CF82-4EFF-FBFD229F9D16}"/>
              </a:ext>
            </a:extLst>
          </p:cNvPr>
          <p:cNvSpPr txBox="1"/>
          <p:nvPr/>
        </p:nvSpPr>
        <p:spPr>
          <a:xfrm>
            <a:off x="1771651" y="3304073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adult 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55F34-A6AB-1113-0140-5B283E2E9003}"/>
              </a:ext>
            </a:extLst>
          </p:cNvPr>
          <p:cNvSpPr/>
          <p:nvPr/>
        </p:nvSpPr>
        <p:spPr>
          <a:xfrm>
            <a:off x="3773420" y="2328863"/>
            <a:ext cx="1955868" cy="278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50A95-1D03-4D33-F08C-D6F297B4F189}"/>
              </a:ext>
            </a:extLst>
          </p:cNvPr>
          <p:cNvSpPr txBox="1"/>
          <p:nvPr/>
        </p:nvSpPr>
        <p:spPr>
          <a:xfrm>
            <a:off x="957262" y="3586152"/>
            <a:ext cx="2493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distance learning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805F5-50BD-3395-5183-6016E44A8A6A}"/>
              </a:ext>
            </a:extLst>
          </p:cNvPr>
          <p:cNvSpPr/>
          <p:nvPr/>
        </p:nvSpPr>
        <p:spPr>
          <a:xfrm>
            <a:off x="1066799" y="2004327"/>
            <a:ext cx="2155034" cy="278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08330A-AB68-F7DB-3CB3-E9E939E747F5}"/>
              </a:ext>
            </a:extLst>
          </p:cNvPr>
          <p:cNvSpPr txBox="1"/>
          <p:nvPr/>
        </p:nvSpPr>
        <p:spPr>
          <a:xfrm>
            <a:off x="1257300" y="3918760"/>
            <a:ext cx="283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learning community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A7F653-7ED9-BCA2-E9DE-E60E16F0D068}"/>
              </a:ext>
            </a:extLst>
          </p:cNvPr>
          <p:cNvSpPr/>
          <p:nvPr/>
        </p:nvSpPr>
        <p:spPr>
          <a:xfrm>
            <a:off x="3773420" y="2007331"/>
            <a:ext cx="1527243" cy="278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D6025-4BDB-D26E-CC8E-856D61E80237}"/>
              </a:ext>
            </a:extLst>
          </p:cNvPr>
          <p:cNvSpPr txBox="1"/>
          <p:nvPr/>
        </p:nvSpPr>
        <p:spPr>
          <a:xfrm>
            <a:off x="2144316" y="4516300"/>
            <a:ext cx="201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well-rounded</a:t>
            </a:r>
          </a:p>
        </p:txBody>
      </p:sp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94482A-8C62-80F8-BA95-DC3ED3562226}"/>
              </a:ext>
            </a:extLst>
          </p:cNvPr>
          <p:cNvSpPr/>
          <p:nvPr/>
        </p:nvSpPr>
        <p:spPr>
          <a:xfrm>
            <a:off x="450055" y="708710"/>
            <a:ext cx="2778919" cy="421481"/>
          </a:xfrm>
          <a:prstGeom prst="roundRect">
            <a:avLst/>
          </a:prstGeom>
          <a:solidFill>
            <a:srgbClr val="6593C3"/>
          </a:solidFill>
          <a:ln>
            <a:solidFill>
              <a:srgbClr val="659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7B069-F4E7-4594-CD87-D970EDF158FA}"/>
              </a:ext>
            </a:extLst>
          </p:cNvPr>
          <p:cNvSpPr txBox="1"/>
          <p:nvPr/>
        </p:nvSpPr>
        <p:spPr>
          <a:xfrm>
            <a:off x="450055" y="1133629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FC5AE-DCDB-488C-D94E-922729A17990}"/>
              </a:ext>
            </a:extLst>
          </p:cNvPr>
          <p:cNvSpPr/>
          <p:nvPr/>
        </p:nvSpPr>
        <p:spPr>
          <a:xfrm>
            <a:off x="1700213" y="2164556"/>
            <a:ext cx="1078706" cy="3500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1AD20-AE6A-4F43-066D-94907046F4ED}"/>
              </a:ext>
            </a:extLst>
          </p:cNvPr>
          <p:cNvSpPr txBox="1"/>
          <p:nvPr/>
        </p:nvSpPr>
        <p:spPr>
          <a:xfrm>
            <a:off x="450054" y="1965845"/>
            <a:ext cx="8693945" cy="299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/>
              <a:t>‛You should continue learning after leaving school,’ my grandfather said.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My grandfather advised me to continue learning after leaving school.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I advised my grandfather to continue learning after leaving school.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C. </a:t>
            </a:r>
            <a:r>
              <a:rPr lang="en-US" sz="2000" dirty="0"/>
              <a:t>My grandfather didn’t want me to continue learning after leaving school.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D. </a:t>
            </a:r>
            <a:r>
              <a:rPr lang="en-US" sz="2000" dirty="0"/>
              <a:t>I didn’t want my grandfather to continue learning after leaving school.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46450C-A7A5-C9DC-B2CD-179488F32126}"/>
              </a:ext>
            </a:extLst>
          </p:cNvPr>
          <p:cNvSpPr/>
          <p:nvPr/>
        </p:nvSpPr>
        <p:spPr>
          <a:xfrm>
            <a:off x="3121817" y="2629042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Advice</a:t>
            </a:r>
          </a:p>
        </p:txBody>
      </p:sp>
    </p:spTree>
    <p:extLst>
      <p:ext uri="{BB962C8B-B14F-4D97-AF65-F5344CB8AC3E}">
        <p14:creationId xmlns:p14="http://schemas.microsoft.com/office/powerpoint/2010/main" val="1314593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94482A-8C62-80F8-BA95-DC3ED3562226}"/>
              </a:ext>
            </a:extLst>
          </p:cNvPr>
          <p:cNvSpPr/>
          <p:nvPr/>
        </p:nvSpPr>
        <p:spPr>
          <a:xfrm>
            <a:off x="450055" y="708710"/>
            <a:ext cx="2778919" cy="421481"/>
          </a:xfrm>
          <a:prstGeom prst="roundRect">
            <a:avLst/>
          </a:prstGeom>
          <a:solidFill>
            <a:srgbClr val="6593C3"/>
          </a:solidFill>
          <a:ln>
            <a:solidFill>
              <a:srgbClr val="659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7B069-F4E7-4594-CD87-D970EDF158FA}"/>
              </a:ext>
            </a:extLst>
          </p:cNvPr>
          <p:cNvSpPr txBox="1"/>
          <p:nvPr/>
        </p:nvSpPr>
        <p:spPr>
          <a:xfrm>
            <a:off x="450055" y="1133629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A8C66-41FB-2348-8EB4-140F4EDA4EAA}"/>
              </a:ext>
            </a:extLst>
          </p:cNvPr>
          <p:cNvSpPr/>
          <p:nvPr/>
        </p:nvSpPr>
        <p:spPr>
          <a:xfrm>
            <a:off x="1092994" y="2221706"/>
            <a:ext cx="1007269" cy="3500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1AD20-AE6A-4F43-066D-94907046F4ED}"/>
              </a:ext>
            </a:extLst>
          </p:cNvPr>
          <p:cNvSpPr txBox="1"/>
          <p:nvPr/>
        </p:nvSpPr>
        <p:spPr>
          <a:xfrm>
            <a:off x="450054" y="1965845"/>
            <a:ext cx="8693945" cy="289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E45983"/>
                </a:solidFill>
              </a:rPr>
              <a:t>2. </a:t>
            </a:r>
            <a:r>
              <a:rPr lang="en-US" sz="2800" b="1" dirty="0"/>
              <a:t>‘I’ll help you register for the course,’ my sister said.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A. </a:t>
            </a:r>
            <a:r>
              <a:rPr lang="en-US" sz="2400" dirty="0"/>
              <a:t>My sister forced me to register for her course.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B. </a:t>
            </a:r>
            <a:r>
              <a:rPr lang="en-US" sz="2400" dirty="0"/>
              <a:t>My sister offered to help me register for the course.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C. </a:t>
            </a:r>
            <a:r>
              <a:rPr lang="en-US" sz="2400" dirty="0"/>
              <a:t>I wanted to help my sister register for the course.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D. </a:t>
            </a:r>
            <a:r>
              <a:rPr lang="en-US" sz="2400" dirty="0"/>
              <a:t>I wanted my sister to register for the course.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E6531F-285A-4C52-D6A7-B1011876A609}"/>
              </a:ext>
            </a:extLst>
          </p:cNvPr>
          <p:cNvSpPr/>
          <p:nvPr/>
        </p:nvSpPr>
        <p:spPr>
          <a:xfrm>
            <a:off x="3064668" y="1806519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an offer</a:t>
            </a:r>
          </a:p>
        </p:txBody>
      </p:sp>
    </p:spTree>
    <p:extLst>
      <p:ext uri="{BB962C8B-B14F-4D97-AF65-F5344CB8AC3E}">
        <p14:creationId xmlns:p14="http://schemas.microsoft.com/office/powerpoint/2010/main" val="3318346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94482A-8C62-80F8-BA95-DC3ED3562226}"/>
              </a:ext>
            </a:extLst>
          </p:cNvPr>
          <p:cNvSpPr/>
          <p:nvPr/>
        </p:nvSpPr>
        <p:spPr>
          <a:xfrm>
            <a:off x="450055" y="708710"/>
            <a:ext cx="2778919" cy="421481"/>
          </a:xfrm>
          <a:prstGeom prst="roundRect">
            <a:avLst/>
          </a:prstGeom>
          <a:solidFill>
            <a:srgbClr val="6593C3"/>
          </a:solidFill>
          <a:ln>
            <a:solidFill>
              <a:srgbClr val="659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7B069-F4E7-4594-CD87-D970EDF158FA}"/>
              </a:ext>
            </a:extLst>
          </p:cNvPr>
          <p:cNvSpPr txBox="1"/>
          <p:nvPr/>
        </p:nvSpPr>
        <p:spPr>
          <a:xfrm>
            <a:off x="450055" y="1133629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5D057-778C-A444-50D4-8E34574EFE62}"/>
              </a:ext>
            </a:extLst>
          </p:cNvPr>
          <p:cNvSpPr/>
          <p:nvPr/>
        </p:nvSpPr>
        <p:spPr>
          <a:xfrm>
            <a:off x="760808" y="2043871"/>
            <a:ext cx="2468166" cy="3500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1AD20-AE6A-4F43-066D-94907046F4ED}"/>
              </a:ext>
            </a:extLst>
          </p:cNvPr>
          <p:cNvSpPr txBox="1"/>
          <p:nvPr/>
        </p:nvSpPr>
        <p:spPr>
          <a:xfrm>
            <a:off x="200026" y="1872976"/>
            <a:ext cx="894397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3. </a:t>
            </a:r>
            <a:r>
              <a:rPr lang="en-US" sz="2400" b="1" dirty="0"/>
              <a:t>‛Can you show me how to download this video?’ my mother asked.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/>
              <a:t>I asked my mother to show me how to download that video.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/>
              <a:t>I showed my mother how to download that video.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/>
              <a:t>My mother asked me to show her how to download that video.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D. </a:t>
            </a:r>
            <a:r>
              <a:rPr lang="en-US" sz="2400" dirty="0"/>
              <a:t>My mother showed me how to download that video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0A2E43-1FC4-EA87-CEDD-37C7FC29E8A8}"/>
              </a:ext>
            </a:extLst>
          </p:cNvPr>
          <p:cNvSpPr/>
          <p:nvPr/>
        </p:nvSpPr>
        <p:spPr>
          <a:xfrm>
            <a:off x="3121817" y="2629042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request</a:t>
            </a:r>
          </a:p>
        </p:txBody>
      </p:sp>
    </p:spTree>
    <p:extLst>
      <p:ext uri="{BB962C8B-B14F-4D97-AF65-F5344CB8AC3E}">
        <p14:creationId xmlns:p14="http://schemas.microsoft.com/office/powerpoint/2010/main" val="340223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94482A-8C62-80F8-BA95-DC3ED3562226}"/>
              </a:ext>
            </a:extLst>
          </p:cNvPr>
          <p:cNvSpPr/>
          <p:nvPr/>
        </p:nvSpPr>
        <p:spPr>
          <a:xfrm>
            <a:off x="450055" y="708710"/>
            <a:ext cx="2778919" cy="421481"/>
          </a:xfrm>
          <a:prstGeom prst="roundRect">
            <a:avLst/>
          </a:prstGeom>
          <a:solidFill>
            <a:srgbClr val="6593C3"/>
          </a:solidFill>
          <a:ln>
            <a:solidFill>
              <a:srgbClr val="659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7B069-F4E7-4594-CD87-D970EDF158FA}"/>
              </a:ext>
            </a:extLst>
          </p:cNvPr>
          <p:cNvSpPr txBox="1"/>
          <p:nvPr/>
        </p:nvSpPr>
        <p:spPr>
          <a:xfrm>
            <a:off x="450055" y="1133629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11A9C-F05C-D397-1FD8-643D0E231C8D}"/>
              </a:ext>
            </a:extLst>
          </p:cNvPr>
          <p:cNvSpPr/>
          <p:nvPr/>
        </p:nvSpPr>
        <p:spPr>
          <a:xfrm>
            <a:off x="616206" y="2183367"/>
            <a:ext cx="1529683" cy="3500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1AD20-AE6A-4F43-066D-94907046F4ED}"/>
              </a:ext>
            </a:extLst>
          </p:cNvPr>
          <p:cNvSpPr txBox="1"/>
          <p:nvPr/>
        </p:nvSpPr>
        <p:spPr>
          <a:xfrm>
            <a:off x="192882" y="1995170"/>
            <a:ext cx="8951118" cy="244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4. </a:t>
            </a:r>
            <a:r>
              <a:rPr lang="en-US" sz="2400" b="1" dirty="0"/>
              <a:t>‛Don’t enter your sister’s room. She is studying,’ my father told me.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My sister ordered me not to enter her room because she was studying.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My sister ordered my father not to enter her room because she was studying.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C. </a:t>
            </a:r>
            <a:r>
              <a:rPr lang="en-US" sz="2000" dirty="0"/>
              <a:t>I ordered my father not to enter my sister’s room because she was studying.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D. </a:t>
            </a:r>
            <a:r>
              <a:rPr lang="en-US" sz="2000" dirty="0"/>
              <a:t>My father ordered me not to enter my sister’s room because she was studying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BE8D1-7142-9099-A63A-9C1A80F6C120}"/>
              </a:ext>
            </a:extLst>
          </p:cNvPr>
          <p:cNvSpPr/>
          <p:nvPr/>
        </p:nvSpPr>
        <p:spPr>
          <a:xfrm>
            <a:off x="3064668" y="1649001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order </a:t>
            </a:r>
          </a:p>
        </p:txBody>
      </p:sp>
    </p:spTree>
    <p:extLst>
      <p:ext uri="{BB962C8B-B14F-4D97-AF65-F5344CB8AC3E}">
        <p14:creationId xmlns:p14="http://schemas.microsoft.com/office/powerpoint/2010/main" val="4293042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lastHeader.gif">
            <a:extLst>
              <a:ext uri="{FF2B5EF4-FFF2-40B4-BE49-F238E27FC236}">
                <a16:creationId xmlns:a16="http://schemas.microsoft.com/office/drawing/2014/main" id="{684D6DDA-0209-EAFB-ADE4-BC9FFFA5B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16" y="344092"/>
            <a:ext cx="4980384" cy="291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Ri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>
            <a:extLst>
              <a:ext uri="{FF2B5EF4-FFF2-40B4-BE49-F238E27FC236}">
                <a16:creationId xmlns:a16="http://schemas.microsoft.com/office/drawing/2014/main" id="{95360210-CA8A-75E7-5ECF-62C0B90ACF72}"/>
              </a:ext>
            </a:extLst>
          </p:cNvPr>
          <p:cNvGrpSpPr>
            <a:grpSpLocks/>
          </p:cNvGrpSpPr>
          <p:nvPr/>
        </p:nvGrpSpPr>
        <p:grpSpPr bwMode="auto">
          <a:xfrm>
            <a:off x="1428750" y="171450"/>
            <a:ext cx="2743200" cy="685800"/>
            <a:chOff x="381000" y="229229"/>
            <a:chExt cx="3657600" cy="913771"/>
          </a:xfrm>
        </p:grpSpPr>
        <p:pic>
          <p:nvPicPr>
            <p:cNvPr id="4148" name="Picture 2" descr="Coin.gif">
              <a:extLst>
                <a:ext uri="{FF2B5EF4-FFF2-40B4-BE49-F238E27FC236}">
                  <a16:creationId xmlns:a16="http://schemas.microsoft.com/office/drawing/2014/main" id="{7076EA51-0F46-180F-09D5-1F1BDD55C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9229"/>
              <a:ext cx="762000" cy="91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9" name="TextBox 31">
              <a:extLst>
                <a:ext uri="{FF2B5EF4-FFF2-40B4-BE49-F238E27FC236}">
                  <a16:creationId xmlns:a16="http://schemas.microsoft.com/office/drawing/2014/main" id="{CE58D378-E20C-F92A-F4DD-EB533A0BA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344897"/>
              <a:ext cx="2362200" cy="676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7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1 point</a:t>
              </a:r>
              <a:endParaRPr lang="en-GB" altLang="ko-KR" sz="27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3" name="Group 43">
            <a:extLst>
              <a:ext uri="{FF2B5EF4-FFF2-40B4-BE49-F238E27FC236}">
                <a16:creationId xmlns:a16="http://schemas.microsoft.com/office/drawing/2014/main" id="{21F1115A-BA7B-EF17-A85A-4499923328EE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140620"/>
            <a:ext cx="3028950" cy="688181"/>
            <a:chOff x="0" y="1521153"/>
            <a:chExt cx="4038600" cy="917247"/>
          </a:xfrm>
        </p:grpSpPr>
        <p:grpSp>
          <p:nvGrpSpPr>
            <p:cNvPr id="4144" name="Group 14">
              <a:extLst>
                <a:ext uri="{FF2B5EF4-FFF2-40B4-BE49-F238E27FC236}">
                  <a16:creationId xmlns:a16="http://schemas.microsoft.com/office/drawing/2014/main" id="{9C4E79EA-FFC9-3C20-2195-F0F4EEDC3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521153"/>
              <a:ext cx="1524000" cy="917247"/>
              <a:chOff x="2438400" y="1981200"/>
              <a:chExt cx="4589463" cy="2762250"/>
            </a:xfrm>
          </p:grpSpPr>
          <p:pic>
            <p:nvPicPr>
              <p:cNvPr id="4146" name="Picture 12" descr="Coin.gif">
                <a:extLst>
                  <a:ext uri="{FF2B5EF4-FFF2-40B4-BE49-F238E27FC236}">
                    <a16:creationId xmlns:a16="http://schemas.microsoft.com/office/drawing/2014/main" id="{D8E54F8D-9E67-35EA-7BD7-433494819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7" name="Picture 13" descr="Coin.gif">
                <a:extLst>
                  <a:ext uri="{FF2B5EF4-FFF2-40B4-BE49-F238E27FC236}">
                    <a16:creationId xmlns:a16="http://schemas.microsoft.com/office/drawing/2014/main" id="{35450DEE-3C43-39D2-63B0-55DE1BA44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45" name="TextBox 32">
              <a:extLst>
                <a:ext uri="{FF2B5EF4-FFF2-40B4-BE49-F238E27FC236}">
                  <a16:creationId xmlns:a16="http://schemas.microsoft.com/office/drawing/2014/main" id="{2BEA1743-01AF-6141-6F78-8AF8DD49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1636822"/>
              <a:ext cx="2362200" cy="67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7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2 points</a:t>
              </a:r>
              <a:endParaRPr lang="en-GB" altLang="ko-KR" sz="27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5" name="Group 44">
            <a:extLst>
              <a:ext uri="{FF2B5EF4-FFF2-40B4-BE49-F238E27FC236}">
                <a16:creationId xmlns:a16="http://schemas.microsoft.com/office/drawing/2014/main" id="{71410C88-0AAB-55B2-BE25-CEFBC1832EB7}"/>
              </a:ext>
            </a:extLst>
          </p:cNvPr>
          <p:cNvGrpSpPr>
            <a:grpSpLocks/>
          </p:cNvGrpSpPr>
          <p:nvPr/>
        </p:nvGrpSpPr>
        <p:grpSpPr bwMode="auto">
          <a:xfrm>
            <a:off x="1257300" y="2057401"/>
            <a:ext cx="2914650" cy="857250"/>
            <a:chOff x="152400" y="2743200"/>
            <a:chExt cx="3886200" cy="1143000"/>
          </a:xfrm>
        </p:grpSpPr>
        <p:grpSp>
          <p:nvGrpSpPr>
            <p:cNvPr id="4139" name="Group 6">
              <a:extLst>
                <a:ext uri="{FF2B5EF4-FFF2-40B4-BE49-F238E27FC236}">
                  <a16:creationId xmlns:a16="http://schemas.microsoft.com/office/drawing/2014/main" id="{51D5A98C-313C-525C-166D-131755435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2743200"/>
              <a:ext cx="1300290" cy="1143000"/>
              <a:chOff x="1828800" y="304800"/>
              <a:chExt cx="5656263" cy="4972050"/>
            </a:xfrm>
          </p:grpSpPr>
          <p:pic>
            <p:nvPicPr>
              <p:cNvPr id="4141" name="Picture 3" descr="Coin.gif">
                <a:extLst>
                  <a:ext uri="{FF2B5EF4-FFF2-40B4-BE49-F238E27FC236}">
                    <a16:creationId xmlns:a16="http://schemas.microsoft.com/office/drawing/2014/main" id="{CC47409D-032E-05A7-1DD0-C24B01A88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2514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2" name="Picture 4" descr="Coin.gif">
                <a:extLst>
                  <a:ext uri="{FF2B5EF4-FFF2-40B4-BE49-F238E27FC236}">
                    <a16:creationId xmlns:a16="http://schemas.microsoft.com/office/drawing/2014/main" id="{FA932025-E196-614D-94DE-7AA3102AC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304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3" name="Picture 5" descr="Coin.gif">
                <a:extLst>
                  <a:ext uri="{FF2B5EF4-FFF2-40B4-BE49-F238E27FC236}">
                    <a16:creationId xmlns:a16="http://schemas.microsoft.com/office/drawing/2014/main" id="{2AEBC5B3-32BF-FAD0-32C5-D06799DF9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249555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40" name="TextBox 33">
              <a:extLst>
                <a:ext uri="{FF2B5EF4-FFF2-40B4-BE49-F238E27FC236}">
                  <a16:creationId xmlns:a16="http://schemas.microsoft.com/office/drawing/2014/main" id="{24EC878B-64AC-A6C0-35DB-BB802E63A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2895600"/>
              <a:ext cx="236220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7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3 points</a:t>
              </a:r>
              <a:endParaRPr lang="en-GB" altLang="ko-KR" sz="27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7" name="Group 45">
            <a:extLst>
              <a:ext uri="{FF2B5EF4-FFF2-40B4-BE49-F238E27FC236}">
                <a16:creationId xmlns:a16="http://schemas.microsoft.com/office/drawing/2014/main" id="{9A445348-8D02-97D8-67BF-7B36194B2892}"/>
              </a:ext>
            </a:extLst>
          </p:cNvPr>
          <p:cNvGrpSpPr>
            <a:grpSpLocks/>
          </p:cNvGrpSpPr>
          <p:nvPr/>
        </p:nvGrpSpPr>
        <p:grpSpPr bwMode="auto">
          <a:xfrm>
            <a:off x="1314450" y="2918224"/>
            <a:ext cx="2857500" cy="967978"/>
            <a:chOff x="228600" y="3890960"/>
            <a:chExt cx="3810000" cy="1290640"/>
          </a:xfrm>
        </p:grpSpPr>
        <p:grpSp>
          <p:nvGrpSpPr>
            <p:cNvPr id="4133" name="Group 11">
              <a:extLst>
                <a:ext uri="{FF2B5EF4-FFF2-40B4-BE49-F238E27FC236}">
                  <a16:creationId xmlns:a16="http://schemas.microsoft.com/office/drawing/2014/main" id="{497F5A32-957E-7804-0755-FA6AF75F9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3890960"/>
              <a:ext cx="1084262" cy="1290640"/>
              <a:chOff x="1887538" y="0"/>
              <a:chExt cx="5521325" cy="6572250"/>
            </a:xfrm>
          </p:grpSpPr>
          <p:pic>
            <p:nvPicPr>
              <p:cNvPr id="4135" name="Picture 7" descr="Coin.gif">
                <a:extLst>
                  <a:ext uri="{FF2B5EF4-FFF2-40B4-BE49-F238E27FC236}">
                    <a16:creationId xmlns:a16="http://schemas.microsoft.com/office/drawing/2014/main" id="{F127AEA2-2748-2AF1-A7F4-B0C8F77FB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7538" y="2038350"/>
                <a:ext cx="2303462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6" name="Picture 8" descr="Coin.gif">
                <a:extLst>
                  <a:ext uri="{FF2B5EF4-FFF2-40B4-BE49-F238E27FC236}">
                    <a16:creationId xmlns:a16="http://schemas.microsoft.com/office/drawing/2014/main" id="{9EFA16D2-A29C-B38A-1AC9-61FDC3FA0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7" name="Picture 9" descr="Coin.gif">
                <a:extLst>
                  <a:ext uri="{FF2B5EF4-FFF2-40B4-BE49-F238E27FC236}">
                    <a16:creationId xmlns:a16="http://schemas.microsoft.com/office/drawing/2014/main" id="{C16498CF-8E06-17B5-79C0-86B3E33FF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200" y="3810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8" name="Picture 10" descr="Coin.gif">
                <a:extLst>
                  <a:ext uri="{FF2B5EF4-FFF2-40B4-BE49-F238E27FC236}">
                    <a16:creationId xmlns:a16="http://schemas.microsoft.com/office/drawing/2014/main" id="{AB269337-66BD-4617-C695-668E40269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1905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4" name="TextBox 34">
              <a:extLst>
                <a:ext uri="{FF2B5EF4-FFF2-40B4-BE49-F238E27FC236}">
                  <a16:creationId xmlns:a16="http://schemas.microsoft.com/office/drawing/2014/main" id="{43ED5FD0-4A59-26DD-4AC8-14DF99D6A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4195761"/>
              <a:ext cx="2362200" cy="677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700" dirty="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4 points</a:t>
              </a:r>
              <a:endParaRPr lang="en-GB" altLang="ko-KR" sz="2700" dirty="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9" name="Group 46">
            <a:extLst>
              <a:ext uri="{FF2B5EF4-FFF2-40B4-BE49-F238E27FC236}">
                <a16:creationId xmlns:a16="http://schemas.microsoft.com/office/drawing/2014/main" id="{CED1F75C-8021-92A0-CB8D-91A19B9373E5}"/>
              </a:ext>
            </a:extLst>
          </p:cNvPr>
          <p:cNvGrpSpPr>
            <a:grpSpLocks/>
          </p:cNvGrpSpPr>
          <p:nvPr/>
        </p:nvGrpSpPr>
        <p:grpSpPr bwMode="auto">
          <a:xfrm>
            <a:off x="1314450" y="3943350"/>
            <a:ext cx="2857500" cy="958454"/>
            <a:chOff x="228600" y="5257800"/>
            <a:chExt cx="3810000" cy="1278100"/>
          </a:xfrm>
        </p:grpSpPr>
        <p:grpSp>
          <p:nvGrpSpPr>
            <p:cNvPr id="4126" name="Group 20">
              <a:extLst>
                <a:ext uri="{FF2B5EF4-FFF2-40B4-BE49-F238E27FC236}">
                  <a16:creationId xmlns:a16="http://schemas.microsoft.com/office/drawing/2014/main" id="{94E98407-5723-04DA-9B05-0FFD7BBC7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5257800"/>
              <a:ext cx="1219200" cy="1278100"/>
              <a:chOff x="1676400" y="0"/>
              <a:chExt cx="6342063" cy="6648450"/>
            </a:xfrm>
          </p:grpSpPr>
          <p:pic>
            <p:nvPicPr>
              <p:cNvPr id="4128" name="Picture 15" descr="Coin.gif">
                <a:extLst>
                  <a:ext uri="{FF2B5EF4-FFF2-40B4-BE49-F238E27FC236}">
                    <a16:creationId xmlns:a16="http://schemas.microsoft.com/office/drawing/2014/main" id="{7D4F9A10-9AEA-FD83-12E7-AD21D84E2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1447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16" descr="Coin.gif">
                <a:extLst>
                  <a:ext uri="{FF2B5EF4-FFF2-40B4-BE49-F238E27FC236}">
                    <a16:creationId xmlns:a16="http://schemas.microsoft.com/office/drawing/2014/main" id="{F2984D92-56C9-6EE3-78D8-1D8D4A4E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17" descr="Coin.gif">
                <a:extLst>
                  <a:ext uri="{FF2B5EF4-FFF2-40B4-BE49-F238E27FC236}">
                    <a16:creationId xmlns:a16="http://schemas.microsoft.com/office/drawing/2014/main" id="{15B25821-EBA2-5CE1-737B-2CCF0BDF0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1" name="Picture 18" descr="Coin.gif">
                <a:extLst>
                  <a:ext uri="{FF2B5EF4-FFF2-40B4-BE49-F238E27FC236}">
                    <a16:creationId xmlns:a16="http://schemas.microsoft.com/office/drawing/2014/main" id="{EC4C3CD2-879C-01C7-957F-6E895EA40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2" name="Picture 19" descr="Coin.gif">
                <a:extLst>
                  <a:ext uri="{FF2B5EF4-FFF2-40B4-BE49-F238E27FC236}">
                    <a16:creationId xmlns:a16="http://schemas.microsoft.com/office/drawing/2014/main" id="{3CDB5335-E201-0889-E39E-0D3750BD1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1371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27" name="TextBox 35">
              <a:extLst>
                <a:ext uri="{FF2B5EF4-FFF2-40B4-BE49-F238E27FC236}">
                  <a16:creationId xmlns:a16="http://schemas.microsoft.com/office/drawing/2014/main" id="{73CE20ED-73A2-813E-49EB-5D06389C4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5486400"/>
              <a:ext cx="2362200" cy="677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7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5 points</a:t>
              </a:r>
              <a:endParaRPr lang="en-GB" altLang="ko-KR" sz="27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11" name="Group 47">
            <a:extLst>
              <a:ext uri="{FF2B5EF4-FFF2-40B4-BE49-F238E27FC236}">
                <a16:creationId xmlns:a16="http://schemas.microsoft.com/office/drawing/2014/main" id="{346258AD-903B-6009-BB46-389A010F7B70}"/>
              </a:ext>
            </a:extLst>
          </p:cNvPr>
          <p:cNvGrpSpPr>
            <a:grpSpLocks/>
          </p:cNvGrpSpPr>
          <p:nvPr/>
        </p:nvGrpSpPr>
        <p:grpSpPr bwMode="auto">
          <a:xfrm>
            <a:off x="4444508" y="127020"/>
            <a:ext cx="3324225" cy="923925"/>
            <a:chOff x="4406900" y="0"/>
            <a:chExt cx="4432300" cy="1231900"/>
          </a:xfrm>
        </p:grpSpPr>
        <p:pic>
          <p:nvPicPr>
            <p:cNvPr id="4124" name="Picture 30" descr="fireflower.gif">
              <a:extLst>
                <a:ext uri="{FF2B5EF4-FFF2-40B4-BE49-F238E27FC236}">
                  <a16:creationId xmlns:a16="http://schemas.microsoft.com/office/drawing/2014/main" id="{87008CF1-7047-FFDA-BF76-787A2351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0"/>
              <a:ext cx="1231900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5" name="TextBox 36">
              <a:extLst>
                <a:ext uri="{FF2B5EF4-FFF2-40B4-BE49-F238E27FC236}">
                  <a16:creationId xmlns:a16="http://schemas.microsoft.com/office/drawing/2014/main" id="{DABDC4FF-654C-B2AA-19B4-ED5BD847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76200"/>
              <a:ext cx="312420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GB" altLang="ko-KR" sz="2400" dirty="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Double your points</a:t>
              </a:r>
            </a:p>
          </p:txBody>
        </p:sp>
      </p:grpSp>
      <p:grpSp>
        <p:nvGrpSpPr>
          <p:cNvPr id="13" name="Group 49">
            <a:extLst>
              <a:ext uri="{FF2B5EF4-FFF2-40B4-BE49-F238E27FC236}">
                <a16:creationId xmlns:a16="http://schemas.microsoft.com/office/drawing/2014/main" id="{F20357B9-4290-EBD0-1E23-ED5BBBA1A1C2}"/>
              </a:ext>
            </a:extLst>
          </p:cNvPr>
          <p:cNvGrpSpPr>
            <a:grpSpLocks/>
          </p:cNvGrpSpPr>
          <p:nvPr/>
        </p:nvGrpSpPr>
        <p:grpSpPr bwMode="auto">
          <a:xfrm>
            <a:off x="4339732" y="1288735"/>
            <a:ext cx="3429000" cy="900113"/>
            <a:chOff x="4267200" y="2609448"/>
            <a:chExt cx="4572000" cy="1200552"/>
          </a:xfrm>
        </p:grpSpPr>
        <p:pic>
          <p:nvPicPr>
            <p:cNvPr id="4120" name="Picture 28" descr="RedShell.gif">
              <a:extLst>
                <a:ext uri="{FF2B5EF4-FFF2-40B4-BE49-F238E27FC236}">
                  <a16:creationId xmlns:a16="http://schemas.microsoft.com/office/drawing/2014/main" id="{8FD73921-C37F-F70B-6116-0C2C076EF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609448"/>
              <a:ext cx="1447800" cy="120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1" name="TextBox 38">
              <a:extLst>
                <a:ext uri="{FF2B5EF4-FFF2-40B4-BE49-F238E27FC236}">
                  <a16:creationId xmlns:a16="http://schemas.microsoft.com/office/drawing/2014/main" id="{9E25FF90-5263-E843-46C5-44215476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2667001"/>
              <a:ext cx="3124200" cy="110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400" dirty="0">
                  <a:solidFill>
                    <a:prstClr val="black"/>
                  </a:solidFill>
                  <a:highlight>
                    <a:srgbClr val="B6D1E6"/>
                  </a:highlight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Steal other team’s points.</a:t>
              </a:r>
            </a:p>
          </p:txBody>
        </p:sp>
      </p:grpSp>
      <p:grpSp>
        <p:nvGrpSpPr>
          <p:cNvPr id="16" name="Group 59">
            <a:extLst>
              <a:ext uri="{FF2B5EF4-FFF2-40B4-BE49-F238E27FC236}">
                <a16:creationId xmlns:a16="http://schemas.microsoft.com/office/drawing/2014/main" id="{C996190A-8841-68E6-1D40-4E878C3E40C7}"/>
              </a:ext>
            </a:extLst>
          </p:cNvPr>
          <p:cNvGrpSpPr>
            <a:grpSpLocks/>
          </p:cNvGrpSpPr>
          <p:nvPr/>
        </p:nvGrpSpPr>
        <p:grpSpPr bwMode="auto">
          <a:xfrm>
            <a:off x="-6628421" y="0"/>
            <a:ext cx="6485334" cy="4743450"/>
            <a:chOff x="505957" y="533400"/>
            <a:chExt cx="7954870" cy="579120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27C24F-065D-B44D-CBE5-1EE175483AFF}"/>
                </a:ext>
              </a:extLst>
            </p:cNvPr>
            <p:cNvSpPr txBox="1"/>
            <p:nvPr/>
          </p:nvSpPr>
          <p:spPr>
            <a:xfrm>
              <a:off x="505957" y="533400"/>
              <a:ext cx="7848260" cy="57912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96000"/>
              </a:schemeClr>
            </a:solidFill>
            <a:ln w="50800">
              <a:solidFill>
                <a:srgbClr val="0070C0"/>
              </a:solidFill>
              <a:prstDash val="lgDash"/>
            </a:ln>
          </p:spPr>
          <p:txBody>
            <a:bodyPr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700" dirty="0">
                  <a:solidFill>
                    <a:prstClr val="black"/>
                  </a:solidFill>
                  <a:latin typeface="Calibri" panose="020F0502020204030204" pitchFamily="34" charset="0"/>
                  <a:ea typeface="굴림" pitchFamily="50" charset="-127"/>
                  <a:cs typeface="Calibri" panose="020F0502020204030204" pitchFamily="34" charset="0"/>
                  <a:sym typeface="Arial"/>
                </a:rPr>
                <a:t>Enemies will kill you! Lose all points!</a:t>
              </a:r>
              <a:endParaRPr lang="en-GB" altLang="ko-KR" sz="2700" dirty="0">
                <a:solidFill>
                  <a:prstClr val="black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110" name="Picture 53" descr="Piranha Plant.gif">
              <a:extLst>
                <a:ext uri="{FF2B5EF4-FFF2-40B4-BE49-F238E27FC236}">
                  <a16:creationId xmlns:a16="http://schemas.microsoft.com/office/drawing/2014/main" id="{E1C066E0-9D1B-32A1-0C5F-78932804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581400"/>
              <a:ext cx="1905000" cy="2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54" descr="blooper_large.gif">
              <a:extLst>
                <a:ext uri="{FF2B5EF4-FFF2-40B4-BE49-F238E27FC236}">
                  <a16:creationId xmlns:a16="http://schemas.microsoft.com/office/drawing/2014/main" id="{50CFBF70-B087-6F7D-DD7D-03EF83D4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219200"/>
              <a:ext cx="1752600" cy="217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5" descr="bombomb.gif">
              <a:extLst>
                <a:ext uri="{FF2B5EF4-FFF2-40B4-BE49-F238E27FC236}">
                  <a16:creationId xmlns:a16="http://schemas.microsoft.com/office/drawing/2014/main" id="{2562CAD0-5E2A-FFD9-3F8B-98B37350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409" y="3200400"/>
              <a:ext cx="2410838" cy="296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56" descr="bowserdance.gif">
              <a:extLst>
                <a:ext uri="{FF2B5EF4-FFF2-40B4-BE49-F238E27FC236}">
                  <a16:creationId xmlns:a16="http://schemas.microsoft.com/office/drawing/2014/main" id="{884083EA-F1F7-CF93-70B7-983A65D9D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1" y="2969769"/>
              <a:ext cx="2669626" cy="3354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57" descr="Bullet Bill.gif">
              <a:extLst>
                <a:ext uri="{FF2B5EF4-FFF2-40B4-BE49-F238E27FC236}">
                  <a16:creationId xmlns:a16="http://schemas.microsoft.com/office/drawing/2014/main" id="{5B3BDF76-09B7-8552-ED0C-71694C01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524000"/>
              <a:ext cx="216131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58" descr="Goomba3d.gif">
              <a:extLst>
                <a:ext uri="{FF2B5EF4-FFF2-40B4-BE49-F238E27FC236}">
                  <a16:creationId xmlns:a16="http://schemas.microsoft.com/office/drawing/2014/main" id="{F762047D-CF84-089D-385C-04ECE2AF0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810" y="1295400"/>
              <a:ext cx="1752600" cy="20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C2F31-6945-EB37-7870-D35D609FDB7A}"/>
              </a:ext>
            </a:extLst>
          </p:cNvPr>
          <p:cNvGrpSpPr/>
          <p:nvPr/>
        </p:nvGrpSpPr>
        <p:grpSpPr>
          <a:xfrm>
            <a:off x="4336065" y="2412905"/>
            <a:ext cx="4074803" cy="1267208"/>
            <a:chOff x="4339732" y="2285885"/>
            <a:chExt cx="4074803" cy="1267208"/>
          </a:xfrm>
        </p:grpSpPr>
        <p:pic>
          <p:nvPicPr>
            <p:cNvPr id="4" name="Picture 58" descr="Goomba3d.gif">
              <a:extLst>
                <a:ext uri="{FF2B5EF4-FFF2-40B4-BE49-F238E27FC236}">
                  <a16:creationId xmlns:a16="http://schemas.microsoft.com/office/drawing/2014/main" id="{5EB42E41-7AB8-EDF4-51BE-626182752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732" y="2285885"/>
              <a:ext cx="1085851" cy="126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8">
              <a:extLst>
                <a:ext uri="{FF2B5EF4-FFF2-40B4-BE49-F238E27FC236}">
                  <a16:creationId xmlns:a16="http://schemas.microsoft.com/office/drawing/2014/main" id="{7237568A-B9CE-9F55-16A0-8240A23C8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5583" y="2454037"/>
              <a:ext cx="29889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ko-KR" sz="2400" dirty="0">
                  <a:solidFill>
                    <a:prstClr val="black"/>
                  </a:solidFill>
                  <a:highlight>
                    <a:srgbClr val="B6D1E6"/>
                  </a:highlight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Lose all points!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6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FCB25837-DDC0-44C5-B046-3EBDEDA1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910" y="2645119"/>
            <a:ext cx="2061836" cy="14791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ko-KR" sz="270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D</a:t>
            </a:r>
            <a:endParaRPr lang="en-GB" altLang="ko-KR" sz="270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A313FFBE-0DC2-B69B-F648-F6A90949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950" y="742000"/>
            <a:ext cx="2061836" cy="14791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ko-KR" sz="2700" dirty="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C</a:t>
            </a:r>
            <a:endParaRPr lang="en-GB" altLang="ko-KR" sz="2700" dirty="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53A555E3-1D8F-57F0-FA0A-6F8675BA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930" y="2645116"/>
            <a:ext cx="2061836" cy="14791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ko-KR" sz="270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E</a:t>
            </a:r>
            <a:endParaRPr lang="en-GB" altLang="ko-KR" sz="270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B8CC90BD-ADFA-9035-0BE5-3A8A04AE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950" y="2645116"/>
            <a:ext cx="2061836" cy="14791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ko-KR" sz="270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F</a:t>
            </a:r>
            <a:endParaRPr lang="en-GB" altLang="ko-KR" sz="270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9" name="TextBox 18">
            <a:hlinkClick r:id="rId6" action="ppaction://hlinksldjump"/>
            <a:extLst>
              <a:ext uri="{FF2B5EF4-FFF2-40B4-BE49-F238E27FC236}">
                <a16:creationId xmlns:a16="http://schemas.microsoft.com/office/drawing/2014/main" id="{FE49F10A-B3BF-29C7-7DC5-0143B8C4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910" y="742002"/>
            <a:ext cx="2061836" cy="14791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ko-KR" sz="2700" dirty="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A</a:t>
            </a:r>
            <a:endParaRPr lang="en-GB" altLang="ko-KR" sz="2700" dirty="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27" name="TextBox 26">
            <a:hlinkClick r:id="rId7" action="ppaction://hlinksldjump"/>
            <a:extLst>
              <a:ext uri="{FF2B5EF4-FFF2-40B4-BE49-F238E27FC236}">
                <a16:creationId xmlns:a16="http://schemas.microsoft.com/office/drawing/2014/main" id="{F649A80E-E449-8325-BA43-209FBEB2A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930" y="741999"/>
            <a:ext cx="2061836" cy="147914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ko-KR" sz="2700" dirty="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B</a:t>
            </a:r>
            <a:endParaRPr lang="en-GB" altLang="ko-KR" sz="2700" dirty="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2" name="Star: 5 Points 1">
            <a:hlinkClick r:id="rId8" action="ppaction://hlinksldjump"/>
            <a:extLst>
              <a:ext uri="{FF2B5EF4-FFF2-40B4-BE49-F238E27FC236}">
                <a16:creationId xmlns:a16="http://schemas.microsoft.com/office/drawing/2014/main" id="{DCDF9689-F3F9-BFBB-5076-4B5CC71BF226}"/>
              </a:ext>
            </a:extLst>
          </p:cNvPr>
          <p:cNvSpPr/>
          <p:nvPr/>
        </p:nvSpPr>
        <p:spPr>
          <a:xfrm>
            <a:off x="8211970" y="4124259"/>
            <a:ext cx="855830" cy="8763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4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3" grpId="0" animBg="1"/>
      <p:bldP spid="19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E1147E3-55DC-BC4C-478E-26E409FDAB5F}"/>
              </a:ext>
            </a:extLst>
          </p:cNvPr>
          <p:cNvSpPr txBox="1"/>
          <p:nvPr/>
        </p:nvSpPr>
        <p:spPr>
          <a:xfrm>
            <a:off x="380137" y="1580468"/>
            <a:ext cx="8693945" cy="29992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/>
              <a:t>‛You should continue learning after leaving school,’ my grandfather said.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My grandfather advised me to continue learning after leaving school.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I advised my grandfather to continue learning after leaving school.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C. </a:t>
            </a:r>
            <a:r>
              <a:rPr lang="en-US" sz="2000" dirty="0"/>
              <a:t>My grandfather didn’t want me to continue learning after leaving school.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D. </a:t>
            </a:r>
            <a:r>
              <a:rPr lang="en-US" sz="2000" dirty="0"/>
              <a:t>I didn’t want my grandfather to continue learning after leaving school.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6C75A-AB56-81A4-C100-CEC7E7C69FF2}"/>
              </a:ext>
            </a:extLst>
          </p:cNvPr>
          <p:cNvSpPr txBox="1"/>
          <p:nvPr/>
        </p:nvSpPr>
        <p:spPr>
          <a:xfrm>
            <a:off x="282176" y="430667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BDE471-B661-AAA6-5B22-1E4C6F57E02D}"/>
              </a:ext>
            </a:extLst>
          </p:cNvPr>
          <p:cNvSpPr/>
          <p:nvPr/>
        </p:nvSpPr>
        <p:spPr>
          <a:xfrm>
            <a:off x="1555284" y="1777873"/>
            <a:ext cx="1078706" cy="350044"/>
          </a:xfrm>
          <a:prstGeom prst="rect">
            <a:avLst/>
          </a:prstGeom>
          <a:noFill/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A057BC-F553-FFFE-ED66-D77F08D4262C}"/>
              </a:ext>
            </a:extLst>
          </p:cNvPr>
          <p:cNvSpPr/>
          <p:nvPr/>
        </p:nvSpPr>
        <p:spPr>
          <a:xfrm>
            <a:off x="3121816" y="2223548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Advice</a:t>
            </a:r>
          </a:p>
        </p:txBody>
      </p:sp>
    </p:spTree>
    <p:extLst>
      <p:ext uri="{BB962C8B-B14F-4D97-AF65-F5344CB8AC3E}">
        <p14:creationId xmlns:p14="http://schemas.microsoft.com/office/powerpoint/2010/main" val="11534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UTMFacebookK&amp;TBold"/>
                  <a:cs typeface="Times New Roman" panose="02020603050405020304" pitchFamily="18" charset="0"/>
                </a:rPr>
                <a:t>Unit 10</a:t>
              </a:r>
              <a:endParaRPr lang="en-US" sz="4400" b="1" dirty="0">
                <a:latin typeface="UTMFacebookK&amp;TBold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UTMFacebookK&amp;TBold"/>
              </a:rPr>
              <a:t>Lifelong learning</a:t>
            </a:r>
            <a:endParaRPr lang="en-US" sz="5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4" y="2163614"/>
            <a:ext cx="5187361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LOOKING BACK AND PROJECT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271588" y="2184953"/>
            <a:ext cx="221038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VIII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45294" y="3262026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REVISION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D5631B64-0F6F-0D50-C345-BFA79FD15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188595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019B07C4-AC53-A4A1-1042-FACBAA619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2" y="22860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D6B6D729-8967-0E98-AC7E-3D816815C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1871662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Go Home 1">
            <a:hlinkClick r:id="rId4" action="ppaction://hlinksldjump"/>
            <a:extLst>
              <a:ext uri="{FF2B5EF4-FFF2-40B4-BE49-F238E27FC236}">
                <a16:creationId xmlns:a16="http://schemas.microsoft.com/office/drawing/2014/main" id="{530AB8B0-968B-EE83-8046-7C3E41E10AA4}"/>
              </a:ext>
            </a:extLst>
          </p:cNvPr>
          <p:cNvSpPr/>
          <p:nvPr/>
        </p:nvSpPr>
        <p:spPr>
          <a:xfrm>
            <a:off x="7353300" y="4095750"/>
            <a:ext cx="821933" cy="821933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8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E4BB024-126B-6721-8BC8-742A481C98CB}"/>
              </a:ext>
            </a:extLst>
          </p:cNvPr>
          <p:cNvSpPr txBox="1"/>
          <p:nvPr/>
        </p:nvSpPr>
        <p:spPr>
          <a:xfrm>
            <a:off x="450053" y="1430551"/>
            <a:ext cx="8693945" cy="2897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E45983"/>
                </a:solidFill>
              </a:rPr>
              <a:t>2. </a:t>
            </a:r>
            <a:r>
              <a:rPr lang="en-US" sz="2800" b="1" dirty="0"/>
              <a:t>‘I’ll help you register for the course,’ my sister said.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A. </a:t>
            </a:r>
            <a:r>
              <a:rPr lang="en-US" sz="2400" dirty="0"/>
              <a:t>My sister forced me to register for her course.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B. </a:t>
            </a:r>
            <a:r>
              <a:rPr lang="en-US" sz="2400" dirty="0"/>
              <a:t>My sister offered to help me register for the course.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C. </a:t>
            </a:r>
            <a:r>
              <a:rPr lang="en-US" sz="2400" dirty="0"/>
              <a:t>I wanted to help my sister register for the course.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	D. </a:t>
            </a:r>
            <a:r>
              <a:rPr lang="en-US" sz="2400" dirty="0"/>
              <a:t>I wanted my sister to register for the course.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7058C-DF31-570B-7C99-4547E3069F09}"/>
              </a:ext>
            </a:extLst>
          </p:cNvPr>
          <p:cNvSpPr txBox="1"/>
          <p:nvPr/>
        </p:nvSpPr>
        <p:spPr>
          <a:xfrm>
            <a:off x="450053" y="119051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D79699-0983-2625-3D6C-CF2C82180DD7}"/>
              </a:ext>
            </a:extLst>
          </p:cNvPr>
          <p:cNvSpPr/>
          <p:nvPr/>
        </p:nvSpPr>
        <p:spPr>
          <a:xfrm>
            <a:off x="1135857" y="1614487"/>
            <a:ext cx="1007269" cy="427396"/>
          </a:xfrm>
          <a:prstGeom prst="rect">
            <a:avLst/>
          </a:prstGeom>
          <a:noFill/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1A7E18-6D4B-B1D9-7D20-58F3D7BAF042}"/>
              </a:ext>
            </a:extLst>
          </p:cNvPr>
          <p:cNvSpPr/>
          <p:nvPr/>
        </p:nvSpPr>
        <p:spPr>
          <a:xfrm>
            <a:off x="1135857" y="1000216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an offer</a:t>
            </a:r>
          </a:p>
        </p:txBody>
      </p:sp>
    </p:spTree>
    <p:extLst>
      <p:ext uri="{BB962C8B-B14F-4D97-AF65-F5344CB8AC3E}">
        <p14:creationId xmlns:p14="http://schemas.microsoft.com/office/powerpoint/2010/main" val="413742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815E485C-852B-9D9D-78FE-538F11CCF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54" y="1528762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B0E05AAF-268E-C243-78CF-99F4BE20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2" y="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in.gif">
            <a:extLst>
              <a:ext uri="{FF2B5EF4-FFF2-40B4-BE49-F238E27FC236}">
                <a16:creationId xmlns:a16="http://schemas.microsoft.com/office/drawing/2014/main" id="{0036CA0A-612F-1F91-6309-0B35D65E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2" y="285750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0601C63A-89B2-8E9F-3E0C-1DE8E28E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2" y="142875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Go Home 2">
            <a:hlinkClick r:id="rId4" action="ppaction://hlinksldjump"/>
            <a:extLst>
              <a:ext uri="{FF2B5EF4-FFF2-40B4-BE49-F238E27FC236}">
                <a16:creationId xmlns:a16="http://schemas.microsoft.com/office/drawing/2014/main" id="{2423C65E-891C-C48F-43CF-256F8CA448DE}"/>
              </a:ext>
            </a:extLst>
          </p:cNvPr>
          <p:cNvSpPr/>
          <p:nvPr/>
        </p:nvSpPr>
        <p:spPr>
          <a:xfrm>
            <a:off x="7353300" y="4095750"/>
            <a:ext cx="821933" cy="821933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D7750B1-D8AE-C5F9-CFC3-218F341822DD}"/>
              </a:ext>
            </a:extLst>
          </p:cNvPr>
          <p:cNvSpPr txBox="1"/>
          <p:nvPr/>
        </p:nvSpPr>
        <p:spPr>
          <a:xfrm>
            <a:off x="200026" y="1123612"/>
            <a:ext cx="8943974" cy="33590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3. </a:t>
            </a:r>
            <a:r>
              <a:rPr lang="en-US" sz="2400" b="1" dirty="0"/>
              <a:t>‛Can you show me how to download this video?’ my mother asked.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A. </a:t>
            </a:r>
            <a:r>
              <a:rPr lang="en-US" sz="2400" dirty="0"/>
              <a:t>I asked my mother to show me how to download that video.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B. </a:t>
            </a:r>
            <a:r>
              <a:rPr lang="en-US" sz="2400" dirty="0"/>
              <a:t>I showed my mother how to download that video.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C. </a:t>
            </a:r>
            <a:r>
              <a:rPr lang="en-US" sz="2400" dirty="0"/>
              <a:t>My mother asked me to show her how to download that video.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D. </a:t>
            </a:r>
            <a:r>
              <a:rPr lang="en-US" sz="2400" dirty="0"/>
              <a:t>My mother showed me how to download that video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DE3BE-F787-F8D9-A8AB-8664D6E3D448}"/>
              </a:ext>
            </a:extLst>
          </p:cNvPr>
          <p:cNvSpPr txBox="1"/>
          <p:nvPr/>
        </p:nvSpPr>
        <p:spPr>
          <a:xfrm>
            <a:off x="450055" y="234678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C36BBC-C774-58FD-42BF-BFB041B7F384}"/>
              </a:ext>
            </a:extLst>
          </p:cNvPr>
          <p:cNvSpPr/>
          <p:nvPr/>
        </p:nvSpPr>
        <p:spPr>
          <a:xfrm>
            <a:off x="767951" y="1325220"/>
            <a:ext cx="2468166" cy="350044"/>
          </a:xfrm>
          <a:prstGeom prst="rect">
            <a:avLst/>
          </a:prstGeom>
          <a:noFill/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C997B-2D9E-0A43-AB30-1B44D5D28F29}"/>
              </a:ext>
            </a:extLst>
          </p:cNvPr>
          <p:cNvSpPr/>
          <p:nvPr/>
        </p:nvSpPr>
        <p:spPr>
          <a:xfrm>
            <a:off x="2964655" y="734700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request</a:t>
            </a:r>
          </a:p>
        </p:txBody>
      </p:sp>
    </p:spTree>
    <p:extLst>
      <p:ext uri="{BB962C8B-B14F-4D97-AF65-F5344CB8AC3E}">
        <p14:creationId xmlns:p14="http://schemas.microsoft.com/office/powerpoint/2010/main" val="2866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in.gif">
            <a:extLst>
              <a:ext uri="{FF2B5EF4-FFF2-40B4-BE49-F238E27FC236}">
                <a16:creationId xmlns:a16="http://schemas.microsoft.com/office/drawing/2014/main" id="{942FAA3F-7CC7-60CD-5333-E64A1CC4C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188595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40665A9B-BE15-1B28-9681-60AF569F1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2" y="22860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in.gif">
            <a:extLst>
              <a:ext uri="{FF2B5EF4-FFF2-40B4-BE49-F238E27FC236}">
                <a16:creationId xmlns:a16="http://schemas.microsoft.com/office/drawing/2014/main" id="{59B23681-0998-35D3-F65C-49602E365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1871662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Go Home 2">
            <a:hlinkClick r:id="rId4" action="ppaction://hlinksldjump"/>
            <a:extLst>
              <a:ext uri="{FF2B5EF4-FFF2-40B4-BE49-F238E27FC236}">
                <a16:creationId xmlns:a16="http://schemas.microsoft.com/office/drawing/2014/main" id="{6B973B6C-D65B-744A-4297-1C2A5E1DD51B}"/>
              </a:ext>
            </a:extLst>
          </p:cNvPr>
          <p:cNvSpPr/>
          <p:nvPr/>
        </p:nvSpPr>
        <p:spPr>
          <a:xfrm>
            <a:off x="7353300" y="4095750"/>
            <a:ext cx="821933" cy="821933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4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41EC173-4A48-3170-15D8-A863E532B42F}"/>
              </a:ext>
            </a:extLst>
          </p:cNvPr>
          <p:cNvSpPr txBox="1"/>
          <p:nvPr/>
        </p:nvSpPr>
        <p:spPr>
          <a:xfrm>
            <a:off x="192882" y="1598239"/>
            <a:ext cx="8951118" cy="2445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E45983"/>
                </a:solidFill>
              </a:rPr>
              <a:t>4. </a:t>
            </a:r>
            <a:r>
              <a:rPr lang="en-US" sz="2400" b="1" dirty="0"/>
              <a:t>‛Don’t enter your sister’s room. She is studying,’ my father told me.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A. </a:t>
            </a:r>
            <a:r>
              <a:rPr lang="en-US" sz="2000" dirty="0"/>
              <a:t>My sister ordered me not to enter her room because she was studying.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B. </a:t>
            </a:r>
            <a:r>
              <a:rPr lang="en-US" sz="2000" dirty="0"/>
              <a:t>My sister ordered my father not to enter her room because she was studying.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C. </a:t>
            </a:r>
            <a:r>
              <a:rPr lang="en-US" sz="2000" dirty="0"/>
              <a:t>I ordered my father not to enter my sister’s room because she was studying.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E45983"/>
                </a:solidFill>
              </a:rPr>
              <a:t>D. </a:t>
            </a:r>
            <a:r>
              <a:rPr lang="en-US" sz="2000" dirty="0"/>
              <a:t>My father ordered me not to enter my sister’s room because she was studying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F53B8-8A4E-31E1-9244-2C913FA28234}"/>
              </a:ext>
            </a:extLst>
          </p:cNvPr>
          <p:cNvSpPr txBox="1"/>
          <p:nvPr/>
        </p:nvSpPr>
        <p:spPr>
          <a:xfrm>
            <a:off x="385762" y="88126"/>
            <a:ext cx="8693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Choose the sentence that has the closest meaning to the given sentence.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529B2-5537-5700-31CA-85F37FE0BA54}"/>
              </a:ext>
            </a:extLst>
          </p:cNvPr>
          <p:cNvSpPr/>
          <p:nvPr/>
        </p:nvSpPr>
        <p:spPr>
          <a:xfrm>
            <a:off x="600998" y="1789569"/>
            <a:ext cx="1529683" cy="350044"/>
          </a:xfrm>
          <a:prstGeom prst="rect">
            <a:avLst/>
          </a:prstGeom>
          <a:noFill/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1BDCE-E042-96CA-C50A-FD84299C5680}"/>
              </a:ext>
            </a:extLst>
          </p:cNvPr>
          <p:cNvSpPr/>
          <p:nvPr/>
        </p:nvSpPr>
        <p:spPr>
          <a:xfrm>
            <a:off x="600998" y="1099976"/>
            <a:ext cx="3014664" cy="348202"/>
          </a:xfrm>
          <a:prstGeom prst="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=&gt; Report order </a:t>
            </a:r>
          </a:p>
        </p:txBody>
      </p:sp>
    </p:spTree>
    <p:extLst>
      <p:ext uri="{BB962C8B-B14F-4D97-AF65-F5344CB8AC3E}">
        <p14:creationId xmlns:p14="http://schemas.microsoft.com/office/powerpoint/2010/main" val="19125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F74B4671-AD1B-66AB-B9B2-E8347AA9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2" y="108585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6242AD16-736F-5E8D-82BF-75F7A049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2" y="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in.gif">
            <a:extLst>
              <a:ext uri="{FF2B5EF4-FFF2-40B4-BE49-F238E27FC236}">
                <a16:creationId xmlns:a16="http://schemas.microsoft.com/office/drawing/2014/main" id="{A4A5C438-03A7-5F6B-3D51-696BDB19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2" y="291465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in.gif">
            <a:extLst>
              <a:ext uri="{FF2B5EF4-FFF2-40B4-BE49-F238E27FC236}">
                <a16:creationId xmlns:a16="http://schemas.microsoft.com/office/drawing/2014/main" id="{410524BD-8F8F-1BCF-578D-4EAB6D9C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00" y="291465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in.gif">
            <a:extLst>
              <a:ext uri="{FF2B5EF4-FFF2-40B4-BE49-F238E27FC236}">
                <a16:creationId xmlns:a16="http://schemas.microsoft.com/office/drawing/2014/main" id="{661BA18D-29E1-E424-955B-E530304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2" y="1028700"/>
            <a:ext cx="172759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tion Button: Go Home 2">
            <a:hlinkClick r:id="rId4" action="ppaction://hlinksldjump"/>
            <a:extLst>
              <a:ext uri="{FF2B5EF4-FFF2-40B4-BE49-F238E27FC236}">
                <a16:creationId xmlns:a16="http://schemas.microsoft.com/office/drawing/2014/main" id="{2FE40685-155F-41C4-16A8-B8D1C75F5CEB}"/>
              </a:ext>
            </a:extLst>
          </p:cNvPr>
          <p:cNvSpPr/>
          <p:nvPr/>
        </p:nvSpPr>
        <p:spPr>
          <a:xfrm>
            <a:off x="7353300" y="4095750"/>
            <a:ext cx="821933" cy="821933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37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.gif">
            <a:hlinkClick r:id="rId2" action="ppaction://hlinksldjump"/>
            <a:extLst>
              <a:ext uri="{FF2B5EF4-FFF2-40B4-BE49-F238E27FC236}">
                <a16:creationId xmlns:a16="http://schemas.microsoft.com/office/drawing/2014/main" id="{5BE9B901-46BF-3319-74F2-638320C0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23" y="1237060"/>
            <a:ext cx="2091928" cy="20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lock.gif">
            <a:hlinkClick r:id="rId4" action="ppaction://hlinksldjump"/>
            <a:extLst>
              <a:ext uri="{FF2B5EF4-FFF2-40B4-BE49-F238E27FC236}">
                <a16:creationId xmlns:a16="http://schemas.microsoft.com/office/drawing/2014/main" id="{69551BD4-156D-5A10-B8E3-C063C7B6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70" y="1237060"/>
            <a:ext cx="2093119" cy="20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lock.gif">
            <a:hlinkClick r:id="rId5" action="ppaction://hlinksldjump"/>
            <a:extLst>
              <a:ext uri="{FF2B5EF4-FFF2-40B4-BE49-F238E27FC236}">
                <a16:creationId xmlns:a16="http://schemas.microsoft.com/office/drawing/2014/main" id="{EEAFF596-F03F-2744-681E-E58D90F3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1237060"/>
            <a:ext cx="2091929" cy="20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6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06E6F352-68D2-8D66-D63A-57D15F216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813198"/>
            <a:ext cx="4202906" cy="34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mb33179.wav">
            <a:hlinkClick r:id="" action="ppaction://media"/>
            <a:extLst>
              <a:ext uri="{FF2B5EF4-FFF2-40B4-BE49-F238E27FC236}">
                <a16:creationId xmlns:a16="http://schemas.microsoft.com/office/drawing/2014/main" id="{A0C32ED7-8688-3A79-327F-D0DEBDE89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41A8BE-29EF-9B6C-1402-AF11051D0340}"/>
              </a:ext>
            </a:extLst>
          </p:cNvPr>
          <p:cNvSpPr txBox="1">
            <a:spLocks/>
          </p:cNvSpPr>
          <p:nvPr/>
        </p:nvSpPr>
        <p:spPr bwMode="auto">
          <a:xfrm>
            <a:off x="904126" y="141912"/>
            <a:ext cx="7356297" cy="9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algn="ctr" defTabSz="68580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384369"/>
                </a:solidFill>
                <a:highlight>
                  <a:srgbClr val="B6D1E6"/>
                </a:highlight>
                <a:latin typeface="Calibri" panose="020F0502020204030204" pitchFamily="34" charset="0"/>
                <a:cs typeface="Arial"/>
                <a:sym typeface="Arial"/>
              </a:rPr>
              <a:t>Steal other team’s points.</a:t>
            </a:r>
          </a:p>
        </p:txBody>
      </p:sp>
      <p:sp>
        <p:nvSpPr>
          <p:cNvPr id="6" name="Action Button: Go Home 5">
            <a:hlinkClick r:id="rId6" action="ppaction://hlinksldjump"/>
            <a:extLst>
              <a:ext uri="{FF2B5EF4-FFF2-40B4-BE49-F238E27FC236}">
                <a16:creationId xmlns:a16="http://schemas.microsoft.com/office/drawing/2014/main" id="{49C47815-30B4-F2E9-27A2-8E20B34EEFDC}"/>
              </a:ext>
            </a:extLst>
          </p:cNvPr>
          <p:cNvSpPr/>
          <p:nvPr/>
        </p:nvSpPr>
        <p:spPr>
          <a:xfrm>
            <a:off x="7353300" y="4095750"/>
            <a:ext cx="821933" cy="821933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67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70A5A8C5-128E-224E-08F6-91753AFAE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20" y="605213"/>
            <a:ext cx="4202906" cy="420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mb33147.wav">
            <a:hlinkClick r:id="" action="ppaction://media"/>
            <a:extLst>
              <a:ext uri="{FF2B5EF4-FFF2-40B4-BE49-F238E27FC236}">
                <a16:creationId xmlns:a16="http://schemas.microsoft.com/office/drawing/2014/main" id="{2FD56E01-55E4-F7D0-A750-A9385F026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D35C7C-AF08-A237-9BC4-9CFBEA22E937}"/>
              </a:ext>
            </a:extLst>
          </p:cNvPr>
          <p:cNvSpPr txBox="1">
            <a:spLocks/>
          </p:cNvSpPr>
          <p:nvPr/>
        </p:nvSpPr>
        <p:spPr bwMode="auto">
          <a:xfrm>
            <a:off x="904126" y="141912"/>
            <a:ext cx="7356297" cy="9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algn="ctr" defTabSz="68580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384369"/>
                </a:solidFill>
                <a:highlight>
                  <a:srgbClr val="B6D1E6"/>
                </a:highlight>
                <a:latin typeface="Calibri" panose="020F0502020204030204" pitchFamily="34" charset="0"/>
                <a:cs typeface="Arial"/>
                <a:sym typeface="Arial"/>
              </a:rPr>
              <a:t>Double your points.</a:t>
            </a:r>
          </a:p>
        </p:txBody>
      </p:sp>
      <p:sp>
        <p:nvSpPr>
          <p:cNvPr id="6" name="Action Button: Go Home 5">
            <a:hlinkClick r:id="rId6" action="ppaction://hlinksldjump"/>
            <a:extLst>
              <a:ext uri="{FF2B5EF4-FFF2-40B4-BE49-F238E27FC236}">
                <a16:creationId xmlns:a16="http://schemas.microsoft.com/office/drawing/2014/main" id="{441E2906-27E5-F365-4484-090C0EE5D66A}"/>
              </a:ext>
            </a:extLst>
          </p:cNvPr>
          <p:cNvSpPr/>
          <p:nvPr/>
        </p:nvSpPr>
        <p:spPr>
          <a:xfrm>
            <a:off x="7353300" y="4095750"/>
            <a:ext cx="821933" cy="821933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4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48925" y="1877220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LOOKING BACK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9575" y="2999953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PROJECT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94299" y="77212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Game: Sling shot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94300" y="1335778"/>
            <a:ext cx="3659538" cy="1764471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b="1" dirty="0">
                <a:solidFill>
                  <a:schemeClr val="tx1"/>
                </a:solidFill>
              </a:rPr>
              <a:t>Pronunciation: </a:t>
            </a:r>
            <a:r>
              <a:rPr lang="en-US" sz="1400" dirty="0">
                <a:solidFill>
                  <a:schemeClr val="tx1"/>
                </a:solidFill>
              </a:rPr>
              <a:t>Mark the intonation in the following questions. Then listen and check. </a:t>
            </a:r>
            <a:r>
              <a:rPr lang="en-US" sz="1400" dirty="0" err="1">
                <a:solidFill>
                  <a:schemeClr val="tx1"/>
                </a:solidFill>
              </a:rPr>
              <a:t>Practise</a:t>
            </a:r>
            <a:r>
              <a:rPr lang="en-US" sz="1400" dirty="0">
                <a:solidFill>
                  <a:schemeClr val="tx1"/>
                </a:solidFill>
              </a:rPr>
              <a:t> saying them in pairs.</a:t>
            </a:r>
          </a:p>
          <a:p>
            <a:r>
              <a:rPr lang="en-US" sz="1350" b="1" dirty="0">
                <a:solidFill>
                  <a:schemeClr val="tx1"/>
                </a:solidFill>
              </a:rPr>
              <a:t>Vocabulary: </a:t>
            </a:r>
            <a:r>
              <a:rPr lang="en-US" sz="1400" dirty="0">
                <a:solidFill>
                  <a:schemeClr val="tx1"/>
                </a:solidFill>
              </a:rPr>
              <a:t>Complete the text. Use the correct forms of the words and phrases in the box.</a:t>
            </a:r>
          </a:p>
          <a:p>
            <a:r>
              <a:rPr lang="en-US" sz="1350" b="1" dirty="0">
                <a:solidFill>
                  <a:schemeClr val="tx1"/>
                </a:solidFill>
              </a:rPr>
              <a:t>Grammar: </a:t>
            </a:r>
            <a:r>
              <a:rPr lang="en-US" sz="1400" dirty="0">
                <a:solidFill>
                  <a:schemeClr val="tx1"/>
                </a:solidFill>
              </a:rPr>
              <a:t>Choose the sentence that has the closest meaning to the given sentence.</a:t>
            </a:r>
            <a:endParaRPr lang="en-US" sz="135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94299" y="3165985"/>
            <a:ext cx="3659539" cy="33206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A leaflet about a lifelong learning habit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1"/>
            <a:ext cx="481698" cy="76348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81101" y="2122995"/>
            <a:ext cx="767825" cy="876957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94300" y="3563784"/>
            <a:ext cx="3659537" cy="4604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212625" y="3266280"/>
            <a:ext cx="818625" cy="23176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33063" y="230515"/>
            <a:ext cx="3294171" cy="32953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LOOKING BACK AND PROJECT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VIII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4477C8FB-01A1-C3A4-7B18-562DD1DB2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78" y="710116"/>
            <a:ext cx="3763044" cy="437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pe3210.wav">
            <a:hlinkClick r:id="" action="ppaction://media"/>
            <a:extLst>
              <a:ext uri="{FF2B5EF4-FFF2-40B4-BE49-F238E27FC236}">
                <a16:creationId xmlns:a16="http://schemas.microsoft.com/office/drawing/2014/main" id="{D3E2AA71-B024-C94F-DF9A-C112CE2A3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FDACBA-C5FD-CF6E-B5DD-BA39DE0F64FA}"/>
              </a:ext>
            </a:extLst>
          </p:cNvPr>
          <p:cNvSpPr txBox="1">
            <a:spLocks/>
          </p:cNvSpPr>
          <p:nvPr/>
        </p:nvSpPr>
        <p:spPr bwMode="auto">
          <a:xfrm>
            <a:off x="904126" y="141912"/>
            <a:ext cx="7356297" cy="9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algn="ctr" defTabSz="68580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384369"/>
                </a:solidFill>
                <a:highlight>
                  <a:srgbClr val="B6D1E6"/>
                </a:highlight>
                <a:latin typeface="Calibri" panose="020F0502020204030204" pitchFamily="34" charset="0"/>
                <a:cs typeface="Arial"/>
                <a:sym typeface="Arial"/>
              </a:rPr>
              <a:t>Lose all points.</a:t>
            </a:r>
          </a:p>
        </p:txBody>
      </p:sp>
      <p:sp>
        <p:nvSpPr>
          <p:cNvPr id="6" name="Action Button: Go Home 5">
            <a:hlinkClick r:id="rId6" action="ppaction://hlinksldjump"/>
            <a:extLst>
              <a:ext uri="{FF2B5EF4-FFF2-40B4-BE49-F238E27FC236}">
                <a16:creationId xmlns:a16="http://schemas.microsoft.com/office/drawing/2014/main" id="{3F4B8A2B-6E0A-BACC-B09C-7E1D246ABF85}"/>
              </a:ext>
            </a:extLst>
          </p:cNvPr>
          <p:cNvSpPr/>
          <p:nvPr/>
        </p:nvSpPr>
        <p:spPr>
          <a:xfrm>
            <a:off x="7353300" y="4095750"/>
            <a:ext cx="821933" cy="821933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4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0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41DDC-C6DB-3F8F-DC7D-36EBCB8E0E33}"/>
              </a:ext>
            </a:extLst>
          </p:cNvPr>
          <p:cNvSpPr txBox="1"/>
          <p:nvPr/>
        </p:nvSpPr>
        <p:spPr>
          <a:xfrm>
            <a:off x="113817" y="1251110"/>
            <a:ext cx="86939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Work in groups. Do some research and choose a lifelong learning habit such as reading, self-education, taking courses or having a variety of hobbies. </a:t>
            </a:r>
          </a:p>
          <a:p>
            <a:pPr algn="just"/>
            <a:r>
              <a:rPr lang="en-US" sz="2800" b="1" dirty="0"/>
              <a:t>Create a leaflet about the habit and share it with the class. Use these questions as cues. </a:t>
            </a:r>
          </a:p>
          <a:p>
            <a:pPr algn="just"/>
            <a:r>
              <a:rPr lang="en-US" sz="2800" dirty="0"/>
              <a:t>• What does the lifelong learning habit involve? </a:t>
            </a:r>
          </a:p>
          <a:p>
            <a:pPr algn="just"/>
            <a:r>
              <a:rPr lang="en-US" sz="2800" dirty="0"/>
              <a:t>• How can this habit be developed? </a:t>
            </a:r>
          </a:p>
          <a:p>
            <a:pPr algn="just"/>
            <a:r>
              <a:rPr lang="en-US" sz="2800" dirty="0"/>
              <a:t>• What are the benefits of this habit? </a:t>
            </a:r>
          </a:p>
          <a:p>
            <a:pPr algn="just"/>
            <a:r>
              <a:rPr lang="en-US" sz="2800" dirty="0"/>
              <a:t>• Does this habit present any challenges?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B3F29517-BCAD-D989-D9B7-0A0B1236A908}"/>
              </a:ext>
            </a:extLst>
          </p:cNvPr>
          <p:cNvSpPr/>
          <p:nvPr/>
        </p:nvSpPr>
        <p:spPr>
          <a:xfrm>
            <a:off x="691979" y="604368"/>
            <a:ext cx="7352270" cy="709566"/>
          </a:xfrm>
          <a:prstGeom prst="flowChartPunchedTape">
            <a:avLst/>
          </a:prstGeom>
          <a:solidFill>
            <a:srgbClr val="E45983"/>
          </a:solidFill>
          <a:ln>
            <a:solidFill>
              <a:srgbClr val="F7D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 leaflet about a lifelong learning habit</a:t>
            </a:r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404009"/>
            <a:ext cx="759303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Pronunciation: Rising and falling intonation in questions.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Vocabulary: Phrases related to lifelong learning.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Grammar: Reported speech to report orders, requests, offers, and advice.</a:t>
            </a:r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the next lesson.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2FA94B6F-F130-8F02-5029-AE9DEAE00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19" y="1908573"/>
            <a:ext cx="9857967" cy="17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228A545-DFE0-911C-0444-E1F9A259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71600" y="1850289"/>
            <a:ext cx="5823347" cy="3275410"/>
          </a:xfrm>
          <a:prstGeom prst="rect">
            <a:avLst/>
          </a:prstGeom>
          <a:noFill/>
          <a:effectLst>
            <a:outerShdw blurRad="76200" dist="393700" dir="179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7D812B5-91F9-6F73-2ADC-1891B6077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4051698"/>
            <a:ext cx="1873042" cy="934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7" name="Picture 10">
            <a:extLst>
              <a:ext uri="{FF2B5EF4-FFF2-40B4-BE49-F238E27FC236}">
                <a16:creationId xmlns:a16="http://schemas.microsoft.com/office/drawing/2014/main" id="{86C01BC8-8772-A652-720E-D3C71DE2F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04205"/>
            <a:ext cx="5737623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3F4AD6-C455-5836-39B5-FA76B0C438F8}"/>
              </a:ext>
            </a:extLst>
          </p:cNvPr>
          <p:cNvSpPr/>
          <p:nvPr/>
        </p:nvSpPr>
        <p:spPr>
          <a:xfrm>
            <a:off x="8267700" y="0"/>
            <a:ext cx="876300" cy="6572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7CF6D-BEFD-DE0B-B6F7-2F0453C2F1C2}"/>
              </a:ext>
            </a:extLst>
          </p:cNvPr>
          <p:cNvSpPr/>
          <p:nvPr/>
        </p:nvSpPr>
        <p:spPr>
          <a:xfrm>
            <a:off x="858673" y="255218"/>
            <a:ext cx="7238192" cy="1595071"/>
          </a:xfrm>
          <a:prstGeom prst="roundRect">
            <a:avLst/>
          </a:prstGeom>
          <a:solidFill>
            <a:schemeClr val="bg1"/>
          </a:solidFill>
          <a:ln>
            <a:solidFill>
              <a:srgbClr val="E45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Choose the correct word or phrase with the given meaning</a:t>
            </a:r>
          </a:p>
        </p:txBody>
      </p:sp>
    </p:spTree>
  </p:cSld>
  <p:clrMapOvr>
    <a:masterClrMapping/>
  </p:clrMapOvr>
  <p:transition spd="slow">
    <p:circle/>
    <p:sndAc>
      <p:stSnd>
        <p:snd r:embed="rId3" name="gom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11B9A4B0-8B4D-A3AB-02FD-DCD546A4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11 Grupo">
            <a:extLst>
              <a:ext uri="{FF2B5EF4-FFF2-40B4-BE49-F238E27FC236}">
                <a16:creationId xmlns:a16="http://schemas.microsoft.com/office/drawing/2014/main" id="{9E93A8A4-7D9B-8973-37A8-E5363D276A33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9C9B92EF-A565-F847-F72E-48EF1E503CE1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0C91F42B-6908-3C23-07FD-8242F675062C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B60D8901-50DC-A347-C14C-E679C5F452B2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C3EE0AE0-DD96-8837-51E2-10FBF322F1CE}"/>
              </a:ext>
            </a:extLst>
          </p:cNvPr>
          <p:cNvGrpSpPr>
            <a:grpSpLocks/>
          </p:cNvGrpSpPr>
          <p:nvPr/>
        </p:nvGrpSpPr>
        <p:grpSpPr bwMode="auto">
          <a:xfrm>
            <a:off x="1818085" y="657226"/>
            <a:ext cx="1273969" cy="1694260"/>
            <a:chOff x="803740" y="588064"/>
            <a:chExt cx="1699147" cy="2259883"/>
          </a:xfrm>
        </p:grpSpPr>
        <p:pic>
          <p:nvPicPr>
            <p:cNvPr id="1435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16080585-E84D-AABF-D44E-CF0B10626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01A02BF7-50C2-0F51-A23B-2F03B5A66051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24796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s-ES_tradnl" sz="135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relevant</a:t>
              </a:r>
              <a:endParaRPr lang="es-ES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6C31564E-00CD-A721-91F2-3A2C82226B16}"/>
              </a:ext>
            </a:extLst>
          </p:cNvPr>
          <p:cNvGrpSpPr>
            <a:grpSpLocks/>
          </p:cNvGrpSpPr>
          <p:nvPr/>
        </p:nvGrpSpPr>
        <p:grpSpPr bwMode="auto">
          <a:xfrm>
            <a:off x="3892154" y="670323"/>
            <a:ext cx="1273969" cy="1695450"/>
            <a:chOff x="3624955" y="605671"/>
            <a:chExt cx="1699147" cy="2259883"/>
          </a:xfrm>
        </p:grpSpPr>
        <p:pic>
          <p:nvPicPr>
            <p:cNvPr id="14355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4AD53323-5B21-494E-6B3E-8E21E2AD7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D4740D26-E23F-B9B7-5E16-2240AB63CAD5}"/>
                </a:ext>
              </a:extLst>
            </p:cNvPr>
            <p:cNvSpPr txBox="1"/>
            <p:nvPr/>
          </p:nvSpPr>
          <p:spPr>
            <a:xfrm>
              <a:off x="3790452" y="1412690"/>
              <a:ext cx="1368152" cy="1173552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16582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s-ES_tradnl" sz="135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distance</a:t>
              </a:r>
              <a:r>
                <a:rPr lang="es-ES_tradnl" sz="135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 </a:t>
              </a:r>
              <a:r>
                <a:rPr lang="es-ES_tradnl" sz="135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learning</a:t>
              </a:r>
              <a:endParaRPr lang="es-ES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59013475-E5A7-4AE5-E0F9-65DDD8B9142A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657226"/>
            <a:ext cx="1273969" cy="1694260"/>
            <a:chOff x="6564380" y="588063"/>
            <a:chExt cx="1699147" cy="2259883"/>
          </a:xfrm>
        </p:grpSpPr>
        <p:pic>
          <p:nvPicPr>
            <p:cNvPr id="14353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36EBD760-3E96-70AE-9906-510B009FA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6D6221BF-E1B6-5EAE-D9C5-B6D45BF26179}"/>
                </a:ext>
              </a:extLst>
            </p:cNvPr>
            <p:cNvSpPr txBox="1"/>
            <p:nvPr/>
          </p:nvSpPr>
          <p:spPr>
            <a:xfrm>
              <a:off x="6638393" y="1413118"/>
              <a:ext cx="1551118" cy="782322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8187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s-ES_tradnl" sz="135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learning</a:t>
              </a:r>
              <a:r>
                <a:rPr lang="es-ES_tradnl" sz="135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 </a:t>
              </a:r>
              <a:r>
                <a:rPr lang="es-ES_tradnl" sz="135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hewy" panose="020B0604020202020204" charset="0"/>
                  <a:ea typeface="Chewy" panose="020B0604020202020204" charset="0"/>
                </a:rPr>
                <a:t>community</a:t>
              </a:r>
              <a:endParaRPr lang="es-ES" sz="13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wy" panose="020B0604020202020204" charset="0"/>
                <a:ea typeface="Chewy" panose="020B0604020202020204" charset="0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DA5059C6-9BEF-0C34-E562-A05C9846A33E}"/>
              </a:ext>
            </a:extLst>
          </p:cNvPr>
          <p:cNvSpPr txBox="1"/>
          <p:nvPr/>
        </p:nvSpPr>
        <p:spPr>
          <a:xfrm>
            <a:off x="629507" y="191810"/>
            <a:ext cx="7638194" cy="646986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200" dirty="0"/>
              <a:t>valuable and useful</a:t>
            </a:r>
            <a:r>
              <a:rPr lang="en-US" sz="3200" dirty="0">
                <a:solidFill>
                  <a:prstClr val="black"/>
                </a:solidFill>
                <a:latin typeface="Chewy" panose="020B0604020202020204" charset="0"/>
                <a:ea typeface="Chewy" panose="020B0604020202020204" charset="0"/>
              </a:rPr>
              <a:t>	</a:t>
            </a: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DBA77E67-6233-9305-CB9B-2B32B69E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344" y="1289841"/>
            <a:ext cx="1811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relevant</a:t>
            </a:r>
            <a:endParaRPr lang="es-ES" altLang="en-US" sz="28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14347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B70D45AA-A767-43E6-5638-2B4EAC82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600" y="3639144"/>
            <a:ext cx="9654433" cy="169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516C7F1F-4DAA-6A14-97D1-5203CC56C04D}"/>
              </a:ext>
            </a:extLst>
          </p:cNvPr>
          <p:cNvSpPr/>
          <p:nvPr/>
        </p:nvSpPr>
        <p:spPr>
          <a:xfrm>
            <a:off x="3973117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1DE9E38-A4A9-5200-A0A0-55CD3B4F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5" t="49670"/>
          <a:stretch>
            <a:fillRect/>
          </a:stretch>
        </p:blipFill>
        <p:spPr bwMode="auto">
          <a:xfrm>
            <a:off x="4086226" y="5035154"/>
            <a:ext cx="916782" cy="9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6CB3FCA-EAD2-0679-EB36-4F25E626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9"/>
          <a:stretch>
            <a:fillRect/>
          </a:stretch>
        </p:blipFill>
        <p:spPr bwMode="auto">
          <a:xfrm>
            <a:off x="5191125" y="2430067"/>
            <a:ext cx="1385888" cy="265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C56D2F-19E1-8077-E6BA-F29FCD92FEAE}"/>
              </a:ext>
            </a:extLst>
          </p:cNvPr>
          <p:cNvSpPr/>
          <p:nvPr/>
        </p:nvSpPr>
        <p:spPr>
          <a:xfrm>
            <a:off x="8267700" y="0"/>
            <a:ext cx="876300" cy="657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26597 -0.735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-36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23125 -1.14907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58559 -0.7925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934B80F5-15B8-5806-7CE0-EDA2D424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11 Grupo">
            <a:extLst>
              <a:ext uri="{FF2B5EF4-FFF2-40B4-BE49-F238E27FC236}">
                <a16:creationId xmlns:a16="http://schemas.microsoft.com/office/drawing/2014/main" id="{B78AE20F-354B-37A9-892A-2182912916C2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F5DC3F69-EF22-A851-468D-BC0F89275FCF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66B24F4A-5B35-2D40-992A-510EF2B3354E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40281B6A-A391-CCB5-F7ED-C0652061970C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064FDDE1-5BDF-59A2-246B-54B093881D37}"/>
              </a:ext>
            </a:extLst>
          </p:cNvPr>
          <p:cNvGrpSpPr>
            <a:grpSpLocks/>
          </p:cNvGrpSpPr>
          <p:nvPr/>
        </p:nvGrpSpPr>
        <p:grpSpPr bwMode="auto">
          <a:xfrm>
            <a:off x="6073379" y="657226"/>
            <a:ext cx="1273969" cy="1694260"/>
            <a:chOff x="803740" y="588064"/>
            <a:chExt cx="1699147" cy="2259883"/>
          </a:xfrm>
        </p:grpSpPr>
        <p:pic>
          <p:nvPicPr>
            <p:cNvPr id="16405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434683E-4ED6-FC07-6551-C2B4FA096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4A801700-9996-8760-AB17-86D3B1E112AE}"/>
                </a:ext>
              </a:extLst>
            </p:cNvPr>
            <p:cNvSpPr txBox="1"/>
            <p:nvPr/>
          </p:nvSpPr>
          <p:spPr>
            <a:xfrm>
              <a:off x="971600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2599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adult education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2B25924E-195E-A270-D7A6-B7F2D3323B4F}"/>
              </a:ext>
            </a:extLst>
          </p:cNvPr>
          <p:cNvGrpSpPr>
            <a:grpSpLocks/>
          </p:cNvGrpSpPr>
          <p:nvPr/>
        </p:nvGrpSpPr>
        <p:grpSpPr bwMode="auto">
          <a:xfrm>
            <a:off x="3892154" y="670323"/>
            <a:ext cx="1273969" cy="1695450"/>
            <a:chOff x="3624955" y="605671"/>
            <a:chExt cx="1699147" cy="2259883"/>
          </a:xfrm>
        </p:grpSpPr>
        <p:pic>
          <p:nvPicPr>
            <p:cNvPr id="16403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A6DBED6-EDB4-B2EE-A771-77B1EEDFC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FC6B1137-1F6D-08D5-E33B-9B9CCE416B30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16270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well-rounded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2B193D60-7F05-937D-E2B2-FFA2664DFCC6}"/>
              </a:ext>
            </a:extLst>
          </p:cNvPr>
          <p:cNvGrpSpPr>
            <a:grpSpLocks/>
          </p:cNvGrpSpPr>
          <p:nvPr/>
        </p:nvGrpSpPr>
        <p:grpSpPr bwMode="auto">
          <a:xfrm>
            <a:off x="1785938" y="670323"/>
            <a:ext cx="1273969" cy="1695450"/>
            <a:chOff x="6564380" y="588063"/>
            <a:chExt cx="1699147" cy="2259883"/>
          </a:xfrm>
        </p:grpSpPr>
        <p:pic>
          <p:nvPicPr>
            <p:cNvPr id="1640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5106128D-A49A-498E-1BD1-5519B9072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A74C77C7-B30A-79C9-F1B7-633E0F23B69B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relevant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4C2A584A-3FE7-6A5C-AD90-7DCB55ADA2CF}"/>
              </a:ext>
            </a:extLst>
          </p:cNvPr>
          <p:cNvSpPr txBox="1"/>
          <p:nvPr/>
        </p:nvSpPr>
        <p:spPr>
          <a:xfrm>
            <a:off x="1209368" y="46185"/>
            <a:ext cx="6946490" cy="91940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education for adults that is available outside schools and universities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79822654-88AB-C7D1-D08C-7EEE13E65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647" y="1141544"/>
            <a:ext cx="19078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adult</a:t>
            </a:r>
            <a:r>
              <a:rPr lang="es-ES_tradnl" altLang="en-US" sz="28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education</a:t>
            </a:r>
            <a:endParaRPr lang="es-ES" altLang="en-US" sz="28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16395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41005208-BB5C-B733-8DB6-B9B3FE33C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38" y="3433800"/>
            <a:ext cx="9902208" cy="17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FAA636F0-0750-F0F0-3809-6D7EEB9BE010}"/>
              </a:ext>
            </a:extLst>
          </p:cNvPr>
          <p:cNvSpPr/>
          <p:nvPr/>
        </p:nvSpPr>
        <p:spPr>
          <a:xfrm>
            <a:off x="3973117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DFDD6A5-E815-64F4-427B-E07926C9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7"/>
            <a:ext cx="1060848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F1C9DA9-2D01-0E9D-AD82-AC0EF412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6" y="2170510"/>
            <a:ext cx="152757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20641E-6318-0A1E-5EDC-67F1D013D1B3}"/>
              </a:ext>
            </a:extLst>
          </p:cNvPr>
          <p:cNvSpPr/>
          <p:nvPr/>
        </p:nvSpPr>
        <p:spPr>
          <a:xfrm>
            <a:off x="8233902" y="-8088"/>
            <a:ext cx="876300" cy="657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32099E-6 L 0.29462 -0.725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2" y="-36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58784 -0.89734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92" y="-448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A9B72837-9AF0-2FE1-923D-73E0FD00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11 Grupo">
            <a:extLst>
              <a:ext uri="{FF2B5EF4-FFF2-40B4-BE49-F238E27FC236}">
                <a16:creationId xmlns:a16="http://schemas.microsoft.com/office/drawing/2014/main" id="{A5C8477D-DAAF-8251-7A12-BF2FE96C70A8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F83A5DE-286C-1335-75F7-91DCC99F9B62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B3C2FDD7-6066-B0CF-70C7-6EED0403AE63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4086F236-6E7C-A300-6E7C-7A08B9E8F1D8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403B57C9-2A94-D9D3-553E-70705C44A65F}"/>
              </a:ext>
            </a:extLst>
          </p:cNvPr>
          <p:cNvGrpSpPr>
            <a:grpSpLocks/>
          </p:cNvGrpSpPr>
          <p:nvPr/>
        </p:nvGrpSpPr>
        <p:grpSpPr bwMode="auto">
          <a:xfrm>
            <a:off x="3899298" y="657226"/>
            <a:ext cx="1275159" cy="1694260"/>
            <a:chOff x="803740" y="588064"/>
            <a:chExt cx="1699147" cy="2259883"/>
          </a:xfrm>
        </p:grpSpPr>
        <p:pic>
          <p:nvPicPr>
            <p:cNvPr id="2050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B78E2A4-4FA3-F058-BE2F-6A29ACFC7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6CF0F3AA-6326-2E32-0E27-612357320AFF}"/>
                </a:ext>
              </a:extLst>
            </p:cNvPr>
            <p:cNvSpPr txBox="1"/>
            <p:nvPr/>
          </p:nvSpPr>
          <p:spPr>
            <a:xfrm>
              <a:off x="971600" y="1445163"/>
              <a:ext cx="1368152" cy="759702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17796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distance learning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49D7E8FA-FF56-48F2-03F4-3BCEF927B34E}"/>
              </a:ext>
            </a:extLst>
          </p:cNvPr>
          <p:cNvGrpSpPr>
            <a:grpSpLocks/>
          </p:cNvGrpSpPr>
          <p:nvPr/>
        </p:nvGrpSpPr>
        <p:grpSpPr bwMode="auto">
          <a:xfrm>
            <a:off x="1801417" y="657226"/>
            <a:ext cx="1273969" cy="1694260"/>
            <a:chOff x="3624955" y="605671"/>
            <a:chExt cx="1699147" cy="2259883"/>
          </a:xfrm>
        </p:grpSpPr>
        <p:pic>
          <p:nvPicPr>
            <p:cNvPr id="20499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9E9D42B-1F25-A1AF-1BD5-FF9030B5D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C05F6A48-4824-AD4B-1ADF-A45C84781538}"/>
                </a:ext>
              </a:extLst>
            </p:cNvPr>
            <p:cNvSpPr txBox="1"/>
            <p:nvPr/>
          </p:nvSpPr>
          <p:spPr>
            <a:xfrm>
              <a:off x="3793625" y="1628799"/>
              <a:ext cx="1364979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12843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night school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B3B827B9-2D67-719E-C259-4CDDA9B4CA17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657226"/>
            <a:ext cx="1273969" cy="1694260"/>
            <a:chOff x="6564380" y="588063"/>
            <a:chExt cx="1699147" cy="2259883"/>
          </a:xfrm>
        </p:grpSpPr>
        <p:pic>
          <p:nvPicPr>
            <p:cNvPr id="2049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ABC7F1E-C267-00C8-14FB-BEBAC1023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7745581F-BEB8-D2CF-A19A-1C55D5354BC8}"/>
                </a:ext>
              </a:extLst>
            </p:cNvPr>
            <p:cNvSpPr txBox="1"/>
            <p:nvPr/>
          </p:nvSpPr>
          <p:spPr>
            <a:xfrm>
              <a:off x="6729877" y="1383400"/>
              <a:ext cx="1368152" cy="8214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18965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adult education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DBC19DEB-358D-4A45-0BE9-46998C198DF9}"/>
              </a:ext>
            </a:extLst>
          </p:cNvPr>
          <p:cNvSpPr txBox="1"/>
          <p:nvPr/>
        </p:nvSpPr>
        <p:spPr>
          <a:xfrm>
            <a:off x="1136452" y="82241"/>
            <a:ext cx="6667500" cy="783193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method of education in which people study at home and send their work to their teachers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7B3173E4-B044-1781-0981-2FE2FA85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65" y="1163164"/>
            <a:ext cx="17847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distance</a:t>
            </a:r>
            <a:r>
              <a:rPr lang="es-ES_tradnl" altLang="en-US" sz="28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learning</a:t>
            </a:r>
            <a:endParaRPr lang="es-ES" altLang="en-US" sz="28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20491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834C3C2D-80DE-48E1-91AD-66DEBEE9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93" y="3543300"/>
            <a:ext cx="9121983" cy="160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EBCF68CF-1864-DEDB-CB76-7B3712C8FBF6}"/>
              </a:ext>
            </a:extLst>
          </p:cNvPr>
          <p:cNvSpPr/>
          <p:nvPr/>
        </p:nvSpPr>
        <p:spPr>
          <a:xfrm>
            <a:off x="3973117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1806F6F-5CE5-C0C4-0CAB-22BCD6A0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7"/>
            <a:ext cx="1060848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86E6F7A-540D-9FB5-8E35-07871F24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19" y="2257425"/>
            <a:ext cx="152757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1E38BA-35C6-024D-F999-265B4BA340DD}"/>
              </a:ext>
            </a:extLst>
          </p:cNvPr>
          <p:cNvSpPr/>
          <p:nvPr/>
        </p:nvSpPr>
        <p:spPr>
          <a:xfrm>
            <a:off x="8267700" y="0"/>
            <a:ext cx="876300" cy="657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01077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61145 -1.012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A9B72837-9AF0-2FE1-923D-73E0FD00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11 Grupo">
            <a:extLst>
              <a:ext uri="{FF2B5EF4-FFF2-40B4-BE49-F238E27FC236}">
                <a16:creationId xmlns:a16="http://schemas.microsoft.com/office/drawing/2014/main" id="{A5C8477D-DAAF-8251-7A12-BF2FE96C70A8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4F83A5DE-286C-1335-75F7-91DCC99F9B62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B3C2FDD7-6066-B0CF-70C7-6EED0403AE63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4086F236-6E7C-A300-6E7C-7A08B9E8F1D8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403B57C9-2A94-D9D3-553E-70705C44A65F}"/>
              </a:ext>
            </a:extLst>
          </p:cNvPr>
          <p:cNvGrpSpPr>
            <a:grpSpLocks/>
          </p:cNvGrpSpPr>
          <p:nvPr/>
        </p:nvGrpSpPr>
        <p:grpSpPr bwMode="auto">
          <a:xfrm>
            <a:off x="3899298" y="657226"/>
            <a:ext cx="1275159" cy="1694260"/>
            <a:chOff x="803740" y="588064"/>
            <a:chExt cx="1699147" cy="2259883"/>
          </a:xfrm>
        </p:grpSpPr>
        <p:pic>
          <p:nvPicPr>
            <p:cNvPr id="2050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B78E2A4-4FA3-F058-BE2F-6A29ACFC7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6CF0F3AA-6326-2E32-0E27-612357320AFF}"/>
                </a:ext>
              </a:extLst>
            </p:cNvPr>
            <p:cNvSpPr txBox="1"/>
            <p:nvPr/>
          </p:nvSpPr>
          <p:spPr>
            <a:xfrm>
              <a:off x="902433" y="1449406"/>
              <a:ext cx="1478932" cy="864237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0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learning community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49D7E8FA-FF56-48F2-03F4-3BCEF927B34E}"/>
              </a:ext>
            </a:extLst>
          </p:cNvPr>
          <p:cNvGrpSpPr>
            <a:grpSpLocks/>
          </p:cNvGrpSpPr>
          <p:nvPr/>
        </p:nvGrpSpPr>
        <p:grpSpPr bwMode="auto">
          <a:xfrm>
            <a:off x="1797025" y="632474"/>
            <a:ext cx="1273969" cy="1694260"/>
            <a:chOff x="3619097" y="572656"/>
            <a:chExt cx="1699147" cy="2259883"/>
          </a:xfrm>
        </p:grpSpPr>
        <p:pic>
          <p:nvPicPr>
            <p:cNvPr id="20499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9E9D42B-1F25-A1AF-1BD5-FF9030B5D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097" y="572656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C05F6A48-4824-AD4B-1ADF-A45C84781538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771438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11658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remote education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B3B827B9-2D67-719E-C259-4CDDA9B4CA17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657226"/>
            <a:ext cx="1273969" cy="1694260"/>
            <a:chOff x="6564380" y="588063"/>
            <a:chExt cx="1699147" cy="2259883"/>
          </a:xfrm>
        </p:grpSpPr>
        <p:pic>
          <p:nvPicPr>
            <p:cNvPr id="2049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0ABC7F1E-C267-00C8-14FB-BEBAC1023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7745581F-BEB8-D2CF-A19A-1C55D5354BC8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night school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20" name="19 CuadroTexto">
            <a:extLst>
              <a:ext uri="{FF2B5EF4-FFF2-40B4-BE49-F238E27FC236}">
                <a16:creationId xmlns:a16="http://schemas.microsoft.com/office/drawing/2014/main" id="{DBC19DEB-358D-4A45-0BE9-46998C198DF9}"/>
              </a:ext>
            </a:extLst>
          </p:cNvPr>
          <p:cNvSpPr txBox="1"/>
          <p:nvPr/>
        </p:nvSpPr>
        <p:spPr>
          <a:xfrm>
            <a:off x="1423806" y="30774"/>
            <a:ext cx="6412400" cy="91940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group of learners who share learning goals and often connect with one another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7B3173E4-B044-1781-0981-2FE2FA85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853" y="1154962"/>
            <a:ext cx="21327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learning</a:t>
            </a:r>
            <a:r>
              <a:rPr lang="es-ES_tradnl" altLang="en-US" sz="2800" b="1" dirty="0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 </a:t>
            </a: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community</a:t>
            </a:r>
            <a:endParaRPr lang="es-ES" altLang="en-US" sz="28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  <p:pic>
        <p:nvPicPr>
          <p:cNvPr id="20491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834C3C2D-80DE-48E1-91AD-66DEBEE9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300"/>
            <a:ext cx="9121983" cy="160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EBCF68CF-1864-DEDB-CB76-7B3712C8FBF6}"/>
              </a:ext>
            </a:extLst>
          </p:cNvPr>
          <p:cNvSpPr/>
          <p:nvPr/>
        </p:nvSpPr>
        <p:spPr>
          <a:xfrm>
            <a:off x="3973117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1806F6F-5CE5-C0C4-0CAB-22BCD6A0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7"/>
            <a:ext cx="1060848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86E6F7A-540D-9FB5-8E35-07871F24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19" y="2257425"/>
            <a:ext cx="152757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1E38BA-35C6-024D-F999-265B4BA340DD}"/>
              </a:ext>
            </a:extLst>
          </p:cNvPr>
          <p:cNvSpPr/>
          <p:nvPr/>
        </p:nvSpPr>
        <p:spPr>
          <a:xfrm>
            <a:off x="8267700" y="0"/>
            <a:ext cx="876300" cy="657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sz="9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984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01077 -0.729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36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-0.61145 -1.012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-50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home1.org/wp-content/uploads/2013/03/farm-fence-cartoon2.jpg">
            <a:extLst>
              <a:ext uri="{FF2B5EF4-FFF2-40B4-BE49-F238E27FC236}">
                <a16:creationId xmlns:a16="http://schemas.microsoft.com/office/drawing/2014/main" id="{086691F3-DDA2-511C-C36B-1D7A886F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7"/>
          <a:stretch>
            <a:fillRect/>
          </a:stretch>
        </p:blipFill>
        <p:spPr bwMode="auto">
          <a:xfrm>
            <a:off x="1704976" y="1600200"/>
            <a:ext cx="585073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11 Grupo">
            <a:extLst>
              <a:ext uri="{FF2B5EF4-FFF2-40B4-BE49-F238E27FC236}">
                <a16:creationId xmlns:a16="http://schemas.microsoft.com/office/drawing/2014/main" id="{217355DA-2C03-87E8-EEBF-DC681F8E89F9}"/>
              </a:ext>
            </a:extLst>
          </p:cNvPr>
          <p:cNvGrpSpPr>
            <a:grpSpLocks/>
          </p:cNvGrpSpPr>
          <p:nvPr/>
        </p:nvGrpSpPr>
        <p:grpSpPr bwMode="auto">
          <a:xfrm>
            <a:off x="3751660" y="4060032"/>
            <a:ext cx="1400175" cy="1235869"/>
            <a:chOff x="3477440" y="5413708"/>
            <a:chExt cx="1868466" cy="1646926"/>
          </a:xfrm>
        </p:grpSpPr>
        <p:sp>
          <p:nvSpPr>
            <p:cNvPr id="4" name="3 Forma libre">
              <a:extLst>
                <a:ext uri="{FF2B5EF4-FFF2-40B4-BE49-F238E27FC236}">
                  <a16:creationId xmlns:a16="http://schemas.microsoft.com/office/drawing/2014/main" id="{8BE1CC91-6541-0A90-DDE0-1BCB0DE5EEEB}"/>
                </a:ext>
              </a:extLst>
            </p:cNvPr>
            <p:cNvSpPr/>
            <p:nvPr/>
          </p:nvSpPr>
          <p:spPr>
            <a:xfrm>
              <a:off x="3482206" y="5413708"/>
              <a:ext cx="1841456" cy="1646926"/>
            </a:xfrm>
            <a:custGeom>
              <a:avLst/>
              <a:gdLst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70245 w 1842542"/>
                <a:gd name="connsiteY10" fmla="*/ 779127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535264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  <a:gd name="connsiteX0" fmla="*/ 676282 w 1842542"/>
                <a:gd name="connsiteY0" fmla="*/ 1582691 h 1646926"/>
                <a:gd name="connsiteX1" fmla="*/ 676282 w 1842542"/>
                <a:gd name="connsiteY1" fmla="*/ 1139345 h 1646926"/>
                <a:gd name="connsiteX2" fmla="*/ 523882 w 1842542"/>
                <a:gd name="connsiteY2" fmla="*/ 945382 h 1646926"/>
                <a:gd name="connsiteX3" fmla="*/ 219082 w 1842542"/>
                <a:gd name="connsiteY3" fmla="*/ 682145 h 1646926"/>
                <a:gd name="connsiteX4" fmla="*/ 25118 w 1842542"/>
                <a:gd name="connsiteY4" fmla="*/ 377345 h 1646926"/>
                <a:gd name="connsiteX5" fmla="*/ 25118 w 1842542"/>
                <a:gd name="connsiteY5" fmla="*/ 141818 h 1646926"/>
                <a:gd name="connsiteX6" fmla="*/ 232936 w 1842542"/>
                <a:gd name="connsiteY6" fmla="*/ 44836 h 1646926"/>
                <a:gd name="connsiteX7" fmla="*/ 302209 w 1842542"/>
                <a:gd name="connsiteY7" fmla="*/ 72545 h 1646926"/>
                <a:gd name="connsiteX8" fmla="*/ 385336 w 1842542"/>
                <a:gd name="connsiteY8" fmla="*/ 224945 h 1646926"/>
                <a:gd name="connsiteX9" fmla="*/ 648573 w 1842542"/>
                <a:gd name="connsiteY9" fmla="*/ 599018 h 1646926"/>
                <a:gd name="connsiteX10" fmla="*/ 828681 w 1842542"/>
                <a:gd name="connsiteY10" fmla="*/ 848400 h 1646926"/>
                <a:gd name="connsiteX11" fmla="*/ 1091918 w 1842542"/>
                <a:gd name="connsiteY11" fmla="*/ 848400 h 1646926"/>
                <a:gd name="connsiteX12" fmla="*/ 1341300 w 1842542"/>
                <a:gd name="connsiteY12" fmla="*/ 543600 h 1646926"/>
                <a:gd name="connsiteX13" fmla="*/ 1493700 w 1842542"/>
                <a:gd name="connsiteY13" fmla="*/ 141818 h 1646926"/>
                <a:gd name="connsiteX14" fmla="*/ 1549118 w 1842542"/>
                <a:gd name="connsiteY14" fmla="*/ 3273 h 1646926"/>
                <a:gd name="connsiteX15" fmla="*/ 1784645 w 1842542"/>
                <a:gd name="connsiteY15" fmla="*/ 58691 h 1646926"/>
                <a:gd name="connsiteX16" fmla="*/ 1840064 w 1842542"/>
                <a:gd name="connsiteY16" fmla="*/ 224945 h 1646926"/>
                <a:gd name="connsiteX17" fmla="*/ 1729227 w 1842542"/>
                <a:gd name="connsiteY17" fmla="*/ 571309 h 1646926"/>
                <a:gd name="connsiteX18" fmla="*/ 1465991 w 1842542"/>
                <a:gd name="connsiteY18" fmla="*/ 973091 h 1646926"/>
                <a:gd name="connsiteX19" fmla="*/ 1175045 w 1842542"/>
                <a:gd name="connsiteY19" fmla="*/ 1167055 h 1646926"/>
                <a:gd name="connsiteX20" fmla="*/ 1161191 w 1842542"/>
                <a:gd name="connsiteY20" fmla="*/ 1430291 h 1646926"/>
                <a:gd name="connsiteX21" fmla="*/ 1147336 w 1842542"/>
                <a:gd name="connsiteY21" fmla="*/ 1624255 h 1646926"/>
                <a:gd name="connsiteX22" fmla="*/ 676282 w 1842542"/>
                <a:gd name="connsiteY22" fmla="*/ 1582691 h 164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2542" h="1646926">
                  <a:moveTo>
                    <a:pt x="676282" y="1582691"/>
                  </a:moveTo>
                  <a:cubicBezTo>
                    <a:pt x="597773" y="1501873"/>
                    <a:pt x="701682" y="1245563"/>
                    <a:pt x="676282" y="1139345"/>
                  </a:cubicBezTo>
                  <a:cubicBezTo>
                    <a:pt x="650882" y="1033127"/>
                    <a:pt x="600082" y="1021582"/>
                    <a:pt x="523882" y="945382"/>
                  </a:cubicBezTo>
                  <a:cubicBezTo>
                    <a:pt x="447682" y="869182"/>
                    <a:pt x="302209" y="776818"/>
                    <a:pt x="219082" y="682145"/>
                  </a:cubicBezTo>
                  <a:cubicBezTo>
                    <a:pt x="135955" y="587472"/>
                    <a:pt x="57445" y="467399"/>
                    <a:pt x="25118" y="377345"/>
                  </a:cubicBezTo>
                  <a:cubicBezTo>
                    <a:pt x="-7209" y="287290"/>
                    <a:pt x="-9518" y="197236"/>
                    <a:pt x="25118" y="141818"/>
                  </a:cubicBezTo>
                  <a:cubicBezTo>
                    <a:pt x="59754" y="86400"/>
                    <a:pt x="186754" y="56381"/>
                    <a:pt x="232936" y="44836"/>
                  </a:cubicBezTo>
                  <a:cubicBezTo>
                    <a:pt x="279118" y="33291"/>
                    <a:pt x="276809" y="42527"/>
                    <a:pt x="302209" y="72545"/>
                  </a:cubicBezTo>
                  <a:cubicBezTo>
                    <a:pt x="327609" y="102563"/>
                    <a:pt x="327609" y="137200"/>
                    <a:pt x="385336" y="224945"/>
                  </a:cubicBezTo>
                  <a:cubicBezTo>
                    <a:pt x="443063" y="312690"/>
                    <a:pt x="574682" y="495109"/>
                    <a:pt x="648573" y="599018"/>
                  </a:cubicBezTo>
                  <a:cubicBezTo>
                    <a:pt x="722464" y="702927"/>
                    <a:pt x="754790" y="806836"/>
                    <a:pt x="828681" y="848400"/>
                  </a:cubicBezTo>
                  <a:cubicBezTo>
                    <a:pt x="902572" y="889964"/>
                    <a:pt x="1006482" y="899200"/>
                    <a:pt x="1091918" y="848400"/>
                  </a:cubicBezTo>
                  <a:cubicBezTo>
                    <a:pt x="1177355" y="797600"/>
                    <a:pt x="1274336" y="661364"/>
                    <a:pt x="1341300" y="543600"/>
                  </a:cubicBezTo>
                  <a:cubicBezTo>
                    <a:pt x="1408264" y="425836"/>
                    <a:pt x="1459064" y="231872"/>
                    <a:pt x="1493700" y="141818"/>
                  </a:cubicBezTo>
                  <a:cubicBezTo>
                    <a:pt x="1528336" y="51764"/>
                    <a:pt x="1500627" y="17127"/>
                    <a:pt x="1549118" y="3273"/>
                  </a:cubicBezTo>
                  <a:cubicBezTo>
                    <a:pt x="1597609" y="-10581"/>
                    <a:pt x="1736154" y="21746"/>
                    <a:pt x="1784645" y="58691"/>
                  </a:cubicBezTo>
                  <a:cubicBezTo>
                    <a:pt x="1833136" y="95636"/>
                    <a:pt x="1849300" y="139509"/>
                    <a:pt x="1840064" y="224945"/>
                  </a:cubicBezTo>
                  <a:cubicBezTo>
                    <a:pt x="1830828" y="310381"/>
                    <a:pt x="1791572" y="446618"/>
                    <a:pt x="1729227" y="571309"/>
                  </a:cubicBezTo>
                  <a:cubicBezTo>
                    <a:pt x="1666882" y="696000"/>
                    <a:pt x="1558355" y="873800"/>
                    <a:pt x="1465991" y="973091"/>
                  </a:cubicBezTo>
                  <a:cubicBezTo>
                    <a:pt x="1373627" y="1072382"/>
                    <a:pt x="1225845" y="1090855"/>
                    <a:pt x="1175045" y="1167055"/>
                  </a:cubicBezTo>
                  <a:cubicBezTo>
                    <a:pt x="1124245" y="1243255"/>
                    <a:pt x="1165809" y="1354091"/>
                    <a:pt x="1161191" y="1430291"/>
                  </a:cubicBezTo>
                  <a:cubicBezTo>
                    <a:pt x="1156573" y="1506491"/>
                    <a:pt x="1225845" y="1591928"/>
                    <a:pt x="1147336" y="1624255"/>
                  </a:cubicBezTo>
                  <a:cubicBezTo>
                    <a:pt x="1068827" y="1656582"/>
                    <a:pt x="754791" y="1663509"/>
                    <a:pt x="676282" y="15826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6600">
                    <a:shade val="30000"/>
                    <a:satMod val="115000"/>
                  </a:srgbClr>
                </a:gs>
                <a:gs pos="50000">
                  <a:srgbClr val="996600">
                    <a:shade val="67500"/>
                    <a:satMod val="115000"/>
                  </a:srgbClr>
                </a:gs>
                <a:gs pos="100000">
                  <a:srgbClr val="9966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4 Forma libre">
              <a:extLst>
                <a:ext uri="{FF2B5EF4-FFF2-40B4-BE49-F238E27FC236}">
                  <a16:creationId xmlns:a16="http://schemas.microsoft.com/office/drawing/2014/main" id="{603A558A-51C8-F66E-48E8-92DDF47DBC3C}"/>
                </a:ext>
              </a:extLst>
            </p:cNvPr>
            <p:cNvSpPr/>
            <p:nvPr/>
          </p:nvSpPr>
          <p:spPr>
            <a:xfrm>
              <a:off x="3477440" y="5669157"/>
              <a:ext cx="659365" cy="5299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5249" y="180950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397791" y="31243"/>
                    <a:pt x="413955" y="54334"/>
                  </a:cubicBezTo>
                  <a:cubicBezTo>
                    <a:pt x="430119" y="77425"/>
                    <a:pt x="512381" y="89356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Forma libre">
              <a:extLst>
                <a:ext uri="{FF2B5EF4-FFF2-40B4-BE49-F238E27FC236}">
                  <a16:creationId xmlns:a16="http://schemas.microsoft.com/office/drawing/2014/main" id="{6074CAA3-5122-6126-4FA6-7D45E2DBC33C}"/>
                </a:ext>
              </a:extLst>
            </p:cNvPr>
            <p:cNvSpPr/>
            <p:nvPr/>
          </p:nvSpPr>
          <p:spPr>
            <a:xfrm rot="3020636">
              <a:off x="4755288" y="5581501"/>
              <a:ext cx="617200" cy="564036"/>
            </a:xfrm>
            <a:custGeom>
              <a:avLst/>
              <a:gdLst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318705 w 658911"/>
                <a:gd name="connsiteY12" fmla="*/ 797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13955 w 658911"/>
                <a:gd name="connsiteY12" fmla="*/ 54334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  <a:gd name="connsiteX0" fmla="*/ 498815 w 658911"/>
                <a:gd name="connsiteY0" fmla="*/ 135153 h 528868"/>
                <a:gd name="connsiteX1" fmla="*/ 332560 w 658911"/>
                <a:gd name="connsiteY1" fmla="*/ 329116 h 528868"/>
                <a:gd name="connsiteX2" fmla="*/ 138596 w 658911"/>
                <a:gd name="connsiteY2" fmla="*/ 342971 h 528868"/>
                <a:gd name="connsiteX3" fmla="*/ 97033 w 658911"/>
                <a:gd name="connsiteY3" fmla="*/ 259843 h 528868"/>
                <a:gd name="connsiteX4" fmla="*/ 51 w 658911"/>
                <a:gd name="connsiteY4" fmla="*/ 301407 h 528868"/>
                <a:gd name="connsiteX5" fmla="*/ 110887 w 658911"/>
                <a:gd name="connsiteY5" fmla="*/ 509225 h 528868"/>
                <a:gd name="connsiteX6" fmla="*/ 304851 w 658911"/>
                <a:gd name="connsiteY6" fmla="*/ 509225 h 528868"/>
                <a:gd name="connsiteX7" fmla="*/ 498815 w 658911"/>
                <a:gd name="connsiteY7" fmla="*/ 412243 h 528868"/>
                <a:gd name="connsiteX8" fmla="*/ 651215 w 658911"/>
                <a:gd name="connsiteY8" fmla="*/ 259843 h 528868"/>
                <a:gd name="connsiteX9" fmla="*/ 623505 w 658911"/>
                <a:gd name="connsiteY9" fmla="*/ 107443 h 528868"/>
                <a:gd name="connsiteX10" fmla="*/ 512669 w 658911"/>
                <a:gd name="connsiteY10" fmla="*/ 10462 h 528868"/>
                <a:gd name="connsiteX11" fmla="*/ 387978 w 658911"/>
                <a:gd name="connsiteY11" fmla="*/ 10462 h 528868"/>
                <a:gd name="connsiteX12" fmla="*/ 431001 w 658911"/>
                <a:gd name="connsiteY12" fmla="*/ 43720 h 528868"/>
                <a:gd name="connsiteX13" fmla="*/ 498815 w 658911"/>
                <a:gd name="connsiteY13" fmla="*/ 135153 h 5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8911" h="528868">
                  <a:moveTo>
                    <a:pt x="498815" y="135153"/>
                  </a:moveTo>
                  <a:cubicBezTo>
                    <a:pt x="482408" y="182719"/>
                    <a:pt x="392596" y="294480"/>
                    <a:pt x="332560" y="329116"/>
                  </a:cubicBezTo>
                  <a:cubicBezTo>
                    <a:pt x="272524" y="363752"/>
                    <a:pt x="177850" y="354516"/>
                    <a:pt x="138596" y="342971"/>
                  </a:cubicBezTo>
                  <a:cubicBezTo>
                    <a:pt x="99342" y="331426"/>
                    <a:pt x="120124" y="266770"/>
                    <a:pt x="97033" y="259843"/>
                  </a:cubicBezTo>
                  <a:cubicBezTo>
                    <a:pt x="73942" y="252916"/>
                    <a:pt x="-2258" y="259843"/>
                    <a:pt x="51" y="301407"/>
                  </a:cubicBezTo>
                  <a:cubicBezTo>
                    <a:pt x="2360" y="342971"/>
                    <a:pt x="60087" y="474589"/>
                    <a:pt x="110887" y="509225"/>
                  </a:cubicBezTo>
                  <a:cubicBezTo>
                    <a:pt x="161687" y="543861"/>
                    <a:pt x="240196" y="525389"/>
                    <a:pt x="304851" y="509225"/>
                  </a:cubicBezTo>
                  <a:cubicBezTo>
                    <a:pt x="369506" y="493061"/>
                    <a:pt x="441088" y="453807"/>
                    <a:pt x="498815" y="412243"/>
                  </a:cubicBezTo>
                  <a:cubicBezTo>
                    <a:pt x="556542" y="370679"/>
                    <a:pt x="630433" y="310643"/>
                    <a:pt x="651215" y="259843"/>
                  </a:cubicBezTo>
                  <a:cubicBezTo>
                    <a:pt x="671997" y="209043"/>
                    <a:pt x="646596" y="149006"/>
                    <a:pt x="623505" y="107443"/>
                  </a:cubicBezTo>
                  <a:cubicBezTo>
                    <a:pt x="600414" y="65880"/>
                    <a:pt x="551924" y="26625"/>
                    <a:pt x="512669" y="10462"/>
                  </a:cubicBezTo>
                  <a:cubicBezTo>
                    <a:pt x="473414" y="-5702"/>
                    <a:pt x="420305" y="-1083"/>
                    <a:pt x="387978" y="10462"/>
                  </a:cubicBezTo>
                  <a:cubicBezTo>
                    <a:pt x="355651" y="22007"/>
                    <a:pt x="426995" y="5963"/>
                    <a:pt x="431001" y="43720"/>
                  </a:cubicBezTo>
                  <a:cubicBezTo>
                    <a:pt x="435007" y="81477"/>
                    <a:pt x="515222" y="87587"/>
                    <a:pt x="498815" y="13515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12 Grupo">
            <a:extLst>
              <a:ext uri="{FF2B5EF4-FFF2-40B4-BE49-F238E27FC236}">
                <a16:creationId xmlns:a16="http://schemas.microsoft.com/office/drawing/2014/main" id="{AD63384F-CE89-D468-D35B-718E79E24488}"/>
              </a:ext>
            </a:extLst>
          </p:cNvPr>
          <p:cNvGrpSpPr>
            <a:grpSpLocks/>
          </p:cNvGrpSpPr>
          <p:nvPr/>
        </p:nvGrpSpPr>
        <p:grpSpPr bwMode="auto">
          <a:xfrm>
            <a:off x="1818085" y="657226"/>
            <a:ext cx="1273969" cy="1694260"/>
            <a:chOff x="803740" y="588064"/>
            <a:chExt cx="1699147" cy="2259883"/>
          </a:xfrm>
        </p:grpSpPr>
        <p:pic>
          <p:nvPicPr>
            <p:cNvPr id="15381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8AD22900-CA4A-726B-A2A4-EB8A26DEF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40" y="588064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CuadroTexto">
              <a:extLst>
                <a:ext uri="{FF2B5EF4-FFF2-40B4-BE49-F238E27FC236}">
                  <a16:creationId xmlns:a16="http://schemas.microsoft.com/office/drawing/2014/main" id="{082A494C-AD48-1F1B-EE5A-4D63CBAEC83D}"/>
                </a:ext>
              </a:extLst>
            </p:cNvPr>
            <p:cNvSpPr txBox="1"/>
            <p:nvPr/>
          </p:nvSpPr>
          <p:spPr>
            <a:xfrm>
              <a:off x="984223" y="1660866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well-rounded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AEC2DEF1-88F0-F0FB-DE8B-28DD0DFACFF3}"/>
              </a:ext>
            </a:extLst>
          </p:cNvPr>
          <p:cNvGrpSpPr>
            <a:grpSpLocks/>
          </p:cNvGrpSpPr>
          <p:nvPr/>
        </p:nvGrpSpPr>
        <p:grpSpPr bwMode="auto">
          <a:xfrm>
            <a:off x="3892154" y="670323"/>
            <a:ext cx="1273969" cy="1695450"/>
            <a:chOff x="3624955" y="605671"/>
            <a:chExt cx="1699147" cy="2259883"/>
          </a:xfrm>
        </p:grpSpPr>
        <p:pic>
          <p:nvPicPr>
            <p:cNvPr id="15379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784857DE-29A0-64D5-306A-9B057D7A7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955" y="605671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>
              <a:extLst>
                <a:ext uri="{FF2B5EF4-FFF2-40B4-BE49-F238E27FC236}">
                  <a16:creationId xmlns:a16="http://schemas.microsoft.com/office/drawing/2014/main" id="{0A9F4A92-2C56-21AD-CC00-73AF613E1ACD}"/>
                </a:ext>
              </a:extLst>
            </p:cNvPr>
            <p:cNvSpPr txBox="1"/>
            <p:nvPr/>
          </p:nvSpPr>
          <p:spPr>
            <a:xfrm>
              <a:off x="3790452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decoration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8" name="17 Grupo">
            <a:extLst>
              <a:ext uri="{FF2B5EF4-FFF2-40B4-BE49-F238E27FC236}">
                <a16:creationId xmlns:a16="http://schemas.microsoft.com/office/drawing/2014/main" id="{203B4D04-5737-9F98-05D0-67A747CB4173}"/>
              </a:ext>
            </a:extLst>
          </p:cNvPr>
          <p:cNvGrpSpPr>
            <a:grpSpLocks/>
          </p:cNvGrpSpPr>
          <p:nvPr/>
        </p:nvGrpSpPr>
        <p:grpSpPr bwMode="auto">
          <a:xfrm>
            <a:off x="6066235" y="657226"/>
            <a:ext cx="1273969" cy="1694260"/>
            <a:chOff x="6564380" y="588063"/>
            <a:chExt cx="1699147" cy="2259883"/>
          </a:xfrm>
        </p:grpSpPr>
        <p:pic>
          <p:nvPicPr>
            <p:cNvPr id="15377" name="Picture 2" descr="https://encrypted-tbn2.gstatic.com/images?q=tbn:ANd9GcQQbuSmlUbbKLVT_fn8YpVnIdcwFE3MCqp299XTFwow3xyeJUz8">
              <a:extLst>
                <a:ext uri="{FF2B5EF4-FFF2-40B4-BE49-F238E27FC236}">
                  <a16:creationId xmlns:a16="http://schemas.microsoft.com/office/drawing/2014/main" id="{A63E0255-7972-1333-16BC-99029B8CC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380" y="588063"/>
              <a:ext cx="1699147" cy="2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>
              <a:extLst>
                <a:ext uri="{FF2B5EF4-FFF2-40B4-BE49-F238E27FC236}">
                  <a16:creationId xmlns:a16="http://schemas.microsoft.com/office/drawing/2014/main" id="{9D55CF3D-7D64-7A92-2729-415FFF40F1EF}"/>
                </a:ext>
              </a:extLst>
            </p:cNvPr>
            <p:cNvSpPr txBox="1"/>
            <p:nvPr/>
          </p:nvSpPr>
          <p:spPr>
            <a:xfrm>
              <a:off x="6729877" y="1628800"/>
              <a:ext cx="1368152" cy="576064"/>
            </a:xfrm>
            <a:prstGeom prst="rect">
              <a:avLst/>
            </a:prstGeom>
            <a:noFill/>
          </p:spPr>
          <p:txBody>
            <a:bodyPr>
              <a:prstTxWarp prst="textCanDown">
                <a:avLst>
                  <a:gd name="adj" fmla="val 33333"/>
                </a:avLst>
              </a:prstTxWarp>
              <a:spAutoFit/>
            </a:bodyPr>
            <a:lstStyle/>
            <a:p>
              <a:pPr algn="ctr" defTabSz="685800">
                <a:defRPr/>
              </a:pPr>
              <a:r>
                <a:rPr lang="en-US" sz="1400" dirty="0">
                  <a:solidFill>
                    <a:prstClr val="black"/>
                  </a:solidFill>
                  <a:latin typeface="Chewy" panose="020B0604020202020204" charset="0"/>
                  <a:ea typeface="Chewy" panose="020B0604020202020204" charset="0"/>
                </a:rPr>
                <a:t>worshipping</a:t>
              </a:r>
              <a:endParaRPr lang="es-ES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pic>
        <p:nvPicPr>
          <p:cNvPr id="15371" name="Picture 8" descr="http://gallery.yopriceville.com/var/albums/Free-Clipart-Pictures/Grass-Grounds-Coverings-PNG-Clipart/Grass_with_Daisies_and_Ladybugs_PNG_Clipart_Picture.png?m=1399681010">
            <a:extLst>
              <a:ext uri="{FF2B5EF4-FFF2-40B4-BE49-F238E27FC236}">
                <a16:creationId xmlns:a16="http://schemas.microsoft.com/office/drawing/2014/main" id="{E8D27078-3A3A-7238-423D-78367FE6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06" y="3498627"/>
            <a:ext cx="9373011" cy="164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 Forma libre">
            <a:extLst>
              <a:ext uri="{FF2B5EF4-FFF2-40B4-BE49-F238E27FC236}">
                <a16:creationId xmlns:a16="http://schemas.microsoft.com/office/drawing/2014/main" id="{025E68A6-DE5C-F44A-2872-BCBE273FC5CA}"/>
              </a:ext>
            </a:extLst>
          </p:cNvPr>
          <p:cNvSpPr/>
          <p:nvPr/>
        </p:nvSpPr>
        <p:spPr>
          <a:xfrm>
            <a:off x="3973117" y="4398169"/>
            <a:ext cx="1034653" cy="1196579"/>
          </a:xfrm>
          <a:custGeom>
            <a:avLst/>
            <a:gdLst>
              <a:gd name="connsiteX0" fmla="*/ 0 w 1306285"/>
              <a:gd name="connsiteY0" fmla="*/ 145143 h 1596572"/>
              <a:gd name="connsiteX1" fmla="*/ 464457 w 1306285"/>
              <a:gd name="connsiteY1" fmla="*/ 1582058 h 1596572"/>
              <a:gd name="connsiteX2" fmla="*/ 711200 w 1306285"/>
              <a:gd name="connsiteY2" fmla="*/ 1596572 h 1596572"/>
              <a:gd name="connsiteX3" fmla="*/ 1306285 w 1306285"/>
              <a:gd name="connsiteY3" fmla="*/ 58058 h 1596572"/>
              <a:gd name="connsiteX4" fmla="*/ 1233714 w 1306285"/>
              <a:gd name="connsiteY4" fmla="*/ 14515 h 1596572"/>
              <a:gd name="connsiteX5" fmla="*/ 1132114 w 1306285"/>
              <a:gd name="connsiteY5" fmla="*/ 0 h 1596572"/>
              <a:gd name="connsiteX6" fmla="*/ 595085 w 1306285"/>
              <a:gd name="connsiteY6" fmla="*/ 1436915 h 1596572"/>
              <a:gd name="connsiteX7" fmla="*/ 101600 w 1306285"/>
              <a:gd name="connsiteY7" fmla="*/ 72572 h 1596572"/>
              <a:gd name="connsiteX8" fmla="*/ 43543 w 1306285"/>
              <a:gd name="connsiteY8" fmla="*/ 43543 h 1596572"/>
              <a:gd name="connsiteX9" fmla="*/ 0 w 1306285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116115 w 1378857"/>
              <a:gd name="connsiteY8" fmla="*/ 43543 h 1596572"/>
              <a:gd name="connsiteX9" fmla="*/ 0 w 1378857"/>
              <a:gd name="connsiteY9" fmla="*/ 145143 h 1596572"/>
              <a:gd name="connsiteX0" fmla="*/ 0 w 1378857"/>
              <a:gd name="connsiteY0" fmla="*/ 145143 h 1596572"/>
              <a:gd name="connsiteX1" fmla="*/ 537029 w 1378857"/>
              <a:gd name="connsiteY1" fmla="*/ 1582058 h 1596572"/>
              <a:gd name="connsiteX2" fmla="*/ 783772 w 1378857"/>
              <a:gd name="connsiteY2" fmla="*/ 1596572 h 1596572"/>
              <a:gd name="connsiteX3" fmla="*/ 1378857 w 1378857"/>
              <a:gd name="connsiteY3" fmla="*/ 58058 h 1596572"/>
              <a:gd name="connsiteX4" fmla="*/ 1306286 w 1378857"/>
              <a:gd name="connsiteY4" fmla="*/ 14515 h 1596572"/>
              <a:gd name="connsiteX5" fmla="*/ 1204686 w 1378857"/>
              <a:gd name="connsiteY5" fmla="*/ 0 h 1596572"/>
              <a:gd name="connsiteX6" fmla="*/ 667657 w 1378857"/>
              <a:gd name="connsiteY6" fmla="*/ 1436915 h 1596572"/>
              <a:gd name="connsiteX7" fmla="*/ 174172 w 1378857"/>
              <a:gd name="connsiteY7" fmla="*/ 72572 h 1596572"/>
              <a:gd name="connsiteX8" fmla="*/ 72572 w 1378857"/>
              <a:gd name="connsiteY8" fmla="*/ 43543 h 1596572"/>
              <a:gd name="connsiteX9" fmla="*/ 0 w 1378857"/>
              <a:gd name="connsiteY9" fmla="*/ 145143 h 15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8857" h="1596572">
                <a:moveTo>
                  <a:pt x="0" y="145143"/>
                </a:moveTo>
                <a:lnTo>
                  <a:pt x="537029" y="1582058"/>
                </a:lnTo>
                <a:lnTo>
                  <a:pt x="783772" y="1596572"/>
                </a:lnTo>
                <a:lnTo>
                  <a:pt x="1378857" y="58058"/>
                </a:lnTo>
                <a:lnTo>
                  <a:pt x="1306286" y="14515"/>
                </a:lnTo>
                <a:lnTo>
                  <a:pt x="1204686" y="0"/>
                </a:lnTo>
                <a:lnTo>
                  <a:pt x="667657" y="1436915"/>
                </a:lnTo>
                <a:lnTo>
                  <a:pt x="174172" y="72572"/>
                </a:lnTo>
                <a:lnTo>
                  <a:pt x="72572" y="43543"/>
                </a:lnTo>
                <a:lnTo>
                  <a:pt x="0" y="145143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9F38ADA-1658-B6A5-D0FD-A0EFB852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4907757"/>
            <a:ext cx="1060848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5EBE927-930A-2672-A0C7-B85EA435F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069" y="2231232"/>
            <a:ext cx="152757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BFB6B3-96C7-9283-681C-36135337FAAA}"/>
              </a:ext>
            </a:extLst>
          </p:cNvPr>
          <p:cNvSpPr/>
          <p:nvPr/>
        </p:nvSpPr>
        <p:spPr>
          <a:xfrm>
            <a:off x="8267700" y="0"/>
            <a:ext cx="876300" cy="657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269391F3-D847-6E96-A314-21033AFAC276}"/>
              </a:ext>
            </a:extLst>
          </p:cNvPr>
          <p:cNvSpPr txBox="1"/>
          <p:nvPr/>
        </p:nvSpPr>
        <p:spPr>
          <a:xfrm>
            <a:off x="1505806" y="80938"/>
            <a:ext cx="6248401" cy="919401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 a variety of experiences and a range of skills and interests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23 CuadroTexto">
            <a:extLst>
              <a:ext uri="{FF2B5EF4-FFF2-40B4-BE49-F238E27FC236}">
                <a16:creationId xmlns:a16="http://schemas.microsoft.com/office/drawing/2014/main" id="{E0779C91-3CEF-78B4-7346-18BC130A1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220" y="1185786"/>
            <a:ext cx="20841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ES_tradnl" altLang="en-US" sz="2800" b="1" dirty="0" err="1">
                <a:solidFill>
                  <a:srgbClr val="FF0000"/>
                </a:solidFill>
                <a:latin typeface="Chewy" panose="020B0604020202020204" charset="0"/>
                <a:ea typeface="Chewy" panose="020B0604020202020204" charset="0"/>
              </a:rPr>
              <a:t>well-rounded</a:t>
            </a:r>
            <a:endParaRPr lang="es-ES" altLang="en-US" sz="2800" b="1" dirty="0">
              <a:solidFill>
                <a:srgbClr val="FF0000"/>
              </a:solidFill>
              <a:latin typeface="Chewy" panose="020B0604020202020204" charset="0"/>
              <a:ea typeface="Chewy" panose="020B060402020202020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32099E-6 L -0.23194 -0.740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-370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23125 -1.149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57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763E-6 L 0.58559 -0.792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3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1926</TotalTime>
  <Words>1357</Words>
  <PresentationFormat>On-screen Show (16:9)</PresentationFormat>
  <Paragraphs>176</Paragraphs>
  <Slides>34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굴림</vt:lpstr>
      <vt:lpstr>Adobe Gothic Std B</vt:lpstr>
      <vt:lpstr>Arial</vt:lpstr>
      <vt:lpstr>Arial Black</vt:lpstr>
      <vt:lpstr>Bookman Old Style</vt:lpstr>
      <vt:lpstr>Calibri</vt:lpstr>
      <vt:lpstr>Calibri Light</vt:lpstr>
      <vt:lpstr>Chewy</vt:lpstr>
      <vt:lpstr>Montserrat Medium</vt:lpstr>
      <vt:lpstr>Myriad Pro</vt:lpstr>
      <vt:lpstr>UTM Facebook K&amp;T</vt:lpstr>
      <vt:lpstr>UTMFacebookK&amp;TBold</vt:lpstr>
      <vt:lpstr>Office Theme</vt:lpstr>
      <vt:lpstr>2_Office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2024-06-10T08:50:17Z</dcterms:modified>
</cp:coreProperties>
</file>