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31"/>
  </p:notesMasterIdLst>
  <p:sldIdLst>
    <p:sldId id="421" r:id="rId3"/>
    <p:sldId id="601" r:id="rId4"/>
    <p:sldId id="402" r:id="rId5"/>
    <p:sldId id="342" r:id="rId6"/>
    <p:sldId id="339" r:id="rId7"/>
    <p:sldId id="423" r:id="rId8"/>
    <p:sldId id="406" r:id="rId9"/>
    <p:sldId id="403" r:id="rId10"/>
    <p:sldId id="389" r:id="rId11"/>
    <p:sldId id="615" r:id="rId12"/>
    <p:sldId id="415" r:id="rId13"/>
    <p:sldId id="310" r:id="rId14"/>
    <p:sldId id="312" r:id="rId15"/>
    <p:sldId id="602" r:id="rId16"/>
    <p:sldId id="313" r:id="rId17"/>
    <p:sldId id="416" r:id="rId18"/>
    <p:sldId id="417" r:id="rId19"/>
    <p:sldId id="419" r:id="rId20"/>
    <p:sldId id="418" r:id="rId21"/>
    <p:sldId id="420" r:id="rId22"/>
    <p:sldId id="616" r:id="rId23"/>
    <p:sldId id="617" r:id="rId24"/>
    <p:sldId id="404" r:id="rId25"/>
    <p:sldId id="386" r:id="rId26"/>
    <p:sldId id="405" r:id="rId27"/>
    <p:sldId id="422" r:id="rId28"/>
    <p:sldId id="409" r:id="rId29"/>
    <p:sldId id="380" r:id="rId30"/>
  </p:sldIdLst>
  <p:sldSz cx="12195175" cy="6858000"/>
  <p:notesSz cx="6858000" cy="9144000"/>
  <p:embeddedFontLst>
    <p:embeddedFont>
      <p:font typeface="方正静蕾简体" panose="020B0604020202020204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Lato Hairline" panose="020F0202020204030203" pitchFamily="34" charset="0"/>
      <p:regular r:id="rId39"/>
      <p:italic r:id="rId40"/>
    </p:embeddedFont>
    <p:embeddedFont>
      <p:font typeface="Lato Light" panose="020F0302020204030203" pitchFamily="34" charset="0"/>
      <p:regular r:id="rId41"/>
      <p:italic r:id="rId42"/>
    </p:embeddedFont>
    <p:embeddedFont>
      <p:font typeface="Lato Regular" panose="020F0502020204030203" pitchFamily="34" charset="0"/>
      <p:regular r:id="rId43"/>
    </p:embeddedFont>
    <p:embeddedFont>
      <p:font typeface="Tahoma" panose="020B0604030504040204" pitchFamily="34" charset="0"/>
      <p:regular r:id="rId44"/>
      <p:bold r:id="rId45"/>
    </p:embeddedFont>
  </p:embeddedFontLst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2"/>
    <a:srgbClr val="ECB2C1"/>
    <a:srgbClr val="134E30"/>
    <a:srgbClr val="640000"/>
    <a:srgbClr val="800000"/>
    <a:srgbClr val="2C4D38"/>
    <a:srgbClr val="FFFFFF"/>
    <a:srgbClr val="3F6FB7"/>
    <a:srgbClr val="B28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4" autoAdjust="0"/>
    <p:restoredTop sz="94660" autoAdjust="0"/>
  </p:normalViewPr>
  <p:slideViewPr>
    <p:cSldViewPr showGuides="1">
      <p:cViewPr varScale="1">
        <p:scale>
          <a:sx n="72" d="100"/>
          <a:sy n="72" d="100"/>
        </p:scale>
        <p:origin x="456" y="66"/>
      </p:cViewPr>
      <p:guideLst>
        <p:guide orient="horz" pos="2115"/>
        <p:guide pos="6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notesViewPr>
    <p:cSldViewPr>
      <p:cViewPr varScale="1">
        <p:scale>
          <a:sx n="78" d="100"/>
          <a:sy n="78" d="100"/>
        </p:scale>
        <p:origin x="33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01A41-A85B-4BA3-A58B-5DF29B5ACF29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8F8D-94BC-43CD-A0DF-0660451385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581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88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64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38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3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77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E011-C591-4A7A-BD19-05694A48D44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98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E011-C591-4A7A-BD19-05694A48D44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141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215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745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96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0E0D5-767C-4E77-82C7-FD1AE5E9E7B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457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285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924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50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63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83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86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5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02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9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5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rot="16200000">
            <a:off x="8752482" y="3298677"/>
            <a:ext cx="6741371" cy="144015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16200000" flipV="1">
            <a:off x="-3287723" y="3287721"/>
            <a:ext cx="6741371" cy="165924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12195175" cy="188640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669360"/>
            <a:ext cx="12195175" cy="188640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6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4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397" y="3602037"/>
            <a:ext cx="914638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0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6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8" y="1709740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8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7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37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365125"/>
            <a:ext cx="10518338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008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008" y="2505075"/>
            <a:ext cx="515913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808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808" y="2505075"/>
            <a:ext cx="518453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1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7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8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" y="5479845"/>
            <a:ext cx="1716035" cy="12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1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0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6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1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4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8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7173" y="365126"/>
            <a:ext cx="262958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419" y="365126"/>
            <a:ext cx="7736314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7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5058" y="441963"/>
            <a:ext cx="4369938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71293" tIns="35647" rIns="71293" bIns="35647"/>
          <a:lstStyle>
            <a:lvl1pPr marL="0" indent="0" algn="ctr">
              <a:buNone/>
              <a:defRPr sz="1067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736" y="3801455"/>
            <a:ext cx="4513139" cy="431780"/>
          </a:xfrm>
          <a:prstGeom prst="rect">
            <a:avLst/>
          </a:prstGeom>
        </p:spPr>
        <p:txBody>
          <a:bodyPr vert="horz" lIns="0" tIns="30378" rIns="0" bIns="30378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67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5736" y="4385253"/>
            <a:ext cx="4513139" cy="228451"/>
          </a:xfrm>
          <a:prstGeom prst="rect">
            <a:avLst/>
          </a:prstGeom>
        </p:spPr>
        <p:txBody>
          <a:bodyPr vert="horz" lIns="0" tIns="30378" rIns="0" bIns="30378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6207" y="4817827"/>
            <a:ext cx="4489207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40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anice作品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0344" cy="6858000"/>
            <a:chOff x="0" y="0"/>
            <a:chExt cx="12190344" cy="6858000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0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96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11420039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 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2190344" cy="6858000"/>
            <a:chOff x="0" y="0"/>
            <a:chExt cx="12190344" cy="6858000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90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49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8" r:id="rId4"/>
    <p:sldLayoutId id="2147483659" r:id="rId5"/>
    <p:sldLayoutId id="2147483661" r:id="rId6"/>
    <p:sldLayoutId id="2147483662" r:id="rId7"/>
    <p:sldLayoutId id="2147483663" r:id="rId8"/>
    <p:sldLayoutId id="2147483660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8338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AEB03-CB53-438F-910E-76D133CFEC2F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82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gi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文本框 147"/>
          <p:cNvSpPr txBox="1"/>
          <p:nvPr/>
        </p:nvSpPr>
        <p:spPr>
          <a:xfrm>
            <a:off x="709920" y="1194067"/>
            <a:ext cx="10814698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zh-CN" sz="88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giảng</a:t>
            </a:r>
            <a:r>
              <a:rPr lang="en-US" altLang="zh-CN" sz="88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88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zh-CN" sz="88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10</a:t>
            </a:r>
            <a:endParaRPr lang="zh-CN" altLang="en-US" sz="8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8297" y="5132254"/>
            <a:ext cx="1907835" cy="1230321"/>
            <a:chOff x="1879193" y="3693481"/>
            <a:chExt cx="2036165" cy="1313078"/>
          </a:xfrm>
        </p:grpSpPr>
        <p:grpSp>
          <p:nvGrpSpPr>
            <p:cNvPr id="5" name="组合 4"/>
            <p:cNvGrpSpPr/>
            <p:nvPr/>
          </p:nvGrpSpPr>
          <p:grpSpPr>
            <a:xfrm>
              <a:off x="1879193" y="3693481"/>
              <a:ext cx="369487" cy="1313078"/>
              <a:chOff x="6232267" y="1600338"/>
              <a:chExt cx="172034" cy="611372"/>
            </a:xfrm>
          </p:grpSpPr>
          <p:grpSp>
            <p:nvGrpSpPr>
              <p:cNvPr id="7" name="组合 6"/>
              <p:cNvGrpSpPr/>
              <p:nvPr/>
            </p:nvGrpSpPr>
            <p:grpSpPr>
              <a:xfrm rot="13239352">
                <a:off x="6232830" y="1656637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13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rot="19551582">
                <a:off x="6232267" y="1600338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9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Freeform 46"/>
            <p:cNvSpPr>
              <a:spLocks noEditPoints="1"/>
            </p:cNvSpPr>
            <p:nvPr/>
          </p:nvSpPr>
          <p:spPr bwMode="auto">
            <a:xfrm rot="3956175" flipH="1">
              <a:off x="2415675" y="3436496"/>
              <a:ext cx="1081418" cy="1917949"/>
            </a:xfrm>
            <a:custGeom>
              <a:avLst/>
              <a:gdLst>
                <a:gd name="T0" fmla="*/ 332 w 337"/>
                <a:gd name="T1" fmla="*/ 82 h 372"/>
                <a:gd name="T2" fmla="*/ 165 w 337"/>
                <a:gd name="T3" fmla="*/ 275 h 372"/>
                <a:gd name="T4" fmla="*/ 3 w 337"/>
                <a:gd name="T5" fmla="*/ 356 h 372"/>
                <a:gd name="T6" fmla="*/ 150 w 337"/>
                <a:gd name="T7" fmla="*/ 202 h 372"/>
                <a:gd name="T8" fmla="*/ 54 w 337"/>
                <a:gd name="T9" fmla="*/ 366 h 372"/>
                <a:gd name="T10" fmla="*/ 95 w 337"/>
                <a:gd name="T11" fmla="*/ 211 h 372"/>
                <a:gd name="T12" fmla="*/ 5 w 337"/>
                <a:gd name="T13" fmla="*/ 346 h 372"/>
                <a:gd name="T14" fmla="*/ 261 w 337"/>
                <a:gd name="T15" fmla="*/ 94 h 372"/>
                <a:gd name="T16" fmla="*/ 8 w 337"/>
                <a:gd name="T17" fmla="*/ 352 h 372"/>
                <a:gd name="T18" fmla="*/ 214 w 337"/>
                <a:gd name="T19" fmla="*/ 72 h 372"/>
                <a:gd name="T20" fmla="*/ 140 w 337"/>
                <a:gd name="T21" fmla="*/ 257 h 372"/>
                <a:gd name="T22" fmla="*/ 229 w 337"/>
                <a:gd name="T23" fmla="*/ 72 h 372"/>
                <a:gd name="T24" fmla="*/ 82 w 337"/>
                <a:gd name="T25" fmla="*/ 328 h 372"/>
                <a:gd name="T26" fmla="*/ 49 w 337"/>
                <a:gd name="T27" fmla="*/ 322 h 372"/>
                <a:gd name="T28" fmla="*/ 273 w 337"/>
                <a:gd name="T29" fmla="*/ 109 h 372"/>
                <a:gd name="T30" fmla="*/ 31 w 337"/>
                <a:gd name="T31" fmla="*/ 327 h 372"/>
                <a:gd name="T32" fmla="*/ 115 w 337"/>
                <a:gd name="T33" fmla="*/ 241 h 372"/>
                <a:gd name="T34" fmla="*/ 123 w 337"/>
                <a:gd name="T35" fmla="*/ 254 h 372"/>
                <a:gd name="T36" fmla="*/ 246 w 337"/>
                <a:gd name="T37" fmla="*/ 190 h 372"/>
                <a:gd name="T38" fmla="*/ 85 w 337"/>
                <a:gd name="T39" fmla="*/ 278 h 372"/>
                <a:gd name="T40" fmla="*/ 108 w 337"/>
                <a:gd name="T41" fmla="*/ 224 h 372"/>
                <a:gd name="T42" fmla="*/ 270 w 337"/>
                <a:gd name="T43" fmla="*/ 89 h 372"/>
                <a:gd name="T44" fmla="*/ 148 w 337"/>
                <a:gd name="T45" fmla="*/ 233 h 372"/>
                <a:gd name="T46" fmla="*/ 91 w 337"/>
                <a:gd name="T47" fmla="*/ 290 h 372"/>
                <a:gd name="T48" fmla="*/ 329 w 337"/>
                <a:gd name="T49" fmla="*/ 82 h 372"/>
                <a:gd name="T50" fmla="*/ 317 w 337"/>
                <a:gd name="T51" fmla="*/ 52 h 372"/>
                <a:gd name="T52" fmla="*/ 302 w 337"/>
                <a:gd name="T53" fmla="*/ 18 h 372"/>
                <a:gd name="T54" fmla="*/ 109 w 337"/>
                <a:gd name="T55" fmla="*/ 268 h 372"/>
                <a:gd name="T56" fmla="*/ 48 w 337"/>
                <a:gd name="T57" fmla="*/ 311 h 372"/>
                <a:gd name="T58" fmla="*/ 59 w 337"/>
                <a:gd name="T59" fmla="*/ 253 h 372"/>
                <a:gd name="T60" fmla="*/ 76 w 337"/>
                <a:gd name="T61" fmla="*/ 260 h 372"/>
                <a:gd name="T62" fmla="*/ 55 w 337"/>
                <a:gd name="T63" fmla="*/ 280 h 372"/>
                <a:gd name="T64" fmla="*/ 292 w 337"/>
                <a:gd name="T65" fmla="*/ 49 h 372"/>
                <a:gd name="T66" fmla="*/ 319 w 337"/>
                <a:gd name="T67" fmla="*/ 84 h 372"/>
                <a:gd name="T68" fmla="*/ 260 w 337"/>
                <a:gd name="T69" fmla="*/ 122 h 372"/>
                <a:gd name="T70" fmla="*/ 257 w 337"/>
                <a:gd name="T71" fmla="*/ 129 h 372"/>
                <a:gd name="T72" fmla="*/ 214 w 337"/>
                <a:gd name="T73" fmla="*/ 219 h 372"/>
                <a:gd name="T74" fmla="*/ 180 w 337"/>
                <a:gd name="T75" fmla="*/ 251 h 372"/>
                <a:gd name="T76" fmla="*/ 128 w 337"/>
                <a:gd name="T77" fmla="*/ 210 h 372"/>
                <a:gd name="T78" fmla="*/ 102 w 337"/>
                <a:gd name="T79" fmla="*/ 230 h 372"/>
                <a:gd name="T80" fmla="*/ 76 w 337"/>
                <a:gd name="T81" fmla="*/ 334 h 372"/>
                <a:gd name="T82" fmla="*/ 285 w 337"/>
                <a:gd name="T83" fmla="*/ 31 h 372"/>
                <a:gd name="T84" fmla="*/ 132 w 337"/>
                <a:gd name="T85" fmla="*/ 177 h 372"/>
                <a:gd name="T86" fmla="*/ 34 w 337"/>
                <a:gd name="T87" fmla="*/ 318 h 372"/>
                <a:gd name="T88" fmla="*/ 68 w 337"/>
                <a:gd name="T89" fmla="*/ 265 h 372"/>
                <a:gd name="T90" fmla="*/ 57 w 337"/>
                <a:gd name="T91" fmla="*/ 292 h 372"/>
                <a:gd name="T92" fmla="*/ 88 w 337"/>
                <a:gd name="T93" fmla="*/ 295 h 372"/>
                <a:gd name="T94" fmla="*/ 267 w 337"/>
                <a:gd name="T95" fmla="*/ 67 h 372"/>
                <a:gd name="T96" fmla="*/ 84 w 337"/>
                <a:gd name="T97" fmla="*/ 337 h 372"/>
                <a:gd name="T98" fmla="*/ 209 w 337"/>
                <a:gd name="T99" fmla="*/ 236 h 372"/>
                <a:gd name="T100" fmla="*/ 133 w 337"/>
                <a:gd name="T101" fmla="*/ 257 h 372"/>
                <a:gd name="T102" fmla="*/ 261 w 337"/>
                <a:gd name="T103" fmla="*/ 116 h 372"/>
                <a:gd name="T104" fmla="*/ 214 w 337"/>
                <a:gd name="T105" fmla="*/ 234 h 372"/>
                <a:gd name="T106" fmla="*/ 247 w 337"/>
                <a:gd name="T107" fmla="*/ 149 h 372"/>
                <a:gd name="T108" fmla="*/ 48 w 337"/>
                <a:gd name="T109" fmla="*/ 281 h 372"/>
                <a:gd name="T110" fmla="*/ 71 w 337"/>
                <a:gd name="T111" fmla="*/ 295 h 372"/>
                <a:gd name="T112" fmla="*/ 268 w 337"/>
                <a:gd name="T113" fmla="*/ 132 h 372"/>
                <a:gd name="T114" fmla="*/ 261 w 337"/>
                <a:gd name="T115" fmla="*/ 143 h 372"/>
                <a:gd name="T116" fmla="*/ 274 w 337"/>
                <a:gd name="T117" fmla="*/ 146 h 372"/>
                <a:gd name="T118" fmla="*/ 260 w 337"/>
                <a:gd name="T119" fmla="*/ 58 h 372"/>
                <a:gd name="T120" fmla="*/ 285 w 337"/>
                <a:gd name="T121" fmla="*/ 82 h 372"/>
                <a:gd name="T122" fmla="*/ 256 w 337"/>
                <a:gd name="T123" fmla="*/ 173 h 372"/>
                <a:gd name="T124" fmla="*/ 230 w 337"/>
                <a:gd name="T125" fmla="*/ 17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372">
                  <a:moveTo>
                    <a:pt x="246" y="92"/>
                  </a:moveTo>
                  <a:lnTo>
                    <a:pt x="246" y="92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34" y="88"/>
                  </a:lnTo>
                  <a:lnTo>
                    <a:pt x="234" y="88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0" y="79"/>
                  </a:lnTo>
                  <a:lnTo>
                    <a:pt x="210" y="79"/>
                  </a:lnTo>
                  <a:lnTo>
                    <a:pt x="209" y="78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4" y="75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07" y="69"/>
                  </a:lnTo>
                  <a:lnTo>
                    <a:pt x="207" y="69"/>
                  </a:lnTo>
                  <a:lnTo>
                    <a:pt x="210" y="67"/>
                  </a:lnTo>
                  <a:lnTo>
                    <a:pt x="210" y="67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33" y="45"/>
                  </a:lnTo>
                  <a:lnTo>
                    <a:pt x="233" y="45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74" y="7"/>
                  </a:lnTo>
                  <a:lnTo>
                    <a:pt x="274" y="7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11" y="10"/>
                  </a:lnTo>
                  <a:lnTo>
                    <a:pt x="311" y="10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21" y="45"/>
                  </a:lnTo>
                  <a:lnTo>
                    <a:pt x="321" y="45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32" y="82"/>
                  </a:lnTo>
                  <a:lnTo>
                    <a:pt x="332" y="82"/>
                  </a:lnTo>
                  <a:lnTo>
                    <a:pt x="337" y="96"/>
                  </a:lnTo>
                  <a:lnTo>
                    <a:pt x="337" y="96"/>
                  </a:lnTo>
                  <a:lnTo>
                    <a:pt x="337" y="102"/>
                  </a:lnTo>
                  <a:lnTo>
                    <a:pt x="337" y="102"/>
                  </a:lnTo>
                  <a:lnTo>
                    <a:pt x="335" y="103"/>
                  </a:lnTo>
                  <a:lnTo>
                    <a:pt x="334" y="103"/>
                  </a:lnTo>
                  <a:lnTo>
                    <a:pt x="334" y="103"/>
                  </a:lnTo>
                  <a:lnTo>
                    <a:pt x="331" y="105"/>
                  </a:lnTo>
                  <a:lnTo>
                    <a:pt x="331" y="105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19" y="113"/>
                  </a:lnTo>
                  <a:lnTo>
                    <a:pt x="318" y="113"/>
                  </a:lnTo>
                  <a:lnTo>
                    <a:pt x="318" y="113"/>
                  </a:lnTo>
                  <a:lnTo>
                    <a:pt x="317" y="113"/>
                  </a:lnTo>
                  <a:lnTo>
                    <a:pt x="317" y="113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1" y="116"/>
                  </a:lnTo>
                  <a:lnTo>
                    <a:pt x="310" y="116"/>
                  </a:lnTo>
                  <a:lnTo>
                    <a:pt x="310" y="116"/>
                  </a:lnTo>
                  <a:lnTo>
                    <a:pt x="308" y="115"/>
                  </a:lnTo>
                  <a:lnTo>
                    <a:pt x="308" y="115"/>
                  </a:lnTo>
                  <a:lnTo>
                    <a:pt x="307" y="115"/>
                  </a:lnTo>
                  <a:lnTo>
                    <a:pt x="307" y="115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5"/>
                  </a:lnTo>
                  <a:lnTo>
                    <a:pt x="292" y="115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87" y="128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65" y="170"/>
                  </a:lnTo>
                  <a:lnTo>
                    <a:pt x="265" y="170"/>
                  </a:lnTo>
                  <a:lnTo>
                    <a:pt x="248" y="199"/>
                  </a:lnTo>
                  <a:lnTo>
                    <a:pt x="248" y="199"/>
                  </a:lnTo>
                  <a:lnTo>
                    <a:pt x="237" y="217"/>
                  </a:lnTo>
                  <a:lnTo>
                    <a:pt x="237" y="217"/>
                  </a:lnTo>
                  <a:lnTo>
                    <a:pt x="227" y="233"/>
                  </a:lnTo>
                  <a:lnTo>
                    <a:pt x="227" y="233"/>
                  </a:lnTo>
                  <a:lnTo>
                    <a:pt x="221" y="238"/>
                  </a:lnTo>
                  <a:lnTo>
                    <a:pt x="221" y="238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75" y="273"/>
                  </a:lnTo>
                  <a:lnTo>
                    <a:pt x="165" y="275"/>
                  </a:lnTo>
                  <a:lnTo>
                    <a:pt x="165" y="275"/>
                  </a:lnTo>
                  <a:lnTo>
                    <a:pt x="156" y="275"/>
                  </a:lnTo>
                  <a:lnTo>
                    <a:pt x="148" y="274"/>
                  </a:lnTo>
                  <a:lnTo>
                    <a:pt x="148" y="274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39" y="267"/>
                  </a:lnTo>
                  <a:lnTo>
                    <a:pt x="136" y="264"/>
                  </a:lnTo>
                  <a:lnTo>
                    <a:pt x="136" y="264"/>
                  </a:lnTo>
                  <a:lnTo>
                    <a:pt x="133" y="261"/>
                  </a:lnTo>
                  <a:lnTo>
                    <a:pt x="133" y="261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6" y="261"/>
                  </a:lnTo>
                  <a:lnTo>
                    <a:pt x="126" y="261"/>
                  </a:lnTo>
                  <a:lnTo>
                    <a:pt x="121" y="273"/>
                  </a:lnTo>
                  <a:lnTo>
                    <a:pt x="121" y="273"/>
                  </a:lnTo>
                  <a:lnTo>
                    <a:pt x="112" y="292"/>
                  </a:lnTo>
                  <a:lnTo>
                    <a:pt x="112" y="29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1" y="338"/>
                  </a:lnTo>
                  <a:lnTo>
                    <a:pt x="101" y="33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4" y="349"/>
                  </a:lnTo>
                  <a:lnTo>
                    <a:pt x="92" y="351"/>
                  </a:lnTo>
                  <a:lnTo>
                    <a:pt x="92" y="351"/>
                  </a:lnTo>
                  <a:lnTo>
                    <a:pt x="91" y="355"/>
                  </a:lnTo>
                  <a:lnTo>
                    <a:pt x="91" y="355"/>
                  </a:lnTo>
                  <a:lnTo>
                    <a:pt x="85" y="361"/>
                  </a:lnTo>
                  <a:lnTo>
                    <a:pt x="79" y="366"/>
                  </a:lnTo>
                  <a:lnTo>
                    <a:pt x="79" y="366"/>
                  </a:lnTo>
                  <a:lnTo>
                    <a:pt x="74" y="371"/>
                  </a:lnTo>
                  <a:lnTo>
                    <a:pt x="74" y="371"/>
                  </a:lnTo>
                  <a:lnTo>
                    <a:pt x="71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55" y="369"/>
                  </a:lnTo>
                  <a:lnTo>
                    <a:pt x="55" y="369"/>
                  </a:lnTo>
                  <a:lnTo>
                    <a:pt x="40" y="365"/>
                  </a:lnTo>
                  <a:lnTo>
                    <a:pt x="40" y="365"/>
                  </a:lnTo>
                  <a:lnTo>
                    <a:pt x="27" y="362"/>
                  </a:lnTo>
                  <a:lnTo>
                    <a:pt x="27" y="362"/>
                  </a:lnTo>
                  <a:lnTo>
                    <a:pt x="17" y="361"/>
                  </a:lnTo>
                  <a:lnTo>
                    <a:pt x="17" y="361"/>
                  </a:lnTo>
                  <a:lnTo>
                    <a:pt x="8" y="359"/>
                  </a:lnTo>
                  <a:lnTo>
                    <a:pt x="8" y="359"/>
                  </a:lnTo>
                  <a:lnTo>
                    <a:pt x="5" y="359"/>
                  </a:lnTo>
                  <a:lnTo>
                    <a:pt x="5" y="359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3" y="356"/>
                  </a:lnTo>
                  <a:lnTo>
                    <a:pt x="3" y="356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1" y="352"/>
                  </a:lnTo>
                  <a:lnTo>
                    <a:pt x="1" y="352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" y="341"/>
                  </a:lnTo>
                  <a:lnTo>
                    <a:pt x="1" y="341"/>
                  </a:lnTo>
                  <a:lnTo>
                    <a:pt x="4" y="328"/>
                  </a:lnTo>
                  <a:lnTo>
                    <a:pt x="4" y="328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7" y="251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4" y="202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6" y="179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40" y="167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6" y="177"/>
                  </a:lnTo>
                  <a:lnTo>
                    <a:pt x="149" y="184"/>
                  </a:lnTo>
                  <a:lnTo>
                    <a:pt x="149" y="184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2" y="207"/>
                  </a:lnTo>
                  <a:lnTo>
                    <a:pt x="152" y="207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3" y="217"/>
                  </a:lnTo>
                  <a:lnTo>
                    <a:pt x="153" y="217"/>
                  </a:lnTo>
                  <a:lnTo>
                    <a:pt x="155" y="219"/>
                  </a:lnTo>
                  <a:lnTo>
                    <a:pt x="155" y="219"/>
                  </a:lnTo>
                  <a:lnTo>
                    <a:pt x="157" y="221"/>
                  </a:lnTo>
                  <a:lnTo>
                    <a:pt x="162" y="224"/>
                  </a:lnTo>
                  <a:lnTo>
                    <a:pt x="162" y="224"/>
                  </a:lnTo>
                  <a:lnTo>
                    <a:pt x="166" y="227"/>
                  </a:lnTo>
                  <a:lnTo>
                    <a:pt x="166" y="227"/>
                  </a:lnTo>
                  <a:lnTo>
                    <a:pt x="167" y="226"/>
                  </a:lnTo>
                  <a:lnTo>
                    <a:pt x="167" y="226"/>
                  </a:lnTo>
                  <a:lnTo>
                    <a:pt x="175" y="221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26" y="133"/>
                  </a:lnTo>
                  <a:lnTo>
                    <a:pt x="226" y="133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4" y="98"/>
                  </a:lnTo>
                  <a:lnTo>
                    <a:pt x="246" y="95"/>
                  </a:lnTo>
                  <a:lnTo>
                    <a:pt x="246" y="95"/>
                  </a:lnTo>
                  <a:lnTo>
                    <a:pt x="246" y="92"/>
                  </a:lnTo>
                  <a:lnTo>
                    <a:pt x="246" y="92"/>
                  </a:lnTo>
                  <a:close/>
                  <a:moveTo>
                    <a:pt x="54" y="254"/>
                  </a:moveTo>
                  <a:lnTo>
                    <a:pt x="54" y="254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4"/>
                  </a:lnTo>
                  <a:lnTo>
                    <a:pt x="54" y="254"/>
                  </a:lnTo>
                  <a:close/>
                  <a:moveTo>
                    <a:pt x="67" y="369"/>
                  </a:moveTo>
                  <a:lnTo>
                    <a:pt x="67" y="369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55" y="366"/>
                  </a:lnTo>
                  <a:lnTo>
                    <a:pt x="55" y="366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1" y="371"/>
                  </a:lnTo>
                  <a:lnTo>
                    <a:pt x="72" y="369"/>
                  </a:lnTo>
                  <a:lnTo>
                    <a:pt x="72" y="369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86" y="356"/>
                  </a:lnTo>
                  <a:lnTo>
                    <a:pt x="86" y="356"/>
                  </a:lnTo>
                  <a:lnTo>
                    <a:pt x="86" y="355"/>
                  </a:lnTo>
                  <a:lnTo>
                    <a:pt x="86" y="355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72" y="368"/>
                  </a:lnTo>
                  <a:lnTo>
                    <a:pt x="72" y="368"/>
                  </a:lnTo>
                  <a:lnTo>
                    <a:pt x="69" y="369"/>
                  </a:lnTo>
                  <a:lnTo>
                    <a:pt x="67" y="369"/>
                  </a:lnTo>
                  <a:lnTo>
                    <a:pt x="67" y="369"/>
                  </a:lnTo>
                  <a:close/>
                  <a:moveTo>
                    <a:pt x="94" y="211"/>
                  </a:moveTo>
                  <a:lnTo>
                    <a:pt x="94" y="211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89" y="210"/>
                  </a:lnTo>
                  <a:lnTo>
                    <a:pt x="89" y="210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2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13"/>
                  </a:lnTo>
                  <a:lnTo>
                    <a:pt x="94" y="214"/>
                  </a:lnTo>
                  <a:lnTo>
                    <a:pt x="94" y="214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7"/>
                  </a:lnTo>
                  <a:lnTo>
                    <a:pt x="94" y="217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6" y="219"/>
                  </a:lnTo>
                  <a:lnTo>
                    <a:pt x="95" y="217"/>
                  </a:lnTo>
                  <a:lnTo>
                    <a:pt x="96" y="216"/>
                  </a:lnTo>
                  <a:lnTo>
                    <a:pt x="96" y="216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3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5" y="211"/>
                  </a:lnTo>
                  <a:lnTo>
                    <a:pt x="94" y="211"/>
                  </a:lnTo>
                  <a:lnTo>
                    <a:pt x="94" y="211"/>
                  </a:lnTo>
                  <a:close/>
                  <a:moveTo>
                    <a:pt x="27" y="317"/>
                  </a:moveTo>
                  <a:lnTo>
                    <a:pt x="27" y="317"/>
                  </a:lnTo>
                  <a:lnTo>
                    <a:pt x="25" y="315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31" y="302"/>
                  </a:lnTo>
                  <a:lnTo>
                    <a:pt x="31" y="302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38" y="273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95" y="180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92" y="177"/>
                  </a:lnTo>
                  <a:lnTo>
                    <a:pt x="85" y="182"/>
                  </a:lnTo>
                  <a:lnTo>
                    <a:pt x="85" y="182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67" y="196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38" y="241"/>
                  </a:lnTo>
                  <a:lnTo>
                    <a:pt x="38" y="241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2" y="280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8" y="327"/>
                  </a:lnTo>
                  <a:lnTo>
                    <a:pt x="8" y="327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8" y="341"/>
                  </a:lnTo>
                  <a:lnTo>
                    <a:pt x="13" y="338"/>
                  </a:lnTo>
                  <a:lnTo>
                    <a:pt x="13" y="338"/>
                  </a:lnTo>
                  <a:lnTo>
                    <a:pt x="21" y="334"/>
                  </a:lnTo>
                  <a:lnTo>
                    <a:pt x="21" y="334"/>
                  </a:lnTo>
                  <a:lnTo>
                    <a:pt x="22" y="332"/>
                  </a:lnTo>
                  <a:lnTo>
                    <a:pt x="24" y="331"/>
                  </a:lnTo>
                  <a:lnTo>
                    <a:pt x="24" y="331"/>
                  </a:lnTo>
                  <a:lnTo>
                    <a:pt x="27" y="317"/>
                  </a:lnTo>
                  <a:lnTo>
                    <a:pt x="27" y="317"/>
                  </a:lnTo>
                  <a:close/>
                  <a:moveTo>
                    <a:pt x="219" y="180"/>
                  </a:moveTo>
                  <a:lnTo>
                    <a:pt x="219" y="180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19" y="177"/>
                  </a:lnTo>
                  <a:lnTo>
                    <a:pt x="220" y="176"/>
                  </a:lnTo>
                  <a:lnTo>
                    <a:pt x="220" y="176"/>
                  </a:lnTo>
                  <a:lnTo>
                    <a:pt x="221" y="175"/>
                  </a:lnTo>
                  <a:lnTo>
                    <a:pt x="221" y="175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6" y="165"/>
                  </a:lnTo>
                  <a:lnTo>
                    <a:pt x="226" y="165"/>
                  </a:lnTo>
                  <a:lnTo>
                    <a:pt x="233" y="148"/>
                  </a:lnTo>
                  <a:lnTo>
                    <a:pt x="233" y="148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51" y="106"/>
                  </a:lnTo>
                  <a:lnTo>
                    <a:pt x="251" y="106"/>
                  </a:lnTo>
                  <a:lnTo>
                    <a:pt x="254" y="101"/>
                  </a:lnTo>
                  <a:lnTo>
                    <a:pt x="254" y="101"/>
                  </a:lnTo>
                  <a:lnTo>
                    <a:pt x="256" y="98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4" y="106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7" y="106"/>
                  </a:lnTo>
                  <a:lnTo>
                    <a:pt x="257" y="106"/>
                  </a:lnTo>
                  <a:lnTo>
                    <a:pt x="257" y="105"/>
                  </a:lnTo>
                  <a:lnTo>
                    <a:pt x="257" y="105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1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0" y="95"/>
                  </a:lnTo>
                  <a:lnTo>
                    <a:pt x="250" y="95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38" y="121"/>
                  </a:lnTo>
                  <a:lnTo>
                    <a:pt x="238" y="121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14" y="165"/>
                  </a:lnTo>
                  <a:lnTo>
                    <a:pt x="214" y="165"/>
                  </a:lnTo>
                  <a:lnTo>
                    <a:pt x="202" y="187"/>
                  </a:lnTo>
                  <a:lnTo>
                    <a:pt x="202" y="187"/>
                  </a:lnTo>
                  <a:lnTo>
                    <a:pt x="192" y="203"/>
                  </a:lnTo>
                  <a:lnTo>
                    <a:pt x="182" y="217"/>
                  </a:lnTo>
                  <a:lnTo>
                    <a:pt x="182" y="217"/>
                  </a:lnTo>
                  <a:lnTo>
                    <a:pt x="177" y="223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5" y="229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92" y="217"/>
                  </a:lnTo>
                  <a:lnTo>
                    <a:pt x="192" y="217"/>
                  </a:lnTo>
                  <a:lnTo>
                    <a:pt x="193" y="214"/>
                  </a:lnTo>
                  <a:lnTo>
                    <a:pt x="193" y="214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7" y="199"/>
                  </a:lnTo>
                  <a:lnTo>
                    <a:pt x="207" y="199"/>
                  </a:lnTo>
                  <a:lnTo>
                    <a:pt x="211" y="193"/>
                  </a:lnTo>
                  <a:lnTo>
                    <a:pt x="211" y="193"/>
                  </a:lnTo>
                  <a:lnTo>
                    <a:pt x="211" y="192"/>
                  </a:lnTo>
                  <a:lnTo>
                    <a:pt x="211" y="192"/>
                  </a:lnTo>
                  <a:lnTo>
                    <a:pt x="210" y="190"/>
                  </a:lnTo>
                  <a:lnTo>
                    <a:pt x="211" y="189"/>
                  </a:lnTo>
                  <a:lnTo>
                    <a:pt x="211" y="189"/>
                  </a:lnTo>
                  <a:lnTo>
                    <a:pt x="211" y="187"/>
                  </a:lnTo>
                  <a:lnTo>
                    <a:pt x="211" y="187"/>
                  </a:lnTo>
                  <a:lnTo>
                    <a:pt x="214" y="186"/>
                  </a:lnTo>
                  <a:lnTo>
                    <a:pt x="214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9" y="180"/>
                  </a:lnTo>
                  <a:lnTo>
                    <a:pt x="219" y="180"/>
                  </a:lnTo>
                  <a:close/>
                  <a:moveTo>
                    <a:pt x="8" y="352"/>
                  </a:moveTo>
                  <a:lnTo>
                    <a:pt x="8" y="352"/>
                  </a:lnTo>
                  <a:lnTo>
                    <a:pt x="8" y="352"/>
                  </a:lnTo>
                  <a:lnTo>
                    <a:pt x="8" y="352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45" y="359"/>
                  </a:lnTo>
                  <a:lnTo>
                    <a:pt x="45" y="359"/>
                  </a:lnTo>
                  <a:lnTo>
                    <a:pt x="64" y="364"/>
                  </a:lnTo>
                  <a:lnTo>
                    <a:pt x="64" y="364"/>
                  </a:lnTo>
                  <a:lnTo>
                    <a:pt x="71" y="365"/>
                  </a:lnTo>
                  <a:lnTo>
                    <a:pt x="71" y="365"/>
                  </a:lnTo>
                  <a:lnTo>
                    <a:pt x="72" y="365"/>
                  </a:lnTo>
                  <a:lnTo>
                    <a:pt x="72" y="365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85" y="351"/>
                  </a:lnTo>
                  <a:lnTo>
                    <a:pt x="85" y="351"/>
                  </a:lnTo>
                  <a:lnTo>
                    <a:pt x="86" y="351"/>
                  </a:lnTo>
                  <a:lnTo>
                    <a:pt x="86" y="351"/>
                  </a:lnTo>
                  <a:lnTo>
                    <a:pt x="82" y="351"/>
                  </a:lnTo>
                  <a:lnTo>
                    <a:pt x="82" y="351"/>
                  </a:lnTo>
                  <a:lnTo>
                    <a:pt x="75" y="351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67" y="349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42" y="341"/>
                  </a:lnTo>
                  <a:lnTo>
                    <a:pt x="42" y="341"/>
                  </a:lnTo>
                  <a:lnTo>
                    <a:pt x="38" y="341"/>
                  </a:lnTo>
                  <a:lnTo>
                    <a:pt x="32" y="339"/>
                  </a:lnTo>
                  <a:lnTo>
                    <a:pt x="32" y="339"/>
                  </a:lnTo>
                  <a:lnTo>
                    <a:pt x="30" y="339"/>
                  </a:lnTo>
                  <a:lnTo>
                    <a:pt x="30" y="339"/>
                  </a:lnTo>
                  <a:lnTo>
                    <a:pt x="28" y="339"/>
                  </a:lnTo>
                  <a:lnTo>
                    <a:pt x="28" y="339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1" y="342"/>
                  </a:lnTo>
                  <a:lnTo>
                    <a:pt x="21" y="342"/>
                  </a:lnTo>
                  <a:lnTo>
                    <a:pt x="17" y="345"/>
                  </a:lnTo>
                  <a:lnTo>
                    <a:pt x="17" y="345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8" y="352"/>
                  </a:lnTo>
                  <a:lnTo>
                    <a:pt x="8" y="352"/>
                  </a:lnTo>
                  <a:close/>
                  <a:moveTo>
                    <a:pt x="210" y="71"/>
                  </a:moveTo>
                  <a:lnTo>
                    <a:pt x="210" y="71"/>
                  </a:lnTo>
                  <a:lnTo>
                    <a:pt x="211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3" y="69"/>
                  </a:lnTo>
                  <a:lnTo>
                    <a:pt x="223" y="69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30" y="67"/>
                  </a:lnTo>
                  <a:lnTo>
                    <a:pt x="230" y="65"/>
                  </a:lnTo>
                  <a:lnTo>
                    <a:pt x="230" y="65"/>
                  </a:lnTo>
                  <a:lnTo>
                    <a:pt x="231" y="64"/>
                  </a:lnTo>
                  <a:lnTo>
                    <a:pt x="231" y="64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44" y="55"/>
                  </a:lnTo>
                  <a:lnTo>
                    <a:pt x="244" y="55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87" y="15"/>
                  </a:lnTo>
                  <a:lnTo>
                    <a:pt x="287" y="15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78" y="10"/>
                  </a:lnTo>
                  <a:lnTo>
                    <a:pt x="278" y="10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57" y="28"/>
                  </a:lnTo>
                  <a:lnTo>
                    <a:pt x="257" y="28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46" y="40"/>
                  </a:lnTo>
                  <a:lnTo>
                    <a:pt x="246" y="4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10" y="71"/>
                  </a:lnTo>
                  <a:lnTo>
                    <a:pt x="210" y="71"/>
                  </a:lnTo>
                  <a:close/>
                  <a:moveTo>
                    <a:pt x="132" y="254"/>
                  </a:moveTo>
                  <a:lnTo>
                    <a:pt x="132" y="254"/>
                  </a:lnTo>
                  <a:lnTo>
                    <a:pt x="135" y="254"/>
                  </a:lnTo>
                  <a:lnTo>
                    <a:pt x="135" y="254"/>
                  </a:lnTo>
                  <a:lnTo>
                    <a:pt x="136" y="254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49" y="267"/>
                  </a:lnTo>
                  <a:lnTo>
                    <a:pt x="149" y="267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7" y="270"/>
                  </a:lnTo>
                  <a:lnTo>
                    <a:pt x="165" y="270"/>
                  </a:lnTo>
                  <a:lnTo>
                    <a:pt x="165" y="270"/>
                  </a:lnTo>
                  <a:lnTo>
                    <a:pt x="170" y="268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84" y="261"/>
                  </a:lnTo>
                  <a:lnTo>
                    <a:pt x="184" y="261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9" y="261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59" y="260"/>
                  </a:lnTo>
                  <a:lnTo>
                    <a:pt x="156" y="257"/>
                  </a:lnTo>
                  <a:lnTo>
                    <a:pt x="156" y="257"/>
                  </a:lnTo>
                  <a:lnTo>
                    <a:pt x="152" y="253"/>
                  </a:lnTo>
                  <a:lnTo>
                    <a:pt x="152" y="253"/>
                  </a:lnTo>
                  <a:lnTo>
                    <a:pt x="146" y="250"/>
                  </a:lnTo>
                  <a:lnTo>
                    <a:pt x="140" y="248"/>
                  </a:lnTo>
                  <a:lnTo>
                    <a:pt x="140" y="248"/>
                  </a:lnTo>
                  <a:lnTo>
                    <a:pt x="138" y="250"/>
                  </a:lnTo>
                  <a:lnTo>
                    <a:pt x="138" y="250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close/>
                  <a:moveTo>
                    <a:pt x="254" y="89"/>
                  </a:moveTo>
                  <a:lnTo>
                    <a:pt x="254" y="89"/>
                  </a:lnTo>
                  <a:lnTo>
                    <a:pt x="257" y="88"/>
                  </a:lnTo>
                  <a:lnTo>
                    <a:pt x="257" y="88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0" y="75"/>
                  </a:lnTo>
                  <a:lnTo>
                    <a:pt x="220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50" y="88"/>
                  </a:lnTo>
                  <a:lnTo>
                    <a:pt x="250" y="88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close/>
                  <a:moveTo>
                    <a:pt x="294" y="106"/>
                  </a:moveTo>
                  <a:lnTo>
                    <a:pt x="294" y="106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2" y="111"/>
                  </a:lnTo>
                  <a:lnTo>
                    <a:pt x="314" y="109"/>
                  </a:lnTo>
                  <a:lnTo>
                    <a:pt x="314" y="109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15" y="101"/>
                  </a:lnTo>
                  <a:lnTo>
                    <a:pt x="315" y="101"/>
                  </a:lnTo>
                  <a:lnTo>
                    <a:pt x="307" y="99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4" y="106"/>
                  </a:lnTo>
                  <a:lnTo>
                    <a:pt x="294" y="106"/>
                  </a:lnTo>
                  <a:close/>
                  <a:moveTo>
                    <a:pt x="84" y="314"/>
                  </a:moveTo>
                  <a:lnTo>
                    <a:pt x="84" y="314"/>
                  </a:lnTo>
                  <a:lnTo>
                    <a:pt x="82" y="314"/>
                  </a:lnTo>
                  <a:lnTo>
                    <a:pt x="82" y="314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2" y="329"/>
                  </a:lnTo>
                  <a:lnTo>
                    <a:pt x="82" y="329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7"/>
                  </a:lnTo>
                  <a:lnTo>
                    <a:pt x="85" y="317"/>
                  </a:lnTo>
                  <a:lnTo>
                    <a:pt x="84" y="314"/>
                  </a:lnTo>
                  <a:lnTo>
                    <a:pt x="84" y="314"/>
                  </a:lnTo>
                  <a:close/>
                  <a:moveTo>
                    <a:pt x="250" y="116"/>
                  </a:moveTo>
                  <a:lnTo>
                    <a:pt x="250" y="116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37" y="143"/>
                  </a:lnTo>
                  <a:lnTo>
                    <a:pt x="237" y="143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0" y="116"/>
                  </a:lnTo>
                  <a:lnTo>
                    <a:pt x="250" y="116"/>
                  </a:lnTo>
                  <a:close/>
                  <a:moveTo>
                    <a:pt x="136" y="260"/>
                  </a:moveTo>
                  <a:lnTo>
                    <a:pt x="136" y="260"/>
                  </a:lnTo>
                  <a:lnTo>
                    <a:pt x="138" y="263"/>
                  </a:lnTo>
                  <a:lnTo>
                    <a:pt x="138" y="263"/>
                  </a:lnTo>
                  <a:lnTo>
                    <a:pt x="140" y="267"/>
                  </a:lnTo>
                  <a:lnTo>
                    <a:pt x="140" y="267"/>
                  </a:lnTo>
                  <a:lnTo>
                    <a:pt x="145" y="270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5" y="268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39" y="260"/>
                  </a:lnTo>
                  <a:lnTo>
                    <a:pt x="139" y="260"/>
                  </a:lnTo>
                  <a:lnTo>
                    <a:pt x="136" y="260"/>
                  </a:lnTo>
                  <a:lnTo>
                    <a:pt x="136" y="260"/>
                  </a:lnTo>
                  <a:close/>
                  <a:moveTo>
                    <a:pt x="51" y="324"/>
                  </a:moveTo>
                  <a:lnTo>
                    <a:pt x="51" y="324"/>
                  </a:lnTo>
                  <a:lnTo>
                    <a:pt x="51" y="321"/>
                  </a:lnTo>
                  <a:lnTo>
                    <a:pt x="51" y="321"/>
                  </a:lnTo>
                  <a:lnTo>
                    <a:pt x="51" y="319"/>
                  </a:lnTo>
                  <a:lnTo>
                    <a:pt x="51" y="319"/>
                  </a:lnTo>
                  <a:lnTo>
                    <a:pt x="48" y="315"/>
                  </a:lnTo>
                  <a:lnTo>
                    <a:pt x="48" y="315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7" y="315"/>
                  </a:lnTo>
                  <a:lnTo>
                    <a:pt x="47" y="315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1" y="324"/>
                  </a:lnTo>
                  <a:lnTo>
                    <a:pt x="51" y="324"/>
                  </a:lnTo>
                  <a:close/>
                  <a:moveTo>
                    <a:pt x="74" y="271"/>
                  </a:moveTo>
                  <a:lnTo>
                    <a:pt x="74" y="271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close/>
                  <a:moveTo>
                    <a:pt x="271" y="123"/>
                  </a:moveTo>
                  <a:lnTo>
                    <a:pt x="271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3"/>
                  </a:lnTo>
                  <a:lnTo>
                    <a:pt x="271" y="123"/>
                  </a:lnTo>
                  <a:close/>
                  <a:moveTo>
                    <a:pt x="292" y="35"/>
                  </a:moveTo>
                  <a:lnTo>
                    <a:pt x="292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1" y="34"/>
                  </a:lnTo>
                  <a:lnTo>
                    <a:pt x="291" y="34"/>
                  </a:lnTo>
                  <a:lnTo>
                    <a:pt x="292" y="35"/>
                  </a:lnTo>
                  <a:lnTo>
                    <a:pt x="292" y="35"/>
                  </a:lnTo>
                  <a:close/>
                  <a:moveTo>
                    <a:pt x="281" y="103"/>
                  </a:moveTo>
                  <a:lnTo>
                    <a:pt x="281" y="103"/>
                  </a:lnTo>
                  <a:lnTo>
                    <a:pt x="281" y="103"/>
                  </a:lnTo>
                  <a:lnTo>
                    <a:pt x="281" y="103"/>
                  </a:lnTo>
                  <a:lnTo>
                    <a:pt x="277" y="105"/>
                  </a:lnTo>
                  <a:lnTo>
                    <a:pt x="277" y="105"/>
                  </a:lnTo>
                  <a:lnTo>
                    <a:pt x="275" y="106"/>
                  </a:lnTo>
                  <a:lnTo>
                    <a:pt x="275" y="106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81" y="103"/>
                  </a:lnTo>
                  <a:lnTo>
                    <a:pt x="281" y="103"/>
                  </a:lnTo>
                  <a:close/>
                  <a:moveTo>
                    <a:pt x="96" y="322"/>
                  </a:moveTo>
                  <a:lnTo>
                    <a:pt x="96" y="322"/>
                  </a:lnTo>
                  <a:lnTo>
                    <a:pt x="94" y="329"/>
                  </a:lnTo>
                  <a:lnTo>
                    <a:pt x="94" y="329"/>
                  </a:lnTo>
                  <a:lnTo>
                    <a:pt x="91" y="338"/>
                  </a:lnTo>
                  <a:lnTo>
                    <a:pt x="91" y="338"/>
                  </a:lnTo>
                  <a:lnTo>
                    <a:pt x="89" y="341"/>
                  </a:lnTo>
                  <a:lnTo>
                    <a:pt x="89" y="341"/>
                  </a:lnTo>
                  <a:lnTo>
                    <a:pt x="92" y="337"/>
                  </a:lnTo>
                  <a:lnTo>
                    <a:pt x="92" y="337"/>
                  </a:lnTo>
                  <a:lnTo>
                    <a:pt x="94" y="332"/>
                  </a:lnTo>
                  <a:lnTo>
                    <a:pt x="94" y="332"/>
                  </a:lnTo>
                  <a:lnTo>
                    <a:pt x="98" y="324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6" y="322"/>
                  </a:lnTo>
                  <a:close/>
                  <a:moveTo>
                    <a:pt x="74" y="254"/>
                  </a:moveTo>
                  <a:lnTo>
                    <a:pt x="74" y="254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4" y="254"/>
                  </a:lnTo>
                  <a:lnTo>
                    <a:pt x="74" y="254"/>
                  </a:lnTo>
                  <a:close/>
                  <a:moveTo>
                    <a:pt x="81" y="206"/>
                  </a:move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5" y="213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81" y="210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6"/>
                  </a:lnTo>
                  <a:lnTo>
                    <a:pt x="81" y="206"/>
                  </a:lnTo>
                  <a:close/>
                  <a:moveTo>
                    <a:pt x="31" y="327"/>
                  </a:moveTo>
                  <a:lnTo>
                    <a:pt x="31" y="327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1" y="327"/>
                  </a:lnTo>
                  <a:lnTo>
                    <a:pt x="31" y="327"/>
                  </a:lnTo>
                  <a:close/>
                  <a:moveTo>
                    <a:pt x="307" y="10"/>
                  </a:moveTo>
                  <a:lnTo>
                    <a:pt x="307" y="10"/>
                  </a:lnTo>
                  <a:lnTo>
                    <a:pt x="307" y="10"/>
                  </a:lnTo>
                  <a:lnTo>
                    <a:pt x="308" y="11"/>
                  </a:lnTo>
                  <a:lnTo>
                    <a:pt x="308" y="11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13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305" y="7"/>
                  </a:lnTo>
                  <a:lnTo>
                    <a:pt x="304" y="7"/>
                  </a:lnTo>
                  <a:lnTo>
                    <a:pt x="304" y="7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106" y="250"/>
                  </a:moveTo>
                  <a:lnTo>
                    <a:pt x="106" y="250"/>
                  </a:lnTo>
                  <a:lnTo>
                    <a:pt x="105" y="251"/>
                  </a:lnTo>
                  <a:lnTo>
                    <a:pt x="105" y="251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103" y="260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6" y="250"/>
                  </a:lnTo>
                  <a:lnTo>
                    <a:pt x="106" y="250"/>
                  </a:lnTo>
                  <a:close/>
                  <a:moveTo>
                    <a:pt x="112" y="251"/>
                  </a:moveTo>
                  <a:lnTo>
                    <a:pt x="112" y="251"/>
                  </a:lnTo>
                  <a:lnTo>
                    <a:pt x="112" y="251"/>
                  </a:lnTo>
                  <a:lnTo>
                    <a:pt x="112" y="251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16" y="247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3"/>
                  </a:lnTo>
                  <a:lnTo>
                    <a:pt x="115" y="241"/>
                  </a:lnTo>
                  <a:lnTo>
                    <a:pt x="115" y="241"/>
                  </a:lnTo>
                  <a:lnTo>
                    <a:pt x="112" y="251"/>
                  </a:lnTo>
                  <a:lnTo>
                    <a:pt x="112" y="251"/>
                  </a:lnTo>
                  <a:close/>
                  <a:moveTo>
                    <a:pt x="300" y="3"/>
                  </a:moveTo>
                  <a:lnTo>
                    <a:pt x="300" y="3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83" y="7"/>
                  </a:lnTo>
                  <a:lnTo>
                    <a:pt x="283" y="7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7" y="4"/>
                  </a:lnTo>
                  <a:lnTo>
                    <a:pt x="300" y="3"/>
                  </a:lnTo>
                  <a:lnTo>
                    <a:pt x="300" y="3"/>
                  </a:lnTo>
                  <a:close/>
                  <a:moveTo>
                    <a:pt x="122" y="248"/>
                  </a:moveTo>
                  <a:lnTo>
                    <a:pt x="122" y="248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2" y="248"/>
                  </a:lnTo>
                  <a:lnTo>
                    <a:pt x="122" y="248"/>
                  </a:lnTo>
                  <a:close/>
                  <a:moveTo>
                    <a:pt x="274" y="113"/>
                  </a:moveTo>
                  <a:lnTo>
                    <a:pt x="274" y="113"/>
                  </a:lnTo>
                  <a:lnTo>
                    <a:pt x="271" y="115"/>
                  </a:lnTo>
                  <a:lnTo>
                    <a:pt x="271" y="115"/>
                  </a:lnTo>
                  <a:lnTo>
                    <a:pt x="270" y="116"/>
                  </a:lnTo>
                  <a:lnTo>
                    <a:pt x="270" y="116"/>
                  </a:lnTo>
                  <a:lnTo>
                    <a:pt x="268" y="119"/>
                  </a:lnTo>
                  <a:lnTo>
                    <a:pt x="268" y="119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1" y="116"/>
                  </a:lnTo>
                  <a:lnTo>
                    <a:pt x="271" y="116"/>
                  </a:lnTo>
                  <a:lnTo>
                    <a:pt x="273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3"/>
                  </a:lnTo>
                  <a:lnTo>
                    <a:pt x="274" y="113"/>
                  </a:lnTo>
                  <a:close/>
                  <a:moveTo>
                    <a:pt x="129" y="248"/>
                  </a:moveTo>
                  <a:lnTo>
                    <a:pt x="129" y="248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1" y="256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5" y="253"/>
                  </a:lnTo>
                  <a:lnTo>
                    <a:pt x="125" y="253"/>
                  </a:lnTo>
                  <a:lnTo>
                    <a:pt x="128" y="251"/>
                  </a:lnTo>
                  <a:lnTo>
                    <a:pt x="129" y="248"/>
                  </a:lnTo>
                  <a:lnTo>
                    <a:pt x="129" y="248"/>
                  </a:lnTo>
                  <a:close/>
                  <a:moveTo>
                    <a:pt x="59" y="291"/>
                  </a:moveTo>
                  <a:lnTo>
                    <a:pt x="59" y="291"/>
                  </a:lnTo>
                  <a:lnTo>
                    <a:pt x="59" y="291"/>
                  </a:lnTo>
                  <a:lnTo>
                    <a:pt x="59" y="291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61" y="300"/>
                  </a:lnTo>
                  <a:lnTo>
                    <a:pt x="61" y="300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1"/>
                  </a:lnTo>
                  <a:lnTo>
                    <a:pt x="59" y="291"/>
                  </a:lnTo>
                  <a:close/>
                  <a:moveTo>
                    <a:pt x="88" y="261"/>
                  </a:moveTo>
                  <a:lnTo>
                    <a:pt x="88" y="261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71"/>
                  </a:lnTo>
                  <a:lnTo>
                    <a:pt x="88" y="271"/>
                  </a:lnTo>
                  <a:lnTo>
                    <a:pt x="88" y="270"/>
                  </a:lnTo>
                  <a:lnTo>
                    <a:pt x="88" y="270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61"/>
                  </a:lnTo>
                  <a:lnTo>
                    <a:pt x="88" y="261"/>
                  </a:lnTo>
                  <a:close/>
                  <a:moveTo>
                    <a:pt x="92" y="175"/>
                  </a:move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3" y="169"/>
                  </a:lnTo>
                  <a:lnTo>
                    <a:pt x="99" y="170"/>
                  </a:lnTo>
                  <a:lnTo>
                    <a:pt x="92" y="175"/>
                  </a:lnTo>
                  <a:lnTo>
                    <a:pt x="92" y="175"/>
                  </a:lnTo>
                  <a:close/>
                  <a:moveTo>
                    <a:pt x="92" y="220"/>
                  </a:moveTo>
                  <a:lnTo>
                    <a:pt x="92" y="220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7"/>
                  </a:lnTo>
                  <a:lnTo>
                    <a:pt x="89" y="229"/>
                  </a:lnTo>
                  <a:lnTo>
                    <a:pt x="89" y="229"/>
                  </a:lnTo>
                  <a:lnTo>
                    <a:pt x="94" y="223"/>
                  </a:lnTo>
                  <a:lnTo>
                    <a:pt x="94" y="223"/>
                  </a:lnTo>
                  <a:lnTo>
                    <a:pt x="92" y="220"/>
                  </a:lnTo>
                  <a:lnTo>
                    <a:pt x="92" y="220"/>
                  </a:lnTo>
                  <a:close/>
                  <a:moveTo>
                    <a:pt x="247" y="187"/>
                  </a:moveTo>
                  <a:lnTo>
                    <a:pt x="247" y="187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44" y="194"/>
                  </a:lnTo>
                  <a:lnTo>
                    <a:pt x="244" y="194"/>
                  </a:lnTo>
                  <a:lnTo>
                    <a:pt x="243" y="196"/>
                  </a:lnTo>
                  <a:lnTo>
                    <a:pt x="244" y="197"/>
                  </a:lnTo>
                  <a:lnTo>
                    <a:pt x="244" y="197"/>
                  </a:lnTo>
                  <a:lnTo>
                    <a:pt x="248" y="189"/>
                  </a:lnTo>
                  <a:lnTo>
                    <a:pt x="248" y="189"/>
                  </a:lnTo>
                  <a:lnTo>
                    <a:pt x="247" y="187"/>
                  </a:lnTo>
                  <a:lnTo>
                    <a:pt x="247" y="187"/>
                  </a:lnTo>
                  <a:close/>
                  <a:moveTo>
                    <a:pt x="115" y="209"/>
                  </a:moveTo>
                  <a:lnTo>
                    <a:pt x="115" y="209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15" y="209"/>
                  </a:lnTo>
                  <a:lnTo>
                    <a:pt x="115" y="209"/>
                  </a:lnTo>
                  <a:close/>
                  <a:moveTo>
                    <a:pt x="103" y="187"/>
                  </a:move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103" y="187"/>
                  </a:lnTo>
                  <a:lnTo>
                    <a:pt x="103" y="187"/>
                  </a:lnTo>
                  <a:close/>
                  <a:moveTo>
                    <a:pt x="271" y="143"/>
                  </a:moveTo>
                  <a:lnTo>
                    <a:pt x="271" y="143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68" y="145"/>
                  </a:lnTo>
                  <a:lnTo>
                    <a:pt x="268" y="145"/>
                  </a:lnTo>
                  <a:lnTo>
                    <a:pt x="268" y="146"/>
                  </a:lnTo>
                  <a:lnTo>
                    <a:pt x="268" y="146"/>
                  </a:lnTo>
                  <a:lnTo>
                    <a:pt x="265" y="150"/>
                  </a:lnTo>
                  <a:lnTo>
                    <a:pt x="265" y="150"/>
                  </a:lnTo>
                  <a:lnTo>
                    <a:pt x="265" y="152"/>
                  </a:lnTo>
                  <a:lnTo>
                    <a:pt x="265" y="152"/>
                  </a:lnTo>
                  <a:lnTo>
                    <a:pt x="271" y="145"/>
                  </a:lnTo>
                  <a:lnTo>
                    <a:pt x="271" y="145"/>
                  </a:lnTo>
                  <a:lnTo>
                    <a:pt x="271" y="143"/>
                  </a:lnTo>
                  <a:lnTo>
                    <a:pt x="271" y="143"/>
                  </a:lnTo>
                  <a:close/>
                  <a:moveTo>
                    <a:pt x="85" y="281"/>
                  </a:moveTo>
                  <a:lnTo>
                    <a:pt x="85" y="281"/>
                  </a:lnTo>
                  <a:lnTo>
                    <a:pt x="85" y="280"/>
                  </a:lnTo>
                  <a:lnTo>
                    <a:pt x="85" y="278"/>
                  </a:lnTo>
                  <a:lnTo>
                    <a:pt x="85" y="278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5" y="281"/>
                  </a:lnTo>
                  <a:lnTo>
                    <a:pt x="85" y="281"/>
                  </a:lnTo>
                  <a:close/>
                  <a:moveTo>
                    <a:pt x="85" y="204"/>
                  </a:moveTo>
                  <a:lnTo>
                    <a:pt x="85" y="204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4" y="203"/>
                  </a:lnTo>
                  <a:lnTo>
                    <a:pt x="84" y="203"/>
                  </a:lnTo>
                  <a:lnTo>
                    <a:pt x="85" y="204"/>
                  </a:lnTo>
                  <a:lnTo>
                    <a:pt x="85" y="204"/>
                  </a:lnTo>
                  <a:close/>
                  <a:moveTo>
                    <a:pt x="170" y="256"/>
                  </a:moveTo>
                  <a:lnTo>
                    <a:pt x="170" y="256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57" y="251"/>
                  </a:lnTo>
                  <a:lnTo>
                    <a:pt x="157" y="251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7" y="256"/>
                  </a:lnTo>
                  <a:lnTo>
                    <a:pt x="170" y="256"/>
                  </a:lnTo>
                  <a:lnTo>
                    <a:pt x="170" y="256"/>
                  </a:lnTo>
                  <a:close/>
                  <a:moveTo>
                    <a:pt x="89" y="216"/>
                  </a:moveTo>
                  <a:lnTo>
                    <a:pt x="89" y="216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9" y="216"/>
                  </a:lnTo>
                  <a:lnTo>
                    <a:pt x="89" y="216"/>
                  </a:lnTo>
                  <a:close/>
                  <a:moveTo>
                    <a:pt x="108" y="224"/>
                  </a:moveTo>
                  <a:lnTo>
                    <a:pt x="108" y="224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3" y="224"/>
                  </a:lnTo>
                  <a:lnTo>
                    <a:pt x="103" y="229"/>
                  </a:lnTo>
                  <a:lnTo>
                    <a:pt x="103" y="229"/>
                  </a:lnTo>
                  <a:lnTo>
                    <a:pt x="108" y="224"/>
                  </a:lnTo>
                  <a:lnTo>
                    <a:pt x="108" y="224"/>
                  </a:lnTo>
                  <a:close/>
                  <a:moveTo>
                    <a:pt x="265" y="157"/>
                  </a:moveTo>
                  <a:lnTo>
                    <a:pt x="265" y="157"/>
                  </a:lnTo>
                  <a:lnTo>
                    <a:pt x="264" y="157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0" y="163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5" y="157"/>
                  </a:lnTo>
                  <a:lnTo>
                    <a:pt x="265" y="157"/>
                  </a:lnTo>
                  <a:close/>
                  <a:moveTo>
                    <a:pt x="86" y="298"/>
                  </a:moveTo>
                  <a:lnTo>
                    <a:pt x="86" y="298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6" y="307"/>
                  </a:lnTo>
                  <a:lnTo>
                    <a:pt x="86" y="307"/>
                  </a:lnTo>
                  <a:lnTo>
                    <a:pt x="88" y="301"/>
                  </a:lnTo>
                  <a:lnTo>
                    <a:pt x="88" y="301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8"/>
                  </a:lnTo>
                  <a:close/>
                  <a:moveTo>
                    <a:pt x="109" y="231"/>
                  </a:move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7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9" y="237"/>
                  </a:lnTo>
                  <a:lnTo>
                    <a:pt x="109" y="237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9" y="231"/>
                  </a:lnTo>
                  <a:lnTo>
                    <a:pt x="109" y="231"/>
                  </a:lnTo>
                  <a:close/>
                  <a:moveTo>
                    <a:pt x="268" y="91"/>
                  </a:moveTo>
                  <a:lnTo>
                    <a:pt x="268" y="91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5" y="86"/>
                  </a:lnTo>
                  <a:lnTo>
                    <a:pt x="275" y="86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0" y="89"/>
                  </a:lnTo>
                  <a:lnTo>
                    <a:pt x="268" y="89"/>
                  </a:lnTo>
                  <a:lnTo>
                    <a:pt x="268" y="89"/>
                  </a:lnTo>
                  <a:lnTo>
                    <a:pt x="268" y="91"/>
                  </a:lnTo>
                  <a:lnTo>
                    <a:pt x="268" y="91"/>
                  </a:lnTo>
                  <a:close/>
                  <a:moveTo>
                    <a:pt x="71" y="261"/>
                  </a:moveTo>
                  <a:lnTo>
                    <a:pt x="71" y="261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1"/>
                  </a:lnTo>
                  <a:lnTo>
                    <a:pt x="71" y="261"/>
                  </a:lnTo>
                  <a:close/>
                  <a:moveTo>
                    <a:pt x="176" y="258"/>
                  </a:moveTo>
                  <a:lnTo>
                    <a:pt x="176" y="258"/>
                  </a:lnTo>
                  <a:lnTo>
                    <a:pt x="184" y="257"/>
                  </a:lnTo>
                  <a:lnTo>
                    <a:pt x="190" y="256"/>
                  </a:lnTo>
                  <a:lnTo>
                    <a:pt x="193" y="254"/>
                  </a:lnTo>
                  <a:lnTo>
                    <a:pt x="193" y="254"/>
                  </a:lnTo>
                  <a:lnTo>
                    <a:pt x="176" y="258"/>
                  </a:lnTo>
                  <a:lnTo>
                    <a:pt x="176" y="258"/>
                  </a:lnTo>
                  <a:close/>
                  <a:moveTo>
                    <a:pt x="116" y="211"/>
                  </a:moveTo>
                  <a:lnTo>
                    <a:pt x="116" y="211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9" y="211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6" y="211"/>
                  </a:lnTo>
                  <a:lnTo>
                    <a:pt x="116" y="211"/>
                  </a:lnTo>
                  <a:close/>
                  <a:moveTo>
                    <a:pt x="125" y="194"/>
                  </a:moveTo>
                  <a:lnTo>
                    <a:pt x="125" y="194"/>
                  </a:lnTo>
                  <a:lnTo>
                    <a:pt x="123" y="196"/>
                  </a:lnTo>
                  <a:lnTo>
                    <a:pt x="123" y="196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6" y="199"/>
                  </a:lnTo>
                  <a:lnTo>
                    <a:pt x="125" y="194"/>
                  </a:lnTo>
                  <a:lnTo>
                    <a:pt x="125" y="194"/>
                  </a:lnTo>
                  <a:close/>
                  <a:moveTo>
                    <a:pt x="148" y="233"/>
                  </a:moveTo>
                  <a:lnTo>
                    <a:pt x="148" y="233"/>
                  </a:lnTo>
                  <a:lnTo>
                    <a:pt x="146" y="229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43" y="224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8" y="233"/>
                  </a:lnTo>
                  <a:lnTo>
                    <a:pt x="148" y="233"/>
                  </a:lnTo>
                  <a:close/>
                  <a:moveTo>
                    <a:pt x="101" y="202"/>
                  </a:moveTo>
                  <a:lnTo>
                    <a:pt x="101" y="202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1" y="202"/>
                  </a:lnTo>
                  <a:lnTo>
                    <a:pt x="101" y="202"/>
                  </a:lnTo>
                  <a:close/>
                  <a:moveTo>
                    <a:pt x="49" y="297"/>
                  </a:moveTo>
                  <a:lnTo>
                    <a:pt x="49" y="297"/>
                  </a:lnTo>
                  <a:lnTo>
                    <a:pt x="49" y="297"/>
                  </a:lnTo>
                  <a:lnTo>
                    <a:pt x="49" y="297"/>
                  </a:lnTo>
                  <a:lnTo>
                    <a:pt x="51" y="295"/>
                  </a:lnTo>
                  <a:lnTo>
                    <a:pt x="51" y="295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51" y="291"/>
                  </a:lnTo>
                  <a:lnTo>
                    <a:pt x="51" y="291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9" y="297"/>
                  </a:lnTo>
                  <a:lnTo>
                    <a:pt x="49" y="297"/>
                  </a:lnTo>
                  <a:close/>
                  <a:moveTo>
                    <a:pt x="136" y="238"/>
                  </a:moveTo>
                  <a:lnTo>
                    <a:pt x="136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39" y="238"/>
                  </a:lnTo>
                  <a:lnTo>
                    <a:pt x="139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6"/>
                  </a:lnTo>
                  <a:lnTo>
                    <a:pt x="142" y="236"/>
                  </a:lnTo>
                  <a:lnTo>
                    <a:pt x="140" y="234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8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6" y="238"/>
                  </a:lnTo>
                  <a:close/>
                  <a:moveTo>
                    <a:pt x="44" y="291"/>
                  </a:moveTo>
                  <a:lnTo>
                    <a:pt x="44" y="291"/>
                  </a:lnTo>
                  <a:lnTo>
                    <a:pt x="47" y="291"/>
                  </a:lnTo>
                  <a:lnTo>
                    <a:pt x="47" y="290"/>
                  </a:lnTo>
                  <a:lnTo>
                    <a:pt x="47" y="290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4" y="291"/>
                  </a:lnTo>
                  <a:lnTo>
                    <a:pt x="44" y="291"/>
                  </a:lnTo>
                  <a:close/>
                  <a:moveTo>
                    <a:pt x="91" y="290"/>
                  </a:moveTo>
                  <a:lnTo>
                    <a:pt x="91" y="290"/>
                  </a:lnTo>
                  <a:lnTo>
                    <a:pt x="91" y="290"/>
                  </a:lnTo>
                  <a:lnTo>
                    <a:pt x="91" y="290"/>
                  </a:lnTo>
                  <a:lnTo>
                    <a:pt x="91" y="297"/>
                  </a:lnTo>
                  <a:lnTo>
                    <a:pt x="91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1" y="290"/>
                  </a:lnTo>
                  <a:lnTo>
                    <a:pt x="91" y="290"/>
                  </a:lnTo>
                  <a:close/>
                  <a:moveTo>
                    <a:pt x="64" y="292"/>
                  </a:moveTo>
                  <a:lnTo>
                    <a:pt x="64" y="292"/>
                  </a:lnTo>
                  <a:lnTo>
                    <a:pt x="64" y="292"/>
                  </a:lnTo>
                  <a:lnTo>
                    <a:pt x="64" y="292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88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2" y="285"/>
                  </a:lnTo>
                  <a:lnTo>
                    <a:pt x="62" y="285"/>
                  </a:lnTo>
                  <a:lnTo>
                    <a:pt x="62" y="287"/>
                  </a:lnTo>
                  <a:lnTo>
                    <a:pt x="62" y="287"/>
                  </a:lnTo>
                  <a:lnTo>
                    <a:pt x="62" y="288"/>
                  </a:lnTo>
                  <a:lnTo>
                    <a:pt x="62" y="288"/>
                  </a:lnTo>
                  <a:lnTo>
                    <a:pt x="64" y="292"/>
                  </a:lnTo>
                  <a:lnTo>
                    <a:pt x="64" y="292"/>
                  </a:lnTo>
                  <a:close/>
                  <a:moveTo>
                    <a:pt x="280" y="40"/>
                  </a:moveTo>
                  <a:lnTo>
                    <a:pt x="280" y="40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7" y="34"/>
                  </a:lnTo>
                  <a:lnTo>
                    <a:pt x="287" y="34"/>
                  </a:lnTo>
                  <a:lnTo>
                    <a:pt x="283" y="35"/>
                  </a:lnTo>
                  <a:lnTo>
                    <a:pt x="280" y="40"/>
                  </a:lnTo>
                  <a:lnTo>
                    <a:pt x="280" y="40"/>
                  </a:lnTo>
                  <a:close/>
                  <a:moveTo>
                    <a:pt x="82" y="258"/>
                  </a:moveTo>
                  <a:lnTo>
                    <a:pt x="82" y="258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4" y="256"/>
                  </a:lnTo>
                  <a:lnTo>
                    <a:pt x="84" y="256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2" y="258"/>
                  </a:lnTo>
                  <a:lnTo>
                    <a:pt x="82" y="258"/>
                  </a:lnTo>
                  <a:close/>
                  <a:moveTo>
                    <a:pt x="329" y="82"/>
                  </a:moveTo>
                  <a:lnTo>
                    <a:pt x="329" y="82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32" y="96"/>
                  </a:lnTo>
                  <a:lnTo>
                    <a:pt x="332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2" y="89"/>
                  </a:lnTo>
                  <a:lnTo>
                    <a:pt x="329" y="82"/>
                  </a:lnTo>
                  <a:lnTo>
                    <a:pt x="329" y="82"/>
                  </a:lnTo>
                  <a:close/>
                  <a:moveTo>
                    <a:pt x="95" y="210"/>
                  </a:moveTo>
                  <a:lnTo>
                    <a:pt x="95" y="210"/>
                  </a:lnTo>
                  <a:lnTo>
                    <a:pt x="96" y="207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4" y="207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5" y="210"/>
                  </a:lnTo>
                  <a:lnTo>
                    <a:pt x="95" y="210"/>
                  </a:lnTo>
                  <a:close/>
                  <a:moveTo>
                    <a:pt x="41" y="308"/>
                  </a:moveTo>
                  <a:lnTo>
                    <a:pt x="41" y="308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40" y="315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1" y="311"/>
                  </a:lnTo>
                  <a:lnTo>
                    <a:pt x="41" y="308"/>
                  </a:lnTo>
                  <a:lnTo>
                    <a:pt x="41" y="308"/>
                  </a:lnTo>
                  <a:close/>
                  <a:moveTo>
                    <a:pt x="79" y="241"/>
                  </a:moveTo>
                  <a:lnTo>
                    <a:pt x="79" y="241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9" y="241"/>
                  </a:lnTo>
                  <a:lnTo>
                    <a:pt x="79" y="241"/>
                  </a:lnTo>
                  <a:close/>
                  <a:moveTo>
                    <a:pt x="101" y="275"/>
                  </a:moveTo>
                  <a:lnTo>
                    <a:pt x="101" y="275"/>
                  </a:lnTo>
                  <a:lnTo>
                    <a:pt x="103" y="270"/>
                  </a:lnTo>
                  <a:lnTo>
                    <a:pt x="103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101" y="275"/>
                  </a:lnTo>
                  <a:lnTo>
                    <a:pt x="101" y="275"/>
                  </a:lnTo>
                  <a:close/>
                  <a:moveTo>
                    <a:pt x="319" y="59"/>
                  </a:moveTo>
                  <a:lnTo>
                    <a:pt x="319" y="59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8" y="61"/>
                  </a:lnTo>
                  <a:lnTo>
                    <a:pt x="318" y="61"/>
                  </a:lnTo>
                  <a:lnTo>
                    <a:pt x="319" y="59"/>
                  </a:lnTo>
                  <a:lnTo>
                    <a:pt x="319" y="59"/>
                  </a:lnTo>
                  <a:close/>
                  <a:moveTo>
                    <a:pt x="297" y="22"/>
                  </a:moveTo>
                  <a:lnTo>
                    <a:pt x="297" y="22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7" y="22"/>
                  </a:lnTo>
                  <a:lnTo>
                    <a:pt x="297" y="22"/>
                  </a:lnTo>
                  <a:close/>
                  <a:moveTo>
                    <a:pt x="69" y="226"/>
                  </a:moveTo>
                  <a:lnTo>
                    <a:pt x="69" y="226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4" y="220"/>
                  </a:lnTo>
                  <a:lnTo>
                    <a:pt x="72" y="219"/>
                  </a:lnTo>
                  <a:lnTo>
                    <a:pt x="72" y="219"/>
                  </a:lnTo>
                  <a:lnTo>
                    <a:pt x="71" y="221"/>
                  </a:lnTo>
                  <a:lnTo>
                    <a:pt x="69" y="226"/>
                  </a:lnTo>
                  <a:lnTo>
                    <a:pt x="69" y="226"/>
                  </a:lnTo>
                  <a:close/>
                  <a:moveTo>
                    <a:pt x="297" y="47"/>
                  </a:moveTo>
                  <a:lnTo>
                    <a:pt x="297" y="47"/>
                  </a:lnTo>
                  <a:lnTo>
                    <a:pt x="298" y="48"/>
                  </a:lnTo>
                  <a:lnTo>
                    <a:pt x="298" y="48"/>
                  </a:lnTo>
                  <a:lnTo>
                    <a:pt x="300" y="47"/>
                  </a:lnTo>
                  <a:lnTo>
                    <a:pt x="300" y="47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298" y="45"/>
                  </a:lnTo>
                  <a:lnTo>
                    <a:pt x="297" y="47"/>
                  </a:lnTo>
                  <a:lnTo>
                    <a:pt x="297" y="47"/>
                  </a:lnTo>
                  <a:close/>
                  <a:moveTo>
                    <a:pt x="76" y="247"/>
                  </a:moveTo>
                  <a:lnTo>
                    <a:pt x="76" y="247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6" y="247"/>
                  </a:lnTo>
                  <a:lnTo>
                    <a:pt x="76" y="247"/>
                  </a:lnTo>
                  <a:close/>
                  <a:moveTo>
                    <a:pt x="302" y="18"/>
                  </a:moveTo>
                  <a:lnTo>
                    <a:pt x="302" y="18"/>
                  </a:lnTo>
                  <a:lnTo>
                    <a:pt x="301" y="20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18"/>
                  </a:lnTo>
                  <a:lnTo>
                    <a:pt x="302" y="18"/>
                  </a:lnTo>
                  <a:close/>
                  <a:moveTo>
                    <a:pt x="277" y="84"/>
                  </a:moveTo>
                  <a:lnTo>
                    <a:pt x="277" y="84"/>
                  </a:lnTo>
                  <a:lnTo>
                    <a:pt x="274" y="79"/>
                  </a:lnTo>
                  <a:lnTo>
                    <a:pt x="274" y="79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77" y="84"/>
                  </a:lnTo>
                  <a:close/>
                  <a:moveTo>
                    <a:pt x="278" y="139"/>
                  </a:moveTo>
                  <a:lnTo>
                    <a:pt x="278" y="139"/>
                  </a:lnTo>
                  <a:lnTo>
                    <a:pt x="283" y="130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78" y="139"/>
                  </a:lnTo>
                  <a:lnTo>
                    <a:pt x="278" y="139"/>
                  </a:lnTo>
                  <a:close/>
                  <a:moveTo>
                    <a:pt x="280" y="31"/>
                  </a:moveTo>
                  <a:lnTo>
                    <a:pt x="280" y="31"/>
                  </a:lnTo>
                  <a:lnTo>
                    <a:pt x="277" y="32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3" y="35"/>
                  </a:lnTo>
                  <a:lnTo>
                    <a:pt x="273" y="35"/>
                  </a:lnTo>
                  <a:lnTo>
                    <a:pt x="273" y="37"/>
                  </a:lnTo>
                  <a:lnTo>
                    <a:pt x="273" y="37"/>
                  </a:lnTo>
                  <a:lnTo>
                    <a:pt x="275" y="34"/>
                  </a:lnTo>
                  <a:lnTo>
                    <a:pt x="280" y="31"/>
                  </a:lnTo>
                  <a:lnTo>
                    <a:pt x="280" y="31"/>
                  </a:lnTo>
                  <a:close/>
                  <a:moveTo>
                    <a:pt x="98" y="261"/>
                  </a:moveTo>
                  <a:lnTo>
                    <a:pt x="98" y="261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98" y="264"/>
                  </a:lnTo>
                  <a:lnTo>
                    <a:pt x="98" y="267"/>
                  </a:lnTo>
                  <a:lnTo>
                    <a:pt x="98" y="267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8" y="261"/>
                  </a:lnTo>
                  <a:lnTo>
                    <a:pt x="98" y="261"/>
                  </a:lnTo>
                  <a:close/>
                  <a:moveTo>
                    <a:pt x="108" y="275"/>
                  </a:moveTo>
                  <a:lnTo>
                    <a:pt x="108" y="275"/>
                  </a:lnTo>
                  <a:lnTo>
                    <a:pt x="109" y="275"/>
                  </a:lnTo>
                  <a:lnTo>
                    <a:pt x="109" y="275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70"/>
                  </a:lnTo>
                  <a:lnTo>
                    <a:pt x="109" y="271"/>
                  </a:lnTo>
                  <a:lnTo>
                    <a:pt x="109" y="271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5"/>
                  </a:lnTo>
                  <a:lnTo>
                    <a:pt x="108" y="275"/>
                  </a:lnTo>
                  <a:close/>
                  <a:moveTo>
                    <a:pt x="135" y="169"/>
                  </a:moveTo>
                  <a:lnTo>
                    <a:pt x="135" y="169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9" y="172"/>
                  </a:lnTo>
                  <a:lnTo>
                    <a:pt x="139" y="172"/>
                  </a:lnTo>
                  <a:lnTo>
                    <a:pt x="140" y="173"/>
                  </a:lnTo>
                  <a:lnTo>
                    <a:pt x="140" y="173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0" y="173"/>
                  </a:lnTo>
                  <a:lnTo>
                    <a:pt x="139" y="170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5" y="169"/>
                  </a:lnTo>
                  <a:close/>
                  <a:moveTo>
                    <a:pt x="52" y="300"/>
                  </a:moveTo>
                  <a:lnTo>
                    <a:pt x="52" y="300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4" y="305"/>
                  </a:lnTo>
                  <a:lnTo>
                    <a:pt x="54" y="305"/>
                  </a:lnTo>
                  <a:lnTo>
                    <a:pt x="55" y="302"/>
                  </a:lnTo>
                  <a:lnTo>
                    <a:pt x="55" y="302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2" y="300"/>
                  </a:lnTo>
                  <a:lnTo>
                    <a:pt x="52" y="300"/>
                  </a:lnTo>
                  <a:close/>
                  <a:moveTo>
                    <a:pt x="138" y="224"/>
                  </a:moveTo>
                  <a:lnTo>
                    <a:pt x="138" y="224"/>
                  </a:lnTo>
                  <a:lnTo>
                    <a:pt x="135" y="227"/>
                  </a:lnTo>
                  <a:lnTo>
                    <a:pt x="136" y="231"/>
                  </a:lnTo>
                  <a:lnTo>
                    <a:pt x="136" y="231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38" y="224"/>
                  </a:lnTo>
                  <a:lnTo>
                    <a:pt x="138" y="224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5"/>
                  </a:lnTo>
                  <a:lnTo>
                    <a:pt x="52" y="315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1" y="311"/>
                  </a:lnTo>
                  <a:lnTo>
                    <a:pt x="49" y="308"/>
                  </a:lnTo>
                  <a:lnTo>
                    <a:pt x="49" y="308"/>
                  </a:lnTo>
                  <a:lnTo>
                    <a:pt x="48" y="310"/>
                  </a:lnTo>
                  <a:lnTo>
                    <a:pt x="48" y="311"/>
                  </a:lnTo>
                  <a:lnTo>
                    <a:pt x="48" y="311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2" y="332"/>
                  </a:moveTo>
                  <a:lnTo>
                    <a:pt x="52" y="332"/>
                  </a:lnTo>
                  <a:lnTo>
                    <a:pt x="55" y="334"/>
                  </a:lnTo>
                  <a:lnTo>
                    <a:pt x="55" y="334"/>
                  </a:lnTo>
                  <a:lnTo>
                    <a:pt x="55" y="331"/>
                  </a:lnTo>
                  <a:lnTo>
                    <a:pt x="55" y="331"/>
                  </a:lnTo>
                  <a:lnTo>
                    <a:pt x="54" y="331"/>
                  </a:lnTo>
                  <a:lnTo>
                    <a:pt x="54" y="331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52" y="332"/>
                  </a:lnTo>
                  <a:lnTo>
                    <a:pt x="52" y="332"/>
                  </a:lnTo>
                  <a:close/>
                  <a:moveTo>
                    <a:pt x="58" y="322"/>
                  </a:moveTo>
                  <a:lnTo>
                    <a:pt x="58" y="322"/>
                  </a:lnTo>
                  <a:lnTo>
                    <a:pt x="59" y="322"/>
                  </a:lnTo>
                  <a:lnTo>
                    <a:pt x="61" y="322"/>
                  </a:lnTo>
                  <a:lnTo>
                    <a:pt x="61" y="322"/>
                  </a:lnTo>
                  <a:lnTo>
                    <a:pt x="62" y="324"/>
                  </a:lnTo>
                  <a:lnTo>
                    <a:pt x="62" y="324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1" y="321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8" y="322"/>
                  </a:lnTo>
                  <a:lnTo>
                    <a:pt x="58" y="322"/>
                  </a:lnTo>
                  <a:close/>
                  <a:moveTo>
                    <a:pt x="69" y="318"/>
                  </a:moveTo>
                  <a:lnTo>
                    <a:pt x="69" y="318"/>
                  </a:lnTo>
                  <a:lnTo>
                    <a:pt x="68" y="321"/>
                  </a:lnTo>
                  <a:lnTo>
                    <a:pt x="68" y="321"/>
                  </a:lnTo>
                  <a:lnTo>
                    <a:pt x="71" y="322"/>
                  </a:lnTo>
                  <a:lnTo>
                    <a:pt x="71" y="322"/>
                  </a:lnTo>
                  <a:lnTo>
                    <a:pt x="71" y="319"/>
                  </a:lnTo>
                  <a:lnTo>
                    <a:pt x="69" y="318"/>
                  </a:lnTo>
                  <a:lnTo>
                    <a:pt x="69" y="318"/>
                  </a:lnTo>
                  <a:close/>
                  <a:moveTo>
                    <a:pt x="307" y="52"/>
                  </a:moveTo>
                  <a:lnTo>
                    <a:pt x="307" y="52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8" y="55"/>
                  </a:lnTo>
                  <a:lnTo>
                    <a:pt x="308" y="55"/>
                  </a:lnTo>
                  <a:lnTo>
                    <a:pt x="307" y="52"/>
                  </a:lnTo>
                  <a:lnTo>
                    <a:pt x="307" y="52"/>
                  </a:lnTo>
                  <a:close/>
                  <a:moveTo>
                    <a:pt x="59" y="253"/>
                  </a:moveTo>
                  <a:lnTo>
                    <a:pt x="59" y="253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59" y="253"/>
                  </a:lnTo>
                  <a:lnTo>
                    <a:pt x="59" y="253"/>
                  </a:lnTo>
                  <a:close/>
                  <a:moveTo>
                    <a:pt x="81" y="236"/>
                  </a:moveTo>
                  <a:lnTo>
                    <a:pt x="81" y="236"/>
                  </a:lnTo>
                  <a:lnTo>
                    <a:pt x="82" y="233"/>
                  </a:lnTo>
                  <a:lnTo>
                    <a:pt x="82" y="231"/>
                  </a:lnTo>
                  <a:lnTo>
                    <a:pt x="82" y="231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6"/>
                  </a:lnTo>
                  <a:lnTo>
                    <a:pt x="81" y="236"/>
                  </a:lnTo>
                  <a:close/>
                  <a:moveTo>
                    <a:pt x="121" y="183"/>
                  </a:moveTo>
                  <a:lnTo>
                    <a:pt x="121" y="183"/>
                  </a:lnTo>
                  <a:lnTo>
                    <a:pt x="122" y="183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0"/>
                  </a:lnTo>
                  <a:lnTo>
                    <a:pt x="123" y="180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21" y="182"/>
                  </a:lnTo>
                  <a:lnTo>
                    <a:pt x="121" y="183"/>
                  </a:lnTo>
                  <a:lnTo>
                    <a:pt x="121" y="183"/>
                  </a:lnTo>
                  <a:close/>
                  <a:moveTo>
                    <a:pt x="291" y="21"/>
                  </a:moveTo>
                  <a:lnTo>
                    <a:pt x="291" y="21"/>
                  </a:lnTo>
                  <a:lnTo>
                    <a:pt x="287" y="22"/>
                  </a:lnTo>
                  <a:lnTo>
                    <a:pt x="284" y="24"/>
                  </a:lnTo>
                  <a:lnTo>
                    <a:pt x="284" y="24"/>
                  </a:lnTo>
                  <a:lnTo>
                    <a:pt x="288" y="22"/>
                  </a:lnTo>
                  <a:lnTo>
                    <a:pt x="291" y="21"/>
                  </a:lnTo>
                  <a:lnTo>
                    <a:pt x="291" y="21"/>
                  </a:lnTo>
                  <a:close/>
                  <a:moveTo>
                    <a:pt x="135" y="179"/>
                  </a:moveTo>
                  <a:lnTo>
                    <a:pt x="135" y="179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36" y="182"/>
                  </a:lnTo>
                  <a:lnTo>
                    <a:pt x="135" y="179"/>
                  </a:lnTo>
                  <a:lnTo>
                    <a:pt x="135" y="179"/>
                  </a:lnTo>
                  <a:close/>
                  <a:moveTo>
                    <a:pt x="79" y="230"/>
                  </a:moveTo>
                  <a:lnTo>
                    <a:pt x="79" y="230"/>
                  </a:lnTo>
                  <a:lnTo>
                    <a:pt x="81" y="229"/>
                  </a:lnTo>
                  <a:lnTo>
                    <a:pt x="79" y="227"/>
                  </a:lnTo>
                  <a:lnTo>
                    <a:pt x="79" y="22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30"/>
                  </a:lnTo>
                  <a:lnTo>
                    <a:pt x="79" y="230"/>
                  </a:lnTo>
                  <a:close/>
                  <a:moveTo>
                    <a:pt x="76" y="260"/>
                  </a:moveTo>
                  <a:lnTo>
                    <a:pt x="76" y="260"/>
                  </a:lnTo>
                  <a:lnTo>
                    <a:pt x="79" y="264"/>
                  </a:lnTo>
                  <a:lnTo>
                    <a:pt x="79" y="264"/>
                  </a:lnTo>
                  <a:lnTo>
                    <a:pt x="79" y="263"/>
                  </a:lnTo>
                  <a:lnTo>
                    <a:pt x="79" y="263"/>
                  </a:lnTo>
                  <a:lnTo>
                    <a:pt x="79" y="260"/>
                  </a:lnTo>
                  <a:lnTo>
                    <a:pt x="79" y="260"/>
                  </a:lnTo>
                  <a:lnTo>
                    <a:pt x="79" y="258"/>
                  </a:lnTo>
                  <a:lnTo>
                    <a:pt x="79" y="258"/>
                  </a:lnTo>
                  <a:lnTo>
                    <a:pt x="76" y="260"/>
                  </a:lnTo>
                  <a:lnTo>
                    <a:pt x="76" y="260"/>
                  </a:lnTo>
                  <a:close/>
                  <a:moveTo>
                    <a:pt x="84" y="219"/>
                  </a:moveTo>
                  <a:lnTo>
                    <a:pt x="84" y="219"/>
                  </a:lnTo>
                  <a:lnTo>
                    <a:pt x="82" y="220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5" y="221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4" y="219"/>
                  </a:lnTo>
                  <a:lnTo>
                    <a:pt x="84" y="219"/>
                  </a:lnTo>
                  <a:close/>
                  <a:moveTo>
                    <a:pt x="96" y="335"/>
                  </a:moveTo>
                  <a:lnTo>
                    <a:pt x="96" y="335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5" y="339"/>
                  </a:lnTo>
                  <a:lnTo>
                    <a:pt x="96" y="335"/>
                  </a:lnTo>
                  <a:lnTo>
                    <a:pt x="96" y="335"/>
                  </a:lnTo>
                  <a:close/>
                  <a:moveTo>
                    <a:pt x="81" y="270"/>
                  </a:moveTo>
                  <a:lnTo>
                    <a:pt x="81" y="270"/>
                  </a:lnTo>
                  <a:lnTo>
                    <a:pt x="79" y="273"/>
                  </a:lnTo>
                  <a:lnTo>
                    <a:pt x="79" y="273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1" y="270"/>
                  </a:lnTo>
                  <a:lnTo>
                    <a:pt x="81" y="270"/>
                  </a:lnTo>
                  <a:close/>
                  <a:moveTo>
                    <a:pt x="69" y="335"/>
                  </a:moveTo>
                  <a:lnTo>
                    <a:pt x="69" y="335"/>
                  </a:lnTo>
                  <a:lnTo>
                    <a:pt x="68" y="332"/>
                  </a:lnTo>
                  <a:lnTo>
                    <a:pt x="65" y="331"/>
                  </a:lnTo>
                  <a:lnTo>
                    <a:pt x="65" y="331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69" y="335"/>
                  </a:lnTo>
                  <a:lnTo>
                    <a:pt x="69" y="335"/>
                  </a:lnTo>
                  <a:close/>
                  <a:moveTo>
                    <a:pt x="54" y="287"/>
                  </a:moveTo>
                  <a:lnTo>
                    <a:pt x="54" y="287"/>
                  </a:lnTo>
                  <a:lnTo>
                    <a:pt x="54" y="287"/>
                  </a:lnTo>
                  <a:lnTo>
                    <a:pt x="54" y="287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2" y="285"/>
                  </a:lnTo>
                  <a:lnTo>
                    <a:pt x="52" y="285"/>
                  </a:lnTo>
                  <a:lnTo>
                    <a:pt x="54" y="287"/>
                  </a:lnTo>
                  <a:lnTo>
                    <a:pt x="54" y="287"/>
                  </a:lnTo>
                  <a:close/>
                  <a:moveTo>
                    <a:pt x="78" y="317"/>
                  </a:moveTo>
                  <a:lnTo>
                    <a:pt x="78" y="317"/>
                  </a:lnTo>
                  <a:lnTo>
                    <a:pt x="79" y="318"/>
                  </a:lnTo>
                  <a:lnTo>
                    <a:pt x="79" y="318"/>
                  </a:lnTo>
                  <a:lnTo>
                    <a:pt x="81" y="314"/>
                  </a:lnTo>
                  <a:lnTo>
                    <a:pt x="81" y="314"/>
                  </a:lnTo>
                  <a:lnTo>
                    <a:pt x="79" y="314"/>
                  </a:lnTo>
                  <a:lnTo>
                    <a:pt x="79" y="314"/>
                  </a:lnTo>
                  <a:lnTo>
                    <a:pt x="78" y="317"/>
                  </a:lnTo>
                  <a:lnTo>
                    <a:pt x="78" y="317"/>
                  </a:lnTo>
                  <a:close/>
                  <a:moveTo>
                    <a:pt x="256" y="72"/>
                  </a:moveTo>
                  <a:lnTo>
                    <a:pt x="256" y="72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0" y="69"/>
                  </a:lnTo>
                  <a:lnTo>
                    <a:pt x="250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56" y="72"/>
                  </a:lnTo>
                  <a:lnTo>
                    <a:pt x="256" y="72"/>
                  </a:lnTo>
                  <a:close/>
                  <a:moveTo>
                    <a:pt x="301" y="61"/>
                  </a:moveTo>
                  <a:lnTo>
                    <a:pt x="301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59"/>
                  </a:lnTo>
                  <a:lnTo>
                    <a:pt x="304" y="59"/>
                  </a:lnTo>
                  <a:lnTo>
                    <a:pt x="304" y="57"/>
                  </a:lnTo>
                  <a:lnTo>
                    <a:pt x="304" y="57"/>
                  </a:lnTo>
                  <a:lnTo>
                    <a:pt x="302" y="58"/>
                  </a:lnTo>
                  <a:lnTo>
                    <a:pt x="301" y="61"/>
                  </a:lnTo>
                  <a:lnTo>
                    <a:pt x="301" y="61"/>
                  </a:lnTo>
                  <a:close/>
                  <a:moveTo>
                    <a:pt x="169" y="247"/>
                  </a:moveTo>
                  <a:lnTo>
                    <a:pt x="169" y="247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4"/>
                  </a:lnTo>
                  <a:lnTo>
                    <a:pt x="166" y="24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9" y="247"/>
                  </a:lnTo>
                  <a:lnTo>
                    <a:pt x="169" y="247"/>
                  </a:lnTo>
                  <a:close/>
                  <a:moveTo>
                    <a:pt x="292" y="48"/>
                  </a:moveTo>
                  <a:lnTo>
                    <a:pt x="292" y="48"/>
                  </a:lnTo>
                  <a:lnTo>
                    <a:pt x="292" y="48"/>
                  </a:lnTo>
                  <a:lnTo>
                    <a:pt x="292" y="48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2" y="49"/>
                  </a:lnTo>
                  <a:lnTo>
                    <a:pt x="292" y="49"/>
                  </a:lnTo>
                  <a:lnTo>
                    <a:pt x="292" y="48"/>
                  </a:lnTo>
                  <a:lnTo>
                    <a:pt x="292" y="48"/>
                  </a:lnTo>
                  <a:close/>
                  <a:moveTo>
                    <a:pt x="123" y="230"/>
                  </a:moveTo>
                  <a:lnTo>
                    <a:pt x="123" y="230"/>
                  </a:lnTo>
                  <a:lnTo>
                    <a:pt x="125" y="227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3" y="227"/>
                  </a:lnTo>
                  <a:lnTo>
                    <a:pt x="123" y="230"/>
                  </a:lnTo>
                  <a:lnTo>
                    <a:pt x="123" y="230"/>
                  </a:lnTo>
                  <a:close/>
                  <a:moveTo>
                    <a:pt x="236" y="203"/>
                  </a:moveTo>
                  <a:lnTo>
                    <a:pt x="236" y="203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7" y="199"/>
                  </a:lnTo>
                  <a:lnTo>
                    <a:pt x="237" y="199"/>
                  </a:lnTo>
                  <a:lnTo>
                    <a:pt x="236" y="200"/>
                  </a:lnTo>
                  <a:lnTo>
                    <a:pt x="236" y="203"/>
                  </a:lnTo>
                  <a:lnTo>
                    <a:pt x="236" y="203"/>
                  </a:lnTo>
                  <a:close/>
                  <a:moveTo>
                    <a:pt x="129" y="236"/>
                  </a:moveTo>
                  <a:lnTo>
                    <a:pt x="129" y="236"/>
                  </a:lnTo>
                  <a:lnTo>
                    <a:pt x="132" y="234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29" y="234"/>
                  </a:lnTo>
                  <a:lnTo>
                    <a:pt x="129" y="236"/>
                  </a:lnTo>
                  <a:lnTo>
                    <a:pt x="129" y="236"/>
                  </a:lnTo>
                  <a:close/>
                  <a:moveTo>
                    <a:pt x="307" y="32"/>
                  </a:moveTo>
                  <a:lnTo>
                    <a:pt x="307" y="32"/>
                  </a:lnTo>
                  <a:lnTo>
                    <a:pt x="307" y="35"/>
                  </a:lnTo>
                  <a:lnTo>
                    <a:pt x="307" y="35"/>
                  </a:lnTo>
                  <a:lnTo>
                    <a:pt x="308" y="41"/>
                  </a:lnTo>
                  <a:lnTo>
                    <a:pt x="308" y="41"/>
                  </a:lnTo>
                  <a:lnTo>
                    <a:pt x="307" y="32"/>
                  </a:lnTo>
                  <a:lnTo>
                    <a:pt x="307" y="32"/>
                  </a:lnTo>
                  <a:close/>
                  <a:moveTo>
                    <a:pt x="45" y="332"/>
                  </a:moveTo>
                  <a:lnTo>
                    <a:pt x="45" y="332"/>
                  </a:lnTo>
                  <a:lnTo>
                    <a:pt x="44" y="328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5" y="332"/>
                  </a:lnTo>
                  <a:lnTo>
                    <a:pt x="45" y="332"/>
                  </a:lnTo>
                  <a:close/>
                  <a:moveTo>
                    <a:pt x="283" y="71"/>
                  </a:moveTo>
                  <a:lnTo>
                    <a:pt x="283" y="71"/>
                  </a:lnTo>
                  <a:lnTo>
                    <a:pt x="285" y="69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3" y="71"/>
                  </a:lnTo>
                  <a:lnTo>
                    <a:pt x="283" y="71"/>
                  </a:lnTo>
                  <a:close/>
                  <a:moveTo>
                    <a:pt x="319" y="79"/>
                  </a:moveTo>
                  <a:lnTo>
                    <a:pt x="319" y="79"/>
                  </a:lnTo>
                  <a:lnTo>
                    <a:pt x="319" y="84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1" y="84"/>
                  </a:lnTo>
                  <a:lnTo>
                    <a:pt x="321" y="78"/>
                  </a:lnTo>
                  <a:lnTo>
                    <a:pt x="321" y="78"/>
                  </a:lnTo>
                  <a:lnTo>
                    <a:pt x="319" y="79"/>
                  </a:lnTo>
                  <a:lnTo>
                    <a:pt x="319" y="79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207" y="231"/>
                  </a:moveTo>
                  <a:lnTo>
                    <a:pt x="207" y="231"/>
                  </a:lnTo>
                  <a:lnTo>
                    <a:pt x="209" y="233"/>
                  </a:lnTo>
                  <a:lnTo>
                    <a:pt x="209" y="233"/>
                  </a:lnTo>
                  <a:lnTo>
                    <a:pt x="210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7" y="231"/>
                  </a:lnTo>
                  <a:lnTo>
                    <a:pt x="207" y="231"/>
                  </a:lnTo>
                  <a:close/>
                  <a:moveTo>
                    <a:pt x="246" y="157"/>
                  </a:moveTo>
                  <a:lnTo>
                    <a:pt x="246" y="157"/>
                  </a:lnTo>
                  <a:lnTo>
                    <a:pt x="243" y="159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46" y="157"/>
                  </a:lnTo>
                  <a:lnTo>
                    <a:pt x="246" y="157"/>
                  </a:lnTo>
                  <a:close/>
                  <a:moveTo>
                    <a:pt x="298" y="13"/>
                  </a:moveTo>
                  <a:lnTo>
                    <a:pt x="298" y="13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8"/>
                  </a:lnTo>
                  <a:lnTo>
                    <a:pt x="302" y="8"/>
                  </a:lnTo>
                  <a:lnTo>
                    <a:pt x="298" y="13"/>
                  </a:lnTo>
                  <a:lnTo>
                    <a:pt x="298" y="13"/>
                  </a:lnTo>
                  <a:close/>
                  <a:moveTo>
                    <a:pt x="184" y="238"/>
                  </a:moveTo>
                  <a:lnTo>
                    <a:pt x="184" y="238"/>
                  </a:lnTo>
                  <a:lnTo>
                    <a:pt x="187" y="236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187" y="236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84" y="238"/>
                  </a:lnTo>
                  <a:lnTo>
                    <a:pt x="184" y="238"/>
                  </a:lnTo>
                  <a:close/>
                  <a:moveTo>
                    <a:pt x="258" y="123"/>
                  </a:moveTo>
                  <a:lnTo>
                    <a:pt x="258" y="123"/>
                  </a:lnTo>
                  <a:lnTo>
                    <a:pt x="260" y="123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61" y="121"/>
                  </a:lnTo>
                  <a:lnTo>
                    <a:pt x="261" y="121"/>
                  </a:lnTo>
                  <a:lnTo>
                    <a:pt x="260" y="121"/>
                  </a:lnTo>
                  <a:lnTo>
                    <a:pt x="258" y="123"/>
                  </a:lnTo>
                  <a:lnTo>
                    <a:pt x="258" y="123"/>
                  </a:lnTo>
                  <a:close/>
                  <a:moveTo>
                    <a:pt x="145" y="200"/>
                  </a:moveTo>
                  <a:lnTo>
                    <a:pt x="145" y="200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0"/>
                  </a:lnTo>
                  <a:lnTo>
                    <a:pt x="145" y="200"/>
                  </a:lnTo>
                  <a:close/>
                  <a:moveTo>
                    <a:pt x="278" y="78"/>
                  </a:moveTo>
                  <a:lnTo>
                    <a:pt x="278" y="78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78"/>
                  </a:lnTo>
                  <a:lnTo>
                    <a:pt x="278" y="78"/>
                  </a:lnTo>
                  <a:close/>
                  <a:moveTo>
                    <a:pt x="207" y="213"/>
                  </a:moveTo>
                  <a:lnTo>
                    <a:pt x="207" y="213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07" y="213"/>
                  </a:lnTo>
                  <a:lnTo>
                    <a:pt x="207" y="213"/>
                  </a:lnTo>
                  <a:close/>
                  <a:moveTo>
                    <a:pt x="105" y="213"/>
                  </a:moveTo>
                  <a:lnTo>
                    <a:pt x="105" y="213"/>
                  </a:lnTo>
                  <a:lnTo>
                    <a:pt x="109" y="210"/>
                  </a:lnTo>
                  <a:lnTo>
                    <a:pt x="109" y="210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5" y="211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3"/>
                  </a:lnTo>
                  <a:lnTo>
                    <a:pt x="105" y="213"/>
                  </a:lnTo>
                  <a:close/>
                  <a:moveTo>
                    <a:pt x="237" y="159"/>
                  </a:moveTo>
                  <a:lnTo>
                    <a:pt x="237" y="159"/>
                  </a:lnTo>
                  <a:lnTo>
                    <a:pt x="240" y="157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38" y="156"/>
                  </a:lnTo>
                  <a:lnTo>
                    <a:pt x="237" y="159"/>
                  </a:lnTo>
                  <a:lnTo>
                    <a:pt x="237" y="159"/>
                  </a:lnTo>
                  <a:close/>
                  <a:moveTo>
                    <a:pt x="254" y="132"/>
                  </a:moveTo>
                  <a:lnTo>
                    <a:pt x="254" y="132"/>
                  </a:lnTo>
                  <a:lnTo>
                    <a:pt x="257" y="13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6" y="130"/>
                  </a:lnTo>
                  <a:lnTo>
                    <a:pt x="254" y="132"/>
                  </a:lnTo>
                  <a:lnTo>
                    <a:pt x="254" y="132"/>
                  </a:lnTo>
                  <a:close/>
                  <a:moveTo>
                    <a:pt x="254" y="51"/>
                  </a:moveTo>
                  <a:lnTo>
                    <a:pt x="254" y="51"/>
                  </a:lnTo>
                  <a:lnTo>
                    <a:pt x="257" y="49"/>
                  </a:lnTo>
                  <a:lnTo>
                    <a:pt x="260" y="48"/>
                  </a:lnTo>
                  <a:lnTo>
                    <a:pt x="260" y="48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54" y="51"/>
                  </a:lnTo>
                  <a:lnTo>
                    <a:pt x="254" y="51"/>
                  </a:lnTo>
                  <a:close/>
                  <a:moveTo>
                    <a:pt x="219" y="79"/>
                  </a:moveTo>
                  <a:lnTo>
                    <a:pt x="219" y="79"/>
                  </a:lnTo>
                  <a:lnTo>
                    <a:pt x="227" y="82"/>
                  </a:lnTo>
                  <a:lnTo>
                    <a:pt x="227" y="82"/>
                  </a:lnTo>
                  <a:lnTo>
                    <a:pt x="219" y="79"/>
                  </a:lnTo>
                  <a:lnTo>
                    <a:pt x="219" y="79"/>
                  </a:lnTo>
                  <a:close/>
                  <a:moveTo>
                    <a:pt x="265" y="54"/>
                  </a:moveTo>
                  <a:lnTo>
                    <a:pt x="265" y="54"/>
                  </a:lnTo>
                  <a:lnTo>
                    <a:pt x="267" y="52"/>
                  </a:lnTo>
                  <a:lnTo>
                    <a:pt x="267" y="52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65" y="54"/>
                  </a:lnTo>
                  <a:lnTo>
                    <a:pt x="265" y="54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69" y="243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122" y="234"/>
                  </a:moveTo>
                  <a:lnTo>
                    <a:pt x="122" y="234"/>
                  </a:lnTo>
                  <a:lnTo>
                    <a:pt x="122" y="236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22" y="236"/>
                  </a:lnTo>
                  <a:lnTo>
                    <a:pt x="122" y="234"/>
                  </a:lnTo>
                  <a:lnTo>
                    <a:pt x="122" y="234"/>
                  </a:lnTo>
                  <a:close/>
                  <a:moveTo>
                    <a:pt x="142" y="183"/>
                  </a:moveTo>
                  <a:lnTo>
                    <a:pt x="142" y="183"/>
                  </a:lnTo>
                  <a:lnTo>
                    <a:pt x="140" y="179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40" y="179"/>
                  </a:lnTo>
                  <a:lnTo>
                    <a:pt x="142" y="183"/>
                  </a:lnTo>
                  <a:lnTo>
                    <a:pt x="142" y="183"/>
                  </a:lnTo>
                  <a:close/>
                  <a:moveTo>
                    <a:pt x="217" y="216"/>
                  </a:moveTo>
                  <a:lnTo>
                    <a:pt x="217" y="216"/>
                  </a:lnTo>
                  <a:lnTo>
                    <a:pt x="214" y="219"/>
                  </a:lnTo>
                  <a:lnTo>
                    <a:pt x="214" y="219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6" y="219"/>
                  </a:lnTo>
                  <a:lnTo>
                    <a:pt x="217" y="216"/>
                  </a:lnTo>
                  <a:lnTo>
                    <a:pt x="217" y="216"/>
                  </a:lnTo>
                  <a:close/>
                  <a:moveTo>
                    <a:pt x="267" y="74"/>
                  </a:moveTo>
                  <a:lnTo>
                    <a:pt x="267" y="74"/>
                  </a:lnTo>
                  <a:lnTo>
                    <a:pt x="268" y="75"/>
                  </a:lnTo>
                  <a:lnTo>
                    <a:pt x="268" y="75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1" y="76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67" y="74"/>
                  </a:lnTo>
                  <a:lnTo>
                    <a:pt x="267" y="74"/>
                  </a:lnTo>
                  <a:close/>
                  <a:moveTo>
                    <a:pt x="281" y="98"/>
                  </a:moveTo>
                  <a:lnTo>
                    <a:pt x="281" y="98"/>
                  </a:lnTo>
                  <a:lnTo>
                    <a:pt x="278" y="99"/>
                  </a:lnTo>
                  <a:lnTo>
                    <a:pt x="278" y="99"/>
                  </a:lnTo>
                  <a:lnTo>
                    <a:pt x="277" y="101"/>
                  </a:lnTo>
                  <a:lnTo>
                    <a:pt x="277" y="101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1" y="99"/>
                  </a:lnTo>
                  <a:lnTo>
                    <a:pt x="281" y="98"/>
                  </a:lnTo>
                  <a:lnTo>
                    <a:pt x="281" y="98"/>
                  </a:lnTo>
                  <a:close/>
                  <a:moveTo>
                    <a:pt x="224" y="206"/>
                  </a:moveTo>
                  <a:lnTo>
                    <a:pt x="224" y="206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20" y="210"/>
                  </a:lnTo>
                  <a:lnTo>
                    <a:pt x="220" y="210"/>
                  </a:lnTo>
                  <a:lnTo>
                    <a:pt x="221" y="210"/>
                  </a:lnTo>
                  <a:lnTo>
                    <a:pt x="221" y="210"/>
                  </a:lnTo>
                  <a:lnTo>
                    <a:pt x="224" y="206"/>
                  </a:lnTo>
                  <a:lnTo>
                    <a:pt x="224" y="206"/>
                  </a:lnTo>
                  <a:close/>
                  <a:moveTo>
                    <a:pt x="312" y="68"/>
                  </a:moveTo>
                  <a:lnTo>
                    <a:pt x="312" y="68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2" y="65"/>
                  </a:lnTo>
                  <a:lnTo>
                    <a:pt x="311" y="68"/>
                  </a:lnTo>
                  <a:lnTo>
                    <a:pt x="311" y="68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180" y="251"/>
                  </a:moveTo>
                  <a:lnTo>
                    <a:pt x="180" y="251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0" y="251"/>
                  </a:lnTo>
                  <a:lnTo>
                    <a:pt x="180" y="251"/>
                  </a:lnTo>
                  <a:close/>
                  <a:moveTo>
                    <a:pt x="268" y="41"/>
                  </a:moveTo>
                  <a:lnTo>
                    <a:pt x="268" y="41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7" y="42"/>
                  </a:lnTo>
                  <a:lnTo>
                    <a:pt x="268" y="41"/>
                  </a:lnTo>
                  <a:lnTo>
                    <a:pt x="268" y="41"/>
                  </a:lnTo>
                  <a:close/>
                  <a:moveTo>
                    <a:pt x="304" y="92"/>
                  </a:moveTo>
                  <a:lnTo>
                    <a:pt x="304" y="92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close/>
                  <a:moveTo>
                    <a:pt x="324" y="98"/>
                  </a:moveTo>
                  <a:lnTo>
                    <a:pt x="324" y="98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24" y="98"/>
                  </a:lnTo>
                  <a:lnTo>
                    <a:pt x="324" y="98"/>
                  </a:lnTo>
                  <a:close/>
                  <a:moveTo>
                    <a:pt x="302" y="112"/>
                  </a:moveTo>
                  <a:lnTo>
                    <a:pt x="302" y="112"/>
                  </a:lnTo>
                  <a:lnTo>
                    <a:pt x="298" y="111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76" y="227"/>
                  </a:moveTo>
                  <a:lnTo>
                    <a:pt x="76" y="227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7"/>
                  </a:lnTo>
                  <a:lnTo>
                    <a:pt x="76" y="227"/>
                  </a:lnTo>
                  <a:close/>
                  <a:moveTo>
                    <a:pt x="128" y="210"/>
                  </a:moveTo>
                  <a:lnTo>
                    <a:pt x="128" y="210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7"/>
                  </a:lnTo>
                  <a:lnTo>
                    <a:pt x="126" y="207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8" y="210"/>
                  </a:lnTo>
                  <a:lnTo>
                    <a:pt x="128" y="210"/>
                  </a:lnTo>
                  <a:close/>
                  <a:moveTo>
                    <a:pt x="27" y="359"/>
                  </a:moveTo>
                  <a:lnTo>
                    <a:pt x="27" y="359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22" y="358"/>
                  </a:lnTo>
                  <a:lnTo>
                    <a:pt x="27" y="359"/>
                  </a:lnTo>
                  <a:lnTo>
                    <a:pt x="27" y="359"/>
                  </a:lnTo>
                  <a:close/>
                  <a:moveTo>
                    <a:pt x="209" y="209"/>
                  </a:moveTo>
                  <a:lnTo>
                    <a:pt x="209" y="209"/>
                  </a:lnTo>
                  <a:lnTo>
                    <a:pt x="206" y="210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7" y="210"/>
                  </a:lnTo>
                  <a:lnTo>
                    <a:pt x="209" y="209"/>
                  </a:lnTo>
                  <a:lnTo>
                    <a:pt x="209" y="209"/>
                  </a:lnTo>
                  <a:close/>
                  <a:moveTo>
                    <a:pt x="103" y="214"/>
                  </a:moveTo>
                  <a:lnTo>
                    <a:pt x="103" y="214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2" y="217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4"/>
                  </a:lnTo>
                  <a:lnTo>
                    <a:pt x="103" y="214"/>
                  </a:lnTo>
                  <a:close/>
                  <a:moveTo>
                    <a:pt x="314" y="76"/>
                  </a:moveTo>
                  <a:lnTo>
                    <a:pt x="314" y="76"/>
                  </a:lnTo>
                  <a:lnTo>
                    <a:pt x="315" y="75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75"/>
                  </a:lnTo>
                  <a:lnTo>
                    <a:pt x="314" y="76"/>
                  </a:lnTo>
                  <a:lnTo>
                    <a:pt x="314" y="76"/>
                  </a:lnTo>
                  <a:close/>
                  <a:moveTo>
                    <a:pt x="86" y="346"/>
                  </a:moveTo>
                  <a:lnTo>
                    <a:pt x="86" y="346"/>
                  </a:lnTo>
                  <a:lnTo>
                    <a:pt x="89" y="346"/>
                  </a:lnTo>
                  <a:lnTo>
                    <a:pt x="89" y="346"/>
                  </a:lnTo>
                  <a:lnTo>
                    <a:pt x="91" y="344"/>
                  </a:lnTo>
                  <a:lnTo>
                    <a:pt x="91" y="344"/>
                  </a:lnTo>
                  <a:lnTo>
                    <a:pt x="86" y="346"/>
                  </a:lnTo>
                  <a:lnTo>
                    <a:pt x="86" y="346"/>
                  </a:lnTo>
                  <a:close/>
                  <a:moveTo>
                    <a:pt x="102" y="248"/>
                  </a:moveTo>
                  <a:lnTo>
                    <a:pt x="102" y="248"/>
                  </a:lnTo>
                  <a:lnTo>
                    <a:pt x="102" y="24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2" y="247"/>
                  </a:lnTo>
                  <a:lnTo>
                    <a:pt x="102" y="248"/>
                  </a:lnTo>
                  <a:lnTo>
                    <a:pt x="102" y="248"/>
                  </a:lnTo>
                  <a:close/>
                  <a:moveTo>
                    <a:pt x="102" y="230"/>
                  </a:moveTo>
                  <a:lnTo>
                    <a:pt x="102" y="230"/>
                  </a:lnTo>
                  <a:lnTo>
                    <a:pt x="101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2" y="231"/>
                  </a:lnTo>
                  <a:lnTo>
                    <a:pt x="102" y="230"/>
                  </a:lnTo>
                  <a:lnTo>
                    <a:pt x="102" y="230"/>
                  </a:lnTo>
                  <a:close/>
                  <a:moveTo>
                    <a:pt x="298" y="82"/>
                  </a:moveTo>
                  <a:lnTo>
                    <a:pt x="298" y="8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2" y="84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2"/>
                  </a:lnTo>
                  <a:lnTo>
                    <a:pt x="298" y="82"/>
                  </a:lnTo>
                  <a:close/>
                  <a:moveTo>
                    <a:pt x="65" y="302"/>
                  </a:moveTo>
                  <a:lnTo>
                    <a:pt x="65" y="302"/>
                  </a:lnTo>
                  <a:lnTo>
                    <a:pt x="65" y="301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4" y="302"/>
                  </a:lnTo>
                  <a:lnTo>
                    <a:pt x="64" y="302"/>
                  </a:lnTo>
                  <a:lnTo>
                    <a:pt x="65" y="302"/>
                  </a:lnTo>
                  <a:lnTo>
                    <a:pt x="65" y="302"/>
                  </a:lnTo>
                  <a:close/>
                  <a:moveTo>
                    <a:pt x="224" y="184"/>
                  </a:moveTo>
                  <a:lnTo>
                    <a:pt x="224" y="184"/>
                  </a:lnTo>
                  <a:lnTo>
                    <a:pt x="227" y="183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6" y="183"/>
                  </a:lnTo>
                  <a:lnTo>
                    <a:pt x="224" y="184"/>
                  </a:lnTo>
                  <a:lnTo>
                    <a:pt x="224" y="184"/>
                  </a:lnTo>
                  <a:close/>
                  <a:moveTo>
                    <a:pt x="47" y="327"/>
                  </a:moveTo>
                  <a:lnTo>
                    <a:pt x="47" y="327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28"/>
                  </a:lnTo>
                  <a:lnTo>
                    <a:pt x="47" y="327"/>
                  </a:lnTo>
                  <a:lnTo>
                    <a:pt x="47" y="327"/>
                  </a:lnTo>
                  <a:close/>
                  <a:moveTo>
                    <a:pt x="314" y="84"/>
                  </a:moveTo>
                  <a:lnTo>
                    <a:pt x="314" y="84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12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4"/>
                  </a:lnTo>
                  <a:lnTo>
                    <a:pt x="314" y="84"/>
                  </a:lnTo>
                  <a:close/>
                  <a:moveTo>
                    <a:pt x="76" y="334"/>
                  </a:moveTo>
                  <a:lnTo>
                    <a:pt x="76" y="334"/>
                  </a:lnTo>
                  <a:lnTo>
                    <a:pt x="76" y="332"/>
                  </a:lnTo>
                  <a:lnTo>
                    <a:pt x="76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6" y="334"/>
                  </a:lnTo>
                  <a:lnTo>
                    <a:pt x="76" y="334"/>
                  </a:lnTo>
                  <a:close/>
                  <a:moveTo>
                    <a:pt x="219" y="194"/>
                  </a:moveTo>
                  <a:lnTo>
                    <a:pt x="219" y="194"/>
                  </a:lnTo>
                  <a:lnTo>
                    <a:pt x="220" y="194"/>
                  </a:lnTo>
                  <a:lnTo>
                    <a:pt x="221" y="192"/>
                  </a:lnTo>
                  <a:lnTo>
                    <a:pt x="221" y="192"/>
                  </a:lnTo>
                  <a:lnTo>
                    <a:pt x="220" y="193"/>
                  </a:lnTo>
                  <a:lnTo>
                    <a:pt x="219" y="194"/>
                  </a:lnTo>
                  <a:lnTo>
                    <a:pt x="219" y="194"/>
                  </a:lnTo>
                  <a:close/>
                  <a:moveTo>
                    <a:pt x="81" y="283"/>
                  </a:moveTo>
                  <a:lnTo>
                    <a:pt x="81" y="283"/>
                  </a:lnTo>
                  <a:lnTo>
                    <a:pt x="82" y="287"/>
                  </a:lnTo>
                  <a:lnTo>
                    <a:pt x="82" y="287"/>
                  </a:lnTo>
                  <a:lnTo>
                    <a:pt x="84" y="285"/>
                  </a:lnTo>
                  <a:lnTo>
                    <a:pt x="82" y="285"/>
                  </a:lnTo>
                  <a:lnTo>
                    <a:pt x="82" y="285"/>
                  </a:lnTo>
                  <a:lnTo>
                    <a:pt x="81" y="283"/>
                  </a:lnTo>
                  <a:lnTo>
                    <a:pt x="81" y="283"/>
                  </a:lnTo>
                  <a:close/>
                  <a:moveTo>
                    <a:pt x="177" y="251"/>
                  </a:moveTo>
                  <a:lnTo>
                    <a:pt x="177" y="251"/>
                  </a:lnTo>
                  <a:lnTo>
                    <a:pt x="173" y="251"/>
                  </a:lnTo>
                  <a:lnTo>
                    <a:pt x="173" y="251"/>
                  </a:lnTo>
                  <a:lnTo>
                    <a:pt x="175" y="253"/>
                  </a:lnTo>
                  <a:lnTo>
                    <a:pt x="176" y="251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7" y="251"/>
                  </a:lnTo>
                  <a:close/>
                  <a:moveTo>
                    <a:pt x="115" y="213"/>
                  </a:moveTo>
                  <a:lnTo>
                    <a:pt x="115" y="213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15" y="214"/>
                  </a:lnTo>
                  <a:lnTo>
                    <a:pt x="115" y="213"/>
                  </a:lnTo>
                  <a:lnTo>
                    <a:pt x="115" y="213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2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38" y="322"/>
                  </a:ln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85" y="226"/>
                  </a:moveTo>
                  <a:lnTo>
                    <a:pt x="85" y="226"/>
                  </a:lnTo>
                  <a:lnTo>
                    <a:pt x="85" y="227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6" y="227"/>
                  </a:lnTo>
                  <a:lnTo>
                    <a:pt x="85" y="226"/>
                  </a:lnTo>
                  <a:lnTo>
                    <a:pt x="85" y="226"/>
                  </a:lnTo>
                  <a:close/>
                  <a:moveTo>
                    <a:pt x="285" y="31"/>
                  </a:moveTo>
                  <a:lnTo>
                    <a:pt x="285" y="31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88" y="30"/>
                  </a:lnTo>
                  <a:lnTo>
                    <a:pt x="285" y="31"/>
                  </a:lnTo>
                  <a:lnTo>
                    <a:pt x="285" y="31"/>
                  </a:lnTo>
                  <a:close/>
                  <a:moveTo>
                    <a:pt x="300" y="76"/>
                  </a:moveTo>
                  <a:lnTo>
                    <a:pt x="300" y="76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300" y="79"/>
                  </a:lnTo>
                  <a:lnTo>
                    <a:pt x="300" y="79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300" y="76"/>
                  </a:lnTo>
                  <a:close/>
                  <a:moveTo>
                    <a:pt x="79" y="298"/>
                  </a:moveTo>
                  <a:lnTo>
                    <a:pt x="79" y="298"/>
                  </a:lnTo>
                  <a:lnTo>
                    <a:pt x="81" y="295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79" y="297"/>
                  </a:lnTo>
                  <a:lnTo>
                    <a:pt x="79" y="298"/>
                  </a:lnTo>
                  <a:lnTo>
                    <a:pt x="79" y="298"/>
                  </a:lnTo>
                  <a:close/>
                  <a:moveTo>
                    <a:pt x="101" y="284"/>
                  </a:moveTo>
                  <a:lnTo>
                    <a:pt x="101" y="284"/>
                  </a:lnTo>
                  <a:lnTo>
                    <a:pt x="101" y="285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1" y="284"/>
                  </a:lnTo>
                  <a:lnTo>
                    <a:pt x="101" y="284"/>
                  </a:lnTo>
                  <a:close/>
                  <a:moveTo>
                    <a:pt x="192" y="246"/>
                  </a:moveTo>
                  <a:lnTo>
                    <a:pt x="192" y="246"/>
                  </a:lnTo>
                  <a:lnTo>
                    <a:pt x="190" y="247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2" y="247"/>
                  </a:lnTo>
                  <a:lnTo>
                    <a:pt x="192" y="246"/>
                  </a:lnTo>
                  <a:lnTo>
                    <a:pt x="192" y="246"/>
                  </a:lnTo>
                  <a:close/>
                  <a:moveTo>
                    <a:pt x="68" y="338"/>
                  </a:moveTo>
                  <a:lnTo>
                    <a:pt x="68" y="338"/>
                  </a:lnTo>
                  <a:lnTo>
                    <a:pt x="71" y="339"/>
                  </a:lnTo>
                  <a:lnTo>
                    <a:pt x="72" y="339"/>
                  </a:lnTo>
                  <a:lnTo>
                    <a:pt x="72" y="339"/>
                  </a:lnTo>
                  <a:lnTo>
                    <a:pt x="71" y="338"/>
                  </a:lnTo>
                  <a:lnTo>
                    <a:pt x="68" y="338"/>
                  </a:lnTo>
                  <a:lnTo>
                    <a:pt x="68" y="338"/>
                  </a:lnTo>
                  <a:close/>
                  <a:moveTo>
                    <a:pt x="112" y="209"/>
                  </a:moveTo>
                  <a:lnTo>
                    <a:pt x="112" y="209"/>
                  </a:lnTo>
                  <a:lnTo>
                    <a:pt x="112" y="210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3" y="209"/>
                  </a:lnTo>
                  <a:lnTo>
                    <a:pt x="113" y="209"/>
                  </a:lnTo>
                  <a:lnTo>
                    <a:pt x="112" y="209"/>
                  </a:lnTo>
                  <a:lnTo>
                    <a:pt x="112" y="209"/>
                  </a:lnTo>
                  <a:close/>
                  <a:moveTo>
                    <a:pt x="132" y="177"/>
                  </a:moveTo>
                  <a:lnTo>
                    <a:pt x="132" y="177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2" y="177"/>
                  </a:lnTo>
                  <a:lnTo>
                    <a:pt x="132" y="177"/>
                  </a:lnTo>
                  <a:close/>
                  <a:moveTo>
                    <a:pt x="180" y="237"/>
                  </a:moveTo>
                  <a:lnTo>
                    <a:pt x="180" y="237"/>
                  </a:lnTo>
                  <a:lnTo>
                    <a:pt x="179" y="237"/>
                  </a:lnTo>
                  <a:lnTo>
                    <a:pt x="179" y="237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9" y="238"/>
                  </a:lnTo>
                  <a:lnTo>
                    <a:pt x="180" y="238"/>
                  </a:lnTo>
                  <a:lnTo>
                    <a:pt x="180" y="238"/>
                  </a:lnTo>
                  <a:lnTo>
                    <a:pt x="180" y="237"/>
                  </a:lnTo>
                  <a:lnTo>
                    <a:pt x="180" y="237"/>
                  </a:lnTo>
                  <a:close/>
                  <a:moveTo>
                    <a:pt x="133" y="216"/>
                  </a:moveTo>
                  <a:lnTo>
                    <a:pt x="133" y="216"/>
                  </a:lnTo>
                  <a:lnTo>
                    <a:pt x="133" y="217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16"/>
                  </a:lnTo>
                  <a:lnTo>
                    <a:pt x="133" y="216"/>
                  </a:lnTo>
                  <a:close/>
                  <a:moveTo>
                    <a:pt x="318" y="84"/>
                  </a:moveTo>
                  <a:lnTo>
                    <a:pt x="318" y="84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8" y="84"/>
                  </a:lnTo>
                  <a:lnTo>
                    <a:pt x="318" y="84"/>
                  </a:lnTo>
                  <a:close/>
                  <a:moveTo>
                    <a:pt x="202" y="244"/>
                  </a:moveTo>
                  <a:lnTo>
                    <a:pt x="202" y="244"/>
                  </a:lnTo>
                  <a:lnTo>
                    <a:pt x="203" y="243"/>
                  </a:lnTo>
                  <a:lnTo>
                    <a:pt x="203" y="243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2" y="243"/>
                  </a:lnTo>
                  <a:lnTo>
                    <a:pt x="202" y="244"/>
                  </a:lnTo>
                  <a:lnTo>
                    <a:pt x="202" y="244"/>
                  </a:lnTo>
                  <a:close/>
                  <a:moveTo>
                    <a:pt x="67" y="284"/>
                  </a:moveTo>
                  <a:lnTo>
                    <a:pt x="67" y="284"/>
                  </a:lnTo>
                  <a:lnTo>
                    <a:pt x="67" y="283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7" y="284"/>
                  </a:lnTo>
                  <a:lnTo>
                    <a:pt x="67" y="284"/>
                  </a:lnTo>
                  <a:close/>
                  <a:moveTo>
                    <a:pt x="34" y="318"/>
                  </a:moveTo>
                  <a:lnTo>
                    <a:pt x="34" y="318"/>
                  </a:lnTo>
                  <a:lnTo>
                    <a:pt x="34" y="318"/>
                  </a:lnTo>
                  <a:lnTo>
                    <a:pt x="34" y="318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5"/>
                  </a:lnTo>
                  <a:lnTo>
                    <a:pt x="34" y="318"/>
                  </a:lnTo>
                  <a:lnTo>
                    <a:pt x="34" y="318"/>
                  </a:lnTo>
                  <a:close/>
                  <a:moveTo>
                    <a:pt x="106" y="216"/>
                  </a:moveTo>
                  <a:lnTo>
                    <a:pt x="106" y="216"/>
                  </a:lnTo>
                  <a:lnTo>
                    <a:pt x="106" y="216"/>
                  </a:lnTo>
                  <a:lnTo>
                    <a:pt x="106" y="216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6" y="216"/>
                  </a:lnTo>
                  <a:lnTo>
                    <a:pt x="106" y="216"/>
                  </a:lnTo>
                  <a:close/>
                  <a:moveTo>
                    <a:pt x="129" y="170"/>
                  </a:moveTo>
                  <a:lnTo>
                    <a:pt x="129" y="170"/>
                  </a:lnTo>
                  <a:lnTo>
                    <a:pt x="126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9" y="170"/>
                  </a:lnTo>
                  <a:lnTo>
                    <a:pt x="129" y="170"/>
                  </a:lnTo>
                  <a:close/>
                  <a:moveTo>
                    <a:pt x="237" y="162"/>
                  </a:moveTo>
                  <a:lnTo>
                    <a:pt x="237" y="162"/>
                  </a:lnTo>
                  <a:lnTo>
                    <a:pt x="236" y="163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6" y="163"/>
                  </a:lnTo>
                  <a:lnTo>
                    <a:pt x="237" y="162"/>
                  </a:lnTo>
                  <a:lnTo>
                    <a:pt x="237" y="162"/>
                  </a:lnTo>
                  <a:close/>
                  <a:moveTo>
                    <a:pt x="47" y="307"/>
                  </a:moveTo>
                  <a:lnTo>
                    <a:pt x="47" y="307"/>
                  </a:lnTo>
                  <a:lnTo>
                    <a:pt x="48" y="304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7"/>
                  </a:lnTo>
                  <a:lnTo>
                    <a:pt x="47" y="307"/>
                  </a:lnTo>
                  <a:close/>
                  <a:moveTo>
                    <a:pt x="253" y="184"/>
                  </a:move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84"/>
                  </a:lnTo>
                  <a:close/>
                  <a:moveTo>
                    <a:pt x="118" y="172"/>
                  </a:moveTo>
                  <a:lnTo>
                    <a:pt x="118" y="172"/>
                  </a:lnTo>
                  <a:lnTo>
                    <a:pt x="121" y="172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2"/>
                  </a:lnTo>
                  <a:lnTo>
                    <a:pt x="118" y="172"/>
                  </a:lnTo>
                  <a:close/>
                  <a:moveTo>
                    <a:pt x="105" y="277"/>
                  </a:moveTo>
                  <a:lnTo>
                    <a:pt x="105" y="277"/>
                  </a:lnTo>
                  <a:lnTo>
                    <a:pt x="103" y="280"/>
                  </a:lnTo>
                  <a:lnTo>
                    <a:pt x="103" y="281"/>
                  </a:lnTo>
                  <a:lnTo>
                    <a:pt x="103" y="281"/>
                  </a:lnTo>
                  <a:lnTo>
                    <a:pt x="105" y="277"/>
                  </a:lnTo>
                  <a:lnTo>
                    <a:pt x="105" y="277"/>
                  </a:lnTo>
                  <a:close/>
                  <a:moveTo>
                    <a:pt x="68" y="265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8" y="265"/>
                  </a:lnTo>
                  <a:close/>
                  <a:moveTo>
                    <a:pt x="312" y="91"/>
                  </a:moveTo>
                  <a:lnTo>
                    <a:pt x="312" y="91"/>
                  </a:lnTo>
                  <a:lnTo>
                    <a:pt x="315" y="91"/>
                  </a:lnTo>
                  <a:lnTo>
                    <a:pt x="315" y="91"/>
                  </a:lnTo>
                  <a:lnTo>
                    <a:pt x="314" y="89"/>
                  </a:lnTo>
                  <a:lnTo>
                    <a:pt x="312" y="91"/>
                  </a:lnTo>
                  <a:lnTo>
                    <a:pt x="312" y="91"/>
                  </a:lnTo>
                  <a:close/>
                  <a:moveTo>
                    <a:pt x="261" y="82"/>
                  </a:moveTo>
                  <a:lnTo>
                    <a:pt x="261" y="82"/>
                  </a:lnTo>
                  <a:lnTo>
                    <a:pt x="263" y="84"/>
                  </a:lnTo>
                  <a:lnTo>
                    <a:pt x="265" y="84"/>
                  </a:lnTo>
                  <a:lnTo>
                    <a:pt x="265" y="84"/>
                  </a:lnTo>
                  <a:lnTo>
                    <a:pt x="261" y="82"/>
                  </a:lnTo>
                  <a:lnTo>
                    <a:pt x="261" y="82"/>
                  </a:lnTo>
                  <a:close/>
                  <a:moveTo>
                    <a:pt x="271" y="74"/>
                  </a:moveTo>
                  <a:lnTo>
                    <a:pt x="271" y="74"/>
                  </a:lnTo>
                  <a:lnTo>
                    <a:pt x="271" y="71"/>
                  </a:lnTo>
                  <a:lnTo>
                    <a:pt x="271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1" y="74"/>
                  </a:lnTo>
                  <a:lnTo>
                    <a:pt x="271" y="74"/>
                  </a:lnTo>
                  <a:close/>
                  <a:moveTo>
                    <a:pt x="287" y="105"/>
                  </a:moveTo>
                  <a:lnTo>
                    <a:pt x="287" y="105"/>
                  </a:lnTo>
                  <a:lnTo>
                    <a:pt x="287" y="106"/>
                  </a:lnTo>
                  <a:lnTo>
                    <a:pt x="287" y="106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7" y="105"/>
                  </a:lnTo>
                  <a:lnTo>
                    <a:pt x="287" y="105"/>
                  </a:lnTo>
                  <a:close/>
                  <a:moveTo>
                    <a:pt x="265" y="135"/>
                  </a:moveTo>
                  <a:lnTo>
                    <a:pt x="265" y="135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6"/>
                  </a:lnTo>
                  <a:lnTo>
                    <a:pt x="265" y="135"/>
                  </a:lnTo>
                  <a:lnTo>
                    <a:pt x="265" y="135"/>
                  </a:lnTo>
                  <a:close/>
                  <a:moveTo>
                    <a:pt x="103" y="236"/>
                  </a:moveTo>
                  <a:lnTo>
                    <a:pt x="103" y="236"/>
                  </a:lnTo>
                  <a:lnTo>
                    <a:pt x="102" y="236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6"/>
                  </a:lnTo>
                  <a:lnTo>
                    <a:pt x="103" y="236"/>
                  </a:lnTo>
                  <a:close/>
                  <a:moveTo>
                    <a:pt x="57" y="292"/>
                  </a:moveTo>
                  <a:lnTo>
                    <a:pt x="57" y="292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5" y="291"/>
                  </a:lnTo>
                  <a:lnTo>
                    <a:pt x="57" y="292"/>
                  </a:lnTo>
                  <a:lnTo>
                    <a:pt x="57" y="292"/>
                  </a:lnTo>
                  <a:close/>
                  <a:moveTo>
                    <a:pt x="92" y="288"/>
                  </a:moveTo>
                  <a:lnTo>
                    <a:pt x="92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91" y="287"/>
                  </a:lnTo>
                  <a:lnTo>
                    <a:pt x="92" y="288"/>
                  </a:lnTo>
                  <a:lnTo>
                    <a:pt x="92" y="288"/>
                  </a:lnTo>
                  <a:close/>
                  <a:moveTo>
                    <a:pt x="122" y="190"/>
                  </a:moveTo>
                  <a:lnTo>
                    <a:pt x="122" y="190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2" y="190"/>
                  </a:lnTo>
                  <a:lnTo>
                    <a:pt x="122" y="190"/>
                  </a:lnTo>
                  <a:close/>
                  <a:moveTo>
                    <a:pt x="101" y="241"/>
                  </a:moveTo>
                  <a:lnTo>
                    <a:pt x="101" y="241"/>
                  </a:lnTo>
                  <a:lnTo>
                    <a:pt x="102" y="240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1" y="241"/>
                  </a:lnTo>
                  <a:lnTo>
                    <a:pt x="101" y="241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2" y="265"/>
                  </a:ln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7" y="270"/>
                  </a:moveTo>
                  <a:lnTo>
                    <a:pt x="67" y="270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70"/>
                  </a:lnTo>
                  <a:lnTo>
                    <a:pt x="67" y="270"/>
                  </a:lnTo>
                  <a:close/>
                  <a:moveTo>
                    <a:pt x="59" y="315"/>
                  </a:moveTo>
                  <a:lnTo>
                    <a:pt x="59" y="315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5"/>
                  </a:lnTo>
                  <a:lnTo>
                    <a:pt x="59" y="315"/>
                  </a:lnTo>
                  <a:lnTo>
                    <a:pt x="59" y="315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88" y="291"/>
                  </a:moveTo>
                  <a:lnTo>
                    <a:pt x="88" y="291"/>
                  </a:lnTo>
                  <a:lnTo>
                    <a:pt x="88" y="294"/>
                  </a:lnTo>
                  <a:lnTo>
                    <a:pt x="88" y="295"/>
                  </a:lnTo>
                  <a:lnTo>
                    <a:pt x="88" y="295"/>
                  </a:lnTo>
                  <a:lnTo>
                    <a:pt x="88" y="291"/>
                  </a:lnTo>
                  <a:lnTo>
                    <a:pt x="88" y="291"/>
                  </a:lnTo>
                  <a:close/>
                  <a:moveTo>
                    <a:pt x="304" y="49"/>
                  </a:moveTo>
                  <a:lnTo>
                    <a:pt x="304" y="49"/>
                  </a:lnTo>
                  <a:lnTo>
                    <a:pt x="305" y="48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9"/>
                  </a:lnTo>
                  <a:lnTo>
                    <a:pt x="304" y="49"/>
                  </a:lnTo>
                  <a:close/>
                  <a:moveTo>
                    <a:pt x="273" y="94"/>
                  </a:moveTo>
                  <a:lnTo>
                    <a:pt x="273" y="94"/>
                  </a:lnTo>
                  <a:lnTo>
                    <a:pt x="274" y="91"/>
                  </a:lnTo>
                  <a:lnTo>
                    <a:pt x="274" y="91"/>
                  </a:lnTo>
                  <a:lnTo>
                    <a:pt x="273" y="92"/>
                  </a:lnTo>
                  <a:lnTo>
                    <a:pt x="273" y="94"/>
                  </a:lnTo>
                  <a:lnTo>
                    <a:pt x="273" y="94"/>
                  </a:lnTo>
                  <a:close/>
                  <a:moveTo>
                    <a:pt x="88" y="230"/>
                  </a:moveTo>
                  <a:lnTo>
                    <a:pt x="88" y="230"/>
                  </a:lnTo>
                  <a:lnTo>
                    <a:pt x="86" y="231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8" y="231"/>
                  </a:lnTo>
                  <a:lnTo>
                    <a:pt x="88" y="230"/>
                  </a:lnTo>
                  <a:lnTo>
                    <a:pt x="88" y="23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8" y="233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4"/>
                  </a:lnTo>
                  <a:lnTo>
                    <a:pt x="76" y="234"/>
                  </a:lnTo>
                  <a:close/>
                  <a:moveTo>
                    <a:pt x="231" y="170"/>
                  </a:moveTo>
                  <a:lnTo>
                    <a:pt x="231" y="170"/>
                  </a:lnTo>
                  <a:lnTo>
                    <a:pt x="233" y="167"/>
                  </a:lnTo>
                  <a:lnTo>
                    <a:pt x="233" y="167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1" y="170"/>
                  </a:lnTo>
                  <a:close/>
                  <a:moveTo>
                    <a:pt x="111" y="219"/>
                  </a:move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8" y="220"/>
                  </a:lnTo>
                  <a:lnTo>
                    <a:pt x="108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1" y="219"/>
                  </a:lnTo>
                  <a:lnTo>
                    <a:pt x="111" y="219"/>
                  </a:lnTo>
                  <a:close/>
                  <a:moveTo>
                    <a:pt x="295" y="58"/>
                  </a:moveTo>
                  <a:lnTo>
                    <a:pt x="295" y="58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95" y="58"/>
                  </a:lnTo>
                  <a:lnTo>
                    <a:pt x="295" y="58"/>
                  </a:lnTo>
                  <a:close/>
                  <a:moveTo>
                    <a:pt x="267" y="67"/>
                  </a:moveTo>
                  <a:lnTo>
                    <a:pt x="267" y="67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7" y="67"/>
                  </a:lnTo>
                  <a:close/>
                  <a:moveTo>
                    <a:pt x="91" y="300"/>
                  </a:moveTo>
                  <a:lnTo>
                    <a:pt x="91" y="300"/>
                  </a:lnTo>
                  <a:lnTo>
                    <a:pt x="89" y="298"/>
                  </a:lnTo>
                  <a:lnTo>
                    <a:pt x="89" y="298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close/>
                  <a:moveTo>
                    <a:pt x="111" y="183"/>
                  </a:moveTo>
                  <a:lnTo>
                    <a:pt x="111" y="183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1" y="183"/>
                  </a:lnTo>
                  <a:lnTo>
                    <a:pt x="111" y="183"/>
                  </a:lnTo>
                  <a:close/>
                  <a:moveTo>
                    <a:pt x="155" y="237"/>
                  </a:moveTo>
                  <a:lnTo>
                    <a:pt x="155" y="237"/>
                  </a:lnTo>
                  <a:lnTo>
                    <a:pt x="153" y="237"/>
                  </a:lnTo>
                  <a:lnTo>
                    <a:pt x="153" y="237"/>
                  </a:lnTo>
                  <a:lnTo>
                    <a:pt x="155" y="238"/>
                  </a:lnTo>
                  <a:lnTo>
                    <a:pt x="155" y="238"/>
                  </a:lnTo>
                  <a:lnTo>
                    <a:pt x="155" y="237"/>
                  </a:lnTo>
                  <a:lnTo>
                    <a:pt x="155" y="237"/>
                  </a:lnTo>
                  <a:close/>
                  <a:moveTo>
                    <a:pt x="95" y="236"/>
                  </a:moveTo>
                  <a:lnTo>
                    <a:pt x="95" y="236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38"/>
                  </a:lnTo>
                  <a:lnTo>
                    <a:pt x="95" y="236"/>
                  </a:lnTo>
                  <a:lnTo>
                    <a:pt x="95" y="236"/>
                  </a:lnTo>
                  <a:close/>
                  <a:moveTo>
                    <a:pt x="75" y="283"/>
                  </a:moveTo>
                  <a:lnTo>
                    <a:pt x="75" y="283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3"/>
                  </a:lnTo>
                  <a:close/>
                  <a:moveTo>
                    <a:pt x="61" y="308"/>
                  </a:moveTo>
                  <a:lnTo>
                    <a:pt x="61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61" y="308"/>
                  </a:lnTo>
                  <a:lnTo>
                    <a:pt x="61" y="308"/>
                  </a:lnTo>
                  <a:close/>
                  <a:moveTo>
                    <a:pt x="84" y="337"/>
                  </a:moveTo>
                  <a:lnTo>
                    <a:pt x="84" y="337"/>
                  </a:lnTo>
                  <a:lnTo>
                    <a:pt x="84" y="334"/>
                  </a:lnTo>
                  <a:lnTo>
                    <a:pt x="84" y="334"/>
                  </a:lnTo>
                  <a:lnTo>
                    <a:pt x="84" y="335"/>
                  </a:lnTo>
                  <a:lnTo>
                    <a:pt x="84" y="335"/>
                  </a:lnTo>
                  <a:lnTo>
                    <a:pt x="84" y="337"/>
                  </a:lnTo>
                  <a:lnTo>
                    <a:pt x="84" y="337"/>
                  </a:lnTo>
                  <a:close/>
                  <a:moveTo>
                    <a:pt x="307" y="81"/>
                  </a:moveTo>
                  <a:lnTo>
                    <a:pt x="307" y="81"/>
                  </a:lnTo>
                  <a:lnTo>
                    <a:pt x="305" y="81"/>
                  </a:lnTo>
                  <a:lnTo>
                    <a:pt x="304" y="82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7" y="81"/>
                  </a:lnTo>
                  <a:close/>
                  <a:moveTo>
                    <a:pt x="318" y="42"/>
                  </a:move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8" y="42"/>
                  </a:lnTo>
                  <a:lnTo>
                    <a:pt x="318" y="42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38" y="186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40" y="184"/>
                  </a:lnTo>
                  <a:lnTo>
                    <a:pt x="240" y="184"/>
                  </a:lnTo>
                  <a:close/>
                  <a:moveTo>
                    <a:pt x="79" y="291"/>
                  </a:moveTo>
                  <a:lnTo>
                    <a:pt x="79" y="291"/>
                  </a:lnTo>
                  <a:lnTo>
                    <a:pt x="79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79" y="291"/>
                  </a:lnTo>
                  <a:lnTo>
                    <a:pt x="79" y="291"/>
                  </a:lnTo>
                  <a:close/>
                  <a:moveTo>
                    <a:pt x="57" y="307"/>
                  </a:moveTo>
                  <a:lnTo>
                    <a:pt x="57" y="307"/>
                  </a:lnTo>
                  <a:lnTo>
                    <a:pt x="57" y="308"/>
                  </a:lnTo>
                  <a:lnTo>
                    <a:pt x="57" y="308"/>
                  </a:lnTo>
                  <a:lnTo>
                    <a:pt x="58" y="308"/>
                  </a:lnTo>
                  <a:lnTo>
                    <a:pt x="57" y="307"/>
                  </a:lnTo>
                  <a:lnTo>
                    <a:pt x="57" y="307"/>
                  </a:lnTo>
                  <a:close/>
                  <a:moveTo>
                    <a:pt x="98" y="244"/>
                  </a:moveTo>
                  <a:lnTo>
                    <a:pt x="98" y="244"/>
                  </a:lnTo>
                  <a:lnTo>
                    <a:pt x="96" y="246"/>
                  </a:lnTo>
                  <a:lnTo>
                    <a:pt x="96" y="247"/>
                  </a:lnTo>
                  <a:lnTo>
                    <a:pt x="96" y="247"/>
                  </a:lnTo>
                  <a:lnTo>
                    <a:pt x="98" y="244"/>
                  </a:lnTo>
                  <a:lnTo>
                    <a:pt x="98" y="244"/>
                  </a:lnTo>
                  <a:close/>
                  <a:moveTo>
                    <a:pt x="210" y="236"/>
                  </a:moveTo>
                  <a:lnTo>
                    <a:pt x="210" y="236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6"/>
                  </a:lnTo>
                  <a:lnTo>
                    <a:pt x="210" y="236"/>
                  </a:lnTo>
                  <a:close/>
                  <a:moveTo>
                    <a:pt x="119" y="250"/>
                  </a:moveTo>
                  <a:lnTo>
                    <a:pt x="119" y="250"/>
                  </a:lnTo>
                  <a:lnTo>
                    <a:pt x="118" y="253"/>
                  </a:lnTo>
                  <a:lnTo>
                    <a:pt x="118" y="253"/>
                  </a:lnTo>
                  <a:lnTo>
                    <a:pt x="119" y="251"/>
                  </a:lnTo>
                  <a:lnTo>
                    <a:pt x="119" y="250"/>
                  </a:lnTo>
                  <a:lnTo>
                    <a:pt x="119" y="250"/>
                  </a:lnTo>
                  <a:close/>
                  <a:moveTo>
                    <a:pt x="119" y="234"/>
                  </a:moveTo>
                  <a:lnTo>
                    <a:pt x="119" y="234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4"/>
                  </a:lnTo>
                  <a:lnTo>
                    <a:pt x="119" y="234"/>
                  </a:lnTo>
                  <a:close/>
                  <a:moveTo>
                    <a:pt x="290" y="62"/>
                  </a:moveTo>
                  <a:lnTo>
                    <a:pt x="290" y="62"/>
                  </a:lnTo>
                  <a:lnTo>
                    <a:pt x="291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2"/>
                  </a:lnTo>
                  <a:lnTo>
                    <a:pt x="290" y="62"/>
                  </a:lnTo>
                  <a:close/>
                  <a:moveTo>
                    <a:pt x="256" y="57"/>
                  </a:moveTo>
                  <a:lnTo>
                    <a:pt x="256" y="57"/>
                  </a:lnTo>
                  <a:lnTo>
                    <a:pt x="257" y="55"/>
                  </a:lnTo>
                  <a:lnTo>
                    <a:pt x="258" y="55"/>
                  </a:lnTo>
                  <a:lnTo>
                    <a:pt x="258" y="55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56" y="57"/>
                  </a:lnTo>
                  <a:lnTo>
                    <a:pt x="256" y="57"/>
                  </a:lnTo>
                  <a:close/>
                  <a:moveTo>
                    <a:pt x="275" y="145"/>
                  </a:move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5" y="145"/>
                  </a:lnTo>
                  <a:lnTo>
                    <a:pt x="275" y="145"/>
                  </a:lnTo>
                  <a:close/>
                  <a:moveTo>
                    <a:pt x="297" y="40"/>
                  </a:moveTo>
                  <a:lnTo>
                    <a:pt x="297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40"/>
                  </a:lnTo>
                  <a:lnTo>
                    <a:pt x="297" y="40"/>
                  </a:lnTo>
                  <a:close/>
                  <a:moveTo>
                    <a:pt x="133" y="257"/>
                  </a:moveTo>
                  <a:lnTo>
                    <a:pt x="133" y="257"/>
                  </a:lnTo>
                  <a:lnTo>
                    <a:pt x="135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5" y="257"/>
                  </a:lnTo>
                  <a:lnTo>
                    <a:pt x="133" y="257"/>
                  </a:lnTo>
                  <a:lnTo>
                    <a:pt x="133" y="257"/>
                  </a:lnTo>
                  <a:close/>
                  <a:moveTo>
                    <a:pt x="65" y="297"/>
                  </a:moveTo>
                  <a:lnTo>
                    <a:pt x="65" y="297"/>
                  </a:lnTo>
                  <a:lnTo>
                    <a:pt x="65" y="297"/>
                  </a:lnTo>
                  <a:lnTo>
                    <a:pt x="65" y="297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5" y="297"/>
                  </a:lnTo>
                  <a:lnTo>
                    <a:pt x="65" y="297"/>
                  </a:lnTo>
                  <a:close/>
                  <a:moveTo>
                    <a:pt x="308" y="89"/>
                  </a:moveTo>
                  <a:lnTo>
                    <a:pt x="308" y="89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8" y="89"/>
                  </a:lnTo>
                  <a:lnTo>
                    <a:pt x="308" y="89"/>
                  </a:lnTo>
                  <a:lnTo>
                    <a:pt x="308" y="89"/>
                  </a:lnTo>
                  <a:close/>
                  <a:moveTo>
                    <a:pt x="128" y="224"/>
                  </a:moveTo>
                  <a:lnTo>
                    <a:pt x="128" y="224"/>
                  </a:lnTo>
                  <a:lnTo>
                    <a:pt x="128" y="22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4"/>
                  </a:lnTo>
                  <a:lnTo>
                    <a:pt x="128" y="224"/>
                  </a:lnTo>
                  <a:close/>
                  <a:moveTo>
                    <a:pt x="170" y="247"/>
                  </a:moveTo>
                  <a:lnTo>
                    <a:pt x="170" y="247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7"/>
                  </a:lnTo>
                  <a:lnTo>
                    <a:pt x="170" y="247"/>
                  </a:lnTo>
                  <a:close/>
                  <a:moveTo>
                    <a:pt x="247" y="68"/>
                  </a:moveTo>
                  <a:lnTo>
                    <a:pt x="247" y="68"/>
                  </a:lnTo>
                  <a:lnTo>
                    <a:pt x="248" y="68"/>
                  </a:lnTo>
                  <a:lnTo>
                    <a:pt x="248" y="68"/>
                  </a:lnTo>
                  <a:lnTo>
                    <a:pt x="250" y="68"/>
                  </a:lnTo>
                  <a:lnTo>
                    <a:pt x="250" y="68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7" y="68"/>
                  </a:lnTo>
                  <a:lnTo>
                    <a:pt x="247" y="68"/>
                  </a:lnTo>
                  <a:close/>
                  <a:moveTo>
                    <a:pt x="64" y="274"/>
                  </a:moveTo>
                  <a:lnTo>
                    <a:pt x="64" y="274"/>
                  </a:lnTo>
                  <a:lnTo>
                    <a:pt x="65" y="274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4" y="274"/>
                  </a:lnTo>
                  <a:lnTo>
                    <a:pt x="64" y="274"/>
                  </a:lnTo>
                  <a:close/>
                  <a:moveTo>
                    <a:pt x="261" y="116"/>
                  </a:moveTo>
                  <a:lnTo>
                    <a:pt x="261" y="116"/>
                  </a:lnTo>
                  <a:lnTo>
                    <a:pt x="263" y="116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61" y="116"/>
                  </a:lnTo>
                  <a:close/>
                  <a:moveTo>
                    <a:pt x="71" y="315"/>
                  </a:moveTo>
                  <a:lnTo>
                    <a:pt x="71" y="315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5"/>
                  </a:lnTo>
                  <a:lnTo>
                    <a:pt x="71" y="315"/>
                  </a:lnTo>
                  <a:close/>
                  <a:moveTo>
                    <a:pt x="54" y="335"/>
                  </a:moveTo>
                  <a:lnTo>
                    <a:pt x="54" y="335"/>
                  </a:lnTo>
                  <a:lnTo>
                    <a:pt x="54" y="337"/>
                  </a:lnTo>
                  <a:lnTo>
                    <a:pt x="54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4" y="335"/>
                  </a:lnTo>
                  <a:lnTo>
                    <a:pt x="54" y="335"/>
                  </a:lnTo>
                  <a:close/>
                  <a:moveTo>
                    <a:pt x="291" y="92"/>
                  </a:moveTo>
                  <a:lnTo>
                    <a:pt x="291" y="92"/>
                  </a:lnTo>
                  <a:lnTo>
                    <a:pt x="291" y="94"/>
                  </a:lnTo>
                  <a:lnTo>
                    <a:pt x="291" y="94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1" y="92"/>
                  </a:lnTo>
                  <a:lnTo>
                    <a:pt x="291" y="92"/>
                  </a:lnTo>
                  <a:close/>
                  <a:moveTo>
                    <a:pt x="281" y="91"/>
                  </a:moveTo>
                  <a:lnTo>
                    <a:pt x="281" y="9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1" y="91"/>
                  </a:lnTo>
                  <a:lnTo>
                    <a:pt x="281" y="91"/>
                  </a:lnTo>
                  <a:close/>
                  <a:moveTo>
                    <a:pt x="67" y="327"/>
                  </a:moveTo>
                  <a:lnTo>
                    <a:pt x="67" y="327"/>
                  </a:lnTo>
                  <a:lnTo>
                    <a:pt x="67" y="325"/>
                  </a:lnTo>
                  <a:lnTo>
                    <a:pt x="65" y="324"/>
                  </a:lnTo>
                  <a:lnTo>
                    <a:pt x="65" y="324"/>
                  </a:lnTo>
                  <a:lnTo>
                    <a:pt x="67" y="327"/>
                  </a:lnTo>
                  <a:lnTo>
                    <a:pt x="67" y="327"/>
                  </a:lnTo>
                  <a:close/>
                  <a:moveTo>
                    <a:pt x="85" y="342"/>
                  </a:moveTo>
                  <a:lnTo>
                    <a:pt x="85" y="342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6" y="344"/>
                  </a:lnTo>
                  <a:lnTo>
                    <a:pt x="86" y="344"/>
                  </a:lnTo>
                  <a:lnTo>
                    <a:pt x="85" y="342"/>
                  </a:lnTo>
                  <a:lnTo>
                    <a:pt x="85" y="342"/>
                  </a:lnTo>
                  <a:close/>
                  <a:moveTo>
                    <a:pt x="214" y="234"/>
                  </a:moveTo>
                  <a:lnTo>
                    <a:pt x="214" y="234"/>
                  </a:lnTo>
                  <a:lnTo>
                    <a:pt x="213" y="236"/>
                  </a:lnTo>
                  <a:lnTo>
                    <a:pt x="213" y="237"/>
                  </a:lnTo>
                  <a:lnTo>
                    <a:pt x="213" y="237"/>
                  </a:lnTo>
                  <a:lnTo>
                    <a:pt x="214" y="234"/>
                  </a:lnTo>
                  <a:lnTo>
                    <a:pt x="214" y="234"/>
                  </a:lnTo>
                  <a:close/>
                  <a:moveTo>
                    <a:pt x="126" y="236"/>
                  </a:moveTo>
                  <a:lnTo>
                    <a:pt x="126" y="236"/>
                  </a:lnTo>
                  <a:lnTo>
                    <a:pt x="126" y="237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26" y="236"/>
                  </a:lnTo>
                  <a:lnTo>
                    <a:pt x="126" y="236"/>
                  </a:lnTo>
                  <a:close/>
                  <a:moveTo>
                    <a:pt x="216" y="203"/>
                  </a:moveTo>
                  <a:lnTo>
                    <a:pt x="216" y="203"/>
                  </a:lnTo>
                  <a:lnTo>
                    <a:pt x="214" y="203"/>
                  </a:lnTo>
                  <a:lnTo>
                    <a:pt x="214" y="204"/>
                  </a:lnTo>
                  <a:lnTo>
                    <a:pt x="214" y="204"/>
                  </a:lnTo>
                  <a:lnTo>
                    <a:pt x="214" y="203"/>
                  </a:lnTo>
                  <a:lnTo>
                    <a:pt x="216" y="203"/>
                  </a:lnTo>
                  <a:lnTo>
                    <a:pt x="216" y="203"/>
                  </a:lnTo>
                  <a:close/>
                  <a:moveTo>
                    <a:pt x="59" y="337"/>
                  </a:moveTo>
                  <a:lnTo>
                    <a:pt x="59" y="337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61" y="337"/>
                  </a:lnTo>
                  <a:lnTo>
                    <a:pt x="61" y="337"/>
                  </a:lnTo>
                  <a:lnTo>
                    <a:pt x="59" y="337"/>
                  </a:lnTo>
                  <a:lnTo>
                    <a:pt x="59" y="337"/>
                  </a:lnTo>
                  <a:close/>
                  <a:moveTo>
                    <a:pt x="64" y="311"/>
                  </a:moveTo>
                  <a:lnTo>
                    <a:pt x="64" y="311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4" y="311"/>
                  </a:lnTo>
                  <a:lnTo>
                    <a:pt x="64" y="311"/>
                  </a:lnTo>
                  <a:close/>
                  <a:moveTo>
                    <a:pt x="223" y="189"/>
                  </a:moveTo>
                  <a:lnTo>
                    <a:pt x="223" y="189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3" y="187"/>
                  </a:lnTo>
                  <a:lnTo>
                    <a:pt x="223" y="189"/>
                  </a:lnTo>
                  <a:lnTo>
                    <a:pt x="223" y="189"/>
                  </a:lnTo>
                  <a:close/>
                  <a:moveTo>
                    <a:pt x="143" y="243"/>
                  </a:moveTo>
                  <a:lnTo>
                    <a:pt x="143" y="243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3"/>
                  </a:lnTo>
                  <a:lnTo>
                    <a:pt x="143" y="243"/>
                  </a:lnTo>
                  <a:lnTo>
                    <a:pt x="143" y="243"/>
                  </a:lnTo>
                  <a:close/>
                  <a:moveTo>
                    <a:pt x="236" y="71"/>
                  </a:moveTo>
                  <a:lnTo>
                    <a:pt x="236" y="71"/>
                  </a:lnTo>
                  <a:lnTo>
                    <a:pt x="236" y="69"/>
                  </a:lnTo>
                  <a:lnTo>
                    <a:pt x="234" y="69"/>
                  </a:lnTo>
                  <a:lnTo>
                    <a:pt x="234" y="69"/>
                  </a:lnTo>
                  <a:lnTo>
                    <a:pt x="236" y="71"/>
                  </a:lnTo>
                  <a:lnTo>
                    <a:pt x="236" y="71"/>
                  </a:lnTo>
                  <a:close/>
                  <a:moveTo>
                    <a:pt x="246" y="152"/>
                  </a:moveTo>
                  <a:lnTo>
                    <a:pt x="246" y="152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7" y="149"/>
                  </a:lnTo>
                  <a:lnTo>
                    <a:pt x="247" y="149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close/>
                  <a:moveTo>
                    <a:pt x="149" y="244"/>
                  </a:moveTo>
                  <a:lnTo>
                    <a:pt x="149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6" y="244"/>
                  </a:lnTo>
                  <a:lnTo>
                    <a:pt x="149" y="244"/>
                  </a:lnTo>
                  <a:lnTo>
                    <a:pt x="149" y="244"/>
                  </a:lnTo>
                  <a:close/>
                  <a:moveTo>
                    <a:pt x="65" y="241"/>
                  </a:moveTo>
                  <a:lnTo>
                    <a:pt x="65" y="241"/>
                  </a:lnTo>
                  <a:lnTo>
                    <a:pt x="65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1"/>
                  </a:lnTo>
                  <a:lnTo>
                    <a:pt x="65" y="241"/>
                  </a:lnTo>
                  <a:close/>
                  <a:moveTo>
                    <a:pt x="99" y="206"/>
                  </a:move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8" y="203"/>
                  </a:lnTo>
                  <a:lnTo>
                    <a:pt x="98" y="203"/>
                  </a:lnTo>
                  <a:lnTo>
                    <a:pt x="99" y="206"/>
                  </a:lnTo>
                  <a:lnTo>
                    <a:pt x="99" y="206"/>
                  </a:lnTo>
                  <a:close/>
                  <a:moveTo>
                    <a:pt x="224" y="213"/>
                  </a:moveTo>
                  <a:lnTo>
                    <a:pt x="224" y="213"/>
                  </a:lnTo>
                  <a:lnTo>
                    <a:pt x="223" y="213"/>
                  </a:lnTo>
                  <a:lnTo>
                    <a:pt x="223" y="214"/>
                  </a:lnTo>
                  <a:lnTo>
                    <a:pt x="223" y="214"/>
                  </a:lnTo>
                  <a:lnTo>
                    <a:pt x="224" y="213"/>
                  </a:lnTo>
                  <a:lnTo>
                    <a:pt x="224" y="213"/>
                  </a:lnTo>
                  <a:close/>
                  <a:moveTo>
                    <a:pt x="254" y="76"/>
                  </a:moveTo>
                  <a:lnTo>
                    <a:pt x="254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4" y="76"/>
                  </a:lnTo>
                  <a:lnTo>
                    <a:pt x="254" y="76"/>
                  </a:lnTo>
                  <a:close/>
                  <a:moveTo>
                    <a:pt x="264" y="79"/>
                  </a:moveTo>
                  <a:lnTo>
                    <a:pt x="264" y="79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64" y="79"/>
                  </a:lnTo>
                  <a:lnTo>
                    <a:pt x="264" y="79"/>
                  </a:lnTo>
                  <a:close/>
                  <a:moveTo>
                    <a:pt x="290" y="81"/>
                  </a:moveTo>
                  <a:lnTo>
                    <a:pt x="290" y="81"/>
                  </a:lnTo>
                  <a:lnTo>
                    <a:pt x="288" y="81"/>
                  </a:lnTo>
                  <a:lnTo>
                    <a:pt x="28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90" y="81"/>
                  </a:lnTo>
                  <a:lnTo>
                    <a:pt x="290" y="81"/>
                  </a:lnTo>
                  <a:close/>
                  <a:moveTo>
                    <a:pt x="49" y="278"/>
                  </a:moveTo>
                  <a:lnTo>
                    <a:pt x="49" y="278"/>
                  </a:lnTo>
                  <a:lnTo>
                    <a:pt x="48" y="281"/>
                  </a:lnTo>
                  <a:lnTo>
                    <a:pt x="48" y="281"/>
                  </a:lnTo>
                  <a:lnTo>
                    <a:pt x="49" y="278"/>
                  </a:lnTo>
                  <a:lnTo>
                    <a:pt x="49" y="278"/>
                  </a:lnTo>
                  <a:close/>
                  <a:moveTo>
                    <a:pt x="159" y="244"/>
                  </a:moveTo>
                  <a:lnTo>
                    <a:pt x="159" y="24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60" y="244"/>
                  </a:lnTo>
                  <a:lnTo>
                    <a:pt x="159" y="244"/>
                  </a:lnTo>
                  <a:lnTo>
                    <a:pt x="159" y="244"/>
                  </a:lnTo>
                  <a:close/>
                  <a:moveTo>
                    <a:pt x="182" y="246"/>
                  </a:moveTo>
                  <a:lnTo>
                    <a:pt x="182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2" y="246"/>
                  </a:lnTo>
                  <a:lnTo>
                    <a:pt x="182" y="246"/>
                  </a:lnTo>
                  <a:close/>
                  <a:moveTo>
                    <a:pt x="219" y="197"/>
                  </a:moveTo>
                  <a:lnTo>
                    <a:pt x="219" y="197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17" y="197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19" y="197"/>
                  </a:lnTo>
                  <a:lnTo>
                    <a:pt x="219" y="197"/>
                  </a:lnTo>
                  <a:close/>
                  <a:moveTo>
                    <a:pt x="85" y="329"/>
                  </a:moveTo>
                  <a:lnTo>
                    <a:pt x="85" y="329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6" y="329"/>
                  </a:lnTo>
                  <a:lnTo>
                    <a:pt x="86" y="329"/>
                  </a:lnTo>
                  <a:lnTo>
                    <a:pt x="85" y="329"/>
                  </a:lnTo>
                  <a:lnTo>
                    <a:pt x="85" y="329"/>
                  </a:lnTo>
                  <a:close/>
                  <a:moveTo>
                    <a:pt x="271" y="68"/>
                  </a:moveTo>
                  <a:lnTo>
                    <a:pt x="271" y="68"/>
                  </a:lnTo>
                  <a:lnTo>
                    <a:pt x="273" y="68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1" y="68"/>
                  </a:lnTo>
                  <a:lnTo>
                    <a:pt x="271" y="68"/>
                  </a:lnTo>
                  <a:close/>
                  <a:moveTo>
                    <a:pt x="115" y="221"/>
                  </a:moveTo>
                  <a:lnTo>
                    <a:pt x="115" y="221"/>
                  </a:lnTo>
                  <a:lnTo>
                    <a:pt x="116" y="221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5" y="221"/>
                  </a:lnTo>
                  <a:lnTo>
                    <a:pt x="115" y="221"/>
                  </a:lnTo>
                  <a:close/>
                  <a:moveTo>
                    <a:pt x="58" y="254"/>
                  </a:moveTo>
                  <a:lnTo>
                    <a:pt x="58" y="254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4"/>
                  </a:lnTo>
                  <a:lnTo>
                    <a:pt x="58" y="254"/>
                  </a:lnTo>
                  <a:close/>
                  <a:moveTo>
                    <a:pt x="71" y="297"/>
                  </a:moveTo>
                  <a:lnTo>
                    <a:pt x="71" y="297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69" y="298"/>
                  </a:lnTo>
                  <a:lnTo>
                    <a:pt x="69" y="298"/>
                  </a:lnTo>
                  <a:lnTo>
                    <a:pt x="71" y="297"/>
                  </a:lnTo>
                  <a:lnTo>
                    <a:pt x="71" y="297"/>
                  </a:lnTo>
                  <a:close/>
                  <a:moveTo>
                    <a:pt x="281" y="76"/>
                  </a:moveTo>
                  <a:lnTo>
                    <a:pt x="281" y="76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1" y="76"/>
                  </a:lnTo>
                  <a:lnTo>
                    <a:pt x="281" y="76"/>
                  </a:lnTo>
                  <a:close/>
                  <a:moveTo>
                    <a:pt x="143" y="240"/>
                  </a:moveTo>
                  <a:lnTo>
                    <a:pt x="143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38"/>
                  </a:lnTo>
                  <a:lnTo>
                    <a:pt x="143" y="240"/>
                  </a:lnTo>
                  <a:lnTo>
                    <a:pt x="143" y="240"/>
                  </a:lnTo>
                  <a:close/>
                  <a:moveTo>
                    <a:pt x="99" y="236"/>
                  </a:move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close/>
                  <a:moveTo>
                    <a:pt x="204" y="234"/>
                  </a:moveTo>
                  <a:lnTo>
                    <a:pt x="204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6" y="234"/>
                  </a:lnTo>
                  <a:lnTo>
                    <a:pt x="206" y="234"/>
                  </a:lnTo>
                  <a:lnTo>
                    <a:pt x="206" y="233"/>
                  </a:lnTo>
                  <a:lnTo>
                    <a:pt x="206" y="233"/>
                  </a:lnTo>
                  <a:lnTo>
                    <a:pt x="204" y="234"/>
                  </a:lnTo>
                  <a:lnTo>
                    <a:pt x="204" y="234"/>
                  </a:lnTo>
                  <a:close/>
                  <a:moveTo>
                    <a:pt x="112" y="196"/>
                  </a:moveTo>
                  <a:lnTo>
                    <a:pt x="112" y="196"/>
                  </a:lnTo>
                  <a:lnTo>
                    <a:pt x="112" y="197"/>
                  </a:lnTo>
                  <a:lnTo>
                    <a:pt x="112" y="197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4"/>
                  </a:lnTo>
                  <a:lnTo>
                    <a:pt x="112" y="196"/>
                  </a:lnTo>
                  <a:lnTo>
                    <a:pt x="112" y="196"/>
                  </a:lnTo>
                  <a:close/>
                  <a:moveTo>
                    <a:pt x="264" y="74"/>
                  </a:moveTo>
                  <a:lnTo>
                    <a:pt x="264" y="74"/>
                  </a:lnTo>
                  <a:lnTo>
                    <a:pt x="264" y="74"/>
                  </a:lnTo>
                  <a:lnTo>
                    <a:pt x="263" y="74"/>
                  </a:lnTo>
                  <a:lnTo>
                    <a:pt x="263" y="74"/>
                  </a:lnTo>
                  <a:lnTo>
                    <a:pt x="264" y="74"/>
                  </a:lnTo>
                  <a:lnTo>
                    <a:pt x="264" y="74"/>
                  </a:lnTo>
                  <a:close/>
                  <a:moveTo>
                    <a:pt x="268" y="132"/>
                  </a:moveTo>
                  <a:lnTo>
                    <a:pt x="268" y="132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8" y="132"/>
                  </a:lnTo>
                  <a:lnTo>
                    <a:pt x="268" y="132"/>
                  </a:lnTo>
                  <a:close/>
                  <a:moveTo>
                    <a:pt x="261" y="130"/>
                  </a:moveTo>
                  <a:lnTo>
                    <a:pt x="261" y="130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1" y="130"/>
                  </a:lnTo>
                  <a:lnTo>
                    <a:pt x="261" y="130"/>
                  </a:lnTo>
                  <a:close/>
                  <a:moveTo>
                    <a:pt x="129" y="229"/>
                  </a:moveTo>
                  <a:lnTo>
                    <a:pt x="129" y="229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9" y="230"/>
                  </a:lnTo>
                  <a:lnTo>
                    <a:pt x="129" y="229"/>
                  </a:lnTo>
                  <a:lnTo>
                    <a:pt x="129" y="229"/>
                  </a:lnTo>
                  <a:close/>
                  <a:moveTo>
                    <a:pt x="231" y="71"/>
                  </a:move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close/>
                  <a:moveTo>
                    <a:pt x="79" y="335"/>
                  </a:moveTo>
                  <a:lnTo>
                    <a:pt x="79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4"/>
                  </a:lnTo>
                  <a:lnTo>
                    <a:pt x="81" y="334"/>
                  </a:lnTo>
                  <a:lnTo>
                    <a:pt x="79" y="335"/>
                  </a:lnTo>
                  <a:lnTo>
                    <a:pt x="79" y="335"/>
                  </a:lnTo>
                  <a:close/>
                  <a:moveTo>
                    <a:pt x="72" y="328"/>
                  </a:moveTo>
                  <a:lnTo>
                    <a:pt x="72" y="328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2" y="328"/>
                  </a:lnTo>
                  <a:lnTo>
                    <a:pt x="72" y="328"/>
                  </a:lnTo>
                  <a:close/>
                  <a:moveTo>
                    <a:pt x="301" y="88"/>
                  </a:moveTo>
                  <a:lnTo>
                    <a:pt x="301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1" y="88"/>
                  </a:lnTo>
                  <a:lnTo>
                    <a:pt x="301" y="88"/>
                  </a:lnTo>
                  <a:close/>
                  <a:moveTo>
                    <a:pt x="264" y="112"/>
                  </a:moveTo>
                  <a:lnTo>
                    <a:pt x="264" y="112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4" y="112"/>
                  </a:lnTo>
                  <a:lnTo>
                    <a:pt x="264" y="112"/>
                  </a:lnTo>
                  <a:close/>
                  <a:moveTo>
                    <a:pt x="261" y="143"/>
                  </a:moveTo>
                  <a:lnTo>
                    <a:pt x="261" y="143"/>
                  </a:lnTo>
                  <a:lnTo>
                    <a:pt x="263" y="143"/>
                  </a:lnTo>
                  <a:lnTo>
                    <a:pt x="263" y="143"/>
                  </a:lnTo>
                  <a:lnTo>
                    <a:pt x="261" y="143"/>
                  </a:lnTo>
                  <a:lnTo>
                    <a:pt x="261" y="143"/>
                  </a:lnTo>
                  <a:lnTo>
                    <a:pt x="261" y="143"/>
                  </a:lnTo>
                  <a:close/>
                  <a:moveTo>
                    <a:pt x="82" y="302"/>
                  </a:moveTo>
                  <a:lnTo>
                    <a:pt x="82" y="302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4" y="301"/>
                  </a:lnTo>
                  <a:lnTo>
                    <a:pt x="84" y="301"/>
                  </a:lnTo>
                  <a:lnTo>
                    <a:pt x="82" y="301"/>
                  </a:lnTo>
                  <a:lnTo>
                    <a:pt x="82" y="301"/>
                  </a:lnTo>
                  <a:lnTo>
                    <a:pt x="82" y="302"/>
                  </a:lnTo>
                  <a:lnTo>
                    <a:pt x="82" y="302"/>
                  </a:lnTo>
                  <a:close/>
                  <a:moveTo>
                    <a:pt x="89" y="304"/>
                  </a:moveTo>
                  <a:lnTo>
                    <a:pt x="89" y="304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4"/>
                  </a:lnTo>
                  <a:lnTo>
                    <a:pt x="89" y="304"/>
                  </a:lnTo>
                  <a:close/>
                  <a:moveTo>
                    <a:pt x="153" y="233"/>
                  </a:moveTo>
                  <a:lnTo>
                    <a:pt x="153" y="233"/>
                  </a:lnTo>
                  <a:lnTo>
                    <a:pt x="153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3" y="233"/>
                  </a:lnTo>
                  <a:lnTo>
                    <a:pt x="153" y="233"/>
                  </a:lnTo>
                  <a:close/>
                  <a:moveTo>
                    <a:pt x="298" y="57"/>
                  </a:moveTo>
                  <a:lnTo>
                    <a:pt x="298" y="57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298" y="57"/>
                  </a:lnTo>
                  <a:lnTo>
                    <a:pt x="298" y="57"/>
                  </a:lnTo>
                  <a:close/>
                  <a:moveTo>
                    <a:pt x="112" y="256"/>
                  </a:moveTo>
                  <a:lnTo>
                    <a:pt x="112" y="256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2" y="254"/>
                  </a:lnTo>
                  <a:lnTo>
                    <a:pt x="112" y="256"/>
                  </a:lnTo>
                  <a:lnTo>
                    <a:pt x="112" y="256"/>
                  </a:lnTo>
                  <a:close/>
                  <a:moveTo>
                    <a:pt x="78" y="322"/>
                  </a:moveTo>
                  <a:lnTo>
                    <a:pt x="78" y="322"/>
                  </a:lnTo>
                  <a:lnTo>
                    <a:pt x="79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2"/>
                  </a:lnTo>
                  <a:lnTo>
                    <a:pt x="78" y="322"/>
                  </a:lnTo>
                  <a:close/>
                  <a:moveTo>
                    <a:pt x="274" y="146"/>
                  </a:moveTo>
                  <a:lnTo>
                    <a:pt x="274" y="146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4" y="146"/>
                  </a:lnTo>
                  <a:lnTo>
                    <a:pt x="274" y="146"/>
                  </a:lnTo>
                  <a:close/>
                  <a:moveTo>
                    <a:pt x="271" y="64"/>
                  </a:move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1" y="64"/>
                  </a:lnTo>
                  <a:lnTo>
                    <a:pt x="271" y="64"/>
                  </a:lnTo>
                  <a:close/>
                  <a:moveTo>
                    <a:pt x="72" y="234"/>
                  </a:moveTo>
                  <a:lnTo>
                    <a:pt x="72" y="234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4"/>
                  </a:lnTo>
                  <a:close/>
                  <a:moveTo>
                    <a:pt x="169" y="237"/>
                  </a:move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7" y="236"/>
                  </a:lnTo>
                  <a:lnTo>
                    <a:pt x="167" y="236"/>
                  </a:lnTo>
                  <a:lnTo>
                    <a:pt x="167" y="237"/>
                  </a:lnTo>
                  <a:lnTo>
                    <a:pt x="167" y="237"/>
                  </a:lnTo>
                  <a:lnTo>
                    <a:pt x="169" y="237"/>
                  </a:lnTo>
                  <a:lnTo>
                    <a:pt x="169" y="237"/>
                  </a:lnTo>
                  <a:close/>
                  <a:moveTo>
                    <a:pt x="237" y="192"/>
                  </a:moveTo>
                  <a:lnTo>
                    <a:pt x="237" y="192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7" y="192"/>
                  </a:lnTo>
                  <a:lnTo>
                    <a:pt x="237" y="192"/>
                  </a:lnTo>
                  <a:close/>
                  <a:moveTo>
                    <a:pt x="40" y="295"/>
                  </a:moveTo>
                  <a:lnTo>
                    <a:pt x="40" y="295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close/>
                  <a:moveTo>
                    <a:pt x="109" y="244"/>
                  </a:moveTo>
                  <a:lnTo>
                    <a:pt x="109" y="244"/>
                  </a:lnTo>
                  <a:lnTo>
                    <a:pt x="109" y="246"/>
                  </a:lnTo>
                  <a:lnTo>
                    <a:pt x="109" y="246"/>
                  </a:lnTo>
                  <a:lnTo>
                    <a:pt x="109" y="244"/>
                  </a:lnTo>
                  <a:lnTo>
                    <a:pt x="109" y="244"/>
                  </a:lnTo>
                  <a:close/>
                  <a:moveTo>
                    <a:pt x="260" y="58"/>
                  </a:moveTo>
                  <a:lnTo>
                    <a:pt x="260" y="58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0" y="58"/>
                  </a:lnTo>
                  <a:lnTo>
                    <a:pt x="260" y="58"/>
                  </a:lnTo>
                  <a:close/>
                  <a:moveTo>
                    <a:pt x="244" y="148"/>
                  </a:moveTo>
                  <a:lnTo>
                    <a:pt x="244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4" y="148"/>
                  </a:lnTo>
                  <a:lnTo>
                    <a:pt x="244" y="148"/>
                  </a:lnTo>
                  <a:close/>
                  <a:moveTo>
                    <a:pt x="85" y="236"/>
                  </a:moveTo>
                  <a:lnTo>
                    <a:pt x="85" y="236"/>
                  </a:lnTo>
                  <a:lnTo>
                    <a:pt x="84" y="237"/>
                  </a:lnTo>
                  <a:lnTo>
                    <a:pt x="84" y="237"/>
                  </a:lnTo>
                  <a:lnTo>
                    <a:pt x="85" y="237"/>
                  </a:lnTo>
                  <a:lnTo>
                    <a:pt x="85" y="236"/>
                  </a:lnTo>
                  <a:lnTo>
                    <a:pt x="85" y="236"/>
                  </a:lnTo>
                  <a:close/>
                  <a:moveTo>
                    <a:pt x="318" y="86"/>
                  </a:moveTo>
                  <a:lnTo>
                    <a:pt x="318" y="86"/>
                  </a:lnTo>
                  <a:lnTo>
                    <a:pt x="318" y="88"/>
                  </a:lnTo>
                  <a:lnTo>
                    <a:pt x="318" y="88"/>
                  </a:lnTo>
                  <a:lnTo>
                    <a:pt x="319" y="88"/>
                  </a:lnTo>
                  <a:lnTo>
                    <a:pt x="319" y="88"/>
                  </a:lnTo>
                  <a:lnTo>
                    <a:pt x="318" y="86"/>
                  </a:lnTo>
                  <a:lnTo>
                    <a:pt x="318" y="86"/>
                  </a:lnTo>
                  <a:close/>
                  <a:moveTo>
                    <a:pt x="302" y="15"/>
                  </a:moveTo>
                  <a:lnTo>
                    <a:pt x="302" y="15"/>
                  </a:lnTo>
                  <a:lnTo>
                    <a:pt x="302" y="15"/>
                  </a:lnTo>
                  <a:lnTo>
                    <a:pt x="302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2" y="15"/>
                  </a:lnTo>
                  <a:lnTo>
                    <a:pt x="302" y="15"/>
                  </a:lnTo>
                  <a:close/>
                  <a:moveTo>
                    <a:pt x="150" y="243"/>
                  </a:moveTo>
                  <a:lnTo>
                    <a:pt x="150" y="243"/>
                  </a:lnTo>
                  <a:lnTo>
                    <a:pt x="152" y="244"/>
                  </a:lnTo>
                  <a:lnTo>
                    <a:pt x="152" y="244"/>
                  </a:lnTo>
                  <a:lnTo>
                    <a:pt x="152" y="243"/>
                  </a:lnTo>
                  <a:lnTo>
                    <a:pt x="150" y="243"/>
                  </a:lnTo>
                  <a:lnTo>
                    <a:pt x="150" y="243"/>
                  </a:lnTo>
                  <a:close/>
                  <a:moveTo>
                    <a:pt x="109" y="258"/>
                  </a:moveTo>
                  <a:lnTo>
                    <a:pt x="109" y="258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58"/>
                  </a:lnTo>
                  <a:lnTo>
                    <a:pt x="109" y="258"/>
                  </a:lnTo>
                  <a:close/>
                  <a:moveTo>
                    <a:pt x="285" y="82"/>
                  </a:move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close/>
                  <a:moveTo>
                    <a:pt x="65" y="338"/>
                  </a:moveTo>
                  <a:lnTo>
                    <a:pt x="65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5" y="338"/>
                  </a:lnTo>
                  <a:lnTo>
                    <a:pt x="65" y="338"/>
                  </a:lnTo>
                  <a:close/>
                  <a:moveTo>
                    <a:pt x="238" y="72"/>
                  </a:moveTo>
                  <a:lnTo>
                    <a:pt x="23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7" y="72"/>
                  </a:lnTo>
                  <a:lnTo>
                    <a:pt x="237" y="72"/>
                  </a:lnTo>
                  <a:lnTo>
                    <a:pt x="238" y="72"/>
                  </a:lnTo>
                  <a:lnTo>
                    <a:pt x="238" y="72"/>
                  </a:lnTo>
                  <a:close/>
                  <a:moveTo>
                    <a:pt x="301" y="51"/>
                  </a:moveTo>
                  <a:lnTo>
                    <a:pt x="301" y="51"/>
                  </a:lnTo>
                  <a:lnTo>
                    <a:pt x="302" y="51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51"/>
                  </a:lnTo>
                  <a:lnTo>
                    <a:pt x="301" y="51"/>
                  </a:lnTo>
                  <a:close/>
                  <a:moveTo>
                    <a:pt x="45" y="334"/>
                  </a:moveTo>
                  <a:lnTo>
                    <a:pt x="45" y="334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4"/>
                  </a:lnTo>
                  <a:lnTo>
                    <a:pt x="45" y="334"/>
                  </a:lnTo>
                  <a:close/>
                  <a:moveTo>
                    <a:pt x="308" y="76"/>
                  </a:move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close/>
                  <a:moveTo>
                    <a:pt x="256" y="173"/>
                  </a:moveTo>
                  <a:lnTo>
                    <a:pt x="256" y="173"/>
                  </a:lnTo>
                  <a:lnTo>
                    <a:pt x="256" y="173"/>
                  </a:lnTo>
                  <a:lnTo>
                    <a:pt x="256" y="173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3"/>
                  </a:lnTo>
                  <a:lnTo>
                    <a:pt x="256" y="173"/>
                  </a:lnTo>
                  <a:close/>
                  <a:moveTo>
                    <a:pt x="40" y="328"/>
                  </a:moveTo>
                  <a:lnTo>
                    <a:pt x="40" y="328"/>
                  </a:lnTo>
                  <a:lnTo>
                    <a:pt x="41" y="328"/>
                  </a:lnTo>
                  <a:lnTo>
                    <a:pt x="41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close/>
                  <a:moveTo>
                    <a:pt x="85" y="250"/>
                  </a:moveTo>
                  <a:lnTo>
                    <a:pt x="85" y="250"/>
                  </a:lnTo>
                  <a:lnTo>
                    <a:pt x="84" y="250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5" y="250"/>
                  </a:lnTo>
                  <a:lnTo>
                    <a:pt x="85" y="250"/>
                  </a:lnTo>
                  <a:close/>
                  <a:moveTo>
                    <a:pt x="116" y="226"/>
                  </a:move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close/>
                  <a:moveTo>
                    <a:pt x="79" y="221"/>
                  </a:moveTo>
                  <a:lnTo>
                    <a:pt x="79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close/>
                  <a:moveTo>
                    <a:pt x="61" y="283"/>
                  </a:move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3"/>
                  </a:lnTo>
                  <a:lnTo>
                    <a:pt x="61" y="283"/>
                  </a:lnTo>
                  <a:close/>
                  <a:moveTo>
                    <a:pt x="160" y="236"/>
                  </a:move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4"/>
                  </a:lnTo>
                  <a:lnTo>
                    <a:pt x="160" y="234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close/>
                  <a:moveTo>
                    <a:pt x="229" y="177"/>
                  </a:moveTo>
                  <a:lnTo>
                    <a:pt x="229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29" y="177"/>
                  </a:lnTo>
                  <a:lnTo>
                    <a:pt x="229" y="177"/>
                  </a:lnTo>
                  <a:close/>
                  <a:moveTo>
                    <a:pt x="290" y="89"/>
                  </a:move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close/>
                  <a:moveTo>
                    <a:pt x="112" y="206"/>
                  </a:moveTo>
                  <a:lnTo>
                    <a:pt x="112" y="206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1" y="206"/>
                  </a:lnTo>
                  <a:lnTo>
                    <a:pt x="111" y="206"/>
                  </a:lnTo>
                  <a:lnTo>
                    <a:pt x="111" y="207"/>
                  </a:lnTo>
                  <a:lnTo>
                    <a:pt x="111" y="207"/>
                  </a:lnTo>
                  <a:lnTo>
                    <a:pt x="112" y="206"/>
                  </a:lnTo>
                  <a:lnTo>
                    <a:pt x="112" y="206"/>
                  </a:lnTo>
                  <a:close/>
                  <a:moveTo>
                    <a:pt x="334" y="101"/>
                  </a:moveTo>
                  <a:lnTo>
                    <a:pt x="334" y="101"/>
                  </a:lnTo>
                  <a:lnTo>
                    <a:pt x="334" y="101"/>
                  </a:lnTo>
                  <a:lnTo>
                    <a:pt x="334" y="101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101"/>
                  </a:lnTo>
                  <a:lnTo>
                    <a:pt x="334" y="101"/>
                  </a:lnTo>
                  <a:close/>
                  <a:moveTo>
                    <a:pt x="75" y="183"/>
                  </a:moveTo>
                  <a:lnTo>
                    <a:pt x="75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5" y="183"/>
                  </a:lnTo>
                  <a:lnTo>
                    <a:pt x="75" y="183"/>
                  </a:lnTo>
                  <a:close/>
                  <a:moveTo>
                    <a:pt x="72" y="186"/>
                  </a:moveTo>
                  <a:lnTo>
                    <a:pt x="72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72" y="186"/>
                  </a:lnTo>
                  <a:lnTo>
                    <a:pt x="72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19701" y="5528819"/>
            <a:ext cx="1045633" cy="996951"/>
            <a:chOff x="4256088" y="1033463"/>
            <a:chExt cx="784225" cy="747713"/>
          </a:xfrm>
        </p:grpSpPr>
        <p:sp>
          <p:nvSpPr>
            <p:cNvPr id="19" name="Freeform 102"/>
            <p:cNvSpPr>
              <a:spLocks/>
            </p:cNvSpPr>
            <p:nvPr/>
          </p:nvSpPr>
          <p:spPr bwMode="auto">
            <a:xfrm>
              <a:off x="4311651" y="1282700"/>
              <a:ext cx="34925" cy="166688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3"/>
                </a:cxn>
                <a:cxn ang="0">
                  <a:pos x="30" y="48"/>
                </a:cxn>
                <a:cxn ang="0">
                  <a:pos x="24" y="63"/>
                </a:cxn>
                <a:cxn ang="0">
                  <a:pos x="18" y="80"/>
                </a:cxn>
                <a:cxn ang="0">
                  <a:pos x="14" y="98"/>
                </a:cxn>
                <a:cxn ang="0">
                  <a:pos x="11" y="116"/>
                </a:cxn>
                <a:cxn ang="0">
                  <a:pos x="10" y="135"/>
                </a:cxn>
                <a:cxn ang="0">
                  <a:pos x="9" y="154"/>
                </a:cxn>
                <a:cxn ang="0">
                  <a:pos x="9" y="174"/>
                </a:cxn>
                <a:cxn ang="0">
                  <a:pos x="10" y="194"/>
                </a:cxn>
                <a:cxn ang="0">
                  <a:pos x="13" y="235"/>
                </a:cxn>
                <a:cxn ang="0">
                  <a:pos x="21" y="315"/>
                </a:cxn>
                <a:cxn ang="0">
                  <a:pos x="21" y="315"/>
                </a:cxn>
                <a:cxn ang="0">
                  <a:pos x="17" y="301"/>
                </a:cxn>
                <a:cxn ang="0">
                  <a:pos x="14" y="285"/>
                </a:cxn>
                <a:cxn ang="0">
                  <a:pos x="10" y="268"/>
                </a:cxn>
                <a:cxn ang="0">
                  <a:pos x="6" y="250"/>
                </a:cxn>
                <a:cxn ang="0">
                  <a:pos x="4" y="230"/>
                </a:cxn>
                <a:cxn ang="0">
                  <a:pos x="2" y="210"/>
                </a:cxn>
                <a:cxn ang="0">
                  <a:pos x="0" y="190"/>
                </a:cxn>
                <a:cxn ang="0">
                  <a:pos x="0" y="169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2" y="109"/>
                </a:cxn>
                <a:cxn ang="0">
                  <a:pos x="5" y="90"/>
                </a:cxn>
                <a:cxn ang="0">
                  <a:pos x="9" y="73"/>
                </a:cxn>
                <a:cxn ang="0">
                  <a:pos x="14" y="56"/>
                </a:cxn>
                <a:cxn ang="0">
                  <a:pos x="19" y="4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4" y="19"/>
                </a:cxn>
                <a:cxn ang="0">
                  <a:pos x="41" y="13"/>
                </a:cxn>
                <a:cxn ang="0">
                  <a:pos x="48" y="7"/>
                </a:cxn>
                <a:cxn ang="0">
                  <a:pos x="55" y="2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3" y="1"/>
                </a:cxn>
                <a:cxn ang="0">
                  <a:pos x="65" y="2"/>
                </a:cxn>
                <a:cxn ang="0">
                  <a:pos x="66" y="6"/>
                </a:cxn>
                <a:cxn ang="0">
                  <a:pos x="66" y="10"/>
                </a:cxn>
                <a:cxn ang="0">
                  <a:pos x="66" y="10"/>
                </a:cxn>
                <a:cxn ang="0">
                  <a:pos x="65" y="12"/>
                </a:cxn>
                <a:cxn ang="0">
                  <a:pos x="65" y="15"/>
                </a:cxn>
                <a:cxn ang="0">
                  <a:pos x="63" y="16"/>
                </a:cxn>
                <a:cxn ang="0">
                  <a:pos x="61" y="17"/>
                </a:cxn>
                <a:cxn ang="0">
                  <a:pos x="56" y="18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66" h="315">
                  <a:moveTo>
                    <a:pt x="48" y="21"/>
                  </a:moveTo>
                  <a:lnTo>
                    <a:pt x="48" y="21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4" y="63"/>
                  </a:lnTo>
                  <a:lnTo>
                    <a:pt x="18" y="80"/>
                  </a:lnTo>
                  <a:lnTo>
                    <a:pt x="14" y="98"/>
                  </a:lnTo>
                  <a:lnTo>
                    <a:pt x="11" y="116"/>
                  </a:lnTo>
                  <a:lnTo>
                    <a:pt x="10" y="135"/>
                  </a:lnTo>
                  <a:lnTo>
                    <a:pt x="9" y="154"/>
                  </a:lnTo>
                  <a:lnTo>
                    <a:pt x="9" y="174"/>
                  </a:lnTo>
                  <a:lnTo>
                    <a:pt x="10" y="194"/>
                  </a:lnTo>
                  <a:lnTo>
                    <a:pt x="13" y="235"/>
                  </a:lnTo>
                  <a:lnTo>
                    <a:pt x="21" y="315"/>
                  </a:lnTo>
                  <a:lnTo>
                    <a:pt x="21" y="315"/>
                  </a:lnTo>
                  <a:lnTo>
                    <a:pt x="17" y="301"/>
                  </a:lnTo>
                  <a:lnTo>
                    <a:pt x="14" y="285"/>
                  </a:lnTo>
                  <a:lnTo>
                    <a:pt x="10" y="268"/>
                  </a:lnTo>
                  <a:lnTo>
                    <a:pt x="6" y="250"/>
                  </a:lnTo>
                  <a:lnTo>
                    <a:pt x="4" y="230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0" y="169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2" y="109"/>
                  </a:lnTo>
                  <a:lnTo>
                    <a:pt x="5" y="90"/>
                  </a:lnTo>
                  <a:lnTo>
                    <a:pt x="9" y="73"/>
                  </a:lnTo>
                  <a:lnTo>
                    <a:pt x="14" y="56"/>
                  </a:lnTo>
                  <a:lnTo>
                    <a:pt x="19" y="4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8" y="7"/>
                  </a:lnTo>
                  <a:lnTo>
                    <a:pt x="55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03"/>
            <p:cNvSpPr>
              <a:spLocks noEditPoints="1"/>
            </p:cNvSpPr>
            <p:nvPr/>
          </p:nvSpPr>
          <p:spPr bwMode="auto">
            <a:xfrm>
              <a:off x="4733926" y="1322388"/>
              <a:ext cx="74613" cy="809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9"/>
                </a:cxn>
                <a:cxn ang="0">
                  <a:pos x="90" y="23"/>
                </a:cxn>
                <a:cxn ang="0">
                  <a:pos x="111" y="42"/>
                </a:cxn>
                <a:cxn ang="0">
                  <a:pos x="127" y="64"/>
                </a:cxn>
                <a:cxn ang="0">
                  <a:pos x="129" y="73"/>
                </a:cxn>
                <a:cxn ang="0">
                  <a:pos x="137" y="98"/>
                </a:cxn>
                <a:cxn ang="0">
                  <a:pos x="141" y="114"/>
                </a:cxn>
                <a:cxn ang="0">
                  <a:pos x="138" y="130"/>
                </a:cxn>
                <a:cxn ang="0">
                  <a:pos x="135" y="135"/>
                </a:cxn>
                <a:cxn ang="0">
                  <a:pos x="124" y="144"/>
                </a:cxn>
                <a:cxn ang="0">
                  <a:pos x="109" y="150"/>
                </a:cxn>
                <a:cxn ang="0">
                  <a:pos x="95" y="153"/>
                </a:cxn>
                <a:cxn ang="0">
                  <a:pos x="91" y="153"/>
                </a:cxn>
                <a:cxn ang="0">
                  <a:pos x="78" y="149"/>
                </a:cxn>
                <a:cxn ang="0">
                  <a:pos x="48" y="130"/>
                </a:cxn>
                <a:cxn ang="0">
                  <a:pos x="35" y="118"/>
                </a:cxn>
                <a:cxn ang="0">
                  <a:pos x="24" y="104"/>
                </a:cxn>
                <a:cxn ang="0">
                  <a:pos x="10" y="75"/>
                </a:cxn>
                <a:cxn ang="0">
                  <a:pos x="7" y="60"/>
                </a:cxn>
                <a:cxn ang="0">
                  <a:pos x="3" y="48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5" y="20"/>
                </a:cxn>
                <a:cxn ang="0">
                  <a:pos x="18" y="2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24" y="24"/>
                </a:cxn>
                <a:cxn ang="0">
                  <a:pos x="21" y="39"/>
                </a:cxn>
                <a:cxn ang="0">
                  <a:pos x="23" y="57"/>
                </a:cxn>
                <a:cxn ang="0">
                  <a:pos x="30" y="76"/>
                </a:cxn>
                <a:cxn ang="0">
                  <a:pos x="40" y="94"/>
                </a:cxn>
                <a:cxn ang="0">
                  <a:pos x="53" y="110"/>
                </a:cxn>
                <a:cxn ang="0">
                  <a:pos x="68" y="123"/>
                </a:cxn>
                <a:cxn ang="0">
                  <a:pos x="85" y="131"/>
                </a:cxn>
                <a:cxn ang="0">
                  <a:pos x="103" y="132"/>
                </a:cxn>
                <a:cxn ang="0">
                  <a:pos x="90" y="98"/>
                </a:cxn>
                <a:cxn ang="0">
                  <a:pos x="74" y="65"/>
                </a:cxn>
                <a:cxn ang="0">
                  <a:pos x="58" y="45"/>
                </a:cxn>
                <a:cxn ang="0">
                  <a:pos x="46" y="34"/>
                </a:cxn>
                <a:cxn ang="0">
                  <a:pos x="32" y="26"/>
                </a:cxn>
                <a:cxn ang="0">
                  <a:pos x="24" y="24"/>
                </a:cxn>
                <a:cxn ang="0">
                  <a:pos x="113" y="118"/>
                </a:cxn>
                <a:cxn ang="0">
                  <a:pos x="114" y="104"/>
                </a:cxn>
                <a:cxn ang="0">
                  <a:pos x="112" y="89"/>
                </a:cxn>
                <a:cxn ang="0">
                  <a:pos x="100" y="61"/>
                </a:cxn>
                <a:cxn ang="0">
                  <a:pos x="82" y="39"/>
                </a:cxn>
                <a:cxn ang="0">
                  <a:pos x="70" y="31"/>
                </a:cxn>
                <a:cxn ang="0">
                  <a:pos x="59" y="27"/>
                </a:cxn>
                <a:cxn ang="0">
                  <a:pos x="67" y="37"/>
                </a:cxn>
                <a:cxn ang="0">
                  <a:pos x="82" y="57"/>
                </a:cxn>
                <a:cxn ang="0">
                  <a:pos x="101" y="93"/>
                </a:cxn>
                <a:cxn ang="0">
                  <a:pos x="113" y="118"/>
                </a:cxn>
              </a:cxnLst>
              <a:rect l="0" t="0" r="r" b="b"/>
              <a:pathLst>
                <a:path w="141" h="153">
                  <a:moveTo>
                    <a:pt x="38" y="0"/>
                  </a:moveTo>
                  <a:lnTo>
                    <a:pt x="38" y="0"/>
                  </a:lnTo>
                  <a:lnTo>
                    <a:pt x="52" y="3"/>
                  </a:lnTo>
                  <a:lnTo>
                    <a:pt x="66" y="9"/>
                  </a:lnTo>
                  <a:lnTo>
                    <a:pt x="78" y="15"/>
                  </a:lnTo>
                  <a:lnTo>
                    <a:pt x="90" y="23"/>
                  </a:lnTo>
                  <a:lnTo>
                    <a:pt x="101" y="32"/>
                  </a:lnTo>
                  <a:lnTo>
                    <a:pt x="111" y="42"/>
                  </a:lnTo>
                  <a:lnTo>
                    <a:pt x="120" y="53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9" y="73"/>
                  </a:lnTo>
                  <a:lnTo>
                    <a:pt x="131" y="82"/>
                  </a:lnTo>
                  <a:lnTo>
                    <a:pt x="137" y="98"/>
                  </a:lnTo>
                  <a:lnTo>
                    <a:pt x="140" y="105"/>
                  </a:lnTo>
                  <a:lnTo>
                    <a:pt x="141" y="114"/>
                  </a:lnTo>
                  <a:lnTo>
                    <a:pt x="141" y="121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5" y="135"/>
                  </a:lnTo>
                  <a:lnTo>
                    <a:pt x="130" y="140"/>
                  </a:lnTo>
                  <a:lnTo>
                    <a:pt x="124" y="144"/>
                  </a:lnTo>
                  <a:lnTo>
                    <a:pt x="116" y="148"/>
                  </a:lnTo>
                  <a:lnTo>
                    <a:pt x="109" y="150"/>
                  </a:lnTo>
                  <a:lnTo>
                    <a:pt x="101" y="152"/>
                  </a:lnTo>
                  <a:lnTo>
                    <a:pt x="95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84" y="152"/>
                  </a:lnTo>
                  <a:lnTo>
                    <a:pt x="78" y="149"/>
                  </a:lnTo>
                  <a:lnTo>
                    <a:pt x="63" y="140"/>
                  </a:lnTo>
                  <a:lnTo>
                    <a:pt x="48" y="130"/>
                  </a:lnTo>
                  <a:lnTo>
                    <a:pt x="42" y="123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24" y="104"/>
                  </a:lnTo>
                  <a:lnTo>
                    <a:pt x="17" y="90"/>
                  </a:lnTo>
                  <a:lnTo>
                    <a:pt x="10" y="75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55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5" y="20"/>
                  </a:lnTo>
                  <a:lnTo>
                    <a:pt x="12" y="1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2" y="31"/>
                  </a:lnTo>
                  <a:lnTo>
                    <a:pt x="21" y="39"/>
                  </a:lnTo>
                  <a:lnTo>
                    <a:pt x="22" y="47"/>
                  </a:lnTo>
                  <a:lnTo>
                    <a:pt x="23" y="57"/>
                  </a:lnTo>
                  <a:lnTo>
                    <a:pt x="27" y="67"/>
                  </a:lnTo>
                  <a:lnTo>
                    <a:pt x="30" y="76"/>
                  </a:lnTo>
                  <a:lnTo>
                    <a:pt x="35" y="85"/>
                  </a:lnTo>
                  <a:lnTo>
                    <a:pt x="40" y="94"/>
                  </a:lnTo>
                  <a:lnTo>
                    <a:pt x="46" y="103"/>
                  </a:lnTo>
                  <a:lnTo>
                    <a:pt x="53" y="110"/>
                  </a:lnTo>
                  <a:lnTo>
                    <a:pt x="61" y="117"/>
                  </a:lnTo>
                  <a:lnTo>
                    <a:pt x="68" y="123"/>
                  </a:lnTo>
                  <a:lnTo>
                    <a:pt x="77" y="128"/>
                  </a:lnTo>
                  <a:lnTo>
                    <a:pt x="85" y="131"/>
                  </a:lnTo>
                  <a:lnTo>
                    <a:pt x="94" y="132"/>
                  </a:lnTo>
                  <a:lnTo>
                    <a:pt x="103" y="132"/>
                  </a:lnTo>
                  <a:lnTo>
                    <a:pt x="103" y="132"/>
                  </a:lnTo>
                  <a:lnTo>
                    <a:pt x="90" y="98"/>
                  </a:lnTo>
                  <a:lnTo>
                    <a:pt x="82" y="82"/>
                  </a:lnTo>
                  <a:lnTo>
                    <a:pt x="74" y="65"/>
                  </a:lnTo>
                  <a:lnTo>
                    <a:pt x="63" y="52"/>
                  </a:lnTo>
                  <a:lnTo>
                    <a:pt x="58" y="45"/>
                  </a:lnTo>
                  <a:lnTo>
                    <a:pt x="52" y="40"/>
                  </a:lnTo>
                  <a:lnTo>
                    <a:pt x="46" y="34"/>
                  </a:lnTo>
                  <a:lnTo>
                    <a:pt x="39" y="30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13" y="118"/>
                  </a:moveTo>
                  <a:lnTo>
                    <a:pt x="113" y="118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3" y="96"/>
                  </a:lnTo>
                  <a:lnTo>
                    <a:pt x="112" y="89"/>
                  </a:lnTo>
                  <a:lnTo>
                    <a:pt x="108" y="75"/>
                  </a:lnTo>
                  <a:lnTo>
                    <a:pt x="100" y="61"/>
                  </a:lnTo>
                  <a:lnTo>
                    <a:pt x="92" y="49"/>
                  </a:lnTo>
                  <a:lnTo>
                    <a:pt x="82" y="39"/>
                  </a:lnTo>
                  <a:lnTo>
                    <a:pt x="76" y="34"/>
                  </a:lnTo>
                  <a:lnTo>
                    <a:pt x="70" y="31"/>
                  </a:lnTo>
                  <a:lnTo>
                    <a:pt x="64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75" y="46"/>
                  </a:lnTo>
                  <a:lnTo>
                    <a:pt x="82" y="57"/>
                  </a:lnTo>
                  <a:lnTo>
                    <a:pt x="90" y="69"/>
                  </a:lnTo>
                  <a:lnTo>
                    <a:pt x="101" y="93"/>
                  </a:lnTo>
                  <a:lnTo>
                    <a:pt x="113" y="118"/>
                  </a:lnTo>
                  <a:lnTo>
                    <a:pt x="113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auto">
            <a:xfrm>
              <a:off x="4330701" y="1335088"/>
              <a:ext cx="12700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8" y="20"/>
                </a:cxn>
                <a:cxn ang="0">
                  <a:pos x="14" y="39"/>
                </a:cxn>
                <a:cxn ang="0">
                  <a:pos x="11" y="58"/>
                </a:cxn>
                <a:cxn ang="0">
                  <a:pos x="10" y="69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9"/>
                </a:cxn>
                <a:cxn ang="0">
                  <a:pos x="11" y="100"/>
                </a:cxn>
                <a:cxn ang="0">
                  <a:pos x="15" y="118"/>
                </a:cxn>
                <a:cxn ang="0">
                  <a:pos x="19" y="137"/>
                </a:cxn>
                <a:cxn ang="0">
                  <a:pos x="22" y="156"/>
                </a:cxn>
                <a:cxn ang="0">
                  <a:pos x="22" y="156"/>
                </a:cxn>
                <a:cxn ang="0">
                  <a:pos x="18" y="151"/>
                </a:cxn>
                <a:cxn ang="0">
                  <a:pos x="12" y="143"/>
                </a:cxn>
                <a:cxn ang="0">
                  <a:pos x="9" y="136"/>
                </a:cxn>
                <a:cxn ang="0">
                  <a:pos x="6" y="126"/>
                </a:cxn>
                <a:cxn ang="0">
                  <a:pos x="4" y="116"/>
                </a:cxn>
                <a:cxn ang="0">
                  <a:pos x="2" y="106"/>
                </a:cxn>
                <a:cxn ang="0">
                  <a:pos x="0" y="9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4" y="38"/>
                </a:cxn>
                <a:cxn ang="0">
                  <a:pos x="6" y="27"/>
                </a:cxn>
                <a:cxn ang="0">
                  <a:pos x="9" y="18"/>
                </a:cxn>
                <a:cxn ang="0">
                  <a:pos x="12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" h="156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8" y="20"/>
                  </a:lnTo>
                  <a:lnTo>
                    <a:pt x="14" y="39"/>
                  </a:lnTo>
                  <a:lnTo>
                    <a:pt x="11" y="58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9"/>
                  </a:lnTo>
                  <a:lnTo>
                    <a:pt x="11" y="100"/>
                  </a:lnTo>
                  <a:lnTo>
                    <a:pt x="15" y="118"/>
                  </a:lnTo>
                  <a:lnTo>
                    <a:pt x="19" y="13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8" y="151"/>
                  </a:lnTo>
                  <a:lnTo>
                    <a:pt x="12" y="143"/>
                  </a:lnTo>
                  <a:lnTo>
                    <a:pt x="9" y="136"/>
                  </a:lnTo>
                  <a:lnTo>
                    <a:pt x="6" y="126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4" y="38"/>
                  </a:lnTo>
                  <a:lnTo>
                    <a:pt x="6" y="27"/>
                  </a:lnTo>
                  <a:lnTo>
                    <a:pt x="9" y="18"/>
                  </a:lnTo>
                  <a:lnTo>
                    <a:pt x="12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auto">
            <a:xfrm>
              <a:off x="4351338" y="1377950"/>
              <a:ext cx="6350" cy="39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18"/>
                </a:cxn>
                <a:cxn ang="0">
                  <a:pos x="11" y="38"/>
                </a:cxn>
                <a:cxn ang="0">
                  <a:pos x="13" y="75"/>
                </a:cxn>
                <a:cxn ang="0">
                  <a:pos x="13" y="75"/>
                </a:cxn>
                <a:cxn ang="0">
                  <a:pos x="9" y="69"/>
                </a:cxn>
                <a:cxn ang="0">
                  <a:pos x="5" y="60"/>
                </a:cxn>
                <a:cxn ang="0">
                  <a:pos x="2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18"/>
                  </a:lnTo>
                  <a:lnTo>
                    <a:pt x="11" y="38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auto">
            <a:xfrm>
              <a:off x="4402138" y="1581150"/>
              <a:ext cx="7937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31" y="30"/>
                </a:cxn>
                <a:cxn ang="0">
                  <a:pos x="56" y="56"/>
                </a:cxn>
                <a:cxn ang="0">
                  <a:pos x="68" y="68"/>
                </a:cxn>
                <a:cxn ang="0">
                  <a:pos x="81" y="80"/>
                </a:cxn>
                <a:cxn ang="0">
                  <a:pos x="95" y="91"/>
                </a:cxn>
                <a:cxn ang="0">
                  <a:pos x="110" y="101"/>
                </a:cxn>
                <a:cxn ang="0">
                  <a:pos x="110" y="101"/>
                </a:cxn>
                <a:cxn ang="0">
                  <a:pos x="119" y="108"/>
                </a:cxn>
                <a:cxn ang="0">
                  <a:pos x="130" y="113"/>
                </a:cxn>
                <a:cxn ang="0">
                  <a:pos x="141" y="119"/>
                </a:cxn>
                <a:cxn ang="0">
                  <a:pos x="145" y="124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0" y="126"/>
                </a:cxn>
                <a:cxn ang="0">
                  <a:pos x="130" y="123"/>
                </a:cxn>
                <a:cxn ang="0">
                  <a:pos x="121" y="118"/>
                </a:cxn>
                <a:cxn ang="0">
                  <a:pos x="114" y="114"/>
                </a:cxn>
                <a:cxn ang="0">
                  <a:pos x="98" y="104"/>
                </a:cxn>
                <a:cxn ang="0">
                  <a:pos x="84" y="91"/>
                </a:cxn>
                <a:cxn ang="0">
                  <a:pos x="70" y="79"/>
                </a:cxn>
                <a:cxn ang="0">
                  <a:pos x="56" y="66"/>
                </a:cxn>
                <a:cxn ang="0">
                  <a:pos x="43" y="53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26" y="35"/>
                </a:cxn>
                <a:cxn ang="0">
                  <a:pos x="23" y="30"/>
                </a:cxn>
                <a:cxn ang="0">
                  <a:pos x="15" y="21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8" h="128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31" y="30"/>
                  </a:lnTo>
                  <a:lnTo>
                    <a:pt x="56" y="56"/>
                  </a:lnTo>
                  <a:lnTo>
                    <a:pt x="68" y="68"/>
                  </a:lnTo>
                  <a:lnTo>
                    <a:pt x="81" y="80"/>
                  </a:lnTo>
                  <a:lnTo>
                    <a:pt x="95" y="9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9" y="108"/>
                  </a:lnTo>
                  <a:lnTo>
                    <a:pt x="130" y="113"/>
                  </a:lnTo>
                  <a:lnTo>
                    <a:pt x="141" y="119"/>
                  </a:lnTo>
                  <a:lnTo>
                    <a:pt x="145" y="12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0" y="126"/>
                  </a:lnTo>
                  <a:lnTo>
                    <a:pt x="130" y="123"/>
                  </a:lnTo>
                  <a:lnTo>
                    <a:pt x="121" y="118"/>
                  </a:lnTo>
                  <a:lnTo>
                    <a:pt x="114" y="114"/>
                  </a:lnTo>
                  <a:lnTo>
                    <a:pt x="98" y="104"/>
                  </a:lnTo>
                  <a:lnTo>
                    <a:pt x="84" y="91"/>
                  </a:lnTo>
                  <a:lnTo>
                    <a:pt x="70" y="79"/>
                  </a:lnTo>
                  <a:lnTo>
                    <a:pt x="56" y="66"/>
                  </a:lnTo>
                  <a:lnTo>
                    <a:pt x="43" y="53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6" y="35"/>
                  </a:lnTo>
                  <a:lnTo>
                    <a:pt x="23" y="30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auto">
            <a:xfrm>
              <a:off x="4522788" y="1671638"/>
              <a:ext cx="219075" cy="587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7" y="35"/>
                </a:cxn>
                <a:cxn ang="0">
                  <a:pos x="115" y="51"/>
                </a:cxn>
                <a:cxn ang="0">
                  <a:pos x="154" y="67"/>
                </a:cxn>
                <a:cxn ang="0">
                  <a:pos x="175" y="73"/>
                </a:cxn>
                <a:cxn ang="0">
                  <a:pos x="195" y="80"/>
                </a:cxn>
                <a:cxn ang="0">
                  <a:pos x="217" y="86"/>
                </a:cxn>
                <a:cxn ang="0">
                  <a:pos x="239" y="92"/>
                </a:cxn>
                <a:cxn ang="0">
                  <a:pos x="262" y="96"/>
                </a:cxn>
                <a:cxn ang="0">
                  <a:pos x="284" y="99"/>
                </a:cxn>
                <a:cxn ang="0">
                  <a:pos x="309" y="101"/>
                </a:cxn>
                <a:cxn ang="0">
                  <a:pos x="333" y="103"/>
                </a:cxn>
                <a:cxn ang="0">
                  <a:pos x="333" y="103"/>
                </a:cxn>
                <a:cxn ang="0">
                  <a:pos x="344" y="103"/>
                </a:cxn>
                <a:cxn ang="0">
                  <a:pos x="354" y="102"/>
                </a:cxn>
                <a:cxn ang="0">
                  <a:pos x="375" y="101"/>
                </a:cxn>
                <a:cxn ang="0">
                  <a:pos x="386" y="101"/>
                </a:cxn>
                <a:cxn ang="0">
                  <a:pos x="395" y="102"/>
                </a:cxn>
                <a:cxn ang="0">
                  <a:pos x="405" y="106"/>
                </a:cxn>
                <a:cxn ang="0">
                  <a:pos x="414" y="110"/>
                </a:cxn>
                <a:cxn ang="0">
                  <a:pos x="414" y="110"/>
                </a:cxn>
                <a:cxn ang="0">
                  <a:pos x="384" y="112"/>
                </a:cxn>
                <a:cxn ang="0">
                  <a:pos x="355" y="113"/>
                </a:cxn>
                <a:cxn ang="0">
                  <a:pos x="327" y="112"/>
                </a:cxn>
                <a:cxn ang="0">
                  <a:pos x="298" y="110"/>
                </a:cxn>
                <a:cxn ang="0">
                  <a:pos x="270" y="106"/>
                </a:cxn>
                <a:cxn ang="0">
                  <a:pos x="242" y="100"/>
                </a:cxn>
                <a:cxn ang="0">
                  <a:pos x="216" y="94"/>
                </a:cxn>
                <a:cxn ang="0">
                  <a:pos x="189" y="86"/>
                </a:cxn>
                <a:cxn ang="0">
                  <a:pos x="163" y="79"/>
                </a:cxn>
                <a:cxn ang="0">
                  <a:pos x="137" y="69"/>
                </a:cxn>
                <a:cxn ang="0">
                  <a:pos x="113" y="60"/>
                </a:cxn>
                <a:cxn ang="0">
                  <a:pos x="88" y="49"/>
                </a:cxn>
                <a:cxn ang="0">
                  <a:pos x="65" y="37"/>
                </a:cxn>
                <a:cxn ang="0">
                  <a:pos x="42" y="25"/>
                </a:cxn>
                <a:cxn ang="0">
                  <a:pos x="21" y="1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14" h="113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7" y="35"/>
                  </a:lnTo>
                  <a:lnTo>
                    <a:pt x="115" y="51"/>
                  </a:lnTo>
                  <a:lnTo>
                    <a:pt x="154" y="67"/>
                  </a:lnTo>
                  <a:lnTo>
                    <a:pt x="175" y="73"/>
                  </a:lnTo>
                  <a:lnTo>
                    <a:pt x="195" y="80"/>
                  </a:lnTo>
                  <a:lnTo>
                    <a:pt x="217" y="86"/>
                  </a:lnTo>
                  <a:lnTo>
                    <a:pt x="239" y="92"/>
                  </a:lnTo>
                  <a:lnTo>
                    <a:pt x="262" y="96"/>
                  </a:lnTo>
                  <a:lnTo>
                    <a:pt x="284" y="99"/>
                  </a:lnTo>
                  <a:lnTo>
                    <a:pt x="309" y="101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44" y="103"/>
                  </a:lnTo>
                  <a:lnTo>
                    <a:pt x="354" y="102"/>
                  </a:lnTo>
                  <a:lnTo>
                    <a:pt x="375" y="101"/>
                  </a:lnTo>
                  <a:lnTo>
                    <a:pt x="386" y="101"/>
                  </a:lnTo>
                  <a:lnTo>
                    <a:pt x="395" y="102"/>
                  </a:lnTo>
                  <a:lnTo>
                    <a:pt x="405" y="106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384" y="112"/>
                  </a:lnTo>
                  <a:lnTo>
                    <a:pt x="355" y="113"/>
                  </a:lnTo>
                  <a:lnTo>
                    <a:pt x="327" y="112"/>
                  </a:lnTo>
                  <a:lnTo>
                    <a:pt x="298" y="110"/>
                  </a:lnTo>
                  <a:lnTo>
                    <a:pt x="270" y="106"/>
                  </a:lnTo>
                  <a:lnTo>
                    <a:pt x="242" y="100"/>
                  </a:lnTo>
                  <a:lnTo>
                    <a:pt x="216" y="94"/>
                  </a:lnTo>
                  <a:lnTo>
                    <a:pt x="189" y="86"/>
                  </a:lnTo>
                  <a:lnTo>
                    <a:pt x="163" y="79"/>
                  </a:lnTo>
                  <a:lnTo>
                    <a:pt x="137" y="69"/>
                  </a:lnTo>
                  <a:lnTo>
                    <a:pt x="113" y="60"/>
                  </a:lnTo>
                  <a:lnTo>
                    <a:pt x="88" y="49"/>
                  </a:lnTo>
                  <a:lnTo>
                    <a:pt x="65" y="37"/>
                  </a:lnTo>
                  <a:lnTo>
                    <a:pt x="42" y="25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108"/>
            <p:cNvSpPr>
              <a:spLocks/>
            </p:cNvSpPr>
            <p:nvPr/>
          </p:nvSpPr>
          <p:spPr bwMode="auto">
            <a:xfrm>
              <a:off x="4573588" y="1673225"/>
              <a:ext cx="117475" cy="31750"/>
            </a:xfrm>
            <a:custGeom>
              <a:avLst/>
              <a:gdLst/>
              <a:ahLst/>
              <a:cxnLst>
                <a:cxn ang="0">
                  <a:pos x="222" y="54"/>
                </a:cxn>
                <a:cxn ang="0">
                  <a:pos x="222" y="54"/>
                </a:cxn>
                <a:cxn ang="0">
                  <a:pos x="216" y="58"/>
                </a:cxn>
                <a:cxn ang="0">
                  <a:pos x="208" y="60"/>
                </a:cxn>
                <a:cxn ang="0">
                  <a:pos x="202" y="60"/>
                </a:cxn>
                <a:cxn ang="0">
                  <a:pos x="195" y="60"/>
                </a:cxn>
                <a:cxn ang="0">
                  <a:pos x="180" y="57"/>
                </a:cxn>
                <a:cxn ang="0">
                  <a:pos x="165" y="52"/>
                </a:cxn>
                <a:cxn ang="0">
                  <a:pos x="165" y="52"/>
                </a:cxn>
                <a:cxn ang="0">
                  <a:pos x="121" y="44"/>
                </a:cxn>
                <a:cxn ang="0">
                  <a:pos x="98" y="38"/>
                </a:cxn>
                <a:cxn ang="0">
                  <a:pos x="77" y="32"/>
                </a:cxn>
                <a:cxn ang="0">
                  <a:pos x="55" y="26"/>
                </a:cxn>
                <a:cxn ang="0">
                  <a:pos x="35" y="18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8" y="3"/>
                </a:cxn>
                <a:cxn ang="0">
                  <a:pos x="35" y="9"/>
                </a:cxn>
                <a:cxn ang="0">
                  <a:pos x="52" y="18"/>
                </a:cxn>
                <a:cxn ang="0">
                  <a:pos x="61" y="21"/>
                </a:cxn>
                <a:cxn ang="0">
                  <a:pos x="69" y="24"/>
                </a:cxn>
                <a:cxn ang="0">
                  <a:pos x="69" y="24"/>
                </a:cxn>
                <a:cxn ang="0">
                  <a:pos x="96" y="32"/>
                </a:cxn>
                <a:cxn ang="0">
                  <a:pos x="127" y="39"/>
                </a:cxn>
                <a:cxn ang="0">
                  <a:pos x="160" y="46"/>
                </a:cxn>
                <a:cxn ang="0">
                  <a:pos x="177" y="48"/>
                </a:cxn>
                <a:cxn ang="0">
                  <a:pos x="193" y="49"/>
                </a:cxn>
                <a:cxn ang="0">
                  <a:pos x="193" y="49"/>
                </a:cxn>
                <a:cxn ang="0">
                  <a:pos x="201" y="49"/>
                </a:cxn>
                <a:cxn ang="0">
                  <a:pos x="208" y="49"/>
                </a:cxn>
                <a:cxn ang="0">
                  <a:pos x="212" y="49"/>
                </a:cxn>
                <a:cxn ang="0">
                  <a:pos x="216" y="50"/>
                </a:cxn>
                <a:cxn ang="0">
                  <a:pos x="219" y="51"/>
                </a:cxn>
                <a:cxn ang="0">
                  <a:pos x="222" y="54"/>
                </a:cxn>
                <a:cxn ang="0">
                  <a:pos x="222" y="54"/>
                </a:cxn>
              </a:cxnLst>
              <a:rect l="0" t="0" r="r" b="b"/>
              <a:pathLst>
                <a:path w="222" h="60">
                  <a:moveTo>
                    <a:pt x="222" y="54"/>
                  </a:moveTo>
                  <a:lnTo>
                    <a:pt x="222" y="54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2" y="60"/>
                  </a:lnTo>
                  <a:lnTo>
                    <a:pt x="195" y="60"/>
                  </a:lnTo>
                  <a:lnTo>
                    <a:pt x="180" y="57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21" y="44"/>
                  </a:lnTo>
                  <a:lnTo>
                    <a:pt x="98" y="38"/>
                  </a:lnTo>
                  <a:lnTo>
                    <a:pt x="77" y="32"/>
                  </a:lnTo>
                  <a:lnTo>
                    <a:pt x="55" y="26"/>
                  </a:lnTo>
                  <a:lnTo>
                    <a:pt x="35" y="18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3"/>
                  </a:lnTo>
                  <a:lnTo>
                    <a:pt x="35" y="9"/>
                  </a:lnTo>
                  <a:lnTo>
                    <a:pt x="52" y="18"/>
                  </a:lnTo>
                  <a:lnTo>
                    <a:pt x="61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96" y="32"/>
                  </a:lnTo>
                  <a:lnTo>
                    <a:pt x="127" y="39"/>
                  </a:lnTo>
                  <a:lnTo>
                    <a:pt x="160" y="46"/>
                  </a:lnTo>
                  <a:lnTo>
                    <a:pt x="177" y="48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201" y="49"/>
                  </a:lnTo>
                  <a:lnTo>
                    <a:pt x="208" y="49"/>
                  </a:lnTo>
                  <a:lnTo>
                    <a:pt x="212" y="49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2" y="54"/>
                  </a:lnTo>
                  <a:lnTo>
                    <a:pt x="22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109"/>
            <p:cNvSpPr>
              <a:spLocks noEditPoints="1"/>
            </p:cNvSpPr>
            <p:nvPr/>
          </p:nvSpPr>
          <p:spPr bwMode="auto">
            <a:xfrm>
              <a:off x="4256088" y="1033463"/>
              <a:ext cx="784225" cy="747713"/>
            </a:xfrm>
            <a:custGeom>
              <a:avLst/>
              <a:gdLst/>
              <a:ahLst/>
              <a:cxnLst>
                <a:cxn ang="0">
                  <a:pos x="402" y="183"/>
                </a:cxn>
                <a:cxn ang="0">
                  <a:pos x="558" y="21"/>
                </a:cxn>
                <a:cxn ang="0">
                  <a:pos x="749" y="17"/>
                </a:cxn>
                <a:cxn ang="0">
                  <a:pos x="1125" y="200"/>
                </a:cxn>
                <a:cxn ang="0">
                  <a:pos x="1392" y="533"/>
                </a:cxn>
                <a:cxn ang="0">
                  <a:pos x="1473" y="988"/>
                </a:cxn>
                <a:cxn ang="0">
                  <a:pos x="1356" y="1217"/>
                </a:cxn>
                <a:cxn ang="0">
                  <a:pos x="1220" y="1333"/>
                </a:cxn>
                <a:cxn ang="0">
                  <a:pos x="808" y="1411"/>
                </a:cxn>
                <a:cxn ang="0">
                  <a:pos x="450" y="1301"/>
                </a:cxn>
                <a:cxn ang="0">
                  <a:pos x="205" y="1130"/>
                </a:cxn>
                <a:cxn ang="0">
                  <a:pos x="13" y="807"/>
                </a:cxn>
                <a:cxn ang="0">
                  <a:pos x="26" y="553"/>
                </a:cxn>
                <a:cxn ang="0">
                  <a:pos x="223" y="356"/>
                </a:cxn>
                <a:cxn ang="0">
                  <a:pos x="1383" y="1177"/>
                </a:cxn>
                <a:cxn ang="0">
                  <a:pos x="1444" y="1044"/>
                </a:cxn>
                <a:cxn ang="0">
                  <a:pos x="1440" y="707"/>
                </a:cxn>
                <a:cxn ang="0">
                  <a:pos x="1228" y="323"/>
                </a:cxn>
                <a:cxn ang="0">
                  <a:pos x="990" y="126"/>
                </a:cxn>
                <a:cxn ang="0">
                  <a:pos x="756" y="33"/>
                </a:cxn>
                <a:cxn ang="0">
                  <a:pos x="576" y="35"/>
                </a:cxn>
                <a:cxn ang="0">
                  <a:pos x="407" y="207"/>
                </a:cxn>
                <a:cxn ang="0">
                  <a:pos x="397" y="580"/>
                </a:cxn>
                <a:cxn ang="0">
                  <a:pos x="580" y="950"/>
                </a:cxn>
                <a:cxn ang="0">
                  <a:pos x="747" y="1113"/>
                </a:cxn>
                <a:cxn ang="0">
                  <a:pos x="1205" y="1257"/>
                </a:cxn>
                <a:cxn ang="0">
                  <a:pos x="358" y="481"/>
                </a:cxn>
                <a:cxn ang="0">
                  <a:pos x="1079" y="1301"/>
                </a:cxn>
                <a:cxn ang="0">
                  <a:pos x="760" y="1194"/>
                </a:cxn>
                <a:cxn ang="0">
                  <a:pos x="459" y="861"/>
                </a:cxn>
                <a:cxn ang="0">
                  <a:pos x="416" y="779"/>
                </a:cxn>
                <a:cxn ang="0">
                  <a:pos x="367" y="628"/>
                </a:cxn>
                <a:cxn ang="0">
                  <a:pos x="315" y="354"/>
                </a:cxn>
                <a:cxn ang="0">
                  <a:pos x="62" y="536"/>
                </a:cxn>
                <a:cxn ang="0">
                  <a:pos x="91" y="900"/>
                </a:cxn>
                <a:cxn ang="0">
                  <a:pos x="267" y="1111"/>
                </a:cxn>
                <a:cxn ang="0">
                  <a:pos x="367" y="1192"/>
                </a:cxn>
                <a:cxn ang="0">
                  <a:pos x="565" y="1299"/>
                </a:cxn>
                <a:cxn ang="0">
                  <a:pos x="707" y="1350"/>
                </a:cxn>
                <a:cxn ang="0">
                  <a:pos x="868" y="1367"/>
                </a:cxn>
                <a:cxn ang="0">
                  <a:pos x="1161" y="1316"/>
                </a:cxn>
                <a:cxn ang="0">
                  <a:pos x="361" y="497"/>
                </a:cxn>
                <a:cxn ang="0">
                  <a:pos x="401" y="680"/>
                </a:cxn>
                <a:cxn ang="0">
                  <a:pos x="613" y="1047"/>
                </a:cxn>
                <a:cxn ang="0">
                  <a:pos x="950" y="1262"/>
                </a:cxn>
                <a:cxn ang="0">
                  <a:pos x="994" y="1255"/>
                </a:cxn>
                <a:cxn ang="0">
                  <a:pos x="614" y="1006"/>
                </a:cxn>
                <a:cxn ang="0">
                  <a:pos x="372" y="546"/>
                </a:cxn>
                <a:cxn ang="0">
                  <a:pos x="34" y="589"/>
                </a:cxn>
                <a:cxn ang="0">
                  <a:pos x="21" y="789"/>
                </a:cxn>
                <a:cxn ang="0">
                  <a:pos x="118" y="998"/>
                </a:cxn>
                <a:cxn ang="0">
                  <a:pos x="239" y="1138"/>
                </a:cxn>
                <a:cxn ang="0">
                  <a:pos x="354" y="1227"/>
                </a:cxn>
                <a:cxn ang="0">
                  <a:pos x="741" y="1384"/>
                </a:cxn>
                <a:cxn ang="0">
                  <a:pos x="1209" y="1318"/>
                </a:cxn>
                <a:cxn ang="0">
                  <a:pos x="1254" y="1276"/>
                </a:cxn>
                <a:cxn ang="0">
                  <a:pos x="1096" y="1357"/>
                </a:cxn>
                <a:cxn ang="0">
                  <a:pos x="686" y="1357"/>
                </a:cxn>
                <a:cxn ang="0">
                  <a:pos x="431" y="1247"/>
                </a:cxn>
                <a:cxn ang="0">
                  <a:pos x="66" y="886"/>
                </a:cxn>
                <a:cxn ang="0">
                  <a:pos x="27" y="689"/>
                </a:cxn>
              </a:cxnLst>
              <a:rect l="0" t="0" r="r" b="b"/>
              <a:pathLst>
                <a:path w="1482" h="1414">
                  <a:moveTo>
                    <a:pt x="338" y="333"/>
                  </a:moveTo>
                  <a:lnTo>
                    <a:pt x="338" y="333"/>
                  </a:lnTo>
                  <a:lnTo>
                    <a:pt x="343" y="321"/>
                  </a:lnTo>
                  <a:lnTo>
                    <a:pt x="346" y="309"/>
                  </a:lnTo>
                  <a:lnTo>
                    <a:pt x="353" y="286"/>
                  </a:lnTo>
                  <a:lnTo>
                    <a:pt x="360" y="263"/>
                  </a:lnTo>
                  <a:lnTo>
                    <a:pt x="364" y="252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75" y="230"/>
                  </a:lnTo>
                  <a:lnTo>
                    <a:pt x="382" y="220"/>
                  </a:lnTo>
                  <a:lnTo>
                    <a:pt x="389" y="21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7" y="195"/>
                  </a:lnTo>
                  <a:lnTo>
                    <a:pt x="399" y="189"/>
                  </a:lnTo>
                  <a:lnTo>
                    <a:pt x="402" y="183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17" y="154"/>
                  </a:lnTo>
                  <a:lnTo>
                    <a:pt x="431" y="133"/>
                  </a:lnTo>
                  <a:lnTo>
                    <a:pt x="445" y="112"/>
                  </a:lnTo>
                  <a:lnTo>
                    <a:pt x="453" y="103"/>
                  </a:lnTo>
                  <a:lnTo>
                    <a:pt x="462" y="95"/>
                  </a:lnTo>
                  <a:lnTo>
                    <a:pt x="462" y="95"/>
                  </a:lnTo>
                  <a:lnTo>
                    <a:pt x="468" y="89"/>
                  </a:lnTo>
                  <a:lnTo>
                    <a:pt x="475" y="83"/>
                  </a:lnTo>
                  <a:lnTo>
                    <a:pt x="484" y="78"/>
                  </a:lnTo>
                  <a:lnTo>
                    <a:pt x="492" y="72"/>
                  </a:lnTo>
                  <a:lnTo>
                    <a:pt x="492" y="72"/>
                  </a:lnTo>
                  <a:lnTo>
                    <a:pt x="509" y="57"/>
                  </a:lnTo>
                  <a:lnTo>
                    <a:pt x="527" y="42"/>
                  </a:lnTo>
                  <a:lnTo>
                    <a:pt x="547" y="28"/>
                  </a:lnTo>
                  <a:lnTo>
                    <a:pt x="558" y="21"/>
                  </a:lnTo>
                  <a:lnTo>
                    <a:pt x="570" y="17"/>
                  </a:lnTo>
                  <a:lnTo>
                    <a:pt x="570" y="17"/>
                  </a:lnTo>
                  <a:lnTo>
                    <a:pt x="578" y="13"/>
                  </a:lnTo>
                  <a:lnTo>
                    <a:pt x="589" y="11"/>
                  </a:lnTo>
                  <a:lnTo>
                    <a:pt x="611" y="5"/>
                  </a:lnTo>
                  <a:lnTo>
                    <a:pt x="636" y="2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683" y="0"/>
                  </a:lnTo>
                  <a:lnTo>
                    <a:pt x="697" y="1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20" y="5"/>
                  </a:lnTo>
                  <a:lnTo>
                    <a:pt x="729" y="10"/>
                  </a:lnTo>
                  <a:lnTo>
                    <a:pt x="739" y="14"/>
                  </a:lnTo>
                  <a:lnTo>
                    <a:pt x="749" y="17"/>
                  </a:lnTo>
                  <a:lnTo>
                    <a:pt x="749" y="17"/>
                  </a:lnTo>
                  <a:lnTo>
                    <a:pt x="792" y="26"/>
                  </a:lnTo>
                  <a:lnTo>
                    <a:pt x="814" y="31"/>
                  </a:lnTo>
                  <a:lnTo>
                    <a:pt x="834" y="37"/>
                  </a:lnTo>
                  <a:lnTo>
                    <a:pt x="834" y="37"/>
                  </a:lnTo>
                  <a:lnTo>
                    <a:pt x="861" y="48"/>
                  </a:lnTo>
                  <a:lnTo>
                    <a:pt x="887" y="60"/>
                  </a:lnTo>
                  <a:lnTo>
                    <a:pt x="937" y="85"/>
                  </a:lnTo>
                  <a:lnTo>
                    <a:pt x="937" y="85"/>
                  </a:lnTo>
                  <a:lnTo>
                    <a:pt x="962" y="97"/>
                  </a:lnTo>
                  <a:lnTo>
                    <a:pt x="975" y="103"/>
                  </a:lnTo>
                  <a:lnTo>
                    <a:pt x="990" y="107"/>
                  </a:lnTo>
                  <a:lnTo>
                    <a:pt x="990" y="107"/>
                  </a:lnTo>
                  <a:lnTo>
                    <a:pt x="1025" y="129"/>
                  </a:lnTo>
                  <a:lnTo>
                    <a:pt x="1059" y="152"/>
                  </a:lnTo>
                  <a:lnTo>
                    <a:pt x="1092" y="176"/>
                  </a:lnTo>
                  <a:lnTo>
                    <a:pt x="1125" y="200"/>
                  </a:lnTo>
                  <a:lnTo>
                    <a:pt x="1125" y="200"/>
                  </a:lnTo>
                  <a:lnTo>
                    <a:pt x="1146" y="215"/>
                  </a:lnTo>
                  <a:lnTo>
                    <a:pt x="1165" y="233"/>
                  </a:lnTo>
                  <a:lnTo>
                    <a:pt x="1184" y="252"/>
                  </a:lnTo>
                  <a:lnTo>
                    <a:pt x="1202" y="271"/>
                  </a:lnTo>
                  <a:lnTo>
                    <a:pt x="1238" y="310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87" y="369"/>
                  </a:lnTo>
                  <a:lnTo>
                    <a:pt x="1301" y="388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42" y="445"/>
                  </a:lnTo>
                  <a:lnTo>
                    <a:pt x="1355" y="465"/>
                  </a:lnTo>
                  <a:lnTo>
                    <a:pt x="1367" y="485"/>
                  </a:lnTo>
                  <a:lnTo>
                    <a:pt x="1382" y="504"/>
                  </a:lnTo>
                  <a:lnTo>
                    <a:pt x="1382" y="504"/>
                  </a:lnTo>
                  <a:lnTo>
                    <a:pt x="1392" y="533"/>
                  </a:lnTo>
                  <a:lnTo>
                    <a:pt x="1404" y="562"/>
                  </a:lnTo>
                  <a:lnTo>
                    <a:pt x="1427" y="622"/>
                  </a:lnTo>
                  <a:lnTo>
                    <a:pt x="1439" y="652"/>
                  </a:lnTo>
                  <a:lnTo>
                    <a:pt x="1451" y="683"/>
                  </a:lnTo>
                  <a:lnTo>
                    <a:pt x="1459" y="715"/>
                  </a:lnTo>
                  <a:lnTo>
                    <a:pt x="1464" y="731"/>
                  </a:lnTo>
                  <a:lnTo>
                    <a:pt x="1467" y="747"/>
                  </a:lnTo>
                  <a:lnTo>
                    <a:pt x="1467" y="747"/>
                  </a:lnTo>
                  <a:lnTo>
                    <a:pt x="1473" y="783"/>
                  </a:lnTo>
                  <a:lnTo>
                    <a:pt x="1479" y="818"/>
                  </a:lnTo>
                  <a:lnTo>
                    <a:pt x="1481" y="853"/>
                  </a:lnTo>
                  <a:lnTo>
                    <a:pt x="1482" y="871"/>
                  </a:lnTo>
                  <a:lnTo>
                    <a:pt x="1482" y="890"/>
                  </a:lnTo>
                  <a:lnTo>
                    <a:pt x="1482" y="890"/>
                  </a:lnTo>
                  <a:lnTo>
                    <a:pt x="1480" y="922"/>
                  </a:lnTo>
                  <a:lnTo>
                    <a:pt x="1478" y="955"/>
                  </a:lnTo>
                  <a:lnTo>
                    <a:pt x="1473" y="988"/>
                  </a:lnTo>
                  <a:lnTo>
                    <a:pt x="1467" y="1021"/>
                  </a:lnTo>
                  <a:lnTo>
                    <a:pt x="1467" y="1021"/>
                  </a:lnTo>
                  <a:lnTo>
                    <a:pt x="1461" y="1047"/>
                  </a:lnTo>
                  <a:lnTo>
                    <a:pt x="1457" y="1060"/>
                  </a:lnTo>
                  <a:lnTo>
                    <a:pt x="1456" y="1073"/>
                  </a:lnTo>
                  <a:lnTo>
                    <a:pt x="1456" y="1073"/>
                  </a:lnTo>
                  <a:lnTo>
                    <a:pt x="1449" y="1097"/>
                  </a:lnTo>
                  <a:lnTo>
                    <a:pt x="1438" y="1122"/>
                  </a:lnTo>
                  <a:lnTo>
                    <a:pt x="1426" y="1145"/>
                  </a:lnTo>
                  <a:lnTo>
                    <a:pt x="1419" y="1155"/>
                  </a:lnTo>
                  <a:lnTo>
                    <a:pt x="1411" y="1165"/>
                  </a:lnTo>
                  <a:lnTo>
                    <a:pt x="1404" y="1176"/>
                  </a:lnTo>
                  <a:lnTo>
                    <a:pt x="1395" y="1185"/>
                  </a:lnTo>
                  <a:lnTo>
                    <a:pt x="1386" y="1194"/>
                  </a:lnTo>
                  <a:lnTo>
                    <a:pt x="1376" y="1202"/>
                  </a:lnTo>
                  <a:lnTo>
                    <a:pt x="1366" y="1210"/>
                  </a:lnTo>
                  <a:lnTo>
                    <a:pt x="1356" y="1217"/>
                  </a:lnTo>
                  <a:lnTo>
                    <a:pt x="1344" y="1225"/>
                  </a:lnTo>
                  <a:lnTo>
                    <a:pt x="1332" y="1231"/>
                  </a:lnTo>
                  <a:lnTo>
                    <a:pt x="1332" y="1231"/>
                  </a:lnTo>
                  <a:lnTo>
                    <a:pt x="1328" y="1236"/>
                  </a:lnTo>
                  <a:lnTo>
                    <a:pt x="1323" y="1240"/>
                  </a:lnTo>
                  <a:lnTo>
                    <a:pt x="1318" y="1244"/>
                  </a:lnTo>
                  <a:lnTo>
                    <a:pt x="1313" y="1247"/>
                  </a:lnTo>
                  <a:lnTo>
                    <a:pt x="1300" y="1253"/>
                  </a:lnTo>
                  <a:lnTo>
                    <a:pt x="1286" y="1258"/>
                  </a:lnTo>
                  <a:lnTo>
                    <a:pt x="1286" y="1258"/>
                  </a:lnTo>
                  <a:lnTo>
                    <a:pt x="1279" y="1269"/>
                  </a:lnTo>
                  <a:lnTo>
                    <a:pt x="1271" y="1279"/>
                  </a:lnTo>
                  <a:lnTo>
                    <a:pt x="1264" y="1291"/>
                  </a:lnTo>
                  <a:lnTo>
                    <a:pt x="1257" y="1304"/>
                  </a:lnTo>
                  <a:lnTo>
                    <a:pt x="1257" y="1304"/>
                  </a:lnTo>
                  <a:lnTo>
                    <a:pt x="1239" y="1319"/>
                  </a:lnTo>
                  <a:lnTo>
                    <a:pt x="1220" y="1333"/>
                  </a:lnTo>
                  <a:lnTo>
                    <a:pt x="1198" y="1346"/>
                  </a:lnTo>
                  <a:lnTo>
                    <a:pt x="1175" y="1358"/>
                  </a:lnTo>
                  <a:lnTo>
                    <a:pt x="1151" y="1368"/>
                  </a:lnTo>
                  <a:lnTo>
                    <a:pt x="1125" y="1377"/>
                  </a:lnTo>
                  <a:lnTo>
                    <a:pt x="1100" y="1385"/>
                  </a:lnTo>
                  <a:lnTo>
                    <a:pt x="1073" y="1393"/>
                  </a:lnTo>
                  <a:lnTo>
                    <a:pt x="1045" y="1398"/>
                  </a:lnTo>
                  <a:lnTo>
                    <a:pt x="1017" y="1404"/>
                  </a:lnTo>
                  <a:lnTo>
                    <a:pt x="988" y="1408"/>
                  </a:lnTo>
                  <a:lnTo>
                    <a:pt x="961" y="1411"/>
                  </a:lnTo>
                  <a:lnTo>
                    <a:pt x="932" y="1413"/>
                  </a:lnTo>
                  <a:lnTo>
                    <a:pt x="903" y="1414"/>
                  </a:lnTo>
                  <a:lnTo>
                    <a:pt x="875" y="1414"/>
                  </a:lnTo>
                  <a:lnTo>
                    <a:pt x="847" y="1414"/>
                  </a:lnTo>
                  <a:lnTo>
                    <a:pt x="847" y="1414"/>
                  </a:lnTo>
                  <a:lnTo>
                    <a:pt x="828" y="1413"/>
                  </a:lnTo>
                  <a:lnTo>
                    <a:pt x="808" y="1411"/>
                  </a:lnTo>
                  <a:lnTo>
                    <a:pt x="770" y="1405"/>
                  </a:lnTo>
                  <a:lnTo>
                    <a:pt x="731" y="1397"/>
                  </a:lnTo>
                  <a:lnTo>
                    <a:pt x="692" y="1389"/>
                  </a:lnTo>
                  <a:lnTo>
                    <a:pt x="692" y="1389"/>
                  </a:lnTo>
                  <a:lnTo>
                    <a:pt x="655" y="1381"/>
                  </a:lnTo>
                  <a:lnTo>
                    <a:pt x="619" y="1372"/>
                  </a:lnTo>
                  <a:lnTo>
                    <a:pt x="585" y="1362"/>
                  </a:lnTo>
                  <a:lnTo>
                    <a:pt x="551" y="1350"/>
                  </a:lnTo>
                  <a:lnTo>
                    <a:pt x="551" y="1350"/>
                  </a:lnTo>
                  <a:lnTo>
                    <a:pt x="547" y="1348"/>
                  </a:lnTo>
                  <a:lnTo>
                    <a:pt x="543" y="1345"/>
                  </a:lnTo>
                  <a:lnTo>
                    <a:pt x="539" y="1342"/>
                  </a:lnTo>
                  <a:lnTo>
                    <a:pt x="534" y="1339"/>
                  </a:lnTo>
                  <a:lnTo>
                    <a:pt x="534" y="1339"/>
                  </a:lnTo>
                  <a:lnTo>
                    <a:pt x="505" y="1328"/>
                  </a:lnTo>
                  <a:lnTo>
                    <a:pt x="478" y="1314"/>
                  </a:lnTo>
                  <a:lnTo>
                    <a:pt x="450" y="1301"/>
                  </a:lnTo>
                  <a:lnTo>
                    <a:pt x="424" y="1286"/>
                  </a:lnTo>
                  <a:lnTo>
                    <a:pt x="424" y="1286"/>
                  </a:lnTo>
                  <a:lnTo>
                    <a:pt x="414" y="1281"/>
                  </a:lnTo>
                  <a:lnTo>
                    <a:pt x="406" y="1273"/>
                  </a:lnTo>
                  <a:lnTo>
                    <a:pt x="397" y="1267"/>
                  </a:lnTo>
                  <a:lnTo>
                    <a:pt x="388" y="1261"/>
                  </a:lnTo>
                  <a:lnTo>
                    <a:pt x="388" y="1261"/>
                  </a:lnTo>
                  <a:lnTo>
                    <a:pt x="379" y="1256"/>
                  </a:lnTo>
                  <a:lnTo>
                    <a:pt x="371" y="1253"/>
                  </a:lnTo>
                  <a:lnTo>
                    <a:pt x="361" y="1248"/>
                  </a:lnTo>
                  <a:lnTo>
                    <a:pt x="352" y="1243"/>
                  </a:lnTo>
                  <a:lnTo>
                    <a:pt x="352" y="1243"/>
                  </a:lnTo>
                  <a:lnTo>
                    <a:pt x="315" y="1216"/>
                  </a:lnTo>
                  <a:lnTo>
                    <a:pt x="277" y="1188"/>
                  </a:lnTo>
                  <a:lnTo>
                    <a:pt x="240" y="1160"/>
                  </a:lnTo>
                  <a:lnTo>
                    <a:pt x="205" y="1130"/>
                  </a:lnTo>
                  <a:lnTo>
                    <a:pt x="205" y="1130"/>
                  </a:lnTo>
                  <a:lnTo>
                    <a:pt x="192" y="1118"/>
                  </a:lnTo>
                  <a:lnTo>
                    <a:pt x="179" y="1105"/>
                  </a:lnTo>
                  <a:lnTo>
                    <a:pt x="179" y="1105"/>
                  </a:lnTo>
                  <a:lnTo>
                    <a:pt x="160" y="1086"/>
                  </a:lnTo>
                  <a:lnTo>
                    <a:pt x="151" y="1075"/>
                  </a:lnTo>
                  <a:lnTo>
                    <a:pt x="141" y="1064"/>
                  </a:lnTo>
                  <a:lnTo>
                    <a:pt x="141" y="1064"/>
                  </a:lnTo>
                  <a:lnTo>
                    <a:pt x="120" y="1037"/>
                  </a:lnTo>
                  <a:lnTo>
                    <a:pt x="101" y="1009"/>
                  </a:lnTo>
                  <a:lnTo>
                    <a:pt x="81" y="979"/>
                  </a:lnTo>
                  <a:lnTo>
                    <a:pt x="64" y="948"/>
                  </a:lnTo>
                  <a:lnTo>
                    <a:pt x="48" y="914"/>
                  </a:lnTo>
                  <a:lnTo>
                    <a:pt x="34" y="880"/>
                  </a:lnTo>
                  <a:lnTo>
                    <a:pt x="28" y="863"/>
                  </a:lnTo>
                  <a:lnTo>
                    <a:pt x="23" y="845"/>
                  </a:lnTo>
                  <a:lnTo>
                    <a:pt x="17" y="827"/>
                  </a:lnTo>
                  <a:lnTo>
                    <a:pt x="13" y="807"/>
                  </a:lnTo>
                  <a:lnTo>
                    <a:pt x="13" y="807"/>
                  </a:lnTo>
                  <a:lnTo>
                    <a:pt x="12" y="803"/>
                  </a:lnTo>
                  <a:lnTo>
                    <a:pt x="10" y="800"/>
                  </a:lnTo>
                  <a:lnTo>
                    <a:pt x="5" y="793"/>
                  </a:lnTo>
                  <a:lnTo>
                    <a:pt x="5" y="793"/>
                  </a:lnTo>
                  <a:lnTo>
                    <a:pt x="2" y="755"/>
                  </a:lnTo>
                  <a:lnTo>
                    <a:pt x="0" y="718"/>
                  </a:lnTo>
                  <a:lnTo>
                    <a:pt x="0" y="700"/>
                  </a:lnTo>
                  <a:lnTo>
                    <a:pt x="1" y="683"/>
                  </a:lnTo>
                  <a:lnTo>
                    <a:pt x="2" y="665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9" y="613"/>
                  </a:lnTo>
                  <a:lnTo>
                    <a:pt x="12" y="597"/>
                  </a:lnTo>
                  <a:lnTo>
                    <a:pt x="16" y="582"/>
                  </a:lnTo>
                  <a:lnTo>
                    <a:pt x="20" y="567"/>
                  </a:lnTo>
                  <a:lnTo>
                    <a:pt x="26" y="553"/>
                  </a:lnTo>
                  <a:lnTo>
                    <a:pt x="32" y="540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5" y="517"/>
                  </a:lnTo>
                  <a:lnTo>
                    <a:pt x="51" y="509"/>
                  </a:lnTo>
                  <a:lnTo>
                    <a:pt x="59" y="500"/>
                  </a:lnTo>
                  <a:lnTo>
                    <a:pt x="64" y="491"/>
                  </a:lnTo>
                  <a:lnTo>
                    <a:pt x="64" y="491"/>
                  </a:lnTo>
                  <a:lnTo>
                    <a:pt x="72" y="481"/>
                  </a:lnTo>
                  <a:lnTo>
                    <a:pt x="79" y="470"/>
                  </a:lnTo>
                  <a:lnTo>
                    <a:pt x="96" y="450"/>
                  </a:lnTo>
                  <a:lnTo>
                    <a:pt x="115" y="431"/>
                  </a:lnTo>
                  <a:lnTo>
                    <a:pt x="135" y="414"/>
                  </a:lnTo>
                  <a:lnTo>
                    <a:pt x="155" y="398"/>
                  </a:lnTo>
                  <a:lnTo>
                    <a:pt x="178" y="383"/>
                  </a:lnTo>
                  <a:lnTo>
                    <a:pt x="200" y="369"/>
                  </a:lnTo>
                  <a:lnTo>
                    <a:pt x="223" y="356"/>
                  </a:lnTo>
                  <a:lnTo>
                    <a:pt x="223" y="356"/>
                  </a:lnTo>
                  <a:lnTo>
                    <a:pt x="253" y="349"/>
                  </a:lnTo>
                  <a:lnTo>
                    <a:pt x="280" y="343"/>
                  </a:lnTo>
                  <a:lnTo>
                    <a:pt x="306" y="336"/>
                  </a:lnTo>
                  <a:lnTo>
                    <a:pt x="321" y="334"/>
                  </a:lnTo>
                  <a:lnTo>
                    <a:pt x="338" y="333"/>
                  </a:lnTo>
                  <a:lnTo>
                    <a:pt x="338" y="333"/>
                  </a:lnTo>
                  <a:close/>
                  <a:moveTo>
                    <a:pt x="1316" y="1222"/>
                  </a:moveTo>
                  <a:lnTo>
                    <a:pt x="1316" y="1222"/>
                  </a:lnTo>
                  <a:lnTo>
                    <a:pt x="1335" y="1212"/>
                  </a:lnTo>
                  <a:lnTo>
                    <a:pt x="1352" y="1203"/>
                  </a:lnTo>
                  <a:lnTo>
                    <a:pt x="1360" y="1198"/>
                  </a:lnTo>
                  <a:lnTo>
                    <a:pt x="1367" y="1193"/>
                  </a:lnTo>
                  <a:lnTo>
                    <a:pt x="1375" y="1187"/>
                  </a:lnTo>
                  <a:lnTo>
                    <a:pt x="1380" y="1181"/>
                  </a:lnTo>
                  <a:lnTo>
                    <a:pt x="1380" y="1181"/>
                  </a:lnTo>
                  <a:lnTo>
                    <a:pt x="1383" y="1177"/>
                  </a:lnTo>
                  <a:lnTo>
                    <a:pt x="1385" y="1171"/>
                  </a:lnTo>
                  <a:lnTo>
                    <a:pt x="1387" y="1166"/>
                  </a:lnTo>
                  <a:lnTo>
                    <a:pt x="1389" y="1162"/>
                  </a:lnTo>
                  <a:lnTo>
                    <a:pt x="1389" y="1162"/>
                  </a:lnTo>
                  <a:lnTo>
                    <a:pt x="1393" y="1157"/>
                  </a:lnTo>
                  <a:lnTo>
                    <a:pt x="1398" y="1153"/>
                  </a:lnTo>
                  <a:lnTo>
                    <a:pt x="1404" y="1149"/>
                  </a:lnTo>
                  <a:lnTo>
                    <a:pt x="1408" y="1143"/>
                  </a:lnTo>
                  <a:lnTo>
                    <a:pt x="1408" y="1143"/>
                  </a:lnTo>
                  <a:lnTo>
                    <a:pt x="1414" y="1135"/>
                  </a:lnTo>
                  <a:lnTo>
                    <a:pt x="1420" y="1125"/>
                  </a:lnTo>
                  <a:lnTo>
                    <a:pt x="1429" y="1105"/>
                  </a:lnTo>
                  <a:lnTo>
                    <a:pt x="1437" y="1083"/>
                  </a:lnTo>
                  <a:lnTo>
                    <a:pt x="1442" y="1064"/>
                  </a:lnTo>
                  <a:lnTo>
                    <a:pt x="1442" y="1064"/>
                  </a:lnTo>
                  <a:lnTo>
                    <a:pt x="1443" y="1054"/>
                  </a:lnTo>
                  <a:lnTo>
                    <a:pt x="1444" y="1044"/>
                  </a:lnTo>
                  <a:lnTo>
                    <a:pt x="1444" y="1034"/>
                  </a:lnTo>
                  <a:lnTo>
                    <a:pt x="1446" y="1025"/>
                  </a:lnTo>
                  <a:lnTo>
                    <a:pt x="1446" y="1025"/>
                  </a:lnTo>
                  <a:lnTo>
                    <a:pt x="1453" y="989"/>
                  </a:lnTo>
                  <a:lnTo>
                    <a:pt x="1458" y="955"/>
                  </a:lnTo>
                  <a:lnTo>
                    <a:pt x="1464" y="921"/>
                  </a:lnTo>
                  <a:lnTo>
                    <a:pt x="1465" y="904"/>
                  </a:lnTo>
                  <a:lnTo>
                    <a:pt x="1466" y="885"/>
                  </a:lnTo>
                  <a:lnTo>
                    <a:pt x="1466" y="885"/>
                  </a:lnTo>
                  <a:lnTo>
                    <a:pt x="1465" y="847"/>
                  </a:lnTo>
                  <a:lnTo>
                    <a:pt x="1463" y="809"/>
                  </a:lnTo>
                  <a:lnTo>
                    <a:pt x="1461" y="790"/>
                  </a:lnTo>
                  <a:lnTo>
                    <a:pt x="1457" y="772"/>
                  </a:lnTo>
                  <a:lnTo>
                    <a:pt x="1454" y="754"/>
                  </a:lnTo>
                  <a:lnTo>
                    <a:pt x="1450" y="734"/>
                  </a:lnTo>
                  <a:lnTo>
                    <a:pt x="1450" y="734"/>
                  </a:lnTo>
                  <a:lnTo>
                    <a:pt x="1440" y="707"/>
                  </a:lnTo>
                  <a:lnTo>
                    <a:pt x="1440" y="707"/>
                  </a:lnTo>
                  <a:lnTo>
                    <a:pt x="1436" y="691"/>
                  </a:lnTo>
                  <a:lnTo>
                    <a:pt x="1429" y="674"/>
                  </a:lnTo>
                  <a:lnTo>
                    <a:pt x="1429" y="674"/>
                  </a:lnTo>
                  <a:lnTo>
                    <a:pt x="1412" y="626"/>
                  </a:lnTo>
                  <a:lnTo>
                    <a:pt x="1393" y="577"/>
                  </a:lnTo>
                  <a:lnTo>
                    <a:pt x="1383" y="552"/>
                  </a:lnTo>
                  <a:lnTo>
                    <a:pt x="1372" y="529"/>
                  </a:lnTo>
                  <a:lnTo>
                    <a:pt x="1360" y="506"/>
                  </a:lnTo>
                  <a:lnTo>
                    <a:pt x="1348" y="486"/>
                  </a:lnTo>
                  <a:lnTo>
                    <a:pt x="1348" y="486"/>
                  </a:lnTo>
                  <a:lnTo>
                    <a:pt x="1317" y="441"/>
                  </a:lnTo>
                  <a:lnTo>
                    <a:pt x="1286" y="397"/>
                  </a:lnTo>
                  <a:lnTo>
                    <a:pt x="1286" y="397"/>
                  </a:lnTo>
                  <a:lnTo>
                    <a:pt x="1268" y="373"/>
                  </a:lnTo>
                  <a:lnTo>
                    <a:pt x="1247" y="347"/>
                  </a:lnTo>
                  <a:lnTo>
                    <a:pt x="1228" y="323"/>
                  </a:lnTo>
                  <a:lnTo>
                    <a:pt x="1208" y="301"/>
                  </a:lnTo>
                  <a:lnTo>
                    <a:pt x="1208" y="301"/>
                  </a:lnTo>
                  <a:lnTo>
                    <a:pt x="1186" y="278"/>
                  </a:lnTo>
                  <a:lnTo>
                    <a:pt x="1165" y="256"/>
                  </a:lnTo>
                  <a:lnTo>
                    <a:pt x="1143" y="235"/>
                  </a:lnTo>
                  <a:lnTo>
                    <a:pt x="1131" y="225"/>
                  </a:lnTo>
                  <a:lnTo>
                    <a:pt x="1119" y="216"/>
                  </a:lnTo>
                  <a:lnTo>
                    <a:pt x="1119" y="216"/>
                  </a:lnTo>
                  <a:lnTo>
                    <a:pt x="1080" y="188"/>
                  </a:lnTo>
                  <a:lnTo>
                    <a:pt x="1042" y="163"/>
                  </a:lnTo>
                  <a:lnTo>
                    <a:pt x="1042" y="163"/>
                  </a:lnTo>
                  <a:lnTo>
                    <a:pt x="1035" y="157"/>
                  </a:lnTo>
                  <a:lnTo>
                    <a:pt x="1030" y="153"/>
                  </a:lnTo>
                  <a:lnTo>
                    <a:pt x="1017" y="142"/>
                  </a:lnTo>
                  <a:lnTo>
                    <a:pt x="1017" y="142"/>
                  </a:lnTo>
                  <a:lnTo>
                    <a:pt x="1004" y="135"/>
                  </a:lnTo>
                  <a:lnTo>
                    <a:pt x="990" y="126"/>
                  </a:lnTo>
                  <a:lnTo>
                    <a:pt x="961" y="111"/>
                  </a:lnTo>
                  <a:lnTo>
                    <a:pt x="929" y="96"/>
                  </a:lnTo>
                  <a:lnTo>
                    <a:pt x="901" y="85"/>
                  </a:lnTo>
                  <a:lnTo>
                    <a:pt x="901" y="85"/>
                  </a:lnTo>
                  <a:lnTo>
                    <a:pt x="879" y="76"/>
                  </a:lnTo>
                  <a:lnTo>
                    <a:pt x="867" y="73"/>
                  </a:lnTo>
                  <a:lnTo>
                    <a:pt x="858" y="68"/>
                  </a:lnTo>
                  <a:lnTo>
                    <a:pt x="858" y="68"/>
                  </a:lnTo>
                  <a:lnTo>
                    <a:pt x="852" y="65"/>
                  </a:lnTo>
                  <a:lnTo>
                    <a:pt x="847" y="61"/>
                  </a:lnTo>
                  <a:lnTo>
                    <a:pt x="842" y="57"/>
                  </a:lnTo>
                  <a:lnTo>
                    <a:pt x="836" y="53"/>
                  </a:lnTo>
                  <a:lnTo>
                    <a:pt x="836" y="53"/>
                  </a:lnTo>
                  <a:lnTo>
                    <a:pt x="823" y="49"/>
                  </a:lnTo>
                  <a:lnTo>
                    <a:pt x="810" y="45"/>
                  </a:lnTo>
                  <a:lnTo>
                    <a:pt x="783" y="38"/>
                  </a:lnTo>
                  <a:lnTo>
                    <a:pt x="756" y="33"/>
                  </a:lnTo>
                  <a:lnTo>
                    <a:pt x="731" y="28"/>
                  </a:lnTo>
                  <a:lnTo>
                    <a:pt x="731" y="28"/>
                  </a:lnTo>
                  <a:lnTo>
                    <a:pt x="727" y="26"/>
                  </a:lnTo>
                  <a:lnTo>
                    <a:pt x="722" y="23"/>
                  </a:lnTo>
                  <a:lnTo>
                    <a:pt x="717" y="21"/>
                  </a:lnTo>
                  <a:lnTo>
                    <a:pt x="713" y="20"/>
                  </a:lnTo>
                  <a:lnTo>
                    <a:pt x="713" y="20"/>
                  </a:lnTo>
                  <a:lnTo>
                    <a:pt x="698" y="18"/>
                  </a:lnTo>
                  <a:lnTo>
                    <a:pt x="681" y="17"/>
                  </a:lnTo>
                  <a:lnTo>
                    <a:pt x="664" y="17"/>
                  </a:lnTo>
                  <a:lnTo>
                    <a:pt x="648" y="18"/>
                  </a:lnTo>
                  <a:lnTo>
                    <a:pt x="648" y="18"/>
                  </a:lnTo>
                  <a:lnTo>
                    <a:pt x="632" y="20"/>
                  </a:lnTo>
                  <a:lnTo>
                    <a:pt x="618" y="22"/>
                  </a:lnTo>
                  <a:lnTo>
                    <a:pt x="603" y="26"/>
                  </a:lnTo>
                  <a:lnTo>
                    <a:pt x="590" y="30"/>
                  </a:lnTo>
                  <a:lnTo>
                    <a:pt x="576" y="35"/>
                  </a:lnTo>
                  <a:lnTo>
                    <a:pt x="564" y="41"/>
                  </a:lnTo>
                  <a:lnTo>
                    <a:pt x="553" y="47"/>
                  </a:lnTo>
                  <a:lnTo>
                    <a:pt x="541" y="53"/>
                  </a:lnTo>
                  <a:lnTo>
                    <a:pt x="541" y="53"/>
                  </a:lnTo>
                  <a:lnTo>
                    <a:pt x="528" y="63"/>
                  </a:lnTo>
                  <a:lnTo>
                    <a:pt x="515" y="73"/>
                  </a:lnTo>
                  <a:lnTo>
                    <a:pt x="502" y="82"/>
                  </a:lnTo>
                  <a:lnTo>
                    <a:pt x="490" y="92"/>
                  </a:lnTo>
                  <a:lnTo>
                    <a:pt x="480" y="104"/>
                  </a:lnTo>
                  <a:lnTo>
                    <a:pt x="469" y="114"/>
                  </a:lnTo>
                  <a:lnTo>
                    <a:pt x="458" y="126"/>
                  </a:lnTo>
                  <a:lnTo>
                    <a:pt x="449" y="139"/>
                  </a:lnTo>
                  <a:lnTo>
                    <a:pt x="439" y="151"/>
                  </a:lnTo>
                  <a:lnTo>
                    <a:pt x="431" y="165"/>
                  </a:lnTo>
                  <a:lnTo>
                    <a:pt x="422" y="178"/>
                  </a:lnTo>
                  <a:lnTo>
                    <a:pt x="414" y="193"/>
                  </a:lnTo>
                  <a:lnTo>
                    <a:pt x="407" y="207"/>
                  </a:lnTo>
                  <a:lnTo>
                    <a:pt x="401" y="222"/>
                  </a:lnTo>
                  <a:lnTo>
                    <a:pt x="394" y="238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6" y="262"/>
                  </a:lnTo>
                  <a:lnTo>
                    <a:pt x="383" y="273"/>
                  </a:lnTo>
                  <a:lnTo>
                    <a:pt x="380" y="294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5" y="371"/>
                  </a:lnTo>
                  <a:lnTo>
                    <a:pt x="375" y="401"/>
                  </a:lnTo>
                  <a:lnTo>
                    <a:pt x="375" y="430"/>
                  </a:lnTo>
                  <a:lnTo>
                    <a:pt x="377" y="459"/>
                  </a:lnTo>
                  <a:lnTo>
                    <a:pt x="380" y="489"/>
                  </a:lnTo>
                  <a:lnTo>
                    <a:pt x="384" y="518"/>
                  </a:lnTo>
                  <a:lnTo>
                    <a:pt x="390" y="549"/>
                  </a:lnTo>
                  <a:lnTo>
                    <a:pt x="397" y="580"/>
                  </a:lnTo>
                  <a:lnTo>
                    <a:pt x="397" y="580"/>
                  </a:lnTo>
                  <a:lnTo>
                    <a:pt x="406" y="616"/>
                  </a:lnTo>
                  <a:lnTo>
                    <a:pt x="417" y="650"/>
                  </a:lnTo>
                  <a:lnTo>
                    <a:pt x="428" y="683"/>
                  </a:lnTo>
                  <a:lnTo>
                    <a:pt x="442" y="716"/>
                  </a:lnTo>
                  <a:lnTo>
                    <a:pt x="456" y="747"/>
                  </a:lnTo>
                  <a:lnTo>
                    <a:pt x="471" y="777"/>
                  </a:lnTo>
                  <a:lnTo>
                    <a:pt x="487" y="806"/>
                  </a:lnTo>
                  <a:lnTo>
                    <a:pt x="503" y="833"/>
                  </a:lnTo>
                  <a:lnTo>
                    <a:pt x="503" y="833"/>
                  </a:lnTo>
                  <a:lnTo>
                    <a:pt x="522" y="862"/>
                  </a:lnTo>
                  <a:lnTo>
                    <a:pt x="539" y="890"/>
                  </a:lnTo>
                  <a:lnTo>
                    <a:pt x="556" y="918"/>
                  </a:lnTo>
                  <a:lnTo>
                    <a:pt x="565" y="930"/>
                  </a:lnTo>
                  <a:lnTo>
                    <a:pt x="575" y="943"/>
                  </a:lnTo>
                  <a:lnTo>
                    <a:pt x="575" y="943"/>
                  </a:lnTo>
                  <a:lnTo>
                    <a:pt x="580" y="950"/>
                  </a:lnTo>
                  <a:lnTo>
                    <a:pt x="587" y="956"/>
                  </a:lnTo>
                  <a:lnTo>
                    <a:pt x="593" y="963"/>
                  </a:lnTo>
                  <a:lnTo>
                    <a:pt x="600" y="970"/>
                  </a:lnTo>
                  <a:lnTo>
                    <a:pt x="600" y="970"/>
                  </a:lnTo>
                  <a:lnTo>
                    <a:pt x="613" y="985"/>
                  </a:lnTo>
                  <a:lnTo>
                    <a:pt x="624" y="997"/>
                  </a:lnTo>
                  <a:lnTo>
                    <a:pt x="648" y="1019"/>
                  </a:lnTo>
                  <a:lnTo>
                    <a:pt x="648" y="1019"/>
                  </a:lnTo>
                  <a:lnTo>
                    <a:pt x="670" y="1045"/>
                  </a:lnTo>
                  <a:lnTo>
                    <a:pt x="682" y="1057"/>
                  </a:lnTo>
                  <a:lnTo>
                    <a:pt x="696" y="1067"/>
                  </a:lnTo>
                  <a:lnTo>
                    <a:pt x="696" y="1067"/>
                  </a:lnTo>
                  <a:lnTo>
                    <a:pt x="710" y="1078"/>
                  </a:lnTo>
                  <a:lnTo>
                    <a:pt x="723" y="1089"/>
                  </a:lnTo>
                  <a:lnTo>
                    <a:pt x="736" y="1101"/>
                  </a:lnTo>
                  <a:lnTo>
                    <a:pt x="747" y="1113"/>
                  </a:lnTo>
                  <a:lnTo>
                    <a:pt x="747" y="1113"/>
                  </a:lnTo>
                  <a:lnTo>
                    <a:pt x="772" y="1132"/>
                  </a:lnTo>
                  <a:lnTo>
                    <a:pt x="801" y="1149"/>
                  </a:lnTo>
                  <a:lnTo>
                    <a:pt x="831" y="1167"/>
                  </a:lnTo>
                  <a:lnTo>
                    <a:pt x="863" y="1184"/>
                  </a:lnTo>
                  <a:lnTo>
                    <a:pt x="897" y="1200"/>
                  </a:lnTo>
                  <a:lnTo>
                    <a:pt x="934" y="1215"/>
                  </a:lnTo>
                  <a:lnTo>
                    <a:pt x="971" y="1228"/>
                  </a:lnTo>
                  <a:lnTo>
                    <a:pt x="1009" y="1240"/>
                  </a:lnTo>
                  <a:lnTo>
                    <a:pt x="1048" y="1249"/>
                  </a:lnTo>
                  <a:lnTo>
                    <a:pt x="1068" y="1253"/>
                  </a:lnTo>
                  <a:lnTo>
                    <a:pt x="1087" y="1256"/>
                  </a:lnTo>
                  <a:lnTo>
                    <a:pt x="1107" y="1258"/>
                  </a:lnTo>
                  <a:lnTo>
                    <a:pt x="1126" y="1259"/>
                  </a:lnTo>
                  <a:lnTo>
                    <a:pt x="1147" y="1260"/>
                  </a:lnTo>
                  <a:lnTo>
                    <a:pt x="1166" y="1260"/>
                  </a:lnTo>
                  <a:lnTo>
                    <a:pt x="1185" y="1258"/>
                  </a:lnTo>
                  <a:lnTo>
                    <a:pt x="1205" y="1257"/>
                  </a:lnTo>
                  <a:lnTo>
                    <a:pt x="1224" y="1254"/>
                  </a:lnTo>
                  <a:lnTo>
                    <a:pt x="1243" y="1249"/>
                  </a:lnTo>
                  <a:lnTo>
                    <a:pt x="1261" y="1244"/>
                  </a:lnTo>
                  <a:lnTo>
                    <a:pt x="1281" y="1238"/>
                  </a:lnTo>
                  <a:lnTo>
                    <a:pt x="1299" y="1230"/>
                  </a:lnTo>
                  <a:lnTo>
                    <a:pt x="1316" y="1222"/>
                  </a:lnTo>
                  <a:lnTo>
                    <a:pt x="1316" y="1222"/>
                  </a:lnTo>
                  <a:close/>
                  <a:moveTo>
                    <a:pt x="352" y="356"/>
                  </a:moveTo>
                  <a:lnTo>
                    <a:pt x="352" y="356"/>
                  </a:lnTo>
                  <a:lnTo>
                    <a:pt x="351" y="371"/>
                  </a:lnTo>
                  <a:lnTo>
                    <a:pt x="350" y="388"/>
                  </a:lnTo>
                  <a:lnTo>
                    <a:pt x="350" y="404"/>
                  </a:lnTo>
                  <a:lnTo>
                    <a:pt x="350" y="420"/>
                  </a:lnTo>
                  <a:lnTo>
                    <a:pt x="351" y="436"/>
                  </a:lnTo>
                  <a:lnTo>
                    <a:pt x="352" y="452"/>
                  </a:lnTo>
                  <a:lnTo>
                    <a:pt x="356" y="467"/>
                  </a:lnTo>
                  <a:lnTo>
                    <a:pt x="358" y="481"/>
                  </a:lnTo>
                  <a:lnTo>
                    <a:pt x="358" y="481"/>
                  </a:lnTo>
                  <a:lnTo>
                    <a:pt x="356" y="446"/>
                  </a:lnTo>
                  <a:lnTo>
                    <a:pt x="356" y="409"/>
                  </a:lnTo>
                  <a:lnTo>
                    <a:pt x="358" y="371"/>
                  </a:lnTo>
                  <a:lnTo>
                    <a:pt x="362" y="335"/>
                  </a:lnTo>
                  <a:lnTo>
                    <a:pt x="362" y="335"/>
                  </a:lnTo>
                  <a:lnTo>
                    <a:pt x="359" y="336"/>
                  </a:lnTo>
                  <a:lnTo>
                    <a:pt x="357" y="338"/>
                  </a:lnTo>
                  <a:lnTo>
                    <a:pt x="354" y="345"/>
                  </a:lnTo>
                  <a:lnTo>
                    <a:pt x="353" y="350"/>
                  </a:lnTo>
                  <a:lnTo>
                    <a:pt x="352" y="356"/>
                  </a:lnTo>
                  <a:lnTo>
                    <a:pt x="352" y="356"/>
                  </a:lnTo>
                  <a:close/>
                  <a:moveTo>
                    <a:pt x="1135" y="1297"/>
                  </a:moveTo>
                  <a:lnTo>
                    <a:pt x="1135" y="1297"/>
                  </a:lnTo>
                  <a:lnTo>
                    <a:pt x="1116" y="1299"/>
                  </a:lnTo>
                  <a:lnTo>
                    <a:pt x="1098" y="1300"/>
                  </a:lnTo>
                  <a:lnTo>
                    <a:pt x="1079" y="1301"/>
                  </a:lnTo>
                  <a:lnTo>
                    <a:pt x="1061" y="1300"/>
                  </a:lnTo>
                  <a:lnTo>
                    <a:pt x="1044" y="1299"/>
                  </a:lnTo>
                  <a:lnTo>
                    <a:pt x="1027" y="1297"/>
                  </a:lnTo>
                  <a:lnTo>
                    <a:pt x="1010" y="1293"/>
                  </a:lnTo>
                  <a:lnTo>
                    <a:pt x="994" y="1290"/>
                  </a:lnTo>
                  <a:lnTo>
                    <a:pt x="962" y="1282"/>
                  </a:lnTo>
                  <a:lnTo>
                    <a:pt x="929" y="1272"/>
                  </a:lnTo>
                  <a:lnTo>
                    <a:pt x="898" y="1260"/>
                  </a:lnTo>
                  <a:lnTo>
                    <a:pt x="868" y="1248"/>
                  </a:lnTo>
                  <a:lnTo>
                    <a:pt x="868" y="1248"/>
                  </a:lnTo>
                  <a:lnTo>
                    <a:pt x="853" y="1242"/>
                  </a:lnTo>
                  <a:lnTo>
                    <a:pt x="840" y="1234"/>
                  </a:lnTo>
                  <a:lnTo>
                    <a:pt x="812" y="1218"/>
                  </a:lnTo>
                  <a:lnTo>
                    <a:pt x="812" y="1218"/>
                  </a:lnTo>
                  <a:lnTo>
                    <a:pt x="795" y="1210"/>
                  </a:lnTo>
                  <a:lnTo>
                    <a:pt x="777" y="1202"/>
                  </a:lnTo>
                  <a:lnTo>
                    <a:pt x="760" y="1194"/>
                  </a:lnTo>
                  <a:lnTo>
                    <a:pt x="745" y="1184"/>
                  </a:lnTo>
                  <a:lnTo>
                    <a:pt x="745" y="1184"/>
                  </a:lnTo>
                  <a:lnTo>
                    <a:pt x="725" y="1169"/>
                  </a:lnTo>
                  <a:lnTo>
                    <a:pt x="704" y="1152"/>
                  </a:lnTo>
                  <a:lnTo>
                    <a:pt x="664" y="1116"/>
                  </a:lnTo>
                  <a:lnTo>
                    <a:pt x="664" y="1116"/>
                  </a:lnTo>
                  <a:lnTo>
                    <a:pt x="644" y="1096"/>
                  </a:lnTo>
                  <a:lnTo>
                    <a:pt x="624" y="1078"/>
                  </a:lnTo>
                  <a:lnTo>
                    <a:pt x="605" y="1059"/>
                  </a:lnTo>
                  <a:lnTo>
                    <a:pt x="587" y="1039"/>
                  </a:lnTo>
                  <a:lnTo>
                    <a:pt x="587" y="1039"/>
                  </a:lnTo>
                  <a:lnTo>
                    <a:pt x="570" y="1018"/>
                  </a:lnTo>
                  <a:lnTo>
                    <a:pt x="553" y="997"/>
                  </a:lnTo>
                  <a:lnTo>
                    <a:pt x="535" y="974"/>
                  </a:lnTo>
                  <a:lnTo>
                    <a:pt x="519" y="952"/>
                  </a:lnTo>
                  <a:lnTo>
                    <a:pt x="489" y="907"/>
                  </a:lnTo>
                  <a:lnTo>
                    <a:pt x="459" y="861"/>
                  </a:lnTo>
                  <a:lnTo>
                    <a:pt x="459" y="861"/>
                  </a:lnTo>
                  <a:lnTo>
                    <a:pt x="454" y="854"/>
                  </a:lnTo>
                  <a:lnTo>
                    <a:pt x="448" y="849"/>
                  </a:lnTo>
                  <a:lnTo>
                    <a:pt x="442" y="843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37" y="832"/>
                  </a:lnTo>
                  <a:lnTo>
                    <a:pt x="437" y="828"/>
                  </a:lnTo>
                  <a:lnTo>
                    <a:pt x="437" y="824"/>
                  </a:lnTo>
                  <a:lnTo>
                    <a:pt x="436" y="820"/>
                  </a:lnTo>
                  <a:lnTo>
                    <a:pt x="436" y="820"/>
                  </a:lnTo>
                  <a:lnTo>
                    <a:pt x="434" y="816"/>
                  </a:lnTo>
                  <a:lnTo>
                    <a:pt x="431" y="812"/>
                  </a:lnTo>
                  <a:lnTo>
                    <a:pt x="428" y="808"/>
                  </a:lnTo>
                  <a:lnTo>
                    <a:pt x="425" y="804"/>
                  </a:lnTo>
                  <a:lnTo>
                    <a:pt x="425" y="804"/>
                  </a:lnTo>
                  <a:lnTo>
                    <a:pt x="416" y="779"/>
                  </a:lnTo>
                  <a:lnTo>
                    <a:pt x="406" y="753"/>
                  </a:lnTo>
                  <a:lnTo>
                    <a:pt x="397" y="727"/>
                  </a:lnTo>
                  <a:lnTo>
                    <a:pt x="390" y="701"/>
                  </a:lnTo>
                  <a:lnTo>
                    <a:pt x="390" y="701"/>
                  </a:lnTo>
                  <a:lnTo>
                    <a:pt x="387" y="692"/>
                  </a:lnTo>
                  <a:lnTo>
                    <a:pt x="382" y="683"/>
                  </a:lnTo>
                  <a:lnTo>
                    <a:pt x="378" y="674"/>
                  </a:lnTo>
                  <a:lnTo>
                    <a:pt x="376" y="666"/>
                  </a:lnTo>
                  <a:lnTo>
                    <a:pt x="376" y="666"/>
                  </a:lnTo>
                  <a:lnTo>
                    <a:pt x="375" y="661"/>
                  </a:lnTo>
                  <a:lnTo>
                    <a:pt x="376" y="655"/>
                  </a:lnTo>
                  <a:lnTo>
                    <a:pt x="376" y="650"/>
                  </a:lnTo>
                  <a:lnTo>
                    <a:pt x="376" y="644"/>
                  </a:lnTo>
                  <a:lnTo>
                    <a:pt x="376" y="644"/>
                  </a:lnTo>
                  <a:lnTo>
                    <a:pt x="374" y="639"/>
                  </a:lnTo>
                  <a:lnTo>
                    <a:pt x="371" y="634"/>
                  </a:lnTo>
                  <a:lnTo>
                    <a:pt x="367" y="628"/>
                  </a:lnTo>
                  <a:lnTo>
                    <a:pt x="365" y="623"/>
                  </a:lnTo>
                  <a:lnTo>
                    <a:pt x="365" y="623"/>
                  </a:lnTo>
                  <a:lnTo>
                    <a:pt x="365" y="620"/>
                  </a:lnTo>
                  <a:lnTo>
                    <a:pt x="365" y="616"/>
                  </a:lnTo>
                  <a:lnTo>
                    <a:pt x="365" y="612"/>
                  </a:lnTo>
                  <a:lnTo>
                    <a:pt x="365" y="608"/>
                  </a:lnTo>
                  <a:lnTo>
                    <a:pt x="365" y="608"/>
                  </a:lnTo>
                  <a:lnTo>
                    <a:pt x="358" y="578"/>
                  </a:lnTo>
                  <a:lnTo>
                    <a:pt x="350" y="547"/>
                  </a:lnTo>
                  <a:lnTo>
                    <a:pt x="345" y="515"/>
                  </a:lnTo>
                  <a:lnTo>
                    <a:pt x="339" y="483"/>
                  </a:lnTo>
                  <a:lnTo>
                    <a:pt x="336" y="450"/>
                  </a:lnTo>
                  <a:lnTo>
                    <a:pt x="335" y="416"/>
                  </a:lnTo>
                  <a:lnTo>
                    <a:pt x="335" y="384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15" y="354"/>
                  </a:lnTo>
                  <a:lnTo>
                    <a:pt x="293" y="358"/>
                  </a:lnTo>
                  <a:lnTo>
                    <a:pt x="272" y="362"/>
                  </a:lnTo>
                  <a:lnTo>
                    <a:pt x="252" y="368"/>
                  </a:lnTo>
                  <a:lnTo>
                    <a:pt x="232" y="376"/>
                  </a:lnTo>
                  <a:lnTo>
                    <a:pt x="213" y="383"/>
                  </a:lnTo>
                  <a:lnTo>
                    <a:pt x="195" y="393"/>
                  </a:lnTo>
                  <a:lnTo>
                    <a:pt x="177" y="404"/>
                  </a:lnTo>
                  <a:lnTo>
                    <a:pt x="160" y="415"/>
                  </a:lnTo>
                  <a:lnTo>
                    <a:pt x="144" y="427"/>
                  </a:lnTo>
                  <a:lnTo>
                    <a:pt x="129" y="441"/>
                  </a:lnTo>
                  <a:lnTo>
                    <a:pt x="114" y="455"/>
                  </a:lnTo>
                  <a:lnTo>
                    <a:pt x="101" y="470"/>
                  </a:lnTo>
                  <a:lnTo>
                    <a:pt x="88" y="485"/>
                  </a:lnTo>
                  <a:lnTo>
                    <a:pt x="75" y="501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2" y="536"/>
                  </a:lnTo>
                  <a:lnTo>
                    <a:pt x="59" y="556"/>
                  </a:lnTo>
                  <a:lnTo>
                    <a:pt x="50" y="594"/>
                  </a:lnTo>
                  <a:lnTo>
                    <a:pt x="46" y="613"/>
                  </a:lnTo>
                  <a:lnTo>
                    <a:pt x="43" y="633"/>
                  </a:lnTo>
                  <a:lnTo>
                    <a:pt x="41" y="651"/>
                  </a:lnTo>
                  <a:lnTo>
                    <a:pt x="40" y="669"/>
                  </a:lnTo>
                  <a:lnTo>
                    <a:pt x="40" y="669"/>
                  </a:lnTo>
                  <a:lnTo>
                    <a:pt x="41" y="697"/>
                  </a:lnTo>
                  <a:lnTo>
                    <a:pt x="43" y="724"/>
                  </a:lnTo>
                  <a:lnTo>
                    <a:pt x="48" y="769"/>
                  </a:lnTo>
                  <a:lnTo>
                    <a:pt x="48" y="769"/>
                  </a:lnTo>
                  <a:lnTo>
                    <a:pt x="53" y="792"/>
                  </a:lnTo>
                  <a:lnTo>
                    <a:pt x="58" y="815"/>
                  </a:lnTo>
                  <a:lnTo>
                    <a:pt x="64" y="837"/>
                  </a:lnTo>
                  <a:lnTo>
                    <a:pt x="73" y="859"/>
                  </a:lnTo>
                  <a:lnTo>
                    <a:pt x="81" y="880"/>
                  </a:lnTo>
                  <a:lnTo>
                    <a:pt x="91" y="900"/>
                  </a:lnTo>
                  <a:lnTo>
                    <a:pt x="109" y="941"/>
                  </a:lnTo>
                  <a:lnTo>
                    <a:pt x="109" y="941"/>
                  </a:lnTo>
                  <a:lnTo>
                    <a:pt x="122" y="960"/>
                  </a:lnTo>
                  <a:lnTo>
                    <a:pt x="136" y="979"/>
                  </a:lnTo>
                  <a:lnTo>
                    <a:pt x="151" y="996"/>
                  </a:lnTo>
                  <a:lnTo>
                    <a:pt x="167" y="1013"/>
                  </a:lnTo>
                  <a:lnTo>
                    <a:pt x="199" y="1044"/>
                  </a:lnTo>
                  <a:lnTo>
                    <a:pt x="231" y="1074"/>
                  </a:lnTo>
                  <a:lnTo>
                    <a:pt x="231" y="1074"/>
                  </a:lnTo>
                  <a:lnTo>
                    <a:pt x="237" y="1080"/>
                  </a:lnTo>
                  <a:lnTo>
                    <a:pt x="241" y="1086"/>
                  </a:lnTo>
                  <a:lnTo>
                    <a:pt x="245" y="1092"/>
                  </a:lnTo>
                  <a:lnTo>
                    <a:pt x="250" y="1097"/>
                  </a:lnTo>
                  <a:lnTo>
                    <a:pt x="250" y="1097"/>
                  </a:lnTo>
                  <a:lnTo>
                    <a:pt x="255" y="1103"/>
                  </a:lnTo>
                  <a:lnTo>
                    <a:pt x="261" y="1107"/>
                  </a:lnTo>
                  <a:lnTo>
                    <a:pt x="267" y="1111"/>
                  </a:lnTo>
                  <a:lnTo>
                    <a:pt x="273" y="1117"/>
                  </a:lnTo>
                  <a:lnTo>
                    <a:pt x="273" y="1117"/>
                  </a:lnTo>
                  <a:lnTo>
                    <a:pt x="283" y="1128"/>
                  </a:lnTo>
                  <a:lnTo>
                    <a:pt x="288" y="1134"/>
                  </a:lnTo>
                  <a:lnTo>
                    <a:pt x="292" y="1136"/>
                  </a:lnTo>
                  <a:lnTo>
                    <a:pt x="296" y="1137"/>
                  </a:lnTo>
                  <a:lnTo>
                    <a:pt x="296" y="1137"/>
                  </a:lnTo>
                  <a:lnTo>
                    <a:pt x="297" y="1139"/>
                  </a:lnTo>
                  <a:lnTo>
                    <a:pt x="298" y="1141"/>
                  </a:lnTo>
                  <a:lnTo>
                    <a:pt x="301" y="1145"/>
                  </a:lnTo>
                  <a:lnTo>
                    <a:pt x="304" y="1148"/>
                  </a:lnTo>
                  <a:lnTo>
                    <a:pt x="305" y="1150"/>
                  </a:lnTo>
                  <a:lnTo>
                    <a:pt x="306" y="1153"/>
                  </a:lnTo>
                  <a:lnTo>
                    <a:pt x="306" y="1153"/>
                  </a:lnTo>
                  <a:lnTo>
                    <a:pt x="321" y="1163"/>
                  </a:lnTo>
                  <a:lnTo>
                    <a:pt x="336" y="1172"/>
                  </a:lnTo>
                  <a:lnTo>
                    <a:pt x="367" y="1192"/>
                  </a:lnTo>
                  <a:lnTo>
                    <a:pt x="367" y="1192"/>
                  </a:lnTo>
                  <a:lnTo>
                    <a:pt x="383" y="1203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10" y="1219"/>
                  </a:lnTo>
                  <a:lnTo>
                    <a:pt x="420" y="1224"/>
                  </a:lnTo>
                  <a:lnTo>
                    <a:pt x="431" y="1228"/>
                  </a:lnTo>
                  <a:lnTo>
                    <a:pt x="440" y="1232"/>
                  </a:lnTo>
                  <a:lnTo>
                    <a:pt x="440" y="1232"/>
                  </a:lnTo>
                  <a:lnTo>
                    <a:pt x="457" y="1243"/>
                  </a:lnTo>
                  <a:lnTo>
                    <a:pt x="474" y="1254"/>
                  </a:lnTo>
                  <a:lnTo>
                    <a:pt x="509" y="1275"/>
                  </a:lnTo>
                  <a:lnTo>
                    <a:pt x="509" y="1275"/>
                  </a:lnTo>
                  <a:lnTo>
                    <a:pt x="518" y="1281"/>
                  </a:lnTo>
                  <a:lnTo>
                    <a:pt x="528" y="1285"/>
                  </a:lnTo>
                  <a:lnTo>
                    <a:pt x="547" y="1292"/>
                  </a:lnTo>
                  <a:lnTo>
                    <a:pt x="565" y="1299"/>
                  </a:lnTo>
                  <a:lnTo>
                    <a:pt x="586" y="1305"/>
                  </a:lnTo>
                  <a:lnTo>
                    <a:pt x="586" y="1305"/>
                  </a:lnTo>
                  <a:lnTo>
                    <a:pt x="599" y="1312"/>
                  </a:lnTo>
                  <a:lnTo>
                    <a:pt x="610" y="1318"/>
                  </a:lnTo>
                  <a:lnTo>
                    <a:pt x="623" y="1324"/>
                  </a:lnTo>
                  <a:lnTo>
                    <a:pt x="635" y="1329"/>
                  </a:lnTo>
                  <a:lnTo>
                    <a:pt x="635" y="1329"/>
                  </a:lnTo>
                  <a:lnTo>
                    <a:pt x="640" y="1330"/>
                  </a:lnTo>
                  <a:lnTo>
                    <a:pt x="646" y="1330"/>
                  </a:lnTo>
                  <a:lnTo>
                    <a:pt x="651" y="1330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69" y="1335"/>
                  </a:lnTo>
                  <a:lnTo>
                    <a:pt x="682" y="1340"/>
                  </a:lnTo>
                  <a:lnTo>
                    <a:pt x="694" y="1346"/>
                  </a:lnTo>
                  <a:lnTo>
                    <a:pt x="707" y="1350"/>
                  </a:lnTo>
                  <a:lnTo>
                    <a:pt x="707" y="1350"/>
                  </a:lnTo>
                  <a:lnTo>
                    <a:pt x="722" y="1353"/>
                  </a:lnTo>
                  <a:lnTo>
                    <a:pt x="738" y="1355"/>
                  </a:lnTo>
                  <a:lnTo>
                    <a:pt x="756" y="1358"/>
                  </a:lnTo>
                  <a:lnTo>
                    <a:pt x="772" y="1359"/>
                  </a:lnTo>
                  <a:lnTo>
                    <a:pt x="772" y="1359"/>
                  </a:lnTo>
                  <a:lnTo>
                    <a:pt x="776" y="1359"/>
                  </a:lnTo>
                  <a:lnTo>
                    <a:pt x="782" y="1358"/>
                  </a:lnTo>
                  <a:lnTo>
                    <a:pt x="786" y="1355"/>
                  </a:lnTo>
                  <a:lnTo>
                    <a:pt x="790" y="1355"/>
                  </a:lnTo>
                  <a:lnTo>
                    <a:pt x="790" y="1355"/>
                  </a:lnTo>
                  <a:lnTo>
                    <a:pt x="800" y="1357"/>
                  </a:lnTo>
                  <a:lnTo>
                    <a:pt x="810" y="1358"/>
                  </a:lnTo>
                  <a:lnTo>
                    <a:pt x="829" y="1362"/>
                  </a:lnTo>
                  <a:lnTo>
                    <a:pt x="849" y="1366"/>
                  </a:lnTo>
                  <a:lnTo>
                    <a:pt x="859" y="1367"/>
                  </a:lnTo>
                  <a:lnTo>
                    <a:pt x="868" y="1367"/>
                  </a:lnTo>
                  <a:lnTo>
                    <a:pt x="868" y="1367"/>
                  </a:lnTo>
                  <a:lnTo>
                    <a:pt x="921" y="1367"/>
                  </a:lnTo>
                  <a:lnTo>
                    <a:pt x="948" y="1366"/>
                  </a:lnTo>
                  <a:lnTo>
                    <a:pt x="973" y="1364"/>
                  </a:lnTo>
                  <a:lnTo>
                    <a:pt x="973" y="1364"/>
                  </a:lnTo>
                  <a:lnTo>
                    <a:pt x="988" y="1362"/>
                  </a:lnTo>
                  <a:lnTo>
                    <a:pt x="1004" y="1359"/>
                  </a:lnTo>
                  <a:lnTo>
                    <a:pt x="1018" y="1355"/>
                  </a:lnTo>
                  <a:lnTo>
                    <a:pt x="1030" y="1353"/>
                  </a:lnTo>
                  <a:lnTo>
                    <a:pt x="1030" y="1353"/>
                  </a:lnTo>
                  <a:lnTo>
                    <a:pt x="1042" y="1352"/>
                  </a:lnTo>
                  <a:lnTo>
                    <a:pt x="1054" y="1349"/>
                  </a:lnTo>
                  <a:lnTo>
                    <a:pt x="1075" y="1344"/>
                  </a:lnTo>
                  <a:lnTo>
                    <a:pt x="1095" y="1336"/>
                  </a:lnTo>
                  <a:lnTo>
                    <a:pt x="1116" y="1331"/>
                  </a:lnTo>
                  <a:lnTo>
                    <a:pt x="1116" y="1331"/>
                  </a:lnTo>
                  <a:lnTo>
                    <a:pt x="1147" y="1321"/>
                  </a:lnTo>
                  <a:lnTo>
                    <a:pt x="1161" y="1316"/>
                  </a:lnTo>
                  <a:lnTo>
                    <a:pt x="1175" y="1309"/>
                  </a:lnTo>
                  <a:lnTo>
                    <a:pt x="1187" y="1304"/>
                  </a:lnTo>
                  <a:lnTo>
                    <a:pt x="1200" y="1297"/>
                  </a:lnTo>
                  <a:lnTo>
                    <a:pt x="1211" y="1289"/>
                  </a:lnTo>
                  <a:lnTo>
                    <a:pt x="1222" y="1281"/>
                  </a:lnTo>
                  <a:lnTo>
                    <a:pt x="1222" y="1281"/>
                  </a:lnTo>
                  <a:lnTo>
                    <a:pt x="1213" y="1285"/>
                  </a:lnTo>
                  <a:lnTo>
                    <a:pt x="1202" y="1287"/>
                  </a:lnTo>
                  <a:lnTo>
                    <a:pt x="1193" y="1289"/>
                  </a:lnTo>
                  <a:lnTo>
                    <a:pt x="1182" y="1291"/>
                  </a:lnTo>
                  <a:lnTo>
                    <a:pt x="1159" y="1293"/>
                  </a:lnTo>
                  <a:lnTo>
                    <a:pt x="1135" y="1297"/>
                  </a:lnTo>
                  <a:lnTo>
                    <a:pt x="1135" y="1297"/>
                  </a:lnTo>
                  <a:close/>
                  <a:moveTo>
                    <a:pt x="358" y="499"/>
                  </a:moveTo>
                  <a:lnTo>
                    <a:pt x="358" y="499"/>
                  </a:lnTo>
                  <a:lnTo>
                    <a:pt x="360" y="498"/>
                  </a:lnTo>
                  <a:lnTo>
                    <a:pt x="361" y="497"/>
                  </a:lnTo>
                  <a:lnTo>
                    <a:pt x="362" y="495"/>
                  </a:lnTo>
                  <a:lnTo>
                    <a:pt x="362" y="491"/>
                  </a:lnTo>
                  <a:lnTo>
                    <a:pt x="360" y="487"/>
                  </a:lnTo>
                  <a:lnTo>
                    <a:pt x="359" y="485"/>
                  </a:lnTo>
                  <a:lnTo>
                    <a:pt x="358" y="484"/>
                  </a:lnTo>
                  <a:lnTo>
                    <a:pt x="358" y="484"/>
                  </a:lnTo>
                  <a:lnTo>
                    <a:pt x="359" y="491"/>
                  </a:lnTo>
                  <a:lnTo>
                    <a:pt x="358" y="499"/>
                  </a:lnTo>
                  <a:lnTo>
                    <a:pt x="358" y="499"/>
                  </a:lnTo>
                  <a:close/>
                  <a:moveTo>
                    <a:pt x="363" y="535"/>
                  </a:moveTo>
                  <a:lnTo>
                    <a:pt x="363" y="535"/>
                  </a:lnTo>
                  <a:lnTo>
                    <a:pt x="368" y="562"/>
                  </a:lnTo>
                  <a:lnTo>
                    <a:pt x="375" y="589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94" y="661"/>
                  </a:lnTo>
                  <a:lnTo>
                    <a:pt x="401" y="680"/>
                  </a:lnTo>
                  <a:lnTo>
                    <a:pt x="407" y="698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26" y="759"/>
                  </a:lnTo>
                  <a:lnTo>
                    <a:pt x="433" y="778"/>
                  </a:lnTo>
                  <a:lnTo>
                    <a:pt x="440" y="797"/>
                  </a:lnTo>
                  <a:lnTo>
                    <a:pt x="440" y="797"/>
                  </a:lnTo>
                  <a:lnTo>
                    <a:pt x="451" y="821"/>
                  </a:lnTo>
                  <a:lnTo>
                    <a:pt x="463" y="845"/>
                  </a:lnTo>
                  <a:lnTo>
                    <a:pt x="475" y="867"/>
                  </a:lnTo>
                  <a:lnTo>
                    <a:pt x="489" y="888"/>
                  </a:lnTo>
                  <a:lnTo>
                    <a:pt x="489" y="888"/>
                  </a:lnTo>
                  <a:lnTo>
                    <a:pt x="529" y="943"/>
                  </a:lnTo>
                  <a:lnTo>
                    <a:pt x="549" y="970"/>
                  </a:lnTo>
                  <a:lnTo>
                    <a:pt x="570" y="997"/>
                  </a:lnTo>
                  <a:lnTo>
                    <a:pt x="591" y="1022"/>
                  </a:lnTo>
                  <a:lnTo>
                    <a:pt x="613" y="1047"/>
                  </a:lnTo>
                  <a:lnTo>
                    <a:pt x="636" y="1071"/>
                  </a:lnTo>
                  <a:lnTo>
                    <a:pt x="660" y="1094"/>
                  </a:lnTo>
                  <a:lnTo>
                    <a:pt x="660" y="1094"/>
                  </a:lnTo>
                  <a:lnTo>
                    <a:pt x="680" y="1112"/>
                  </a:lnTo>
                  <a:lnTo>
                    <a:pt x="700" y="1130"/>
                  </a:lnTo>
                  <a:lnTo>
                    <a:pt x="721" y="1146"/>
                  </a:lnTo>
                  <a:lnTo>
                    <a:pt x="742" y="1162"/>
                  </a:lnTo>
                  <a:lnTo>
                    <a:pt x="763" y="1177"/>
                  </a:lnTo>
                  <a:lnTo>
                    <a:pt x="786" y="1191"/>
                  </a:lnTo>
                  <a:lnTo>
                    <a:pt x="810" y="1203"/>
                  </a:lnTo>
                  <a:lnTo>
                    <a:pt x="834" y="1216"/>
                  </a:lnTo>
                  <a:lnTo>
                    <a:pt x="834" y="1216"/>
                  </a:lnTo>
                  <a:lnTo>
                    <a:pt x="862" y="1230"/>
                  </a:lnTo>
                  <a:lnTo>
                    <a:pt x="891" y="1243"/>
                  </a:lnTo>
                  <a:lnTo>
                    <a:pt x="920" y="1254"/>
                  </a:lnTo>
                  <a:lnTo>
                    <a:pt x="935" y="1259"/>
                  </a:lnTo>
                  <a:lnTo>
                    <a:pt x="950" y="1262"/>
                  </a:lnTo>
                  <a:lnTo>
                    <a:pt x="950" y="1262"/>
                  </a:lnTo>
                  <a:lnTo>
                    <a:pt x="977" y="1270"/>
                  </a:lnTo>
                  <a:lnTo>
                    <a:pt x="1002" y="1275"/>
                  </a:lnTo>
                  <a:lnTo>
                    <a:pt x="1028" y="1279"/>
                  </a:lnTo>
                  <a:lnTo>
                    <a:pt x="1054" y="1283"/>
                  </a:lnTo>
                  <a:lnTo>
                    <a:pt x="1079" y="1285"/>
                  </a:lnTo>
                  <a:lnTo>
                    <a:pt x="1106" y="1285"/>
                  </a:lnTo>
                  <a:lnTo>
                    <a:pt x="1132" y="1282"/>
                  </a:lnTo>
                  <a:lnTo>
                    <a:pt x="1158" y="1277"/>
                  </a:lnTo>
                  <a:lnTo>
                    <a:pt x="1158" y="1277"/>
                  </a:lnTo>
                  <a:lnTo>
                    <a:pt x="1138" y="1275"/>
                  </a:lnTo>
                  <a:lnTo>
                    <a:pt x="1120" y="1273"/>
                  </a:lnTo>
                  <a:lnTo>
                    <a:pt x="1084" y="1268"/>
                  </a:lnTo>
                  <a:lnTo>
                    <a:pt x="1084" y="1268"/>
                  </a:lnTo>
                  <a:lnTo>
                    <a:pt x="1048" y="1263"/>
                  </a:lnTo>
                  <a:lnTo>
                    <a:pt x="1012" y="1258"/>
                  </a:lnTo>
                  <a:lnTo>
                    <a:pt x="994" y="1255"/>
                  </a:lnTo>
                  <a:lnTo>
                    <a:pt x="975" y="1249"/>
                  </a:lnTo>
                  <a:lnTo>
                    <a:pt x="956" y="1244"/>
                  </a:lnTo>
                  <a:lnTo>
                    <a:pt x="937" y="1238"/>
                  </a:lnTo>
                  <a:lnTo>
                    <a:pt x="937" y="1238"/>
                  </a:lnTo>
                  <a:lnTo>
                    <a:pt x="913" y="1228"/>
                  </a:lnTo>
                  <a:lnTo>
                    <a:pt x="891" y="1216"/>
                  </a:lnTo>
                  <a:lnTo>
                    <a:pt x="845" y="1192"/>
                  </a:lnTo>
                  <a:lnTo>
                    <a:pt x="845" y="1192"/>
                  </a:lnTo>
                  <a:lnTo>
                    <a:pt x="813" y="1172"/>
                  </a:lnTo>
                  <a:lnTo>
                    <a:pt x="781" y="1152"/>
                  </a:lnTo>
                  <a:lnTo>
                    <a:pt x="750" y="1131"/>
                  </a:lnTo>
                  <a:lnTo>
                    <a:pt x="721" y="1107"/>
                  </a:lnTo>
                  <a:lnTo>
                    <a:pt x="692" y="1083"/>
                  </a:lnTo>
                  <a:lnTo>
                    <a:pt x="665" y="1059"/>
                  </a:lnTo>
                  <a:lnTo>
                    <a:pt x="638" y="1033"/>
                  </a:lnTo>
                  <a:lnTo>
                    <a:pt x="614" y="1006"/>
                  </a:lnTo>
                  <a:lnTo>
                    <a:pt x="614" y="1006"/>
                  </a:lnTo>
                  <a:lnTo>
                    <a:pt x="581" y="971"/>
                  </a:lnTo>
                  <a:lnTo>
                    <a:pt x="566" y="953"/>
                  </a:lnTo>
                  <a:lnTo>
                    <a:pt x="551" y="934"/>
                  </a:lnTo>
                  <a:lnTo>
                    <a:pt x="551" y="934"/>
                  </a:lnTo>
                  <a:lnTo>
                    <a:pt x="530" y="903"/>
                  </a:lnTo>
                  <a:lnTo>
                    <a:pt x="510" y="870"/>
                  </a:lnTo>
                  <a:lnTo>
                    <a:pt x="490" y="837"/>
                  </a:lnTo>
                  <a:lnTo>
                    <a:pt x="471" y="804"/>
                  </a:lnTo>
                  <a:lnTo>
                    <a:pt x="454" y="770"/>
                  </a:lnTo>
                  <a:lnTo>
                    <a:pt x="437" y="734"/>
                  </a:lnTo>
                  <a:lnTo>
                    <a:pt x="420" y="699"/>
                  </a:lnTo>
                  <a:lnTo>
                    <a:pt x="404" y="664"/>
                  </a:lnTo>
                  <a:lnTo>
                    <a:pt x="404" y="664"/>
                  </a:lnTo>
                  <a:lnTo>
                    <a:pt x="397" y="643"/>
                  </a:lnTo>
                  <a:lnTo>
                    <a:pt x="391" y="623"/>
                  </a:lnTo>
                  <a:lnTo>
                    <a:pt x="381" y="583"/>
                  </a:lnTo>
                  <a:lnTo>
                    <a:pt x="372" y="546"/>
                  </a:lnTo>
                  <a:lnTo>
                    <a:pt x="367" y="528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24"/>
                  </a:lnTo>
                  <a:lnTo>
                    <a:pt x="363" y="535"/>
                  </a:lnTo>
                  <a:lnTo>
                    <a:pt x="363" y="535"/>
                  </a:lnTo>
                  <a:close/>
                  <a:moveTo>
                    <a:pt x="34" y="589"/>
                  </a:moveTo>
                  <a:lnTo>
                    <a:pt x="34" y="589"/>
                  </a:lnTo>
                  <a:lnTo>
                    <a:pt x="36" y="589"/>
                  </a:lnTo>
                  <a:lnTo>
                    <a:pt x="38" y="588"/>
                  </a:lnTo>
                  <a:lnTo>
                    <a:pt x="39" y="583"/>
                  </a:lnTo>
                  <a:lnTo>
                    <a:pt x="39" y="579"/>
                  </a:lnTo>
                  <a:lnTo>
                    <a:pt x="38" y="577"/>
                  </a:lnTo>
                  <a:lnTo>
                    <a:pt x="38" y="577"/>
                  </a:lnTo>
                  <a:lnTo>
                    <a:pt x="35" y="582"/>
                  </a:lnTo>
                  <a:lnTo>
                    <a:pt x="34" y="589"/>
                  </a:lnTo>
                  <a:lnTo>
                    <a:pt x="34" y="589"/>
                  </a:lnTo>
                  <a:close/>
                  <a:moveTo>
                    <a:pt x="20" y="713"/>
                  </a:moveTo>
                  <a:lnTo>
                    <a:pt x="20" y="713"/>
                  </a:lnTo>
                  <a:lnTo>
                    <a:pt x="19" y="717"/>
                  </a:lnTo>
                  <a:lnTo>
                    <a:pt x="17" y="719"/>
                  </a:lnTo>
                  <a:lnTo>
                    <a:pt x="16" y="723"/>
                  </a:lnTo>
                  <a:lnTo>
                    <a:pt x="15" y="726"/>
                  </a:lnTo>
                  <a:lnTo>
                    <a:pt x="15" y="726"/>
                  </a:lnTo>
                  <a:lnTo>
                    <a:pt x="14" y="734"/>
                  </a:lnTo>
                  <a:lnTo>
                    <a:pt x="15" y="742"/>
                  </a:lnTo>
                  <a:lnTo>
                    <a:pt x="17" y="758"/>
                  </a:lnTo>
                  <a:lnTo>
                    <a:pt x="21" y="773"/>
                  </a:lnTo>
                  <a:lnTo>
                    <a:pt x="26" y="788"/>
                  </a:lnTo>
                  <a:lnTo>
                    <a:pt x="26" y="788"/>
                  </a:lnTo>
                  <a:lnTo>
                    <a:pt x="26" y="789"/>
                  </a:lnTo>
                  <a:lnTo>
                    <a:pt x="25" y="790"/>
                  </a:lnTo>
                  <a:lnTo>
                    <a:pt x="24" y="789"/>
                  </a:lnTo>
                  <a:lnTo>
                    <a:pt x="21" y="789"/>
                  </a:lnTo>
                  <a:lnTo>
                    <a:pt x="21" y="791"/>
                  </a:lnTo>
                  <a:lnTo>
                    <a:pt x="21" y="791"/>
                  </a:lnTo>
                  <a:lnTo>
                    <a:pt x="30" y="820"/>
                  </a:lnTo>
                  <a:lnTo>
                    <a:pt x="38" y="847"/>
                  </a:lnTo>
                  <a:lnTo>
                    <a:pt x="46" y="871"/>
                  </a:lnTo>
                  <a:lnTo>
                    <a:pt x="56" y="895"/>
                  </a:lnTo>
                  <a:lnTo>
                    <a:pt x="65" y="918"/>
                  </a:lnTo>
                  <a:lnTo>
                    <a:pt x="77" y="940"/>
                  </a:lnTo>
                  <a:lnTo>
                    <a:pt x="90" y="961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6" y="985"/>
                  </a:lnTo>
                  <a:lnTo>
                    <a:pt x="109" y="986"/>
                  </a:lnTo>
                  <a:lnTo>
                    <a:pt x="113" y="987"/>
                  </a:lnTo>
                  <a:lnTo>
                    <a:pt x="115" y="989"/>
                  </a:lnTo>
                  <a:lnTo>
                    <a:pt x="115" y="989"/>
                  </a:lnTo>
                  <a:lnTo>
                    <a:pt x="118" y="998"/>
                  </a:lnTo>
                  <a:lnTo>
                    <a:pt x="123" y="1006"/>
                  </a:lnTo>
                  <a:lnTo>
                    <a:pt x="129" y="1013"/>
                  </a:lnTo>
                  <a:lnTo>
                    <a:pt x="136" y="1019"/>
                  </a:lnTo>
                  <a:lnTo>
                    <a:pt x="136" y="1019"/>
                  </a:lnTo>
                  <a:lnTo>
                    <a:pt x="136" y="1024"/>
                  </a:lnTo>
                  <a:lnTo>
                    <a:pt x="135" y="1026"/>
                  </a:lnTo>
                  <a:lnTo>
                    <a:pt x="135" y="1028"/>
                  </a:lnTo>
                  <a:lnTo>
                    <a:pt x="136" y="1030"/>
                  </a:lnTo>
                  <a:lnTo>
                    <a:pt x="136" y="1030"/>
                  </a:lnTo>
                  <a:lnTo>
                    <a:pt x="153" y="1050"/>
                  </a:lnTo>
                  <a:lnTo>
                    <a:pt x="171" y="1070"/>
                  </a:lnTo>
                  <a:lnTo>
                    <a:pt x="191" y="1089"/>
                  </a:lnTo>
                  <a:lnTo>
                    <a:pt x="210" y="1106"/>
                  </a:lnTo>
                  <a:lnTo>
                    <a:pt x="210" y="1106"/>
                  </a:lnTo>
                  <a:lnTo>
                    <a:pt x="220" y="1118"/>
                  </a:lnTo>
                  <a:lnTo>
                    <a:pt x="229" y="1128"/>
                  </a:lnTo>
                  <a:lnTo>
                    <a:pt x="239" y="1138"/>
                  </a:lnTo>
                  <a:lnTo>
                    <a:pt x="250" y="1148"/>
                  </a:lnTo>
                  <a:lnTo>
                    <a:pt x="260" y="1157"/>
                  </a:lnTo>
                  <a:lnTo>
                    <a:pt x="272" y="1166"/>
                  </a:lnTo>
                  <a:lnTo>
                    <a:pt x="285" y="1173"/>
                  </a:lnTo>
                  <a:lnTo>
                    <a:pt x="298" y="1181"/>
                  </a:lnTo>
                  <a:lnTo>
                    <a:pt x="298" y="1181"/>
                  </a:lnTo>
                  <a:lnTo>
                    <a:pt x="300" y="1185"/>
                  </a:lnTo>
                  <a:lnTo>
                    <a:pt x="302" y="1189"/>
                  </a:lnTo>
                  <a:lnTo>
                    <a:pt x="310" y="1195"/>
                  </a:lnTo>
                  <a:lnTo>
                    <a:pt x="317" y="1200"/>
                  </a:lnTo>
                  <a:lnTo>
                    <a:pt x="326" y="1204"/>
                  </a:lnTo>
                  <a:lnTo>
                    <a:pt x="334" y="1209"/>
                  </a:lnTo>
                  <a:lnTo>
                    <a:pt x="342" y="1214"/>
                  </a:lnTo>
                  <a:lnTo>
                    <a:pt x="349" y="1219"/>
                  </a:lnTo>
                  <a:lnTo>
                    <a:pt x="352" y="1224"/>
                  </a:lnTo>
                  <a:lnTo>
                    <a:pt x="354" y="1227"/>
                  </a:lnTo>
                  <a:lnTo>
                    <a:pt x="354" y="1227"/>
                  </a:lnTo>
                  <a:lnTo>
                    <a:pt x="378" y="1240"/>
                  </a:lnTo>
                  <a:lnTo>
                    <a:pt x="401" y="1253"/>
                  </a:lnTo>
                  <a:lnTo>
                    <a:pt x="422" y="1267"/>
                  </a:lnTo>
                  <a:lnTo>
                    <a:pt x="445" y="1278"/>
                  </a:lnTo>
                  <a:lnTo>
                    <a:pt x="445" y="1278"/>
                  </a:lnTo>
                  <a:lnTo>
                    <a:pt x="497" y="1304"/>
                  </a:lnTo>
                  <a:lnTo>
                    <a:pt x="550" y="1329"/>
                  </a:lnTo>
                  <a:lnTo>
                    <a:pt x="550" y="1329"/>
                  </a:lnTo>
                  <a:lnTo>
                    <a:pt x="588" y="1345"/>
                  </a:lnTo>
                  <a:lnTo>
                    <a:pt x="607" y="1352"/>
                  </a:lnTo>
                  <a:lnTo>
                    <a:pt x="626" y="1359"/>
                  </a:lnTo>
                  <a:lnTo>
                    <a:pt x="626" y="1359"/>
                  </a:lnTo>
                  <a:lnTo>
                    <a:pt x="649" y="1365"/>
                  </a:lnTo>
                  <a:lnTo>
                    <a:pt x="671" y="1372"/>
                  </a:lnTo>
                  <a:lnTo>
                    <a:pt x="695" y="1376"/>
                  </a:lnTo>
                  <a:lnTo>
                    <a:pt x="717" y="1381"/>
                  </a:lnTo>
                  <a:lnTo>
                    <a:pt x="741" y="1384"/>
                  </a:lnTo>
                  <a:lnTo>
                    <a:pt x="765" y="1388"/>
                  </a:lnTo>
                  <a:lnTo>
                    <a:pt x="813" y="1393"/>
                  </a:lnTo>
                  <a:lnTo>
                    <a:pt x="860" y="1395"/>
                  </a:lnTo>
                  <a:lnTo>
                    <a:pt x="908" y="1395"/>
                  </a:lnTo>
                  <a:lnTo>
                    <a:pt x="955" y="1392"/>
                  </a:lnTo>
                  <a:lnTo>
                    <a:pt x="1001" y="1388"/>
                  </a:lnTo>
                  <a:lnTo>
                    <a:pt x="1001" y="1388"/>
                  </a:lnTo>
                  <a:lnTo>
                    <a:pt x="1029" y="1383"/>
                  </a:lnTo>
                  <a:lnTo>
                    <a:pt x="1056" y="1378"/>
                  </a:lnTo>
                  <a:lnTo>
                    <a:pt x="1083" y="1372"/>
                  </a:lnTo>
                  <a:lnTo>
                    <a:pt x="1108" y="1364"/>
                  </a:lnTo>
                  <a:lnTo>
                    <a:pt x="1134" y="1355"/>
                  </a:lnTo>
                  <a:lnTo>
                    <a:pt x="1159" y="1346"/>
                  </a:lnTo>
                  <a:lnTo>
                    <a:pt x="1183" y="1335"/>
                  </a:lnTo>
                  <a:lnTo>
                    <a:pt x="1206" y="1323"/>
                  </a:lnTo>
                  <a:lnTo>
                    <a:pt x="1206" y="1323"/>
                  </a:lnTo>
                  <a:lnTo>
                    <a:pt x="1209" y="1318"/>
                  </a:lnTo>
                  <a:lnTo>
                    <a:pt x="1211" y="1316"/>
                  </a:lnTo>
                  <a:lnTo>
                    <a:pt x="1213" y="1315"/>
                  </a:lnTo>
                  <a:lnTo>
                    <a:pt x="1213" y="1315"/>
                  </a:lnTo>
                  <a:lnTo>
                    <a:pt x="1216" y="1313"/>
                  </a:lnTo>
                  <a:lnTo>
                    <a:pt x="1222" y="1310"/>
                  </a:lnTo>
                  <a:lnTo>
                    <a:pt x="1226" y="1309"/>
                  </a:lnTo>
                  <a:lnTo>
                    <a:pt x="1230" y="1307"/>
                  </a:lnTo>
                  <a:lnTo>
                    <a:pt x="1230" y="1307"/>
                  </a:lnTo>
                  <a:lnTo>
                    <a:pt x="1236" y="1304"/>
                  </a:lnTo>
                  <a:lnTo>
                    <a:pt x="1240" y="1299"/>
                  </a:lnTo>
                  <a:lnTo>
                    <a:pt x="1251" y="1288"/>
                  </a:lnTo>
                  <a:lnTo>
                    <a:pt x="1254" y="1282"/>
                  </a:lnTo>
                  <a:lnTo>
                    <a:pt x="1257" y="1276"/>
                  </a:lnTo>
                  <a:lnTo>
                    <a:pt x="1259" y="1272"/>
                  </a:lnTo>
                  <a:lnTo>
                    <a:pt x="1259" y="1268"/>
                  </a:lnTo>
                  <a:lnTo>
                    <a:pt x="1259" y="1268"/>
                  </a:lnTo>
                  <a:lnTo>
                    <a:pt x="1254" y="1276"/>
                  </a:lnTo>
                  <a:lnTo>
                    <a:pt x="1247" y="1283"/>
                  </a:lnTo>
                  <a:lnTo>
                    <a:pt x="1241" y="1289"/>
                  </a:lnTo>
                  <a:lnTo>
                    <a:pt x="1232" y="1294"/>
                  </a:lnTo>
                  <a:lnTo>
                    <a:pt x="1217" y="1304"/>
                  </a:lnTo>
                  <a:lnTo>
                    <a:pt x="1209" y="1310"/>
                  </a:lnTo>
                  <a:lnTo>
                    <a:pt x="1202" y="1316"/>
                  </a:lnTo>
                  <a:lnTo>
                    <a:pt x="1202" y="1316"/>
                  </a:lnTo>
                  <a:lnTo>
                    <a:pt x="1196" y="1318"/>
                  </a:lnTo>
                  <a:lnTo>
                    <a:pt x="1190" y="1319"/>
                  </a:lnTo>
                  <a:lnTo>
                    <a:pt x="1180" y="1324"/>
                  </a:lnTo>
                  <a:lnTo>
                    <a:pt x="1170" y="1330"/>
                  </a:lnTo>
                  <a:lnTo>
                    <a:pt x="1162" y="1334"/>
                  </a:lnTo>
                  <a:lnTo>
                    <a:pt x="1162" y="1334"/>
                  </a:lnTo>
                  <a:lnTo>
                    <a:pt x="1136" y="1343"/>
                  </a:lnTo>
                  <a:lnTo>
                    <a:pt x="1116" y="1350"/>
                  </a:lnTo>
                  <a:lnTo>
                    <a:pt x="1116" y="1350"/>
                  </a:lnTo>
                  <a:lnTo>
                    <a:pt x="1096" y="1357"/>
                  </a:lnTo>
                  <a:lnTo>
                    <a:pt x="1077" y="1361"/>
                  </a:lnTo>
                  <a:lnTo>
                    <a:pt x="1058" y="1365"/>
                  </a:lnTo>
                  <a:lnTo>
                    <a:pt x="1039" y="1368"/>
                  </a:lnTo>
                  <a:lnTo>
                    <a:pt x="999" y="1375"/>
                  </a:lnTo>
                  <a:lnTo>
                    <a:pt x="958" y="1382"/>
                  </a:lnTo>
                  <a:lnTo>
                    <a:pt x="958" y="1382"/>
                  </a:lnTo>
                  <a:lnTo>
                    <a:pt x="948" y="1380"/>
                  </a:lnTo>
                  <a:lnTo>
                    <a:pt x="936" y="1380"/>
                  </a:lnTo>
                  <a:lnTo>
                    <a:pt x="923" y="1381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855" y="1381"/>
                  </a:lnTo>
                  <a:lnTo>
                    <a:pt x="798" y="1377"/>
                  </a:lnTo>
                  <a:lnTo>
                    <a:pt x="770" y="1374"/>
                  </a:lnTo>
                  <a:lnTo>
                    <a:pt x="742" y="1369"/>
                  </a:lnTo>
                  <a:lnTo>
                    <a:pt x="714" y="1364"/>
                  </a:lnTo>
                  <a:lnTo>
                    <a:pt x="686" y="1357"/>
                  </a:lnTo>
                  <a:lnTo>
                    <a:pt x="686" y="1357"/>
                  </a:lnTo>
                  <a:lnTo>
                    <a:pt x="660" y="1350"/>
                  </a:lnTo>
                  <a:lnTo>
                    <a:pt x="631" y="1342"/>
                  </a:lnTo>
                  <a:lnTo>
                    <a:pt x="600" y="1331"/>
                  </a:lnTo>
                  <a:lnTo>
                    <a:pt x="584" y="1323"/>
                  </a:lnTo>
                  <a:lnTo>
                    <a:pt x="568" y="1316"/>
                  </a:lnTo>
                  <a:lnTo>
                    <a:pt x="568" y="1316"/>
                  </a:lnTo>
                  <a:lnTo>
                    <a:pt x="564" y="1315"/>
                  </a:lnTo>
                  <a:lnTo>
                    <a:pt x="562" y="1316"/>
                  </a:lnTo>
                  <a:lnTo>
                    <a:pt x="559" y="1316"/>
                  </a:lnTo>
                  <a:lnTo>
                    <a:pt x="556" y="1316"/>
                  </a:lnTo>
                  <a:lnTo>
                    <a:pt x="556" y="1316"/>
                  </a:lnTo>
                  <a:lnTo>
                    <a:pt x="524" y="1299"/>
                  </a:lnTo>
                  <a:lnTo>
                    <a:pt x="494" y="1282"/>
                  </a:lnTo>
                  <a:lnTo>
                    <a:pt x="463" y="1263"/>
                  </a:lnTo>
                  <a:lnTo>
                    <a:pt x="431" y="1247"/>
                  </a:lnTo>
                  <a:lnTo>
                    <a:pt x="431" y="1247"/>
                  </a:lnTo>
                  <a:lnTo>
                    <a:pt x="408" y="1236"/>
                  </a:lnTo>
                  <a:lnTo>
                    <a:pt x="387" y="1223"/>
                  </a:lnTo>
                  <a:lnTo>
                    <a:pt x="365" y="1210"/>
                  </a:lnTo>
                  <a:lnTo>
                    <a:pt x="345" y="1197"/>
                  </a:lnTo>
                  <a:lnTo>
                    <a:pt x="326" y="1182"/>
                  </a:lnTo>
                  <a:lnTo>
                    <a:pt x="306" y="1168"/>
                  </a:lnTo>
                  <a:lnTo>
                    <a:pt x="288" y="1152"/>
                  </a:lnTo>
                  <a:lnTo>
                    <a:pt x="270" y="1137"/>
                  </a:lnTo>
                  <a:lnTo>
                    <a:pt x="236" y="1105"/>
                  </a:lnTo>
                  <a:lnTo>
                    <a:pt x="201" y="1071"/>
                  </a:lnTo>
                  <a:lnTo>
                    <a:pt x="136" y="1003"/>
                  </a:lnTo>
                  <a:lnTo>
                    <a:pt x="136" y="1003"/>
                  </a:lnTo>
                  <a:lnTo>
                    <a:pt x="103" y="954"/>
                  </a:lnTo>
                  <a:lnTo>
                    <a:pt x="72" y="904"/>
                  </a:lnTo>
                  <a:lnTo>
                    <a:pt x="72" y="904"/>
                  </a:lnTo>
                  <a:lnTo>
                    <a:pt x="70" y="895"/>
                  </a:lnTo>
                  <a:lnTo>
                    <a:pt x="66" y="886"/>
                  </a:lnTo>
                  <a:lnTo>
                    <a:pt x="62" y="879"/>
                  </a:lnTo>
                  <a:lnTo>
                    <a:pt x="58" y="871"/>
                  </a:lnTo>
                  <a:lnTo>
                    <a:pt x="58" y="871"/>
                  </a:lnTo>
                  <a:lnTo>
                    <a:pt x="57" y="868"/>
                  </a:lnTo>
                  <a:lnTo>
                    <a:pt x="57" y="866"/>
                  </a:lnTo>
                  <a:lnTo>
                    <a:pt x="57" y="864"/>
                  </a:lnTo>
                  <a:lnTo>
                    <a:pt x="58" y="860"/>
                  </a:lnTo>
                  <a:lnTo>
                    <a:pt x="58" y="860"/>
                  </a:lnTo>
                  <a:lnTo>
                    <a:pt x="51" y="846"/>
                  </a:lnTo>
                  <a:lnTo>
                    <a:pt x="46" y="832"/>
                  </a:lnTo>
                  <a:lnTo>
                    <a:pt x="42" y="819"/>
                  </a:lnTo>
                  <a:lnTo>
                    <a:pt x="38" y="805"/>
                  </a:lnTo>
                  <a:lnTo>
                    <a:pt x="34" y="791"/>
                  </a:lnTo>
                  <a:lnTo>
                    <a:pt x="32" y="777"/>
                  </a:lnTo>
                  <a:lnTo>
                    <a:pt x="28" y="749"/>
                  </a:lnTo>
                  <a:lnTo>
                    <a:pt x="27" y="719"/>
                  </a:lnTo>
                  <a:lnTo>
                    <a:pt x="27" y="689"/>
                  </a:lnTo>
                  <a:lnTo>
                    <a:pt x="28" y="658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5" y="637"/>
                  </a:lnTo>
                  <a:lnTo>
                    <a:pt x="23" y="648"/>
                  </a:lnTo>
                  <a:lnTo>
                    <a:pt x="21" y="658"/>
                  </a:lnTo>
                  <a:lnTo>
                    <a:pt x="21" y="670"/>
                  </a:lnTo>
                  <a:lnTo>
                    <a:pt x="21" y="693"/>
                  </a:lnTo>
                  <a:lnTo>
                    <a:pt x="21" y="703"/>
                  </a:lnTo>
                  <a:lnTo>
                    <a:pt x="20" y="713"/>
                  </a:lnTo>
                  <a:lnTo>
                    <a:pt x="20" y="7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" name="Freeform 110"/>
            <p:cNvSpPr>
              <a:spLocks noEditPoints="1"/>
            </p:cNvSpPr>
            <p:nvPr/>
          </p:nvSpPr>
          <p:spPr bwMode="auto">
            <a:xfrm>
              <a:off x="4678363" y="1257300"/>
              <a:ext cx="179388" cy="215900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98" y="37"/>
                </a:cxn>
                <a:cxn ang="0">
                  <a:pos x="247" y="79"/>
                </a:cxn>
                <a:cxn ang="0">
                  <a:pos x="286" y="132"/>
                </a:cxn>
                <a:cxn ang="0">
                  <a:pos x="315" y="191"/>
                </a:cxn>
                <a:cxn ang="0">
                  <a:pos x="337" y="256"/>
                </a:cxn>
                <a:cxn ang="0">
                  <a:pos x="339" y="299"/>
                </a:cxn>
                <a:cxn ang="0">
                  <a:pos x="335" y="337"/>
                </a:cxn>
                <a:cxn ang="0">
                  <a:pos x="324" y="363"/>
                </a:cxn>
                <a:cxn ang="0">
                  <a:pos x="308" y="383"/>
                </a:cxn>
                <a:cxn ang="0">
                  <a:pos x="292" y="394"/>
                </a:cxn>
                <a:cxn ang="0">
                  <a:pos x="264" y="407"/>
                </a:cxn>
                <a:cxn ang="0">
                  <a:pos x="242" y="408"/>
                </a:cxn>
                <a:cxn ang="0">
                  <a:pos x="209" y="403"/>
                </a:cxn>
                <a:cxn ang="0">
                  <a:pos x="176" y="391"/>
                </a:cxn>
                <a:cxn ang="0">
                  <a:pos x="135" y="364"/>
                </a:cxn>
                <a:cxn ang="0">
                  <a:pos x="79" y="307"/>
                </a:cxn>
                <a:cxn ang="0">
                  <a:pos x="36" y="238"/>
                </a:cxn>
                <a:cxn ang="0">
                  <a:pos x="9" y="163"/>
                </a:cxn>
                <a:cxn ang="0">
                  <a:pos x="2" y="118"/>
                </a:cxn>
                <a:cxn ang="0">
                  <a:pos x="2" y="82"/>
                </a:cxn>
                <a:cxn ang="0">
                  <a:pos x="6" y="64"/>
                </a:cxn>
                <a:cxn ang="0">
                  <a:pos x="28" y="26"/>
                </a:cxn>
                <a:cxn ang="0">
                  <a:pos x="36" y="17"/>
                </a:cxn>
                <a:cxn ang="0">
                  <a:pos x="63" y="7"/>
                </a:cxn>
                <a:cxn ang="0">
                  <a:pos x="116" y="0"/>
                </a:cxn>
                <a:cxn ang="0">
                  <a:pos x="120" y="21"/>
                </a:cxn>
                <a:cxn ang="0">
                  <a:pos x="82" y="22"/>
                </a:cxn>
                <a:cxn ang="0">
                  <a:pos x="57" y="31"/>
                </a:cxn>
                <a:cxn ang="0">
                  <a:pos x="43" y="48"/>
                </a:cxn>
                <a:cxn ang="0">
                  <a:pos x="32" y="87"/>
                </a:cxn>
                <a:cxn ang="0">
                  <a:pos x="29" y="128"/>
                </a:cxn>
                <a:cxn ang="0">
                  <a:pos x="34" y="171"/>
                </a:cxn>
                <a:cxn ang="0">
                  <a:pos x="46" y="210"/>
                </a:cxn>
                <a:cxn ang="0">
                  <a:pos x="63" y="240"/>
                </a:cxn>
                <a:cxn ang="0">
                  <a:pos x="70" y="260"/>
                </a:cxn>
                <a:cxn ang="0">
                  <a:pos x="92" y="294"/>
                </a:cxn>
                <a:cxn ang="0">
                  <a:pos x="118" y="325"/>
                </a:cxn>
                <a:cxn ang="0">
                  <a:pos x="146" y="356"/>
                </a:cxn>
                <a:cxn ang="0">
                  <a:pos x="163" y="367"/>
                </a:cxn>
                <a:cxn ang="0">
                  <a:pos x="207" y="388"/>
                </a:cxn>
                <a:cxn ang="0">
                  <a:pos x="234" y="393"/>
                </a:cxn>
                <a:cxn ang="0">
                  <a:pos x="271" y="386"/>
                </a:cxn>
                <a:cxn ang="0">
                  <a:pos x="300" y="369"/>
                </a:cxn>
                <a:cxn ang="0">
                  <a:pos x="311" y="354"/>
                </a:cxn>
                <a:cxn ang="0">
                  <a:pos x="320" y="326"/>
                </a:cxn>
                <a:cxn ang="0">
                  <a:pos x="321" y="293"/>
                </a:cxn>
                <a:cxn ang="0">
                  <a:pos x="307" y="208"/>
                </a:cxn>
                <a:cxn ang="0">
                  <a:pos x="286" y="161"/>
                </a:cxn>
                <a:cxn ang="0">
                  <a:pos x="265" y="128"/>
                </a:cxn>
                <a:cxn ang="0">
                  <a:pos x="255" y="112"/>
                </a:cxn>
                <a:cxn ang="0">
                  <a:pos x="226" y="79"/>
                </a:cxn>
                <a:cxn ang="0">
                  <a:pos x="179" y="40"/>
                </a:cxn>
                <a:cxn ang="0">
                  <a:pos x="151" y="26"/>
                </a:cxn>
                <a:cxn ang="0">
                  <a:pos x="120" y="21"/>
                </a:cxn>
              </a:cxnLst>
              <a:rect l="0" t="0" r="r" b="b"/>
              <a:pathLst>
                <a:path w="339" h="408">
                  <a:moveTo>
                    <a:pt x="116" y="0"/>
                  </a:moveTo>
                  <a:lnTo>
                    <a:pt x="116" y="0"/>
                  </a:lnTo>
                  <a:lnTo>
                    <a:pt x="139" y="6"/>
                  </a:lnTo>
                  <a:lnTo>
                    <a:pt x="160" y="15"/>
                  </a:lnTo>
                  <a:lnTo>
                    <a:pt x="180" y="26"/>
                  </a:lnTo>
                  <a:lnTo>
                    <a:pt x="198" y="37"/>
                  </a:lnTo>
                  <a:lnTo>
                    <a:pt x="216" y="50"/>
                  </a:lnTo>
                  <a:lnTo>
                    <a:pt x="232" y="64"/>
                  </a:lnTo>
                  <a:lnTo>
                    <a:pt x="247" y="79"/>
                  </a:lnTo>
                  <a:lnTo>
                    <a:pt x="261" y="95"/>
                  </a:lnTo>
                  <a:lnTo>
                    <a:pt x="274" y="113"/>
                  </a:lnTo>
                  <a:lnTo>
                    <a:pt x="286" y="132"/>
                  </a:lnTo>
                  <a:lnTo>
                    <a:pt x="296" y="151"/>
                  </a:lnTo>
                  <a:lnTo>
                    <a:pt x="306" y="170"/>
                  </a:lnTo>
                  <a:lnTo>
                    <a:pt x="315" y="191"/>
                  </a:lnTo>
                  <a:lnTo>
                    <a:pt x="323" y="212"/>
                  </a:lnTo>
                  <a:lnTo>
                    <a:pt x="331" y="233"/>
                  </a:lnTo>
                  <a:lnTo>
                    <a:pt x="337" y="256"/>
                  </a:lnTo>
                  <a:lnTo>
                    <a:pt x="337" y="256"/>
                  </a:lnTo>
                  <a:lnTo>
                    <a:pt x="339" y="277"/>
                  </a:lnTo>
                  <a:lnTo>
                    <a:pt x="339" y="299"/>
                  </a:lnTo>
                  <a:lnTo>
                    <a:pt x="338" y="319"/>
                  </a:lnTo>
                  <a:lnTo>
                    <a:pt x="337" y="329"/>
                  </a:lnTo>
                  <a:lnTo>
                    <a:pt x="335" y="337"/>
                  </a:lnTo>
                  <a:lnTo>
                    <a:pt x="332" y="347"/>
                  </a:lnTo>
                  <a:lnTo>
                    <a:pt x="328" y="354"/>
                  </a:lnTo>
                  <a:lnTo>
                    <a:pt x="324" y="363"/>
                  </a:lnTo>
                  <a:lnTo>
                    <a:pt x="320" y="370"/>
                  </a:lnTo>
                  <a:lnTo>
                    <a:pt x="313" y="377"/>
                  </a:lnTo>
                  <a:lnTo>
                    <a:pt x="308" y="383"/>
                  </a:lnTo>
                  <a:lnTo>
                    <a:pt x="301" y="390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9" y="401"/>
                  </a:lnTo>
                  <a:lnTo>
                    <a:pt x="273" y="405"/>
                  </a:lnTo>
                  <a:lnTo>
                    <a:pt x="264" y="407"/>
                  </a:lnTo>
                  <a:lnTo>
                    <a:pt x="264" y="407"/>
                  </a:lnTo>
                  <a:lnTo>
                    <a:pt x="252" y="408"/>
                  </a:lnTo>
                  <a:lnTo>
                    <a:pt x="242" y="408"/>
                  </a:lnTo>
                  <a:lnTo>
                    <a:pt x="231" y="407"/>
                  </a:lnTo>
                  <a:lnTo>
                    <a:pt x="219" y="406"/>
                  </a:lnTo>
                  <a:lnTo>
                    <a:pt x="209" y="403"/>
                  </a:lnTo>
                  <a:lnTo>
                    <a:pt x="198" y="399"/>
                  </a:lnTo>
                  <a:lnTo>
                    <a:pt x="187" y="395"/>
                  </a:lnTo>
                  <a:lnTo>
                    <a:pt x="176" y="391"/>
                  </a:lnTo>
                  <a:lnTo>
                    <a:pt x="166" y="384"/>
                  </a:lnTo>
                  <a:lnTo>
                    <a:pt x="155" y="378"/>
                  </a:lnTo>
                  <a:lnTo>
                    <a:pt x="135" y="364"/>
                  </a:lnTo>
                  <a:lnTo>
                    <a:pt x="115" y="347"/>
                  </a:lnTo>
                  <a:lnTo>
                    <a:pt x="97" y="328"/>
                  </a:lnTo>
                  <a:lnTo>
                    <a:pt x="79" y="307"/>
                  </a:lnTo>
                  <a:lnTo>
                    <a:pt x="64" y="286"/>
                  </a:lnTo>
                  <a:lnTo>
                    <a:pt x="49" y="262"/>
                  </a:lnTo>
                  <a:lnTo>
                    <a:pt x="36" y="238"/>
                  </a:lnTo>
                  <a:lnTo>
                    <a:pt x="25" y="213"/>
                  </a:lnTo>
                  <a:lnTo>
                    <a:pt x="16" y="188"/>
                  </a:lnTo>
                  <a:lnTo>
                    <a:pt x="9" y="16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2" y="118"/>
                  </a:lnTo>
                  <a:lnTo>
                    <a:pt x="0" y="100"/>
                  </a:lnTo>
                  <a:lnTo>
                    <a:pt x="1" y="91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2" y="51"/>
                  </a:lnTo>
                  <a:lnTo>
                    <a:pt x="19" y="37"/>
                  </a:lnTo>
                  <a:lnTo>
                    <a:pt x="28" y="26"/>
                  </a:lnTo>
                  <a:lnTo>
                    <a:pt x="32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44" y="13"/>
                  </a:lnTo>
                  <a:lnTo>
                    <a:pt x="53" y="10"/>
                  </a:lnTo>
                  <a:lnTo>
                    <a:pt x="63" y="7"/>
                  </a:lnTo>
                  <a:lnTo>
                    <a:pt x="74" y="5"/>
                  </a:lnTo>
                  <a:lnTo>
                    <a:pt x="96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0" y="21"/>
                  </a:moveTo>
                  <a:lnTo>
                    <a:pt x="120" y="21"/>
                  </a:lnTo>
                  <a:lnTo>
                    <a:pt x="100" y="21"/>
                  </a:lnTo>
                  <a:lnTo>
                    <a:pt x="91" y="21"/>
                  </a:lnTo>
                  <a:lnTo>
                    <a:pt x="82" y="22"/>
                  </a:lnTo>
                  <a:lnTo>
                    <a:pt x="73" y="23"/>
                  </a:lnTo>
                  <a:lnTo>
                    <a:pt x="64" y="27"/>
                  </a:lnTo>
                  <a:lnTo>
                    <a:pt x="57" y="31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3" y="48"/>
                  </a:lnTo>
                  <a:lnTo>
                    <a:pt x="38" y="60"/>
                  </a:lnTo>
                  <a:lnTo>
                    <a:pt x="34" y="73"/>
                  </a:lnTo>
                  <a:lnTo>
                    <a:pt x="32" y="87"/>
                  </a:lnTo>
                  <a:lnTo>
                    <a:pt x="30" y="101"/>
                  </a:lnTo>
                  <a:lnTo>
                    <a:pt x="29" y="114"/>
                  </a:lnTo>
                  <a:lnTo>
                    <a:pt x="29" y="128"/>
                  </a:lnTo>
                  <a:lnTo>
                    <a:pt x="30" y="143"/>
                  </a:lnTo>
                  <a:lnTo>
                    <a:pt x="32" y="157"/>
                  </a:lnTo>
                  <a:lnTo>
                    <a:pt x="34" y="171"/>
                  </a:lnTo>
                  <a:lnTo>
                    <a:pt x="37" y="185"/>
                  </a:lnTo>
                  <a:lnTo>
                    <a:pt x="42" y="198"/>
                  </a:lnTo>
                  <a:lnTo>
                    <a:pt x="46" y="210"/>
                  </a:lnTo>
                  <a:lnTo>
                    <a:pt x="51" y="220"/>
                  </a:lnTo>
                  <a:lnTo>
                    <a:pt x="57" y="23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6" y="250"/>
                  </a:lnTo>
                  <a:lnTo>
                    <a:pt x="70" y="260"/>
                  </a:lnTo>
                  <a:lnTo>
                    <a:pt x="75" y="269"/>
                  </a:lnTo>
                  <a:lnTo>
                    <a:pt x="80" y="277"/>
                  </a:lnTo>
                  <a:lnTo>
                    <a:pt x="92" y="294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8" y="325"/>
                  </a:lnTo>
                  <a:lnTo>
                    <a:pt x="128" y="339"/>
                  </a:lnTo>
                  <a:lnTo>
                    <a:pt x="140" y="351"/>
                  </a:lnTo>
                  <a:lnTo>
                    <a:pt x="146" y="356"/>
                  </a:lnTo>
                  <a:lnTo>
                    <a:pt x="152" y="361"/>
                  </a:lnTo>
                  <a:lnTo>
                    <a:pt x="152" y="361"/>
                  </a:lnTo>
                  <a:lnTo>
                    <a:pt x="163" y="367"/>
                  </a:lnTo>
                  <a:lnTo>
                    <a:pt x="176" y="375"/>
                  </a:lnTo>
                  <a:lnTo>
                    <a:pt x="192" y="381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20" y="391"/>
                  </a:lnTo>
                  <a:lnTo>
                    <a:pt x="234" y="393"/>
                  </a:lnTo>
                  <a:lnTo>
                    <a:pt x="247" y="392"/>
                  </a:lnTo>
                  <a:lnTo>
                    <a:pt x="259" y="390"/>
                  </a:lnTo>
                  <a:lnTo>
                    <a:pt x="271" y="386"/>
                  </a:lnTo>
                  <a:lnTo>
                    <a:pt x="281" y="382"/>
                  </a:lnTo>
                  <a:lnTo>
                    <a:pt x="291" y="376"/>
                  </a:lnTo>
                  <a:lnTo>
                    <a:pt x="300" y="369"/>
                  </a:lnTo>
                  <a:lnTo>
                    <a:pt x="300" y="369"/>
                  </a:lnTo>
                  <a:lnTo>
                    <a:pt x="306" y="363"/>
                  </a:lnTo>
                  <a:lnTo>
                    <a:pt x="311" y="354"/>
                  </a:lnTo>
                  <a:lnTo>
                    <a:pt x="316" y="346"/>
                  </a:lnTo>
                  <a:lnTo>
                    <a:pt x="319" y="336"/>
                  </a:lnTo>
                  <a:lnTo>
                    <a:pt x="320" y="326"/>
                  </a:lnTo>
                  <a:lnTo>
                    <a:pt x="321" y="316"/>
                  </a:lnTo>
                  <a:lnTo>
                    <a:pt x="322" y="305"/>
                  </a:lnTo>
                  <a:lnTo>
                    <a:pt x="321" y="293"/>
                  </a:lnTo>
                  <a:lnTo>
                    <a:pt x="319" y="271"/>
                  </a:lnTo>
                  <a:lnTo>
                    <a:pt x="315" y="248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296" y="184"/>
                  </a:lnTo>
                  <a:lnTo>
                    <a:pt x="286" y="161"/>
                  </a:lnTo>
                  <a:lnTo>
                    <a:pt x="279" y="150"/>
                  </a:lnTo>
                  <a:lnTo>
                    <a:pt x="273" y="139"/>
                  </a:lnTo>
                  <a:lnTo>
                    <a:pt x="265" y="128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5" y="112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26" y="79"/>
                  </a:lnTo>
                  <a:lnTo>
                    <a:pt x="211" y="65"/>
                  </a:lnTo>
                  <a:lnTo>
                    <a:pt x="196" y="51"/>
                  </a:lnTo>
                  <a:lnTo>
                    <a:pt x="179" y="40"/>
                  </a:lnTo>
                  <a:lnTo>
                    <a:pt x="169" y="34"/>
                  </a:lnTo>
                  <a:lnTo>
                    <a:pt x="160" y="30"/>
                  </a:lnTo>
                  <a:lnTo>
                    <a:pt x="151" y="26"/>
                  </a:lnTo>
                  <a:lnTo>
                    <a:pt x="141" y="23"/>
                  </a:lnTo>
                  <a:lnTo>
                    <a:pt x="130" y="21"/>
                  </a:lnTo>
                  <a:lnTo>
                    <a:pt x="120" y="21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Freeform 123"/>
          <p:cNvSpPr>
            <a:spLocks noEditPoints="1"/>
          </p:cNvSpPr>
          <p:nvPr/>
        </p:nvSpPr>
        <p:spPr bwMode="auto">
          <a:xfrm>
            <a:off x="9288916" y="5611449"/>
            <a:ext cx="1439333" cy="1007533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71399" y="3586705"/>
            <a:ext cx="1047757" cy="1284816"/>
            <a:chOff x="2105026" y="2144713"/>
            <a:chExt cx="941388" cy="1106488"/>
          </a:xfrm>
        </p:grpSpPr>
        <p:sp>
          <p:nvSpPr>
            <p:cNvPr id="30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170"/>
            <p:cNvSpPr>
              <a:spLocks/>
            </p:cNvSpPr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410629" y="3318255"/>
            <a:ext cx="1619275" cy="1460511"/>
            <a:chOff x="6072188" y="1752600"/>
            <a:chExt cx="982663" cy="842963"/>
          </a:xfrm>
        </p:grpSpPr>
        <p:sp>
          <p:nvSpPr>
            <p:cNvPr id="34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5" name="Freeform 125"/>
            <p:cNvSpPr>
              <a:spLocks/>
            </p:cNvSpPr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197"/>
            <p:cNvSpPr>
              <a:spLocks/>
            </p:cNvSpPr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198"/>
            <p:cNvSpPr>
              <a:spLocks/>
            </p:cNvSpPr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206"/>
            <p:cNvSpPr>
              <a:spLocks/>
            </p:cNvSpPr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213"/>
            <p:cNvSpPr>
              <a:spLocks/>
            </p:cNvSpPr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221"/>
            <p:cNvSpPr>
              <a:spLocks/>
            </p:cNvSpPr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3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Group 189"/>
          <p:cNvGrpSpPr>
            <a:grpSpLocks noChangeAspect="1"/>
          </p:cNvGrpSpPr>
          <p:nvPr/>
        </p:nvGrpSpPr>
        <p:grpSpPr bwMode="auto">
          <a:xfrm rot="19076758">
            <a:off x="9733254" y="4764509"/>
            <a:ext cx="808440" cy="933285"/>
            <a:chOff x="387" y="1666"/>
            <a:chExt cx="531" cy="613"/>
          </a:xfrm>
          <a:solidFill>
            <a:srgbClr val="FFFFFF"/>
          </a:solidFill>
        </p:grpSpPr>
        <p:sp>
          <p:nvSpPr>
            <p:cNvPr id="43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189"/>
          <p:cNvGrpSpPr>
            <a:grpSpLocks noChangeAspect="1"/>
          </p:cNvGrpSpPr>
          <p:nvPr/>
        </p:nvGrpSpPr>
        <p:grpSpPr bwMode="auto">
          <a:xfrm rot="583418">
            <a:off x="2341196" y="5710201"/>
            <a:ext cx="764254" cy="882276"/>
            <a:chOff x="387" y="1666"/>
            <a:chExt cx="531" cy="613"/>
          </a:xfrm>
          <a:solidFill>
            <a:srgbClr val="FFFFFF"/>
          </a:solidFill>
        </p:grpSpPr>
        <p:sp>
          <p:nvSpPr>
            <p:cNvPr id="46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7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189"/>
          <p:cNvGrpSpPr>
            <a:grpSpLocks noChangeAspect="1"/>
          </p:cNvGrpSpPr>
          <p:nvPr/>
        </p:nvGrpSpPr>
        <p:grpSpPr bwMode="auto">
          <a:xfrm rot="1607822">
            <a:off x="7980045" y="6046605"/>
            <a:ext cx="477761" cy="551540"/>
            <a:chOff x="387" y="1666"/>
            <a:chExt cx="531" cy="613"/>
          </a:xfrm>
          <a:solidFill>
            <a:srgbClr val="FFFFFF"/>
          </a:solidFill>
        </p:grpSpPr>
        <p:sp>
          <p:nvSpPr>
            <p:cNvPr id="49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0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1" name="Freeform 2519"/>
          <p:cNvSpPr>
            <a:spLocks noEditPoints="1"/>
          </p:cNvSpPr>
          <p:nvPr/>
        </p:nvSpPr>
        <p:spPr bwMode="auto">
          <a:xfrm rot="17100000">
            <a:off x="3774964" y="5548927"/>
            <a:ext cx="747184" cy="1420284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2" name="Freeform 2527"/>
          <p:cNvSpPr>
            <a:spLocks noEditPoints="1"/>
          </p:cNvSpPr>
          <p:nvPr/>
        </p:nvSpPr>
        <p:spPr bwMode="auto">
          <a:xfrm>
            <a:off x="599278" y="2007452"/>
            <a:ext cx="499533" cy="1195917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3" name="Freeform 2547"/>
          <p:cNvSpPr>
            <a:spLocks noEditPoints="1"/>
          </p:cNvSpPr>
          <p:nvPr/>
        </p:nvSpPr>
        <p:spPr bwMode="auto">
          <a:xfrm>
            <a:off x="6263375" y="5376573"/>
            <a:ext cx="872930" cy="1074957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4" name="文本框 147">
            <a:extLst>
              <a:ext uri="{FF2B5EF4-FFF2-40B4-BE49-F238E27FC236}">
                <a16:creationId xmlns:a16="http://schemas.microsoft.com/office/drawing/2014/main" id="{0EEE6D1A-AEC7-1FEE-8166-2FC5120E2926}"/>
              </a:ext>
            </a:extLst>
          </p:cNvPr>
          <p:cNvSpPr txBox="1"/>
          <p:nvPr/>
        </p:nvSpPr>
        <p:spPr>
          <a:xfrm>
            <a:off x="1808014" y="3141281"/>
            <a:ext cx="842999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Sách</a:t>
            </a:r>
            <a:r>
              <a:rPr lang="en-US" altLang="zh-C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en-US" altLang="zh-CN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Cánh</a:t>
            </a:r>
            <a:r>
              <a:rPr lang="en-US" altLang="zh-C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Diều</a:t>
            </a:r>
            <a:endParaRPr lang="en-US" altLang="zh-CN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20985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46A9739-93AB-5B33-367E-BF81F7E7B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84706DFC-DA60-B1B8-31E7-B87D4F411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892" y="5451996"/>
            <a:ext cx="2520951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[2,8,1]</a:t>
            </a:r>
            <a:endParaRPr lang="en-GB" altLang="en-US" sz="32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E40D3605-F3FE-18A8-F7C2-C2C04FFC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1" y="2031564"/>
            <a:ext cx="3248025" cy="3240088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1" name="Group 2">
            <a:extLst>
              <a:ext uri="{FF2B5EF4-FFF2-40B4-BE49-F238E27FC236}">
                <a16:creationId xmlns:a16="http://schemas.microsoft.com/office/drawing/2014/main" id="{239B90A8-EEAA-63D7-B086-11D65B056FCB}"/>
              </a:ext>
            </a:extLst>
          </p:cNvPr>
          <p:cNvGrpSpPr>
            <a:grpSpLocks/>
          </p:cNvGrpSpPr>
          <p:nvPr/>
        </p:nvGrpSpPr>
        <p:grpSpPr bwMode="auto">
          <a:xfrm>
            <a:off x="1100930" y="2373670"/>
            <a:ext cx="2533651" cy="2497139"/>
            <a:chOff x="2341224" y="2178050"/>
            <a:chExt cx="2533650" cy="2497138"/>
          </a:xfrm>
        </p:grpSpPr>
        <p:sp>
          <p:nvSpPr>
            <p:cNvPr id="12342" name="Oval 6">
              <a:extLst>
                <a:ext uri="{FF2B5EF4-FFF2-40B4-BE49-F238E27FC236}">
                  <a16:creationId xmlns:a16="http://schemas.microsoft.com/office/drawing/2014/main" id="{AB17E5D1-D0E2-738B-C6CC-0DF9163ED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3186113"/>
              <a:ext cx="541337" cy="539750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11+</a:t>
              </a:r>
            </a:p>
          </p:txBody>
        </p:sp>
        <p:sp>
          <p:nvSpPr>
            <p:cNvPr id="12343" name="Oval 7">
              <a:extLst>
                <a:ext uri="{FF2B5EF4-FFF2-40B4-BE49-F238E27FC236}">
                  <a16:creationId xmlns:a16="http://schemas.microsoft.com/office/drawing/2014/main" id="{9B6B8F16-5CCF-E4E6-CC79-51DB64520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261" y="2714625"/>
              <a:ext cx="1446213" cy="143986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4" name="Oval 8">
              <a:extLst>
                <a:ext uri="{FF2B5EF4-FFF2-40B4-BE49-F238E27FC236}">
                  <a16:creationId xmlns:a16="http://schemas.microsoft.com/office/drawing/2014/main" id="{F8C50D02-29E8-C37C-D2E0-D882D8208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424" y="2251075"/>
              <a:ext cx="2381250" cy="233997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5" name="Oval 15">
              <a:extLst>
                <a:ext uri="{FF2B5EF4-FFF2-40B4-BE49-F238E27FC236}">
                  <a16:creationId xmlns:a16="http://schemas.microsoft.com/office/drawing/2014/main" id="{F63C786E-57F8-719E-1436-2CEBB2C43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611" y="2643188"/>
              <a:ext cx="179388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6" name="Oval 16">
              <a:extLst>
                <a:ext uri="{FF2B5EF4-FFF2-40B4-BE49-F238E27FC236}">
                  <a16:creationId xmlns:a16="http://schemas.microsoft.com/office/drawing/2014/main" id="{F2100A6E-BEE3-7AF3-3E7E-DEAF05F11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2178050"/>
              <a:ext cx="179387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7" name="Oval 17">
              <a:extLst>
                <a:ext uri="{FF2B5EF4-FFF2-40B4-BE49-F238E27FC236}">
                  <a16:creationId xmlns:a16="http://schemas.microsoft.com/office/drawing/2014/main" id="{DB52996C-D6A2-77A1-C935-312951F30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2178050"/>
              <a:ext cx="177800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8" name="Oval 18">
              <a:extLst>
                <a:ext uri="{FF2B5EF4-FFF2-40B4-BE49-F238E27FC236}">
                  <a16:creationId xmlns:a16="http://schemas.microsoft.com/office/drawing/2014/main" id="{6FE5B422-9D3C-E936-9B35-CAD7B6600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4495800"/>
              <a:ext cx="179387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9" name="Oval 19">
              <a:extLst>
                <a:ext uri="{FF2B5EF4-FFF2-40B4-BE49-F238E27FC236}">
                  <a16:creationId xmlns:a16="http://schemas.microsoft.com/office/drawing/2014/main" id="{C9896102-F809-57B2-EF86-1B819BB1E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448786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0" name="Oval 20">
              <a:extLst>
                <a:ext uri="{FF2B5EF4-FFF2-40B4-BE49-F238E27FC236}">
                  <a16:creationId xmlns:a16="http://schemas.microsoft.com/office/drawing/2014/main" id="{75EF6BD1-98E2-BF89-FE09-CBE9CB09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224" y="318611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1" name="Oval 21">
              <a:extLst>
                <a:ext uri="{FF2B5EF4-FFF2-40B4-BE49-F238E27FC236}">
                  <a16:creationId xmlns:a16="http://schemas.microsoft.com/office/drawing/2014/main" id="{57DC9A98-9E53-EFA8-F355-3D5DA656E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811" y="3546475"/>
              <a:ext cx="179388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2" name="Oval 22">
              <a:extLst>
                <a:ext uri="{FF2B5EF4-FFF2-40B4-BE49-F238E27FC236}">
                  <a16:creationId xmlns:a16="http://schemas.microsoft.com/office/drawing/2014/main" id="{9D0809D8-5974-AF4B-75E0-5BCBAFE41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18611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3" name="Oval 23">
              <a:extLst>
                <a:ext uri="{FF2B5EF4-FFF2-40B4-BE49-F238E27FC236}">
                  <a16:creationId xmlns:a16="http://schemas.microsoft.com/office/drawing/2014/main" id="{8A7A62B4-BA75-BCF6-6961-55F16A685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530600"/>
              <a:ext cx="177800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4" name="Oval 24">
              <a:extLst>
                <a:ext uri="{FF2B5EF4-FFF2-40B4-BE49-F238E27FC236}">
                  <a16:creationId xmlns:a16="http://schemas.microsoft.com/office/drawing/2014/main" id="{B442A355-D6BE-51C4-7182-E9FC3D1DA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961" y="4059238"/>
              <a:ext cx="179388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76" name="Oval 44">
            <a:extLst>
              <a:ext uri="{FF2B5EF4-FFF2-40B4-BE49-F238E27FC236}">
                <a16:creationId xmlns:a16="http://schemas.microsoft.com/office/drawing/2014/main" id="{134B40E0-CAB2-A469-073A-69B59B91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979" y="1950600"/>
            <a:ext cx="179387" cy="1793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1" name="Text Box 51">
            <a:extLst>
              <a:ext uri="{FF2B5EF4-FFF2-40B4-BE49-F238E27FC236}">
                <a16:creationId xmlns:a16="http://schemas.microsoft.com/office/drawing/2014/main" id="{5B48B7E8-5096-E193-8A79-516BDB7D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830" y="1141626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Na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D435119-135C-E943-6A60-89AD4F8F06C1}"/>
              </a:ext>
            </a:extLst>
          </p:cNvPr>
          <p:cNvSpPr txBox="1"/>
          <p:nvPr/>
        </p:nvSpPr>
        <p:spPr>
          <a:xfrm>
            <a:off x="4197351" y="416798"/>
            <a:ext cx="8943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 Na</a:t>
            </a:r>
            <a:r>
              <a:rPr 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endParaRPr lang="en-US" sz="32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5886B81D-F658-BB44-E61C-2399C96A1EBC}"/>
              </a:ext>
            </a:extLst>
          </p:cNvPr>
          <p:cNvGrpSpPr>
            <a:grpSpLocks/>
          </p:cNvGrpSpPr>
          <p:nvPr/>
        </p:nvGrpSpPr>
        <p:grpSpPr bwMode="auto">
          <a:xfrm>
            <a:off x="7208839" y="2257385"/>
            <a:ext cx="2533651" cy="2497139"/>
            <a:chOff x="2341224" y="2178050"/>
            <a:chExt cx="2533650" cy="2497138"/>
          </a:xfrm>
        </p:grpSpPr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6EE80428-82B0-6B52-5E6F-074472DA1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3186113"/>
              <a:ext cx="541337" cy="539750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11+</a:t>
              </a:r>
            </a:p>
          </p:txBody>
        </p:sp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9DF5D534-420C-892A-26F7-3C95C3B8A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261" y="2714625"/>
              <a:ext cx="1446213" cy="143986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1C741F35-8218-FFCF-121D-4D9254078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424" y="2251075"/>
              <a:ext cx="2381250" cy="233997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0" name="Oval 15">
              <a:extLst>
                <a:ext uri="{FF2B5EF4-FFF2-40B4-BE49-F238E27FC236}">
                  <a16:creationId xmlns:a16="http://schemas.microsoft.com/office/drawing/2014/main" id="{2AAD1BCD-7B99-D730-976A-447758023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611" y="2643188"/>
              <a:ext cx="179388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1" name="Oval 16">
              <a:extLst>
                <a:ext uri="{FF2B5EF4-FFF2-40B4-BE49-F238E27FC236}">
                  <a16:creationId xmlns:a16="http://schemas.microsoft.com/office/drawing/2014/main" id="{344E42A8-CC2E-C84E-7694-0A41CBB39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2178050"/>
              <a:ext cx="179387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2" name="Oval 17">
              <a:extLst>
                <a:ext uri="{FF2B5EF4-FFF2-40B4-BE49-F238E27FC236}">
                  <a16:creationId xmlns:a16="http://schemas.microsoft.com/office/drawing/2014/main" id="{9832029B-291A-8445-EDC0-76858C320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2178050"/>
              <a:ext cx="177800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3B3E8883-EFA9-1139-73CC-77A4A7235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4495800"/>
              <a:ext cx="179387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4" name="Oval 19">
              <a:extLst>
                <a:ext uri="{FF2B5EF4-FFF2-40B4-BE49-F238E27FC236}">
                  <a16:creationId xmlns:a16="http://schemas.microsoft.com/office/drawing/2014/main" id="{85883ACA-BE34-B9EC-690D-24DDCBF3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448786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8BDDC43-455C-4EAB-E9CB-7CAC884FE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224" y="318611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DA8B4CAD-60C7-2093-326C-E2B603FA3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811" y="3546475"/>
              <a:ext cx="179388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476A5FF8-18E7-5BB3-3210-F49F3FD5C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18611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8" name="Oval 23">
              <a:extLst>
                <a:ext uri="{FF2B5EF4-FFF2-40B4-BE49-F238E27FC236}">
                  <a16:creationId xmlns:a16="http://schemas.microsoft.com/office/drawing/2014/main" id="{F7773271-B3B6-4332-6878-D338788E0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530600"/>
              <a:ext cx="177800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9" name="Oval 24">
              <a:extLst>
                <a:ext uri="{FF2B5EF4-FFF2-40B4-BE49-F238E27FC236}">
                  <a16:creationId xmlns:a16="http://schemas.microsoft.com/office/drawing/2014/main" id="{6F37CD3A-E0ED-ABD0-775F-30032A581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961" y="4059238"/>
              <a:ext cx="179388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0" name="Text Box 51">
            <a:extLst>
              <a:ext uri="{FF2B5EF4-FFF2-40B4-BE49-F238E27FC236}">
                <a16:creationId xmlns:a16="http://schemas.microsoft.com/office/drawing/2014/main" id="{FBDE9AF4-3F1C-F734-0DB1-0F2ED2FB6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40" y="1216601"/>
            <a:ext cx="13874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Na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87F930F1-AAF5-BD8A-E1F9-F676F157C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64" y="5271652"/>
            <a:ext cx="2520951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[2,8]</a:t>
            </a:r>
            <a:endParaRPr lang="en-GB" altLang="en-US" sz="32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CEB3329B-42C6-2F68-3879-5267CC0D6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1890" y="3533606"/>
            <a:ext cx="2520951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+1e</a:t>
            </a:r>
            <a:endParaRPr lang="en-GB" altLang="en-US" sz="32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A032772-088C-965E-2C86-C8C781C05DE5}"/>
              </a:ext>
            </a:extLst>
          </p:cNvPr>
          <p:cNvSpPr/>
          <p:nvPr/>
        </p:nvSpPr>
        <p:spPr>
          <a:xfrm>
            <a:off x="4890522" y="3297706"/>
            <a:ext cx="1907780" cy="601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A67C1B-4ED3-92FB-38E8-EB8C124836C9}"/>
              </a:ext>
            </a:extLst>
          </p:cNvPr>
          <p:cNvSpPr txBox="1"/>
          <p:nvPr/>
        </p:nvSpPr>
        <p:spPr>
          <a:xfrm>
            <a:off x="4878908" y="3972581"/>
            <a:ext cx="18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EA7F10-4427-599B-80C7-863FD3994613}"/>
              </a:ext>
            </a:extLst>
          </p:cNvPr>
          <p:cNvSpPr txBox="1"/>
          <p:nvPr/>
        </p:nvSpPr>
        <p:spPr>
          <a:xfrm>
            <a:off x="408955" y="-97164"/>
            <a:ext cx="468052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Sodium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6" name="Text Box 51">
            <a:extLst>
              <a:ext uri="{FF2B5EF4-FFF2-40B4-BE49-F238E27FC236}">
                <a16:creationId xmlns:a16="http://schemas.microsoft.com/office/drawing/2014/main" id="{DA4ED889-FFFC-B586-EE45-9555C25A0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577" y="2007612"/>
            <a:ext cx="13874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endParaRPr lang="en-US" altLang="en-US" sz="28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7" name="Text Box 2">
            <a:extLst>
              <a:ext uri="{FF2B5EF4-FFF2-40B4-BE49-F238E27FC236}">
                <a16:creationId xmlns:a16="http://schemas.microsoft.com/office/drawing/2014/main" id="{FD2C718B-F465-AF6A-E801-2DBED83B2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630" y="5791603"/>
            <a:ext cx="443785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Na</a:t>
            </a:r>
            <a:r>
              <a:rPr lang="en-GB" alt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+ 1e</a:t>
            </a:r>
            <a:endParaRPr lang="en-GB" altLang="en-US" sz="32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1921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363E-6 0.27408 L 0.19214 0.07199 C 0.2321 0.02662 0.2925 0.00232 0.3555 0.00232 C 0.42723 0.00232 0.48438 0.02662 0.5246 0.07199 L 0.71687 0.27408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7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76" grpId="0" animBg="1"/>
      <p:bldP spid="76" grpId="1" animBg="1"/>
      <p:bldP spid="76" grpId="2" animBg="1"/>
      <p:bldP spid="111" grpId="0"/>
      <p:bldP spid="40" grpId="0"/>
      <p:bldP spid="41" grpId="0"/>
      <p:bldP spid="42" grpId="0"/>
      <p:bldP spid="3" grpId="0" animBg="1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8821C-ACC1-2D2D-401C-23557D54EEA8}"/>
              </a:ext>
            </a:extLst>
          </p:cNvPr>
          <p:cNvSpPr txBox="1"/>
          <p:nvPr/>
        </p:nvSpPr>
        <p:spPr>
          <a:xfrm>
            <a:off x="574703" y="1029392"/>
            <a:ext cx="468052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Sodium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A32AC-B33D-6C5C-490A-3B1F215DB676}"/>
              </a:ext>
            </a:extLst>
          </p:cNvPr>
          <p:cNvSpPr txBox="1"/>
          <p:nvPr/>
        </p:nvSpPr>
        <p:spPr>
          <a:xfrm>
            <a:off x="480963" y="4569453"/>
            <a:ext cx="11233248" cy="87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1, 2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electron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dương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8e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7E33A2-A92E-2F38-D3CC-482EB0839BB4}"/>
              </a:ext>
            </a:extLst>
          </p:cNvPr>
          <p:cNvSpPr txBox="1"/>
          <p:nvPr/>
        </p:nvSpPr>
        <p:spPr>
          <a:xfrm>
            <a:off x="480963" y="5390892"/>
            <a:ext cx="11233248" cy="87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kiềm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dễ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 descr="What do metals typically do when they become ions? What about nonmetals? |  Socratic">
            <a:extLst>
              <a:ext uri="{FF2B5EF4-FFF2-40B4-BE49-F238E27FC236}">
                <a16:creationId xmlns:a16="http://schemas.microsoft.com/office/drawing/2014/main" id="{05ACA1A4-188E-89D5-E0DC-7B9EB6AF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23" y="1663692"/>
            <a:ext cx="7624131" cy="28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BE47D2-38F2-C7D1-0839-81E4571B04C5}"/>
              </a:ext>
            </a:extLst>
          </p:cNvPr>
          <p:cNvSpPr txBox="1"/>
          <p:nvPr/>
        </p:nvSpPr>
        <p:spPr>
          <a:xfrm>
            <a:off x="4821688" y="3198167"/>
            <a:ext cx="18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593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21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982787" y="2362201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3" name="Text Box 3"/>
          <p:cNvSpPr txBox="1">
            <a:spLocks noChangeArrowheads="1"/>
          </p:cNvSpPr>
          <p:nvPr/>
        </p:nvSpPr>
        <p:spPr bwMode="auto">
          <a:xfrm>
            <a:off x="2052637" y="3352800"/>
            <a:ext cx="25209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tử Li</a:t>
            </a:r>
          </a:p>
        </p:txBody>
      </p:sp>
      <p:sp>
        <p:nvSpPr>
          <p:cNvPr id="104" name="Line 4"/>
          <p:cNvSpPr>
            <a:spLocks noChangeShapeType="1"/>
          </p:cNvSpPr>
          <p:nvPr/>
        </p:nvSpPr>
        <p:spPr bwMode="auto">
          <a:xfrm>
            <a:off x="4721224" y="2514600"/>
            <a:ext cx="12239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6097587" y="3352800"/>
            <a:ext cx="17287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</a:t>
            </a:r>
            <a:r>
              <a:rPr lang="en-US" altLang="zh-CN" sz="25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12295" name="Text Box 7"/>
          <p:cNvSpPr txBox="1"/>
          <p:nvPr/>
        </p:nvSpPr>
        <p:spPr>
          <a:xfrm>
            <a:off x="552971" y="834325"/>
            <a:ext cx="436245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 dụ</a:t>
            </a:r>
            <a:r>
              <a:rPr lang="vi-V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Li (Z = 3): 1s</a:t>
            </a:r>
            <a:r>
              <a:rPr lang="vi-VN" altLang="zh-CN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2s</a:t>
            </a:r>
            <a:r>
              <a:rPr lang="vi-VN" altLang="zh-CN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vi-VN" altLang="zh-CN" sz="2800" b="1" u="sng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8" name="Oval 8"/>
          <p:cNvSpPr>
            <a:spLocks noChangeArrowheads="1"/>
          </p:cNvSpPr>
          <p:nvPr/>
        </p:nvSpPr>
        <p:spPr bwMode="auto">
          <a:xfrm>
            <a:off x="2519363" y="1600201"/>
            <a:ext cx="1800225" cy="1724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9" name="Oval 9"/>
          <p:cNvSpPr>
            <a:spLocks noChangeArrowheads="1"/>
          </p:cNvSpPr>
          <p:nvPr/>
        </p:nvSpPr>
        <p:spPr bwMode="auto">
          <a:xfrm>
            <a:off x="4205287" y="2514600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0" name="Oval 10"/>
          <p:cNvSpPr>
            <a:spLocks noChangeArrowheads="1"/>
          </p:cNvSpPr>
          <p:nvPr/>
        </p:nvSpPr>
        <p:spPr bwMode="auto">
          <a:xfrm>
            <a:off x="2871787" y="1905000"/>
            <a:ext cx="10795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1" name="Oval 11"/>
          <p:cNvSpPr>
            <a:spLocks noChangeArrowheads="1"/>
          </p:cNvSpPr>
          <p:nvPr/>
        </p:nvSpPr>
        <p:spPr bwMode="auto">
          <a:xfrm>
            <a:off x="2998787" y="1828800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2" name="Oval 12"/>
          <p:cNvSpPr>
            <a:spLocks noChangeArrowheads="1"/>
          </p:cNvSpPr>
          <p:nvPr/>
        </p:nvSpPr>
        <p:spPr bwMode="auto">
          <a:xfrm>
            <a:off x="3587750" y="2779713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3" name="Oval 13"/>
          <p:cNvSpPr>
            <a:spLocks noChangeArrowheads="1"/>
          </p:cNvSpPr>
          <p:nvPr/>
        </p:nvSpPr>
        <p:spPr bwMode="auto">
          <a:xfrm>
            <a:off x="3186112" y="2197101"/>
            <a:ext cx="431800" cy="4286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3+</a:t>
            </a:r>
          </a:p>
        </p:txBody>
      </p:sp>
      <p:sp>
        <p:nvSpPr>
          <p:cNvPr id="115" name="Oval 15"/>
          <p:cNvSpPr>
            <a:spLocks noChangeArrowheads="1"/>
          </p:cNvSpPr>
          <p:nvPr/>
        </p:nvSpPr>
        <p:spPr bwMode="auto">
          <a:xfrm>
            <a:off x="6097588" y="1524001"/>
            <a:ext cx="1800225" cy="180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6" name="Oval 16"/>
          <p:cNvSpPr>
            <a:spLocks noChangeArrowheads="1"/>
          </p:cNvSpPr>
          <p:nvPr/>
        </p:nvSpPr>
        <p:spPr bwMode="auto">
          <a:xfrm>
            <a:off x="6453187" y="1849439"/>
            <a:ext cx="1079500" cy="11525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7" name="Oval 17"/>
          <p:cNvSpPr>
            <a:spLocks noChangeArrowheads="1"/>
          </p:cNvSpPr>
          <p:nvPr/>
        </p:nvSpPr>
        <p:spPr bwMode="auto">
          <a:xfrm>
            <a:off x="6742113" y="2189163"/>
            <a:ext cx="492125" cy="4699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3+</a:t>
            </a:r>
          </a:p>
        </p:txBody>
      </p:sp>
      <p:sp>
        <p:nvSpPr>
          <p:cNvPr id="118" name="Oval 18"/>
          <p:cNvSpPr>
            <a:spLocks noChangeArrowheads="1"/>
          </p:cNvSpPr>
          <p:nvPr/>
        </p:nvSpPr>
        <p:spPr bwMode="auto">
          <a:xfrm>
            <a:off x="7788275" y="2300288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9" name="Oval 19"/>
          <p:cNvSpPr>
            <a:spLocks noChangeArrowheads="1"/>
          </p:cNvSpPr>
          <p:nvPr/>
        </p:nvSpPr>
        <p:spPr bwMode="auto">
          <a:xfrm>
            <a:off x="7164387" y="1828800"/>
            <a:ext cx="2286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0" name="Oval 20"/>
          <p:cNvSpPr>
            <a:spLocks noChangeArrowheads="1"/>
          </p:cNvSpPr>
          <p:nvPr/>
        </p:nvSpPr>
        <p:spPr bwMode="auto">
          <a:xfrm>
            <a:off x="6421437" y="2590800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1" name="Text Box 21"/>
          <p:cNvSpPr txBox="1">
            <a:spLocks noChangeArrowheads="1"/>
          </p:cNvSpPr>
          <p:nvPr/>
        </p:nvSpPr>
        <p:spPr bwMode="auto">
          <a:xfrm>
            <a:off x="8620125" y="2057401"/>
            <a:ext cx="685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138" name="Oval 63"/>
          <p:cNvSpPr>
            <a:spLocks noChangeArrowheads="1"/>
          </p:cNvSpPr>
          <p:nvPr/>
        </p:nvSpPr>
        <p:spPr bwMode="auto">
          <a:xfrm>
            <a:off x="3325813" y="4511675"/>
            <a:ext cx="561975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9" name="Text Box 120"/>
          <p:cNvSpPr txBox="1">
            <a:spLocks noChangeArrowheads="1"/>
          </p:cNvSpPr>
          <p:nvPr/>
        </p:nvSpPr>
        <p:spPr bwMode="auto">
          <a:xfrm>
            <a:off x="1906587" y="3975100"/>
            <a:ext cx="28765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1s</a:t>
            </a:r>
            <a:r>
              <a:rPr lang="en-US" altLang="zh-CN" sz="25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   </a:t>
            </a: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25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en-US" altLang="zh-CN" sz="2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0" name="Text Box 121"/>
          <p:cNvSpPr txBox="1">
            <a:spLocks noChangeArrowheads="1"/>
          </p:cNvSpPr>
          <p:nvPr/>
        </p:nvSpPr>
        <p:spPr bwMode="auto">
          <a:xfrm>
            <a:off x="5659437" y="3975101"/>
            <a:ext cx="28765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</a:t>
            </a:r>
            <a:r>
              <a:rPr lang="en-US" altLang="zh-CN" sz="25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endParaRPr lang="en-US" altLang="zh-CN" sz="2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1s</a:t>
            </a:r>
            <a:r>
              <a:rPr lang="en-US" altLang="zh-CN" sz="25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[He]</a:t>
            </a:r>
          </a:p>
        </p:txBody>
      </p:sp>
      <p:sp>
        <p:nvSpPr>
          <p:cNvPr id="141" name="Text Box 122"/>
          <p:cNvSpPr txBox="1">
            <a:spLocks noChangeArrowheads="1"/>
          </p:cNvSpPr>
          <p:nvPr/>
        </p:nvSpPr>
        <p:spPr bwMode="auto">
          <a:xfrm>
            <a:off x="7354887" y="3956050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       1e</a:t>
            </a:r>
          </a:p>
        </p:txBody>
      </p:sp>
      <p:sp>
        <p:nvSpPr>
          <p:cNvPr id="142" name="Line 123"/>
          <p:cNvSpPr>
            <a:spLocks noChangeShapeType="1"/>
          </p:cNvSpPr>
          <p:nvPr/>
        </p:nvSpPr>
        <p:spPr bwMode="auto">
          <a:xfrm>
            <a:off x="4649787" y="4184650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87" name="Slide Number Placeholder 2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877841F1-526D-4E0E-A521-43AAF014925A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pPr/>
              <a:t>12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60BE5C-7DAA-58A8-C2F5-96190ECC1003}"/>
              </a:ext>
            </a:extLst>
          </p:cNvPr>
          <p:cNvSpPr txBox="1"/>
          <p:nvPr/>
        </p:nvSpPr>
        <p:spPr>
          <a:xfrm>
            <a:off x="4231171" y="63099"/>
            <a:ext cx="468052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Lithium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54 L 0.05018 -0.05579 C 0.06181 -0.06899 0.079 -0.07593 0.09705 -0.07593 C 0.11754 -0.07593 0.13368 -0.06899 0.14531 -0.05579 L 0.20035 0.00254 " pathEditMode="relative" rAng="0" ptsTypes="FffFF">
                                      <p:cBhvr>
                                        <p:cTn id="5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2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 animBg="1"/>
      <p:bldP spid="105" grpId="0"/>
      <p:bldP spid="108" grpId="0" bldLvl="0" animBg="1"/>
      <p:bldP spid="109" grpId="0" animBg="1"/>
      <p:bldP spid="110" grpId="0" animBg="1"/>
      <p:bldP spid="111" grpId="0" animBg="1"/>
      <p:bldP spid="112" grpId="0" animBg="1"/>
      <p:bldP spid="115" grpId="0" animBg="1"/>
      <p:bldP spid="115" grpId="1" animBg="1"/>
      <p:bldP spid="116" grpId="0" animBg="1"/>
      <p:bldP spid="117" grpId="0" animBg="1"/>
      <p:bldP spid="118" grpId="0" animBg="1"/>
      <p:bldP spid="118" grpId="1" animBg="1"/>
      <p:bldP spid="119" grpId="0" animBg="1"/>
      <p:bldP spid="120" grpId="0" animBg="1"/>
      <p:bldP spid="121" grpId="0"/>
      <p:bldP spid="138" grpId="0" animBg="1"/>
      <p:bldP spid="140" grpId="0"/>
      <p:bldP spid="141" grpId="0"/>
      <p:bldP spid="142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2820987" y="1447800"/>
            <a:ext cx="2438400" cy="2438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1" name="Oval 18"/>
          <p:cNvSpPr>
            <a:spLocks noChangeArrowheads="1"/>
          </p:cNvSpPr>
          <p:nvPr/>
        </p:nvSpPr>
        <p:spPr bwMode="auto">
          <a:xfrm>
            <a:off x="3125787" y="1752600"/>
            <a:ext cx="1828800" cy="1828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2" name="Oval 19"/>
          <p:cNvSpPr>
            <a:spLocks noChangeArrowheads="1"/>
          </p:cNvSpPr>
          <p:nvPr/>
        </p:nvSpPr>
        <p:spPr bwMode="auto">
          <a:xfrm>
            <a:off x="3590926" y="2162176"/>
            <a:ext cx="955675" cy="968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3" name="Oval 20"/>
          <p:cNvSpPr>
            <a:spLocks noChangeArrowheads="1"/>
          </p:cNvSpPr>
          <p:nvPr/>
        </p:nvSpPr>
        <p:spPr bwMode="auto">
          <a:xfrm>
            <a:off x="3811587" y="2381250"/>
            <a:ext cx="533400" cy="533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3808412" y="242093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12+</a:t>
            </a:r>
          </a:p>
        </p:txBody>
      </p:sp>
      <p:sp>
        <p:nvSpPr>
          <p:cNvPr id="17415" name="Oval 22"/>
          <p:cNvSpPr>
            <a:spLocks noChangeArrowheads="1"/>
          </p:cNvSpPr>
          <p:nvPr/>
        </p:nvSpPr>
        <p:spPr bwMode="auto">
          <a:xfrm>
            <a:off x="3963987" y="30480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6" name="Oval 23"/>
          <p:cNvSpPr>
            <a:spLocks noChangeArrowheads="1"/>
          </p:cNvSpPr>
          <p:nvPr/>
        </p:nvSpPr>
        <p:spPr bwMode="auto">
          <a:xfrm>
            <a:off x="3932237" y="2079625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7" name="Oval 24"/>
          <p:cNvSpPr>
            <a:spLocks noChangeArrowheads="1"/>
          </p:cNvSpPr>
          <p:nvPr/>
        </p:nvSpPr>
        <p:spPr bwMode="auto">
          <a:xfrm>
            <a:off x="3887787" y="1654175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8" name="Oval 25"/>
          <p:cNvSpPr>
            <a:spLocks noChangeArrowheads="1"/>
          </p:cNvSpPr>
          <p:nvPr/>
        </p:nvSpPr>
        <p:spPr bwMode="auto">
          <a:xfrm>
            <a:off x="4802187" y="23622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9" name="Oval 26"/>
          <p:cNvSpPr>
            <a:spLocks noChangeArrowheads="1"/>
          </p:cNvSpPr>
          <p:nvPr/>
        </p:nvSpPr>
        <p:spPr bwMode="auto">
          <a:xfrm>
            <a:off x="4802187" y="26670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0" name="Oval 27"/>
          <p:cNvSpPr>
            <a:spLocks noChangeArrowheads="1"/>
          </p:cNvSpPr>
          <p:nvPr/>
        </p:nvSpPr>
        <p:spPr bwMode="auto">
          <a:xfrm>
            <a:off x="3811587" y="34290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1" name="Oval 28"/>
          <p:cNvSpPr>
            <a:spLocks noChangeArrowheads="1"/>
          </p:cNvSpPr>
          <p:nvPr/>
        </p:nvSpPr>
        <p:spPr bwMode="auto">
          <a:xfrm>
            <a:off x="4116387" y="3417888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2" name="Oval 29"/>
          <p:cNvSpPr>
            <a:spLocks noChangeArrowheads="1"/>
          </p:cNvSpPr>
          <p:nvPr/>
        </p:nvSpPr>
        <p:spPr bwMode="auto">
          <a:xfrm>
            <a:off x="4149725" y="1654175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3" name="Oval 30"/>
          <p:cNvSpPr>
            <a:spLocks noChangeArrowheads="1"/>
          </p:cNvSpPr>
          <p:nvPr/>
        </p:nvSpPr>
        <p:spPr bwMode="auto">
          <a:xfrm>
            <a:off x="3017837" y="2517775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4" name="Oval 31"/>
          <p:cNvSpPr>
            <a:spLocks noChangeArrowheads="1"/>
          </p:cNvSpPr>
          <p:nvPr/>
        </p:nvSpPr>
        <p:spPr bwMode="auto">
          <a:xfrm>
            <a:off x="3070225" y="28194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3506787" y="141605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3983037" y="3756025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2481262" y="4124325"/>
            <a:ext cx="3181350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Mg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Mg</a:t>
            </a:r>
            <a:r>
              <a:rPr lang="en-US" altLang="zh-CN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2+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+ 2e</a:t>
            </a:r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6616700" y="1343025"/>
            <a:ext cx="2438400" cy="2438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9" name="Oval 36"/>
          <p:cNvSpPr>
            <a:spLocks noChangeArrowheads="1"/>
          </p:cNvSpPr>
          <p:nvPr/>
        </p:nvSpPr>
        <p:spPr bwMode="auto">
          <a:xfrm>
            <a:off x="6916737" y="1647825"/>
            <a:ext cx="1828800" cy="1828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0" name="Oval 37"/>
          <p:cNvSpPr>
            <a:spLocks noChangeArrowheads="1"/>
          </p:cNvSpPr>
          <p:nvPr/>
        </p:nvSpPr>
        <p:spPr bwMode="auto">
          <a:xfrm>
            <a:off x="7351713" y="2057401"/>
            <a:ext cx="955675" cy="968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1" name="Oval 38"/>
          <p:cNvSpPr>
            <a:spLocks noChangeArrowheads="1"/>
          </p:cNvSpPr>
          <p:nvPr/>
        </p:nvSpPr>
        <p:spPr bwMode="auto">
          <a:xfrm>
            <a:off x="7573962" y="2266950"/>
            <a:ext cx="533400" cy="533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2" name="Text Box 39"/>
          <p:cNvSpPr txBox="1">
            <a:spLocks noChangeArrowheads="1"/>
          </p:cNvSpPr>
          <p:nvPr/>
        </p:nvSpPr>
        <p:spPr bwMode="auto">
          <a:xfrm>
            <a:off x="7551737" y="2333625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13+</a:t>
            </a:r>
          </a:p>
        </p:txBody>
      </p:sp>
      <p:sp>
        <p:nvSpPr>
          <p:cNvPr id="17433" name="Oval 40"/>
          <p:cNvSpPr>
            <a:spLocks noChangeArrowheads="1"/>
          </p:cNvSpPr>
          <p:nvPr/>
        </p:nvSpPr>
        <p:spPr bwMode="auto">
          <a:xfrm>
            <a:off x="7620000" y="3341688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4" name="Oval 41"/>
          <p:cNvSpPr>
            <a:spLocks noChangeArrowheads="1"/>
          </p:cNvSpPr>
          <p:nvPr/>
        </p:nvSpPr>
        <p:spPr bwMode="auto">
          <a:xfrm>
            <a:off x="7924800" y="33528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5" name="Oval 42"/>
          <p:cNvSpPr>
            <a:spLocks noChangeArrowheads="1"/>
          </p:cNvSpPr>
          <p:nvPr/>
        </p:nvSpPr>
        <p:spPr bwMode="auto">
          <a:xfrm>
            <a:off x="7480300" y="1589088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6" name="Oval 43"/>
          <p:cNvSpPr>
            <a:spLocks noChangeArrowheads="1"/>
          </p:cNvSpPr>
          <p:nvPr/>
        </p:nvSpPr>
        <p:spPr bwMode="auto">
          <a:xfrm>
            <a:off x="7850187" y="156845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7" name="Oval 44"/>
          <p:cNvSpPr>
            <a:spLocks noChangeArrowheads="1"/>
          </p:cNvSpPr>
          <p:nvPr/>
        </p:nvSpPr>
        <p:spPr bwMode="auto">
          <a:xfrm>
            <a:off x="8601075" y="224155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8" name="Oval 45"/>
          <p:cNvSpPr>
            <a:spLocks noChangeArrowheads="1"/>
          </p:cNvSpPr>
          <p:nvPr/>
        </p:nvSpPr>
        <p:spPr bwMode="auto">
          <a:xfrm>
            <a:off x="8612187" y="25146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9" name="Oval 46"/>
          <p:cNvSpPr>
            <a:spLocks noChangeArrowheads="1"/>
          </p:cNvSpPr>
          <p:nvPr/>
        </p:nvSpPr>
        <p:spPr bwMode="auto">
          <a:xfrm>
            <a:off x="6859587" y="26670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40" name="Oval 47"/>
          <p:cNvSpPr>
            <a:spLocks noChangeArrowheads="1"/>
          </p:cNvSpPr>
          <p:nvPr/>
        </p:nvSpPr>
        <p:spPr bwMode="auto">
          <a:xfrm>
            <a:off x="6837362" y="2341563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Oval 48"/>
          <p:cNvSpPr>
            <a:spLocks noChangeArrowheads="1"/>
          </p:cNvSpPr>
          <p:nvPr/>
        </p:nvSpPr>
        <p:spPr bwMode="auto">
          <a:xfrm>
            <a:off x="7720012" y="368935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1" name="Oval 49"/>
          <p:cNvSpPr>
            <a:spLocks noChangeArrowheads="1"/>
          </p:cNvSpPr>
          <p:nvPr/>
        </p:nvSpPr>
        <p:spPr bwMode="auto">
          <a:xfrm>
            <a:off x="7448550" y="1230313"/>
            <a:ext cx="228600" cy="228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2" name="Oval 50"/>
          <p:cNvSpPr>
            <a:spLocks noChangeArrowheads="1"/>
          </p:cNvSpPr>
          <p:nvPr/>
        </p:nvSpPr>
        <p:spPr bwMode="auto">
          <a:xfrm>
            <a:off x="7851775" y="12192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3" name="Text Box 51"/>
          <p:cNvSpPr txBox="1">
            <a:spLocks noChangeArrowheads="1"/>
          </p:cNvSpPr>
          <p:nvPr/>
        </p:nvSpPr>
        <p:spPr bwMode="auto">
          <a:xfrm>
            <a:off x="6478588" y="4081464"/>
            <a:ext cx="3135313" cy="5222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Al</a:t>
            </a:r>
            <a:r>
              <a:rPr lang="en-US" altLang="zh-CN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3+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+ 3e</a:t>
            </a:r>
          </a:p>
        </p:txBody>
      </p:sp>
      <p:sp>
        <p:nvSpPr>
          <p:cNvPr id="17445" name="Oval 52"/>
          <p:cNvSpPr>
            <a:spLocks noChangeArrowheads="1"/>
          </p:cNvSpPr>
          <p:nvPr/>
        </p:nvSpPr>
        <p:spPr bwMode="auto">
          <a:xfrm>
            <a:off x="7718425" y="2874963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46" name="Oval 53"/>
          <p:cNvSpPr>
            <a:spLocks noChangeArrowheads="1"/>
          </p:cNvSpPr>
          <p:nvPr/>
        </p:nvSpPr>
        <p:spPr bwMode="auto">
          <a:xfrm>
            <a:off x="7697787" y="19050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0" name="Text Box 55"/>
          <p:cNvSpPr txBox="1">
            <a:spLocks noChangeArrowheads="1"/>
          </p:cNvSpPr>
          <p:nvPr/>
        </p:nvSpPr>
        <p:spPr bwMode="auto">
          <a:xfrm>
            <a:off x="343824" y="4637985"/>
            <a:ext cx="2743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* Tổng quát: </a:t>
            </a:r>
          </a:p>
        </p:txBody>
      </p:sp>
      <p:sp>
        <p:nvSpPr>
          <p:cNvPr id="71" name="Text Box 56"/>
          <p:cNvSpPr txBox="1">
            <a:spLocks noChangeArrowheads="1"/>
          </p:cNvSpPr>
          <p:nvPr/>
        </p:nvSpPr>
        <p:spPr bwMode="auto">
          <a:xfrm>
            <a:off x="2481262" y="5161757"/>
            <a:ext cx="3281362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zh-CN" sz="24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tử kim loại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zh-CN" sz="24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(1, 2, 3 e lớp ngoài cùng)</a:t>
            </a:r>
          </a:p>
        </p:txBody>
      </p:sp>
      <p:sp>
        <p:nvSpPr>
          <p:cNvPr id="72" name="Line 57"/>
          <p:cNvSpPr>
            <a:spLocks noChangeShapeType="1"/>
          </p:cNvSpPr>
          <p:nvPr/>
        </p:nvSpPr>
        <p:spPr bwMode="auto">
          <a:xfrm>
            <a:off x="5945187" y="5487988"/>
            <a:ext cx="1447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3" name="Text Box 58"/>
          <p:cNvSpPr txBox="1">
            <a:spLocks noChangeArrowheads="1"/>
          </p:cNvSpPr>
          <p:nvPr/>
        </p:nvSpPr>
        <p:spPr bwMode="auto">
          <a:xfrm>
            <a:off x="5943600" y="5589434"/>
            <a:ext cx="1981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solidFill>
                  <a:srgbClr val="FFFFF2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 e</a:t>
            </a:r>
          </a:p>
        </p:txBody>
      </p:sp>
      <p:sp>
        <p:nvSpPr>
          <p:cNvPr id="74" name="Text Box 59"/>
          <p:cNvSpPr txBox="1">
            <a:spLocks noChangeArrowheads="1"/>
          </p:cNvSpPr>
          <p:nvPr/>
        </p:nvSpPr>
        <p:spPr bwMode="auto">
          <a:xfrm>
            <a:off x="7592598" y="5120068"/>
            <a:ext cx="1833562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dương (cation)</a:t>
            </a:r>
          </a:p>
        </p:txBody>
      </p:sp>
      <p:sp>
        <p:nvSpPr>
          <p:cNvPr id="75" name="Text Box 60"/>
          <p:cNvSpPr txBox="1">
            <a:spLocks noChangeArrowheads="1"/>
          </p:cNvSpPr>
          <p:nvPr/>
        </p:nvSpPr>
        <p:spPr bwMode="auto">
          <a:xfrm>
            <a:off x="3228206" y="6119020"/>
            <a:ext cx="654178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000" b="1" dirty="0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 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ECB2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vi-VN" sz="3000" b="1" dirty="0">
                <a:solidFill>
                  <a:srgbClr val="ECB2C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vi-VN" sz="3000" b="1" dirty="0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M</a:t>
            </a:r>
            <a:r>
              <a:rPr lang="vi-VN" sz="3000" b="1" baseline="30000" dirty="0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n+</a:t>
            </a:r>
            <a:r>
              <a:rPr lang="vi-VN" sz="3000" b="1" dirty="0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+   ne   ( n = 1; 2; 3 )</a:t>
            </a:r>
          </a:p>
        </p:txBody>
      </p:sp>
      <p:sp>
        <p:nvSpPr>
          <p:cNvPr id="14381" name="Rectangle 76"/>
          <p:cNvSpPr/>
          <p:nvPr/>
        </p:nvSpPr>
        <p:spPr>
          <a:xfrm>
            <a:off x="597037" y="215077"/>
            <a:ext cx="11089232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altLang="zh-CN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</a:t>
            </a:r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vi-V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Viết phương trình biểu diễn sự hình th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à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 ion dương của các nguyên tử sau: </a:t>
            </a:r>
            <a:r>
              <a:rPr lang="en-US" altLang="zh-CN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Mg, </a:t>
            </a:r>
            <a:r>
              <a:rPr lang="en-US" altLang="zh-CN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13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Al.</a:t>
            </a:r>
          </a:p>
        </p:txBody>
      </p:sp>
      <p:sp>
        <p:nvSpPr>
          <p:cNvPr id="17454" name="Slide Number Placeholder 1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C937E898-5FD2-45E1-A330-EC2FCA0B88DA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pPr/>
              <a:t>13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  <p:bldP spid="45" grpId="0" animBg="1"/>
      <p:bldP spid="46" grpId="0" bldLvl="0" animBg="1"/>
      <p:bldP spid="47" grpId="0" animBg="1"/>
      <p:bldP spid="60" grpId="0" animBg="1"/>
      <p:bldP spid="61" grpId="0" bldLvl="0" animBg="1"/>
      <p:bldP spid="62" grpId="0" bldLvl="0" animBg="1"/>
      <p:bldP spid="63" grpId="0" bldLvl="0" animBg="1"/>
      <p:bldP spid="70" grpId="0"/>
      <p:bldP spid="71" grpId="0" animBg="1"/>
      <p:bldP spid="72" grpId="0" animBg="1"/>
      <p:bldP spid="73" grpId="0"/>
      <p:bldP spid="74" grpId="0" animBg="1"/>
      <p:bldP spid="7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FF01C-A2BF-3D73-EC49-EF80A17BCA0F}"/>
              </a:ext>
            </a:extLst>
          </p:cNvPr>
          <p:cNvSpPr txBox="1"/>
          <p:nvPr/>
        </p:nvSpPr>
        <p:spPr>
          <a:xfrm>
            <a:off x="432453" y="226316"/>
            <a:ext cx="11233248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Chlorine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6" name="Text Box 52">
            <a:extLst>
              <a:ext uri="{FF2B5EF4-FFF2-40B4-BE49-F238E27FC236}">
                <a16:creationId xmlns:a16="http://schemas.microsoft.com/office/drawing/2014/main" id="{F618192C-A754-BA18-F11B-9DF53B6B0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322" y="867973"/>
            <a:ext cx="239445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Cl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2253853D-4E3A-50D1-C8F8-A0C97C818D7A}"/>
              </a:ext>
            </a:extLst>
          </p:cNvPr>
          <p:cNvSpPr/>
          <p:nvPr/>
        </p:nvSpPr>
        <p:spPr>
          <a:xfrm>
            <a:off x="5901353" y="2929337"/>
            <a:ext cx="1907780" cy="601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327593-D9FB-C757-6235-C898AC1AC8AC}"/>
              </a:ext>
            </a:extLst>
          </p:cNvPr>
          <p:cNvSpPr txBox="1"/>
          <p:nvPr/>
        </p:nvSpPr>
        <p:spPr>
          <a:xfrm>
            <a:off x="5920178" y="3600948"/>
            <a:ext cx="18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4" name="Text Box 51">
            <a:extLst>
              <a:ext uri="{FF2B5EF4-FFF2-40B4-BE49-F238E27FC236}">
                <a16:creationId xmlns:a16="http://schemas.microsoft.com/office/drawing/2014/main" id="{2493A786-773E-1710-986B-9E28D2E2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4972" y="1342871"/>
            <a:ext cx="13874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endParaRPr lang="en-US" altLang="en-US" sz="28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5" name="Text Box 51">
            <a:extLst>
              <a:ext uri="{FF2B5EF4-FFF2-40B4-BE49-F238E27FC236}">
                <a16:creationId xmlns:a16="http://schemas.microsoft.com/office/drawing/2014/main" id="{C61D935E-3ED6-2E83-0FD6-458D1D7BE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01" y="3077728"/>
            <a:ext cx="13874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+1e</a:t>
            </a:r>
            <a:endParaRPr lang="en-US" altLang="en-US" sz="28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6" name="Oval 26">
            <a:extLst>
              <a:ext uri="{FF2B5EF4-FFF2-40B4-BE49-F238E27FC236}">
                <a16:creationId xmlns:a16="http://schemas.microsoft.com/office/drawing/2014/main" id="{3FD8F2DE-35D9-5FD4-C8E0-06338620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656" y="1559542"/>
            <a:ext cx="172932" cy="170264"/>
          </a:xfrm>
          <a:prstGeom prst="ellipse">
            <a:avLst/>
          </a:prstGeom>
          <a:solidFill>
            <a:srgbClr val="F18841"/>
          </a:solidFill>
          <a:ln w="19050">
            <a:solidFill>
              <a:schemeClr val="accent1"/>
            </a:solidFill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A7DE6A-8D65-6DB7-CBD8-BBE5C7A1CC41}"/>
              </a:ext>
            </a:extLst>
          </p:cNvPr>
          <p:cNvGrpSpPr/>
          <p:nvPr/>
        </p:nvGrpSpPr>
        <p:grpSpPr>
          <a:xfrm>
            <a:off x="998894" y="1631370"/>
            <a:ext cx="3285704" cy="4142950"/>
            <a:chOff x="998894" y="1631370"/>
            <a:chExt cx="3285704" cy="4142950"/>
          </a:xfrm>
        </p:grpSpPr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FCB32D60-81CF-6CEE-612C-442C67F6E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965" y="2997998"/>
              <a:ext cx="524972" cy="512297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91B2B513-C53A-955E-8E1C-684491B1F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019" y="2550491"/>
              <a:ext cx="1398895" cy="136662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F72FA3E4-AB60-597E-9FB4-946A35FC3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161" y="2125586"/>
              <a:ext cx="2309875" cy="22209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0EDCD059-E7BB-FC09-130E-835407A68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008" y="1693147"/>
              <a:ext cx="3149829" cy="307528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77A52185-F269-AC39-FDC1-AFC038FBC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301" y="3053787"/>
              <a:ext cx="975830" cy="4154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210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17+</a:t>
              </a:r>
            </a:p>
          </p:txBody>
        </p:sp>
        <p:sp>
          <p:nvSpPr>
            <p:cNvPr id="10" name="Oval 25">
              <a:extLst>
                <a:ext uri="{FF2B5EF4-FFF2-40B4-BE49-F238E27FC236}">
                  <a16:creationId xmlns:a16="http://schemas.microsoft.com/office/drawing/2014/main" id="{0FE82C6E-176E-AECD-6849-0B7D1E4A4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334" y="2862390"/>
              <a:ext cx="176020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A208D53A-D78F-B70A-C3B5-16C72229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030" y="1631370"/>
              <a:ext cx="172932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" name="Oval 27">
              <a:extLst>
                <a:ext uri="{FF2B5EF4-FFF2-40B4-BE49-F238E27FC236}">
                  <a16:creationId xmlns:a16="http://schemas.microsoft.com/office/drawing/2014/main" id="{9F586C4C-8FD3-E2AD-4DA1-49DDB1B34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871" y="3302363"/>
              <a:ext cx="174476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" name="Oval 28">
              <a:extLst>
                <a:ext uri="{FF2B5EF4-FFF2-40B4-BE49-F238E27FC236}">
                  <a16:creationId xmlns:a16="http://schemas.microsoft.com/office/drawing/2014/main" id="{772DFB3C-033C-514E-EB7E-549F259D5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882" y="4658444"/>
              <a:ext cx="174476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" name="Oval 29">
              <a:extLst>
                <a:ext uri="{FF2B5EF4-FFF2-40B4-BE49-F238E27FC236}">
                  <a16:creationId xmlns:a16="http://schemas.microsoft.com/office/drawing/2014/main" id="{04F70D9B-7E78-B358-A3DB-7158FE036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927" y="4661457"/>
              <a:ext cx="174475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5" name="Oval 30">
              <a:extLst>
                <a:ext uri="{FF2B5EF4-FFF2-40B4-BE49-F238E27FC236}">
                  <a16:creationId xmlns:a16="http://schemas.microsoft.com/office/drawing/2014/main" id="{99042056-2AB7-F423-0B4E-01A7C0EEA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135" y="2960329"/>
              <a:ext cx="176020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" name="Oval 31">
              <a:extLst>
                <a:ext uri="{FF2B5EF4-FFF2-40B4-BE49-F238E27FC236}">
                  <a16:creationId xmlns:a16="http://schemas.microsoft.com/office/drawing/2014/main" id="{5A640DF0-71A0-DF38-2AD6-4353D6785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789" y="4242579"/>
              <a:ext cx="176020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2153CB17-9B68-176D-B0DE-A951420D7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461" y="4251620"/>
              <a:ext cx="174475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" name="Oval 33">
              <a:extLst>
                <a:ext uri="{FF2B5EF4-FFF2-40B4-BE49-F238E27FC236}">
                  <a16:creationId xmlns:a16="http://schemas.microsoft.com/office/drawing/2014/main" id="{D6BA4734-244F-B855-830F-8F3D9D155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858" y="3454545"/>
              <a:ext cx="174475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" name="Oval 34">
              <a:extLst>
                <a:ext uri="{FF2B5EF4-FFF2-40B4-BE49-F238E27FC236}">
                  <a16:creationId xmlns:a16="http://schemas.microsoft.com/office/drawing/2014/main" id="{42F0AEED-EF1A-EEBD-A897-2C34E42B0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578" y="2847322"/>
              <a:ext cx="176020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0" name="Oval 35">
              <a:extLst>
                <a:ext uri="{FF2B5EF4-FFF2-40B4-BE49-F238E27FC236}">
                  <a16:creationId xmlns:a16="http://schemas.microsoft.com/office/drawing/2014/main" id="{38BE21D0-59EB-C0A7-1E07-9C15AC3CC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762" y="3309897"/>
              <a:ext cx="174475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1" name="Oval 36">
              <a:extLst>
                <a:ext uri="{FF2B5EF4-FFF2-40B4-BE49-F238E27FC236}">
                  <a16:creationId xmlns:a16="http://schemas.microsoft.com/office/drawing/2014/main" id="{C257838B-D448-9A3F-753A-B2A0BF1B8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762" y="2964849"/>
              <a:ext cx="174475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2" name="Oval 37">
              <a:extLst>
                <a:ext uri="{FF2B5EF4-FFF2-40B4-BE49-F238E27FC236}">
                  <a16:creationId xmlns:a16="http://schemas.microsoft.com/office/drawing/2014/main" id="{FB63D982-8FE9-9890-0CB7-564FFB9A3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828" y="2056275"/>
              <a:ext cx="176020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Oval 39">
              <a:extLst>
                <a:ext uri="{FF2B5EF4-FFF2-40B4-BE49-F238E27FC236}">
                  <a16:creationId xmlns:a16="http://schemas.microsoft.com/office/drawing/2014/main" id="{10956935-56A3-677F-DB04-71AFF2229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985" y="3841782"/>
              <a:ext cx="174476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4" name="Oval 40">
              <a:extLst>
                <a:ext uri="{FF2B5EF4-FFF2-40B4-BE49-F238E27FC236}">
                  <a16:creationId xmlns:a16="http://schemas.microsoft.com/office/drawing/2014/main" id="{13DC8C6C-6366-3DE2-8B37-9AD01B365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353" y="2475153"/>
              <a:ext cx="174475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5" name="Oval 41">
              <a:extLst>
                <a:ext uri="{FF2B5EF4-FFF2-40B4-BE49-F238E27FC236}">
                  <a16:creationId xmlns:a16="http://schemas.microsoft.com/office/drawing/2014/main" id="{C15CE6F9-FA55-A902-BE29-57B61D888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894" y="3404823"/>
              <a:ext cx="174476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9" name="Text Box 2">
              <a:extLst>
                <a:ext uri="{FF2B5EF4-FFF2-40B4-BE49-F238E27FC236}">
                  <a16:creationId xmlns:a16="http://schemas.microsoft.com/office/drawing/2014/main" id="{A8B55DA7-82C0-D833-5DE8-8FADDD5E4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354" y="5189545"/>
              <a:ext cx="2520951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[2,8,7]</a:t>
              </a:r>
              <a:endParaRPr lang="en-GB" alt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8" name="Oval 26">
              <a:extLst>
                <a:ext uri="{FF2B5EF4-FFF2-40B4-BE49-F238E27FC236}">
                  <a16:creationId xmlns:a16="http://schemas.microsoft.com/office/drawing/2014/main" id="{862F02B1-FCFB-9051-6E34-5D60DCFC5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003" y="2065315"/>
              <a:ext cx="172932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E5F9A9A-41EC-99C9-298C-2E26ABBB717F}"/>
              </a:ext>
            </a:extLst>
          </p:cNvPr>
          <p:cNvGrpSpPr/>
          <p:nvPr/>
        </p:nvGrpSpPr>
        <p:grpSpPr>
          <a:xfrm>
            <a:off x="7984819" y="835013"/>
            <a:ext cx="3285713" cy="4909488"/>
            <a:chOff x="7984819" y="835013"/>
            <a:chExt cx="3285713" cy="4909488"/>
          </a:xfrm>
        </p:grpSpPr>
        <p:grpSp>
          <p:nvGrpSpPr>
            <p:cNvPr id="27" name="Group 10">
              <a:extLst>
                <a:ext uri="{FF2B5EF4-FFF2-40B4-BE49-F238E27FC236}">
                  <a16:creationId xmlns:a16="http://schemas.microsoft.com/office/drawing/2014/main" id="{663EA6A5-ED8C-F239-20D7-BF1B352D3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4819" y="1519364"/>
              <a:ext cx="3285713" cy="3200350"/>
              <a:chOff x="8274128" y="1746249"/>
              <a:chExt cx="3378214" cy="3371850"/>
            </a:xfrm>
          </p:grpSpPr>
          <p:sp>
            <p:nvSpPr>
              <p:cNvPr id="28" name="Oval 10">
                <a:extLst>
                  <a:ext uri="{FF2B5EF4-FFF2-40B4-BE49-F238E27FC236}">
                    <a16:creationId xmlns:a16="http://schemas.microsoft.com/office/drawing/2014/main" id="{0D2781BE-B1DC-ABAC-C743-51487B3D8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8767" y="3186112"/>
                <a:ext cx="539751" cy="539750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" name="Oval 11">
                <a:extLst>
                  <a:ext uri="{FF2B5EF4-FFF2-40B4-BE49-F238E27FC236}">
                    <a16:creationId xmlns:a16="http://schemas.microsoft.com/office/drawing/2014/main" id="{FFD20855-EECC-BB60-43CC-74F38167D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2041" y="2714624"/>
                <a:ext cx="1438277" cy="1439863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3B0907EE-7BF0-7EF4-F9FE-484A40A77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8490" y="2266949"/>
                <a:ext cx="2374904" cy="2339976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" name="Oval 13">
                <a:extLst>
                  <a:ext uri="{FF2B5EF4-FFF2-40B4-BE49-F238E27FC236}">
                    <a16:creationId xmlns:a16="http://schemas.microsoft.com/office/drawing/2014/main" id="{D3F4CC0E-69F0-76A7-4133-5CAC60A03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340" y="1811336"/>
                <a:ext cx="3238505" cy="3240087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" name="Text Box 14">
                <a:extLst>
                  <a:ext uri="{FF2B5EF4-FFF2-40B4-BE49-F238E27FC236}">
                    <a16:creationId xmlns:a16="http://schemas.microsoft.com/office/drawing/2014/main" id="{DC1B3CCA-2134-BB6C-C2ED-3F4E014A4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82099" y="3244890"/>
                <a:ext cx="1003302" cy="43776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GB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17+</a:t>
                </a:r>
              </a:p>
            </p:txBody>
          </p:sp>
          <p:sp>
            <p:nvSpPr>
              <p:cNvPr id="33" name="Oval 25">
                <a:extLst>
                  <a:ext uri="{FF2B5EF4-FFF2-40B4-BE49-F238E27FC236}">
                    <a16:creationId xmlns:a16="http://schemas.microsoft.com/office/drawing/2014/main" id="{C0DCB850-A894-4870-4F20-D484166A9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0014" y="3043237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" name="Oval 26">
                <a:extLst>
                  <a:ext uri="{FF2B5EF4-FFF2-40B4-BE49-F238E27FC236}">
                    <a16:creationId xmlns:a16="http://schemas.microsoft.com/office/drawing/2014/main" id="{3C16BADF-B9B0-C50C-BEDF-57D26EFA2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3742" y="1746249"/>
                <a:ext cx="177800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" name="Oval 27">
                <a:extLst>
                  <a:ext uri="{FF2B5EF4-FFF2-40B4-BE49-F238E27FC236}">
                    <a16:creationId xmlns:a16="http://schemas.microsoft.com/office/drawing/2014/main" id="{F32C72B1-FA28-C8A8-9660-34C904F3E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5940" y="3506787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" name="Oval 28">
                <a:extLst>
                  <a:ext uri="{FF2B5EF4-FFF2-40B4-BE49-F238E27FC236}">
                    <a16:creationId xmlns:a16="http://schemas.microsoft.com/office/drawing/2014/main" id="{FF836FE6-4C14-160B-A416-D3071026B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7641" y="4935538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" name="Oval 29">
                <a:extLst>
                  <a:ext uri="{FF2B5EF4-FFF2-40B4-BE49-F238E27FC236}">
                    <a16:creationId xmlns:a16="http://schemas.microsoft.com/office/drawing/2014/main" id="{4DE48144-7183-A6ED-245C-37907667D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8030" y="4938712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8" name="Oval 30">
                <a:extLst>
                  <a:ext uri="{FF2B5EF4-FFF2-40B4-BE49-F238E27FC236}">
                    <a16:creationId xmlns:a16="http://schemas.microsoft.com/office/drawing/2014/main" id="{0484EA95-FA13-7CD1-5408-026CAC11F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465" y="3146424"/>
                <a:ext cx="180975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9" name="Oval 31">
                <a:extLst>
                  <a:ext uri="{FF2B5EF4-FFF2-40B4-BE49-F238E27FC236}">
                    <a16:creationId xmlns:a16="http://schemas.microsoft.com/office/drawing/2014/main" id="{3CE0688B-DE41-A09C-5512-199D45552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2417" y="4497387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" name="Oval 32">
                <a:extLst>
                  <a:ext uri="{FF2B5EF4-FFF2-40B4-BE49-F238E27FC236}">
                    <a16:creationId xmlns:a16="http://schemas.microsoft.com/office/drawing/2014/main" id="{66EF5B1D-41D7-9861-F711-AB15B9F6F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9130" y="4506913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1" name="Oval 33">
                <a:extLst>
                  <a:ext uri="{FF2B5EF4-FFF2-40B4-BE49-F238E27FC236}">
                    <a16:creationId xmlns:a16="http://schemas.microsoft.com/office/drawing/2014/main" id="{1D8E3128-8B57-F6DB-B0A3-3A9DD9C40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3431" y="3667125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2" name="Oval 34">
                <a:extLst>
                  <a:ext uri="{FF2B5EF4-FFF2-40B4-BE49-F238E27FC236}">
                    <a16:creationId xmlns:a16="http://schemas.microsoft.com/office/drawing/2014/main" id="{362515A4-802B-9796-93F6-C2C6FC975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1367" y="3027362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Oval 35">
                <a:extLst>
                  <a:ext uri="{FF2B5EF4-FFF2-40B4-BE49-F238E27FC236}">
                    <a16:creationId xmlns:a16="http://schemas.microsoft.com/office/drawing/2014/main" id="{AAFF6B5E-6928-AAF7-038B-045CFEE75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3380" y="3514725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4" name="Oval 36">
                <a:extLst>
                  <a:ext uri="{FF2B5EF4-FFF2-40B4-BE49-F238E27FC236}">
                    <a16:creationId xmlns:a16="http://schemas.microsoft.com/office/drawing/2014/main" id="{2C04A5D4-A50B-1AAB-C882-FB57F1C01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3381" y="3151187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5" name="Oval 37">
                <a:extLst>
                  <a:ext uri="{FF2B5EF4-FFF2-40B4-BE49-F238E27FC236}">
                    <a16:creationId xmlns:a16="http://schemas.microsoft.com/office/drawing/2014/main" id="{6948D2EC-5E89-DEB0-86E8-377F716BB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4367" y="2193924"/>
                <a:ext cx="180975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6" name="Oval 39">
                <a:extLst>
                  <a:ext uri="{FF2B5EF4-FFF2-40B4-BE49-F238E27FC236}">
                    <a16:creationId xmlns:a16="http://schemas.microsoft.com/office/drawing/2014/main" id="{D00A5C49-C614-903C-9A0B-71009D66F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9744" y="4075112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Oval 40">
                <a:extLst>
                  <a:ext uri="{FF2B5EF4-FFF2-40B4-BE49-F238E27FC236}">
                    <a16:creationId xmlns:a16="http://schemas.microsoft.com/office/drawing/2014/main" id="{1CCC3201-D0A7-AED9-0913-6F45DF65A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4983" y="2635248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Oval 41">
                <a:extLst>
                  <a:ext uri="{FF2B5EF4-FFF2-40B4-BE49-F238E27FC236}">
                    <a16:creationId xmlns:a16="http://schemas.microsoft.com/office/drawing/2014/main" id="{E130EFEF-B3AA-3952-D78C-FA677CE9F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4128" y="3614739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2" name="Text Box 2">
              <a:extLst>
                <a:ext uri="{FF2B5EF4-FFF2-40B4-BE49-F238E27FC236}">
                  <a16:creationId xmlns:a16="http://schemas.microsoft.com/office/drawing/2014/main" id="{6B2FCA35-DBC1-11C5-FB16-384D28510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9269" y="5159726"/>
              <a:ext cx="2520951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[2,8,8]</a:t>
              </a:r>
              <a:endParaRPr lang="en-GB" alt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Text Box 51">
              <a:extLst>
                <a:ext uri="{FF2B5EF4-FFF2-40B4-BE49-F238E27FC236}">
                  <a16:creationId xmlns:a16="http://schemas.microsoft.com/office/drawing/2014/main" id="{818419F2-1371-0867-79AF-A28E200A6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1135" y="835013"/>
              <a:ext cx="138747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Ion Cl</a:t>
              </a:r>
              <a:r>
                <a:rPr lang="en-US" alt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59" name="Oval 26">
              <a:extLst>
                <a:ext uri="{FF2B5EF4-FFF2-40B4-BE49-F238E27FC236}">
                  <a16:creationId xmlns:a16="http://schemas.microsoft.com/office/drawing/2014/main" id="{540A8F05-63D9-BF21-9FFF-A4B734925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466" y="1966719"/>
              <a:ext cx="172932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60" name="Text Box 2">
            <a:extLst>
              <a:ext uri="{FF2B5EF4-FFF2-40B4-BE49-F238E27FC236}">
                <a16:creationId xmlns:a16="http://schemas.microsoft.com/office/drawing/2014/main" id="{DA90C6A5-4530-B682-FE12-8B8300AC2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147" y="5467080"/>
            <a:ext cx="493173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 + 1e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</a:t>
            </a:r>
            <a:r>
              <a:rPr lang="en-GB" alt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269557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515E-6 0.00163 L 0.0785 0.04028 C 0.09477 0.04908 0.1195 0.05394 0.14528 0.05394 C 0.17457 0.05394 0.19787 0.04908 0.2144 0.04028 L 0.29302 0.00163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5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50" grpId="0" animBg="1"/>
      <p:bldP spid="51" grpId="0"/>
      <p:bldP spid="55" grpId="0"/>
      <p:bldP spid="56" grpId="0" animBg="1"/>
      <p:bldP spid="56" grpId="1" animBg="1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7"/>
          <p:cNvSpPr txBox="1"/>
          <p:nvPr/>
        </p:nvSpPr>
        <p:spPr>
          <a:xfrm>
            <a:off x="389540" y="890996"/>
            <a:ext cx="465324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 dụ</a:t>
            </a:r>
            <a:r>
              <a:rPr lang="vi-V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vi-V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 (Z = 9): 1s</a:t>
            </a:r>
            <a:r>
              <a:rPr lang="vi-VN" altLang="zh-CN" sz="2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vi-V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2s</a:t>
            </a:r>
            <a:r>
              <a:rPr lang="vi-VN" altLang="zh-CN" sz="2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vi-V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2p</a:t>
            </a:r>
            <a:r>
              <a:rPr lang="vi-VN" altLang="zh-CN" sz="2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vi-VN" altLang="zh-CN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vi-VN" altLang="zh-CN" sz="2800" u="sng" baseline="-25000" dirty="0">
              <a:solidFill>
                <a:schemeClr val="bg1"/>
              </a:solidFill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535237" y="1752600"/>
            <a:ext cx="1962150" cy="1943100"/>
            <a:chOff x="916" y="1201"/>
            <a:chExt cx="1598" cy="1582"/>
          </a:xfrm>
        </p:grpSpPr>
        <p:sp>
          <p:nvSpPr>
            <p:cNvPr id="18437" name="Oval 4"/>
            <p:cNvSpPr>
              <a:spLocks noChangeArrowheads="1"/>
            </p:cNvSpPr>
            <p:nvPr/>
          </p:nvSpPr>
          <p:spPr bwMode="auto">
            <a:xfrm>
              <a:off x="1554" y="1826"/>
              <a:ext cx="340" cy="34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9+</a:t>
              </a:r>
            </a:p>
          </p:txBody>
        </p:sp>
        <p:sp>
          <p:nvSpPr>
            <p:cNvPr id="18438" name="Oval 5"/>
            <p:cNvSpPr>
              <a:spLocks noChangeArrowheads="1"/>
            </p:cNvSpPr>
            <p:nvPr/>
          </p:nvSpPr>
          <p:spPr bwMode="auto">
            <a:xfrm>
              <a:off x="1259" y="1529"/>
              <a:ext cx="907" cy="907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39" name="Oval 6"/>
            <p:cNvSpPr>
              <a:spLocks noChangeArrowheads="1"/>
            </p:cNvSpPr>
            <p:nvPr/>
          </p:nvSpPr>
          <p:spPr bwMode="auto">
            <a:xfrm>
              <a:off x="984" y="1253"/>
              <a:ext cx="1496" cy="14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0" name="Oval 11"/>
            <p:cNvSpPr>
              <a:spLocks noChangeArrowheads="1"/>
            </p:cNvSpPr>
            <p:nvPr/>
          </p:nvSpPr>
          <p:spPr bwMode="auto">
            <a:xfrm>
              <a:off x="916" y="2028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1" name="Oval 14"/>
            <p:cNvSpPr>
              <a:spLocks noChangeArrowheads="1"/>
            </p:cNvSpPr>
            <p:nvPr/>
          </p:nvSpPr>
          <p:spPr bwMode="auto">
            <a:xfrm>
              <a:off x="922" y="1801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2" name="Oval 15"/>
            <p:cNvSpPr>
              <a:spLocks noChangeArrowheads="1"/>
            </p:cNvSpPr>
            <p:nvPr/>
          </p:nvSpPr>
          <p:spPr bwMode="auto">
            <a:xfrm>
              <a:off x="1694" y="2670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3" name="Oval 19"/>
            <p:cNvSpPr>
              <a:spLocks noChangeArrowheads="1"/>
            </p:cNvSpPr>
            <p:nvPr/>
          </p:nvSpPr>
          <p:spPr bwMode="auto">
            <a:xfrm>
              <a:off x="2401" y="2033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4" name="Oval 20"/>
            <p:cNvSpPr>
              <a:spLocks noChangeArrowheads="1"/>
            </p:cNvSpPr>
            <p:nvPr/>
          </p:nvSpPr>
          <p:spPr bwMode="auto">
            <a:xfrm>
              <a:off x="2401" y="1804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5" name="Oval 21"/>
            <p:cNvSpPr>
              <a:spLocks noChangeArrowheads="1"/>
            </p:cNvSpPr>
            <p:nvPr/>
          </p:nvSpPr>
          <p:spPr bwMode="auto">
            <a:xfrm>
              <a:off x="1778" y="1201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6" name="Oval 22"/>
            <p:cNvSpPr>
              <a:spLocks noChangeArrowheads="1"/>
            </p:cNvSpPr>
            <p:nvPr/>
          </p:nvSpPr>
          <p:spPr bwMode="auto">
            <a:xfrm>
              <a:off x="1551" y="1207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7" name="Oval 23"/>
            <p:cNvSpPr>
              <a:spLocks noChangeArrowheads="1"/>
            </p:cNvSpPr>
            <p:nvPr/>
          </p:nvSpPr>
          <p:spPr bwMode="auto">
            <a:xfrm>
              <a:off x="1668" y="2386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8" name="Oval 24"/>
            <p:cNvSpPr>
              <a:spLocks noChangeArrowheads="1"/>
            </p:cNvSpPr>
            <p:nvPr/>
          </p:nvSpPr>
          <p:spPr bwMode="auto">
            <a:xfrm>
              <a:off x="1665" y="1479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2" name="Oval 43"/>
          <p:cNvSpPr>
            <a:spLocks noChangeArrowheads="1"/>
          </p:cNvSpPr>
          <p:nvPr/>
        </p:nvSpPr>
        <p:spPr bwMode="auto">
          <a:xfrm>
            <a:off x="5635625" y="2700338"/>
            <a:ext cx="157162" cy="157162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5030787" y="2552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932737" y="1808164"/>
            <a:ext cx="1822450" cy="1804987"/>
            <a:chOff x="3508" y="395"/>
            <a:chExt cx="1598" cy="1582"/>
          </a:xfrm>
        </p:grpSpPr>
        <p:sp>
          <p:nvSpPr>
            <p:cNvPr id="18452" name="Oval 30"/>
            <p:cNvSpPr>
              <a:spLocks noChangeArrowheads="1"/>
            </p:cNvSpPr>
            <p:nvPr/>
          </p:nvSpPr>
          <p:spPr bwMode="auto">
            <a:xfrm>
              <a:off x="4146" y="1020"/>
              <a:ext cx="340" cy="34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9+</a:t>
              </a:r>
            </a:p>
          </p:txBody>
        </p:sp>
        <p:sp>
          <p:nvSpPr>
            <p:cNvPr id="18453" name="Oval 31"/>
            <p:cNvSpPr>
              <a:spLocks noChangeArrowheads="1"/>
            </p:cNvSpPr>
            <p:nvPr/>
          </p:nvSpPr>
          <p:spPr bwMode="auto">
            <a:xfrm>
              <a:off x="3851" y="723"/>
              <a:ext cx="907" cy="907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4" name="Oval 32"/>
            <p:cNvSpPr>
              <a:spLocks noChangeArrowheads="1"/>
            </p:cNvSpPr>
            <p:nvPr/>
          </p:nvSpPr>
          <p:spPr bwMode="auto">
            <a:xfrm>
              <a:off x="3576" y="447"/>
              <a:ext cx="1496" cy="14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5" name="Oval 34"/>
            <p:cNvSpPr>
              <a:spLocks noChangeArrowheads="1"/>
            </p:cNvSpPr>
            <p:nvPr/>
          </p:nvSpPr>
          <p:spPr bwMode="auto">
            <a:xfrm>
              <a:off x="3508" y="1222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6" name="Oval 35"/>
            <p:cNvSpPr>
              <a:spLocks noChangeArrowheads="1"/>
            </p:cNvSpPr>
            <p:nvPr/>
          </p:nvSpPr>
          <p:spPr bwMode="auto">
            <a:xfrm>
              <a:off x="3514" y="995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7" name="Oval 36"/>
            <p:cNvSpPr>
              <a:spLocks noChangeArrowheads="1"/>
            </p:cNvSpPr>
            <p:nvPr/>
          </p:nvSpPr>
          <p:spPr bwMode="auto">
            <a:xfrm>
              <a:off x="4286" y="1864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8" name="Oval 37"/>
            <p:cNvSpPr>
              <a:spLocks noChangeArrowheads="1"/>
            </p:cNvSpPr>
            <p:nvPr/>
          </p:nvSpPr>
          <p:spPr bwMode="auto">
            <a:xfrm>
              <a:off x="4993" y="1227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9" name="Oval 38"/>
            <p:cNvSpPr>
              <a:spLocks noChangeArrowheads="1"/>
            </p:cNvSpPr>
            <p:nvPr/>
          </p:nvSpPr>
          <p:spPr bwMode="auto">
            <a:xfrm>
              <a:off x="4993" y="998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0" name="Oval 39"/>
            <p:cNvSpPr>
              <a:spLocks noChangeArrowheads="1"/>
            </p:cNvSpPr>
            <p:nvPr/>
          </p:nvSpPr>
          <p:spPr bwMode="auto">
            <a:xfrm>
              <a:off x="4370" y="395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1" name="Oval 40"/>
            <p:cNvSpPr>
              <a:spLocks noChangeArrowheads="1"/>
            </p:cNvSpPr>
            <p:nvPr/>
          </p:nvSpPr>
          <p:spPr bwMode="auto">
            <a:xfrm>
              <a:off x="4143" y="401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2" name="Oval 41"/>
            <p:cNvSpPr>
              <a:spLocks noChangeArrowheads="1"/>
            </p:cNvSpPr>
            <p:nvPr/>
          </p:nvSpPr>
          <p:spPr bwMode="auto">
            <a:xfrm>
              <a:off x="4260" y="1580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3" name="Oval 42"/>
            <p:cNvSpPr>
              <a:spLocks noChangeArrowheads="1"/>
            </p:cNvSpPr>
            <p:nvPr/>
          </p:nvSpPr>
          <p:spPr bwMode="auto">
            <a:xfrm>
              <a:off x="4257" y="673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4" name="Oval 45"/>
            <p:cNvSpPr>
              <a:spLocks noChangeArrowheads="1"/>
            </p:cNvSpPr>
            <p:nvPr/>
          </p:nvSpPr>
          <p:spPr bwMode="auto">
            <a:xfrm>
              <a:off x="4560" y="1797"/>
              <a:ext cx="113" cy="113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9" name="Line 47"/>
          <p:cNvSpPr>
            <a:spLocks noChangeShapeType="1"/>
          </p:cNvSpPr>
          <p:nvPr/>
        </p:nvSpPr>
        <p:spPr bwMode="auto">
          <a:xfrm>
            <a:off x="6249987" y="2781300"/>
            <a:ext cx="1371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0" name="Text Box 120"/>
          <p:cNvSpPr txBox="1">
            <a:spLocks noChangeArrowheads="1"/>
          </p:cNvSpPr>
          <p:nvPr/>
        </p:nvSpPr>
        <p:spPr bwMode="auto">
          <a:xfrm>
            <a:off x="2681287" y="3829051"/>
            <a:ext cx="3276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          +    1e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1s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 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2p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</a:p>
        </p:txBody>
      </p:sp>
      <p:sp>
        <p:nvSpPr>
          <p:cNvPr id="71" name="Text Box 121"/>
          <p:cNvSpPr txBox="1">
            <a:spLocks noChangeArrowheads="1"/>
          </p:cNvSpPr>
          <p:nvPr/>
        </p:nvSpPr>
        <p:spPr bwMode="auto">
          <a:xfrm>
            <a:off x="5748337" y="3765551"/>
            <a:ext cx="36893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1s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 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2p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3" name="Line 123"/>
          <p:cNvSpPr>
            <a:spLocks noChangeShapeType="1"/>
          </p:cNvSpPr>
          <p:nvPr/>
        </p:nvSpPr>
        <p:spPr bwMode="auto">
          <a:xfrm>
            <a:off x="5957887" y="4077072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70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0A6120F8-C551-40C1-8596-25E97ECEA8E2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pPr/>
              <a:t>15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70F579-235A-1972-2D45-D54B348BA160}"/>
              </a:ext>
            </a:extLst>
          </p:cNvPr>
          <p:cNvSpPr txBox="1"/>
          <p:nvPr/>
        </p:nvSpPr>
        <p:spPr>
          <a:xfrm>
            <a:off x="3775173" y="14993"/>
            <a:ext cx="539684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4: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Flourine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8" name="Text Box 56">
            <a:extLst>
              <a:ext uri="{FF2B5EF4-FFF2-40B4-BE49-F238E27FC236}">
                <a16:creationId xmlns:a16="http://schemas.microsoft.com/office/drawing/2014/main" id="{87AABA2E-B8CB-C1A4-84FB-2261293E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2" y="5161757"/>
            <a:ext cx="3281362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zh-CN" sz="24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</a:t>
            </a:r>
            <a:r>
              <a:rPr lang="vi-VN" altLang="zh-CN" sz="24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vi-VN" altLang="zh-CN" sz="24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phi </a:t>
            </a:r>
            <a:r>
              <a:rPr lang="en-US" altLang="zh-CN" sz="2400" dirty="0" err="1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endParaRPr lang="vi-VN" altLang="zh-CN" sz="2400" dirty="0"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zh-CN" sz="24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5, 6, 7</a:t>
            </a:r>
            <a:r>
              <a:rPr lang="vi-VN" altLang="zh-CN" sz="24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lớp ngoài cùng)</a:t>
            </a:r>
          </a:p>
        </p:txBody>
      </p:sp>
      <p:sp>
        <p:nvSpPr>
          <p:cNvPr id="39" name="Line 57">
            <a:extLst>
              <a:ext uri="{FF2B5EF4-FFF2-40B4-BE49-F238E27FC236}">
                <a16:creationId xmlns:a16="http://schemas.microsoft.com/office/drawing/2014/main" id="{558D2183-0C72-F20B-2D09-F6F830503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5187" y="5487988"/>
            <a:ext cx="1447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0" name="Text Box 58">
            <a:extLst>
              <a:ext uri="{FF2B5EF4-FFF2-40B4-BE49-F238E27FC236}">
                <a16:creationId xmlns:a16="http://schemas.microsoft.com/office/drawing/2014/main" id="{D42323FA-8874-4E60-732A-6CA98D449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589434"/>
            <a:ext cx="1981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 err="1">
                <a:solidFill>
                  <a:srgbClr val="FFFFF2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</a:t>
            </a:r>
            <a:r>
              <a:rPr lang="en-US" sz="2400" dirty="0" err="1">
                <a:solidFill>
                  <a:srgbClr val="FFFFF2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ận</a:t>
            </a:r>
            <a:r>
              <a:rPr lang="vi-VN" sz="2400" dirty="0">
                <a:solidFill>
                  <a:srgbClr val="FFFFF2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</a:t>
            </a:r>
          </a:p>
        </p:txBody>
      </p:sp>
      <p:sp>
        <p:nvSpPr>
          <p:cNvPr id="41" name="Text Box 59">
            <a:extLst>
              <a:ext uri="{FF2B5EF4-FFF2-40B4-BE49-F238E27FC236}">
                <a16:creationId xmlns:a16="http://schemas.microsoft.com/office/drawing/2014/main" id="{E06FEC15-E2E0-E78B-D7ED-6DA727B02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598" y="5120068"/>
            <a:ext cx="1833562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an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45" name="Text Box 60">
            <a:extLst>
              <a:ext uri="{FF2B5EF4-FFF2-40B4-BE49-F238E27FC236}">
                <a16:creationId xmlns:a16="http://schemas.microsoft.com/office/drawing/2014/main" id="{73FD7336-D497-19BA-8869-89ADEE241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206" y="6119020"/>
            <a:ext cx="654178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000" b="1" dirty="0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 +   ne 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ECB2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vi-VN" sz="3000" b="1" dirty="0">
                <a:solidFill>
                  <a:srgbClr val="ECB2C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vi-VN" sz="3000" b="1" dirty="0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vi-VN" sz="3000" b="1" dirty="0" err="1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vi-VN" sz="3000" b="1" baseline="30000" dirty="0" err="1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sz="3000" b="1" baseline="30000" dirty="0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r>
              <a:rPr lang="vi-VN" sz="3000" b="1" dirty="0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 n = 1; 2; 3 )</a:t>
            </a:r>
          </a:p>
        </p:txBody>
      </p:sp>
    </p:spTree>
    <p:extLst>
      <p:ext uri="{BB962C8B-B14F-4D97-AF65-F5344CB8AC3E}">
        <p14:creationId xmlns:p14="http://schemas.microsoft.com/office/powerpoint/2010/main" val="37949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024E-6 -4.44444E-6 C 2.27024E-6 0.00024 -0.10974 0.06042 -0.21922 0.120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961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42" grpId="0" animBg="1"/>
      <p:bldP spid="42" grpId="1" animBg="1"/>
      <p:bldP spid="43" grpId="0"/>
      <p:bldP spid="59" grpId="0" animBg="1"/>
      <p:bldP spid="70" grpId="0"/>
      <p:bldP spid="71" grpId="0"/>
      <p:bldP spid="73" grpId="0" animBg="1"/>
      <p:bldP spid="44" grpId="0"/>
      <p:bldP spid="38" grpId="0" animBg="1"/>
      <p:bldP spid="39" grpId="0" animBg="1"/>
      <p:bldP spid="40" grpId="0"/>
      <p:bldP spid="41" grpId="0" animBg="1"/>
      <p:bldP spid="4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8821C-ACC1-2D2D-401C-23557D54EEA8}"/>
              </a:ext>
            </a:extLst>
          </p:cNvPr>
          <p:cNvSpPr txBox="1"/>
          <p:nvPr/>
        </p:nvSpPr>
        <p:spPr>
          <a:xfrm>
            <a:off x="649193" y="994083"/>
            <a:ext cx="11233248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3: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Chlorine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BDB2E8-34B6-A7FF-FB80-FEA9698F1E77}"/>
              </a:ext>
            </a:extLst>
          </p:cNvPr>
          <p:cNvSpPr txBox="1"/>
          <p:nvPr/>
        </p:nvSpPr>
        <p:spPr>
          <a:xfrm>
            <a:off x="240335" y="4498087"/>
            <a:ext cx="11233248" cy="94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phi </a:t>
            </a:r>
            <a:r>
              <a:rPr lang="en-US" altLang="zh-CN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5,6 </a:t>
            </a:r>
            <a:r>
              <a:rPr lang="en-US" altLang="zh-CN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 electron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</a:t>
            </a:r>
            <a:r>
              <a:rPr lang="en-US" altLang="zh-CN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8e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7882B-FDC6-889C-D3EF-39E8550403F8}"/>
              </a:ext>
            </a:extLst>
          </p:cNvPr>
          <p:cNvSpPr txBox="1"/>
          <p:nvPr/>
        </p:nvSpPr>
        <p:spPr>
          <a:xfrm>
            <a:off x="240335" y="5438794"/>
            <a:ext cx="11233248" cy="94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halogen (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 e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dễ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 descr="Bài 6. Giới thiệu về liên kết hóa học trang 37, 38, 39, 40, 41, 42, 43, 44  Khoa học tự nhiên 7 Chân trời sáng tạo | SGK Khoa học tự nhiên 7 - Chân  trời sáng tạo">
            <a:extLst>
              <a:ext uri="{FF2B5EF4-FFF2-40B4-BE49-F238E27FC236}">
                <a16:creationId xmlns:a16="http://schemas.microsoft.com/office/drawing/2014/main" id="{038AAC52-D9AA-2F56-987C-82ECB8894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6" t="5428" b="49729"/>
          <a:stretch/>
        </p:blipFill>
        <p:spPr bwMode="auto">
          <a:xfrm>
            <a:off x="2353171" y="1707654"/>
            <a:ext cx="7480164" cy="26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06BE8C-BDC3-AB00-A003-D7EEDAF3F736}"/>
              </a:ext>
            </a:extLst>
          </p:cNvPr>
          <p:cNvSpPr txBox="1"/>
          <p:nvPr/>
        </p:nvSpPr>
        <p:spPr>
          <a:xfrm>
            <a:off x="4945459" y="2915718"/>
            <a:ext cx="18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7622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8821C-ACC1-2D2D-401C-23557D54EEA8}"/>
              </a:ext>
            </a:extLst>
          </p:cNvPr>
          <p:cNvSpPr txBox="1"/>
          <p:nvPr/>
        </p:nvSpPr>
        <p:spPr>
          <a:xfrm>
            <a:off x="480963" y="1084622"/>
            <a:ext cx="11233248" cy="1380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3: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dưới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đây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e?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Viết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quá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ion.</a:t>
            </a:r>
          </a:p>
          <a:p>
            <a:pPr algn="just" defTabSz="1219170">
              <a:lnSpc>
                <a:spcPct val="110000"/>
              </a:lnSpc>
            </a:pP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a, O ( Z = 8)                                                                b, Al ( Z = 13) </a:t>
            </a:r>
            <a:endParaRPr lang="zh-CN" alt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96FF3-366A-BA1D-DC59-7ED5EA59E6C3}"/>
              </a:ext>
            </a:extLst>
          </p:cNvPr>
          <p:cNvSpPr txBox="1"/>
          <p:nvPr/>
        </p:nvSpPr>
        <p:spPr>
          <a:xfrm>
            <a:off x="888407" y="2423786"/>
            <a:ext cx="3456384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 ( Z = 8): 1s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2p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DE33F-0AF3-4CC2-E064-E713CE99E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213" y="2973583"/>
            <a:ext cx="2582110" cy="2678907"/>
          </a:xfrm>
          <a:prstGeom prst="rect">
            <a:avLst/>
          </a:prstGeom>
        </p:spPr>
      </p:pic>
      <p:pic>
        <p:nvPicPr>
          <p:cNvPr id="5122" name="Picture 2" descr="How many protons and how many electrons are in an oxygen ion that has a - 2  charge?">
            <a:extLst>
              <a:ext uri="{FF2B5EF4-FFF2-40B4-BE49-F238E27FC236}">
                <a16:creationId xmlns:a16="http://schemas.microsoft.com/office/drawing/2014/main" id="{1C86C7DC-2705-861C-2BBC-8B9D62D36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767" y="2955726"/>
            <a:ext cx="7815434" cy="32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84397D-C388-873F-25EC-8F2910DB33B0}"/>
              </a:ext>
            </a:extLst>
          </p:cNvPr>
          <p:cNvSpPr txBox="1"/>
          <p:nvPr/>
        </p:nvSpPr>
        <p:spPr>
          <a:xfrm>
            <a:off x="4081363" y="3789816"/>
            <a:ext cx="182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e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A1FEC-F63F-F7A9-9CDE-6B04EEF57B32}"/>
              </a:ext>
            </a:extLst>
          </p:cNvPr>
          <p:cNvSpPr txBox="1"/>
          <p:nvPr/>
        </p:nvSpPr>
        <p:spPr>
          <a:xfrm>
            <a:off x="1982685" y="5670347"/>
            <a:ext cx="182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[2,6]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28295-C42F-C5F6-C1E4-BB9B98270FA6}"/>
              </a:ext>
            </a:extLst>
          </p:cNvPr>
          <p:cNvSpPr txBox="1"/>
          <p:nvPr/>
        </p:nvSpPr>
        <p:spPr>
          <a:xfrm>
            <a:off x="4910422" y="4708801"/>
            <a:ext cx="18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e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476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11" grpId="0"/>
      <p:bldP spid="11" grpId="1"/>
      <p:bldP spid="12" grpId="0"/>
      <p:bldP spid="12" grpId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96FF3-366A-BA1D-DC59-7ED5EA59E6C3}"/>
              </a:ext>
            </a:extLst>
          </p:cNvPr>
          <p:cNvSpPr txBox="1"/>
          <p:nvPr/>
        </p:nvSpPr>
        <p:spPr>
          <a:xfrm>
            <a:off x="840362" y="1273081"/>
            <a:ext cx="5400600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 ( Z = 13): 1s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2p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3s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3p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4397D-C388-873F-25EC-8F2910DB33B0}"/>
              </a:ext>
            </a:extLst>
          </p:cNvPr>
          <p:cNvSpPr txBox="1"/>
          <p:nvPr/>
        </p:nvSpPr>
        <p:spPr>
          <a:xfrm>
            <a:off x="4910421" y="3242308"/>
            <a:ext cx="23392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e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A1FEC-F63F-F7A9-9CDE-6B04EEF57B32}"/>
              </a:ext>
            </a:extLst>
          </p:cNvPr>
          <p:cNvSpPr txBox="1"/>
          <p:nvPr/>
        </p:nvSpPr>
        <p:spPr>
          <a:xfrm>
            <a:off x="1737296" y="5522449"/>
            <a:ext cx="182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[2,8,3]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97968-9D4B-EB5E-135B-665073637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271" y="2360591"/>
            <a:ext cx="3905250" cy="2809875"/>
          </a:xfrm>
          <a:prstGeom prst="rect">
            <a:avLst/>
          </a:prstGeom>
        </p:spPr>
      </p:pic>
      <p:pic>
        <p:nvPicPr>
          <p:cNvPr id="6146" name="Picture 2" descr="Bài 6. Giới thiệu về liên kết hóa học trang 37, 38, 39, 40, 41, 42, 43, 44  Khoa học tự nhiên 7 Chân trời sáng tạo | SGK Khoa học tự nhiên 7 - Chân  trời sáng tạo">
            <a:extLst>
              <a:ext uri="{FF2B5EF4-FFF2-40B4-BE49-F238E27FC236}">
                <a16:creationId xmlns:a16="http://schemas.microsoft.com/office/drawing/2014/main" id="{0E952E2F-A759-165C-BDD8-5DFA755F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7" y="2398430"/>
            <a:ext cx="8801100" cy="28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0458DB-12B8-627E-AF01-3B28FAC3AA9B}"/>
              </a:ext>
            </a:extLst>
          </p:cNvPr>
          <p:cNvSpPr txBox="1"/>
          <p:nvPr/>
        </p:nvSpPr>
        <p:spPr>
          <a:xfrm>
            <a:off x="4619693" y="3303863"/>
            <a:ext cx="18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e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C661C6-4B6E-AB0E-8334-EDB454752CF6}"/>
              </a:ext>
            </a:extLst>
          </p:cNvPr>
          <p:cNvSpPr txBox="1"/>
          <p:nvPr/>
        </p:nvSpPr>
        <p:spPr>
          <a:xfrm>
            <a:off x="2425179" y="5522449"/>
            <a:ext cx="182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[2,8,3]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7DCDB0-65C2-EE94-ADD8-5E3ECD4AE9AF}"/>
              </a:ext>
            </a:extLst>
          </p:cNvPr>
          <p:cNvSpPr txBox="1"/>
          <p:nvPr/>
        </p:nvSpPr>
        <p:spPr>
          <a:xfrm>
            <a:off x="6987312" y="5474536"/>
            <a:ext cx="182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[2,8]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490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2" grpId="0"/>
      <p:bldP spid="12" grpId="1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8821C-ACC1-2D2D-401C-23557D54EEA8}"/>
              </a:ext>
            </a:extLst>
          </p:cNvPr>
          <p:cNvSpPr txBox="1"/>
          <p:nvPr/>
        </p:nvSpPr>
        <p:spPr>
          <a:xfrm>
            <a:off x="756570" y="1205908"/>
            <a:ext cx="1044116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e,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góp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chung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đạt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tắc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Octet. 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C6208C-5B54-0CA3-C005-F7463271E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067" y="2883233"/>
            <a:ext cx="9625926" cy="29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526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FDDFCAA0-09F0-50CD-8C77-CDE79998C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mở đầu bài liên kết ion - Trang Quỳnh">
            <a:hlinkClick r:id="" action="ppaction://media"/>
            <a:extLst>
              <a:ext uri="{FF2B5EF4-FFF2-40B4-BE49-F238E27FC236}">
                <a16:creationId xmlns:a16="http://schemas.microsoft.com/office/drawing/2014/main" id="{C45D02CC-72D5-55B8-0AC9-5E017C6664E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674" y="280028"/>
            <a:ext cx="11195324" cy="6297944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8821C-ACC1-2D2D-401C-23557D54EEA8}"/>
              </a:ext>
            </a:extLst>
          </p:cNvPr>
          <p:cNvSpPr txBox="1"/>
          <p:nvPr/>
        </p:nvSpPr>
        <p:spPr>
          <a:xfrm>
            <a:off x="756570" y="1205908"/>
            <a:ext cx="1044116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e,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góp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chung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đạt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tắc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Octet. 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38286"/>
      </p:ext>
    </p:extLst>
  </p:cSld>
  <p:clrMapOvr>
    <a:masterClrMapping/>
  </p:clrMapOvr>
  <p:transition spd="med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 bwMode="auto">
          <a:xfrm flipV="1">
            <a:off x="5778124" y="189"/>
            <a:ext cx="638929" cy="355999"/>
          </a:xfrm>
          <a:prstGeom prst="triangle">
            <a:avLst>
              <a:gd name="adj" fmla="val 49494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2A427D80-0E99-4274-5425-53957437E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37" y="4756150"/>
            <a:ext cx="935038" cy="641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>
                <a:solidFill>
                  <a:schemeClr val="bg1"/>
                </a:solidFill>
                <a:cs typeface="Arial" panose="020B0604020202020204" pitchFamily="34" charset="0"/>
              </a:rPr>
              <a:t>H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7D5D73A7-CFAA-8BD7-5497-692B4FCB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102" y="4782065"/>
            <a:ext cx="935038" cy="641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>
                <a:solidFill>
                  <a:schemeClr val="bg1"/>
                </a:solidFill>
                <a:cs typeface="Arial" panose="020B0604020202020204" pitchFamily="34" charset="0"/>
              </a:rPr>
              <a:t>H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7AC60EE8-209F-73DB-FF60-7E33D0B9B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7" y="4800600"/>
            <a:ext cx="935038" cy="641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>
                <a:solidFill>
                  <a:schemeClr val="bg1"/>
                </a:solidFill>
                <a:cs typeface="Arial" panose="020B0604020202020204" pitchFamily="34" charset="0"/>
              </a:rPr>
              <a:t>H</a:t>
            </a:r>
            <a:r>
              <a:rPr lang="en-GB" altLang="en-US" sz="3600" baseline="-2500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endParaRPr lang="en-GB" altLang="en-US" sz="3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2DAF329D-EB40-4DCD-819B-60D32167A40F}"/>
              </a:ext>
            </a:extLst>
          </p:cNvPr>
          <p:cNvGrpSpPr>
            <a:grpSpLocks/>
          </p:cNvGrpSpPr>
          <p:nvPr/>
        </p:nvGrpSpPr>
        <p:grpSpPr bwMode="auto">
          <a:xfrm>
            <a:off x="2568575" y="2241552"/>
            <a:ext cx="2584450" cy="2519363"/>
            <a:chOff x="0" y="0"/>
            <a:chExt cx="1628" cy="1587"/>
          </a:xfrm>
        </p:grpSpPr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5CB6055E-7F37-D878-3FB9-70CA71A0A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7" cy="1587"/>
            </a:xfrm>
            <a:prstGeom prst="ellipse">
              <a:avLst/>
            </a:prstGeom>
            <a:noFill/>
            <a:ln w="571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2FCBD817-C414-0EA5-F614-6BC7A4A49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" y="551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052D9DA-2C5A-B46D-31DC-53B379D44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214">
              <a:off x="694" y="660"/>
              <a:ext cx="220" cy="21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vi-VN" altLang="en-US" sz="18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7" name="Group 9">
            <a:extLst>
              <a:ext uri="{FF2B5EF4-FFF2-40B4-BE49-F238E27FC236}">
                <a16:creationId xmlns:a16="http://schemas.microsoft.com/office/drawing/2014/main" id="{FEE68EBD-E5A2-8D23-73F9-2F6CDFE0FAED}"/>
              </a:ext>
            </a:extLst>
          </p:cNvPr>
          <p:cNvGrpSpPr>
            <a:grpSpLocks/>
          </p:cNvGrpSpPr>
          <p:nvPr/>
        </p:nvGrpSpPr>
        <p:grpSpPr bwMode="auto">
          <a:xfrm>
            <a:off x="7916091" y="2229409"/>
            <a:ext cx="2608263" cy="2519362"/>
            <a:chOff x="0" y="0"/>
            <a:chExt cx="1633" cy="1587"/>
          </a:xfrm>
        </p:grpSpPr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0DD9CAEE-F9D8-013E-66D3-DE1D79556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" y="0"/>
              <a:ext cx="1587" cy="1587"/>
            </a:xfrm>
            <a:prstGeom prst="ellipse">
              <a:avLst/>
            </a:prstGeom>
            <a:noFill/>
            <a:ln w="571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67C87CA0-4494-F974-0D7A-22A43BDA9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15"/>
              <a:ext cx="136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DCBC5E74-6EE0-D0B4-3DC6-D1CBF9DCE1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8214">
              <a:off x="718" y="667"/>
              <a:ext cx="220" cy="214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vi-VN" altLang="en-US" sz="18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21" name="Picture 4" descr="C:\Users\ABC\Desktop\GR-010 (2).png">
            <a:extLst>
              <a:ext uri="{FF2B5EF4-FFF2-40B4-BE49-F238E27FC236}">
                <a16:creationId xmlns:a16="http://schemas.microsoft.com/office/drawing/2014/main" id="{1475211C-AC03-9F62-6F46-0D990785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18">
            <a:extLst>
              <a:ext uri="{FF2B5EF4-FFF2-40B4-BE49-F238E27FC236}">
                <a16:creationId xmlns:a16="http://schemas.microsoft.com/office/drawing/2014/main" id="{DC7392DA-0B11-051A-9B35-EB9134E5317D}"/>
              </a:ext>
            </a:extLst>
          </p:cNvPr>
          <p:cNvSpPr txBox="1"/>
          <p:nvPr/>
        </p:nvSpPr>
        <p:spPr>
          <a:xfrm>
            <a:off x="3255517" y="309916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002BA8-C62D-79DB-EDF9-55936EAADACC}"/>
              </a:ext>
            </a:extLst>
          </p:cNvPr>
          <p:cNvSpPr txBox="1"/>
          <p:nvPr/>
        </p:nvSpPr>
        <p:spPr>
          <a:xfrm>
            <a:off x="648407" y="833549"/>
            <a:ext cx="1044116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e,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góp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chung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đạt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tắc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Octet. 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95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05088E-6 C 0.06667 0.0007 0.13351 0.00163 0.16025 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474 -4.81481E-6 -0.09479 -4.81481E-6 -0.11367 -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69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 bwMode="auto">
          <a:xfrm flipV="1">
            <a:off x="5778124" y="189"/>
            <a:ext cx="638929" cy="355999"/>
          </a:xfrm>
          <a:prstGeom prst="triangle">
            <a:avLst>
              <a:gd name="adj" fmla="val 49494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8DD636B4-5268-CA3C-3C64-EFD7788C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288" y="4625545"/>
            <a:ext cx="935038" cy="641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>
                <a:solidFill>
                  <a:schemeClr val="bg1"/>
                </a:solidFill>
                <a:cs typeface="Arial" panose="020B0604020202020204" pitchFamily="34" charset="0"/>
              </a:rPr>
              <a:t>H</a:t>
            </a:r>
            <a:r>
              <a:rPr lang="en-GB" altLang="en-US" sz="3600" baseline="-2500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endParaRPr lang="en-GB" altLang="en-US" sz="3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Oval 3">
            <a:extLst>
              <a:ext uri="{FF2B5EF4-FFF2-40B4-BE49-F238E27FC236}">
                <a16:creationId xmlns:a16="http://schemas.microsoft.com/office/drawing/2014/main" id="{94919CB7-7954-7F5F-29AF-FCA83D60E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690" y="1806147"/>
            <a:ext cx="2519363" cy="2519363"/>
          </a:xfrm>
          <a:prstGeom prst="ellipse">
            <a:avLst/>
          </a:pr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235880E8-D924-190A-4857-E8AEEB7B3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988" y="324124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Oval 5">
            <a:extLst>
              <a:ext uri="{FF2B5EF4-FFF2-40B4-BE49-F238E27FC236}">
                <a16:creationId xmlns:a16="http://schemas.microsoft.com/office/drawing/2014/main" id="{02DAF1E4-F357-E17D-9963-5F4BF0CFBB65}"/>
              </a:ext>
            </a:extLst>
          </p:cNvPr>
          <p:cNvSpPr>
            <a:spLocks noChangeArrowheads="1"/>
          </p:cNvSpPr>
          <p:nvPr/>
        </p:nvSpPr>
        <p:spPr bwMode="auto">
          <a:xfrm rot="538214">
            <a:off x="4999413" y="2853897"/>
            <a:ext cx="349250" cy="33972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altLang="en-US" sz="18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54335672-1042-60D1-655F-6C7E7CF4D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288" y="1882347"/>
            <a:ext cx="2535238" cy="2519363"/>
          </a:xfrm>
          <a:prstGeom prst="ellipse">
            <a:avLst/>
          </a:pr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4563A4F0-3D01-646A-7D2E-4D57F8921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988" y="2784045"/>
            <a:ext cx="217488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8B62729D-141E-6C11-04E5-23112C0491D9}"/>
              </a:ext>
            </a:extLst>
          </p:cNvPr>
          <p:cNvSpPr>
            <a:spLocks noChangeArrowheads="1"/>
          </p:cNvSpPr>
          <p:nvPr/>
        </p:nvSpPr>
        <p:spPr bwMode="auto">
          <a:xfrm rot="538214">
            <a:off x="6723440" y="2941210"/>
            <a:ext cx="352425" cy="33972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altLang="en-US" sz="18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2" name="文本框 18">
            <a:extLst>
              <a:ext uri="{FF2B5EF4-FFF2-40B4-BE49-F238E27FC236}">
                <a16:creationId xmlns:a16="http://schemas.microsoft.com/office/drawing/2014/main" id="{C0F2AB94-8BBA-F01C-3D7D-06E972F89D62}"/>
              </a:ext>
            </a:extLst>
          </p:cNvPr>
          <p:cNvSpPr txBox="1"/>
          <p:nvPr/>
        </p:nvSpPr>
        <p:spPr>
          <a:xfrm>
            <a:off x="3255517" y="309916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0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6" t="9585" r="10713" b="8283"/>
          <a:stretch/>
        </p:blipFill>
        <p:spPr>
          <a:xfrm>
            <a:off x="1993132" y="2336171"/>
            <a:ext cx="2778366" cy="1842263"/>
          </a:xfrm>
          <a:prstGeom prst="rect">
            <a:avLst/>
          </a:prstGeom>
        </p:spPr>
      </p:pic>
      <p:sp>
        <p:nvSpPr>
          <p:cNvPr id="14" name="TextBox 76"/>
          <p:cNvSpPr txBox="1"/>
          <p:nvPr/>
        </p:nvSpPr>
        <p:spPr>
          <a:xfrm>
            <a:off x="2353171" y="2595582"/>
            <a:ext cx="2088232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03</a:t>
            </a:r>
            <a:endParaRPr lang="zh-CN" altLang="en-US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5070218" y="2924944"/>
            <a:ext cx="5451229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TỔNG KẾT</a:t>
            </a:r>
            <a:endParaRPr lang="zh-CN" alt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4767"/>
      </p:ext>
    </p:extLst>
  </p:cSld>
  <p:clrMapOvr>
    <a:masterClrMapping/>
  </p:clrMapOvr>
  <p:transition spd="med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enying0907 209"/>
          <p:cNvSpPr/>
          <p:nvPr/>
        </p:nvSpPr>
        <p:spPr>
          <a:xfrm rot="3758493">
            <a:off x="9029102" y="3970386"/>
            <a:ext cx="2954498" cy="2064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14" extrusionOk="0">
                <a:moveTo>
                  <a:pt x="0" y="11730"/>
                </a:moveTo>
                <a:cubicBezTo>
                  <a:pt x="550" y="11385"/>
                  <a:pt x="818" y="11200"/>
                  <a:pt x="1446" y="10869"/>
                </a:cubicBezTo>
                <a:cubicBezTo>
                  <a:pt x="3278" y="9905"/>
                  <a:pt x="4075" y="10600"/>
                  <a:pt x="4893" y="12949"/>
                </a:cubicBezTo>
                <a:cubicBezTo>
                  <a:pt x="5476" y="14623"/>
                  <a:pt x="6411" y="21325"/>
                  <a:pt x="8440" y="21003"/>
                </a:cubicBezTo>
                <a:cubicBezTo>
                  <a:pt x="10807" y="20628"/>
                  <a:pt x="9528" y="13017"/>
                  <a:pt x="9431" y="11082"/>
                </a:cubicBezTo>
                <a:cubicBezTo>
                  <a:pt x="9316" y="8800"/>
                  <a:pt x="8806" y="3250"/>
                  <a:pt x="11582" y="4352"/>
                </a:cubicBezTo>
                <a:cubicBezTo>
                  <a:pt x="13589" y="5149"/>
                  <a:pt x="14535" y="10567"/>
                  <a:pt x="16445" y="10863"/>
                </a:cubicBezTo>
                <a:cubicBezTo>
                  <a:pt x="18644" y="11204"/>
                  <a:pt x="17737" y="6638"/>
                  <a:pt x="17704" y="4600"/>
                </a:cubicBezTo>
                <a:cubicBezTo>
                  <a:pt x="17639" y="584"/>
                  <a:pt x="18794" y="-275"/>
                  <a:pt x="21600" y="69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30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8910496" y="1548857"/>
            <a:ext cx="2187025" cy="2569107"/>
            <a:chOff x="5943842" y="1013911"/>
            <a:chExt cx="2187025" cy="2569107"/>
          </a:xfrm>
        </p:grpSpPr>
        <p:sp>
          <p:nvSpPr>
            <p:cNvPr id="3" name="chenying0907 202"/>
            <p:cNvSpPr/>
            <p:nvPr/>
          </p:nvSpPr>
          <p:spPr>
            <a:xfrm rot="3758493">
              <a:off x="6440283" y="1924630"/>
              <a:ext cx="1816414" cy="51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2" extrusionOk="0">
                  <a:moveTo>
                    <a:pt x="21600" y="743"/>
                  </a:moveTo>
                  <a:cubicBezTo>
                    <a:pt x="19799" y="-786"/>
                    <a:pt x="18140" y="461"/>
                    <a:pt x="16279" y="823"/>
                  </a:cubicBezTo>
                  <a:cubicBezTo>
                    <a:pt x="10853" y="1876"/>
                    <a:pt x="5372" y="1461"/>
                    <a:pt x="0" y="4698"/>
                  </a:cubicBezTo>
                  <a:lnTo>
                    <a:pt x="0" y="20521"/>
                  </a:lnTo>
                  <a:lnTo>
                    <a:pt x="1843" y="19747"/>
                  </a:lnTo>
                  <a:cubicBezTo>
                    <a:pt x="4727" y="19759"/>
                    <a:pt x="13025" y="19305"/>
                    <a:pt x="15903" y="19016"/>
                  </a:cubicBezTo>
                  <a:cubicBezTo>
                    <a:pt x="17715" y="18834"/>
                    <a:pt x="19629" y="20814"/>
                    <a:pt x="21376" y="20485"/>
                  </a:cubicBezTo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" name="chenying0907 203"/>
            <p:cNvSpPr/>
            <p:nvPr/>
          </p:nvSpPr>
          <p:spPr>
            <a:xfrm rot="3758493">
              <a:off x="7743128" y="2715926"/>
              <a:ext cx="42879" cy="48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4" h="21600" extrusionOk="0">
                  <a:moveTo>
                    <a:pt x="0" y="0"/>
                  </a:moveTo>
                  <a:cubicBezTo>
                    <a:pt x="21600" y="2677"/>
                    <a:pt x="19974" y="16418"/>
                    <a:pt x="11161" y="2160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" name="chenying0907 204"/>
            <p:cNvSpPr/>
            <p:nvPr/>
          </p:nvSpPr>
          <p:spPr>
            <a:xfrm rot="3758493">
              <a:off x="6688919" y="1820269"/>
              <a:ext cx="124286" cy="34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761" y="15753"/>
                    <a:pt x="1840" y="7112"/>
                    <a:pt x="0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" name="chenying0907 205"/>
            <p:cNvSpPr/>
            <p:nvPr/>
          </p:nvSpPr>
          <p:spPr>
            <a:xfrm rot="3758493">
              <a:off x="6847335" y="1900060"/>
              <a:ext cx="869668" cy="103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9" h="16954" extrusionOk="0">
                  <a:moveTo>
                    <a:pt x="0" y="11121"/>
                  </a:moveTo>
                  <a:cubicBezTo>
                    <a:pt x="167" y="10786"/>
                    <a:pt x="-956" y="-4646"/>
                    <a:pt x="4852" y="2248"/>
                  </a:cubicBezTo>
                  <a:cubicBezTo>
                    <a:pt x="5261" y="461"/>
                    <a:pt x="6192" y="-121"/>
                    <a:pt x="7478" y="78"/>
                  </a:cubicBezTo>
                  <a:cubicBezTo>
                    <a:pt x="8279" y="78"/>
                    <a:pt x="9110" y="711"/>
                    <a:pt x="9174" y="2178"/>
                  </a:cubicBezTo>
                  <a:cubicBezTo>
                    <a:pt x="10318" y="734"/>
                    <a:pt x="10808" y="-213"/>
                    <a:pt x="12478" y="41"/>
                  </a:cubicBezTo>
                  <a:cubicBezTo>
                    <a:pt x="13434" y="0"/>
                    <a:pt x="13608" y="1386"/>
                    <a:pt x="13442" y="1960"/>
                  </a:cubicBezTo>
                  <a:cubicBezTo>
                    <a:pt x="19959" y="-3583"/>
                    <a:pt x="20644" y="13929"/>
                    <a:pt x="18086" y="16954"/>
                  </a:cubicBezTo>
                </a:path>
              </a:pathLst>
            </a:custGeom>
            <a:solidFill>
              <a:srgbClr val="FCFDFD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" name="chenying0907 206"/>
            <p:cNvSpPr/>
            <p:nvPr/>
          </p:nvSpPr>
          <p:spPr>
            <a:xfrm rot="3758493">
              <a:off x="6164716" y="2541971"/>
              <a:ext cx="1046419" cy="28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extrusionOk="0">
                  <a:moveTo>
                    <a:pt x="1076" y="12061"/>
                  </a:moveTo>
                  <a:cubicBezTo>
                    <a:pt x="497" y="8498"/>
                    <a:pt x="228" y="3669"/>
                    <a:pt x="0" y="0"/>
                  </a:cubicBezTo>
                  <a:cubicBezTo>
                    <a:pt x="6860" y="545"/>
                    <a:pt x="13608" y="-26"/>
                    <a:pt x="20206" y="3388"/>
                  </a:cubicBezTo>
                  <a:cubicBezTo>
                    <a:pt x="20298" y="9884"/>
                    <a:pt x="21430" y="15807"/>
                    <a:pt x="21600" y="21574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" name="chenying0907 207"/>
            <p:cNvSpPr/>
            <p:nvPr/>
          </p:nvSpPr>
          <p:spPr>
            <a:xfrm rot="3758493">
              <a:off x="5742745" y="2584036"/>
              <a:ext cx="1200079" cy="79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6" extrusionOk="0">
                  <a:moveTo>
                    <a:pt x="1467" y="19871"/>
                  </a:moveTo>
                  <a:cubicBezTo>
                    <a:pt x="2596" y="15187"/>
                    <a:pt x="1342" y="5194"/>
                    <a:pt x="0" y="486"/>
                  </a:cubicBezTo>
                  <a:cubicBezTo>
                    <a:pt x="6032" y="-924"/>
                    <a:pt x="11979" y="1155"/>
                    <a:pt x="18133" y="1422"/>
                  </a:cubicBezTo>
                  <a:cubicBezTo>
                    <a:pt x="19277" y="7634"/>
                    <a:pt x="21219" y="14259"/>
                    <a:pt x="21600" y="20676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" name="chenying0907 208"/>
            <p:cNvSpPr/>
            <p:nvPr/>
          </p:nvSpPr>
          <p:spPr>
            <a:xfrm rot="3758493">
              <a:off x="6601321" y="998391"/>
              <a:ext cx="383966" cy="41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21399" y="0"/>
                  </a:moveTo>
                  <a:cubicBezTo>
                    <a:pt x="14641" y="0"/>
                    <a:pt x="6540" y="886"/>
                    <a:pt x="325" y="1003"/>
                  </a:cubicBezTo>
                  <a:cubicBezTo>
                    <a:pt x="-42" y="7726"/>
                    <a:pt x="-201" y="14997"/>
                    <a:pt x="411" y="21600"/>
                  </a:cubicBezTo>
                  <a:cubicBezTo>
                    <a:pt x="6724" y="20829"/>
                    <a:pt x="13779" y="19988"/>
                    <a:pt x="20126" y="20284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chenying0907 210"/>
            <p:cNvSpPr/>
            <p:nvPr/>
          </p:nvSpPr>
          <p:spPr>
            <a:xfrm rot="3758493">
              <a:off x="7598750" y="2950768"/>
              <a:ext cx="573187" cy="49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302" y="21128"/>
                    <a:pt x="15635" y="15045"/>
                    <a:pt x="21600" y="9996"/>
                  </a:cubicBezTo>
                  <a:cubicBezTo>
                    <a:pt x="14594" y="7013"/>
                    <a:pt x="7961" y="2130"/>
                    <a:pt x="709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86342" y="1225692"/>
            <a:ext cx="2800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</a:t>
            </a:r>
            <a:r>
              <a:rPr kumimoji="1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tắc</a:t>
            </a:r>
            <a:r>
              <a:rPr kumimoji="1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octet</a:t>
            </a:r>
            <a:endParaRPr kumimoji="1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4513036" y="400459"/>
            <a:ext cx="493715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TỔNG KẾT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DBD39E13-C4A5-8094-1048-E8025758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24" y="2074959"/>
            <a:ext cx="8386907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vỏ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vững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DB04399F-CFD0-4204-F567-6C1C5E6C2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68" y="3747301"/>
            <a:ext cx="7657287" cy="130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 ion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dương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457200" indent="-457200" algn="just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 ion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94825"/>
      </p:ext>
    </p:extLst>
  </p:cSld>
  <p:clrMapOvr>
    <a:masterClrMapping/>
  </p:clrMapOvr>
  <p:transition spd="med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6" t="9585" r="10713" b="8283"/>
          <a:stretch/>
        </p:blipFill>
        <p:spPr>
          <a:xfrm>
            <a:off x="1726480" y="2336171"/>
            <a:ext cx="3045018" cy="1842263"/>
          </a:xfrm>
          <a:prstGeom prst="rect">
            <a:avLst/>
          </a:prstGeom>
        </p:spPr>
      </p:pic>
      <p:sp>
        <p:nvSpPr>
          <p:cNvPr id="14" name="TextBox 76"/>
          <p:cNvSpPr txBox="1"/>
          <p:nvPr/>
        </p:nvSpPr>
        <p:spPr>
          <a:xfrm>
            <a:off x="1921123" y="2595582"/>
            <a:ext cx="2592288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04</a:t>
            </a:r>
            <a:endParaRPr lang="zh-CN" altLang="en-US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4966141" y="2841802"/>
            <a:ext cx="545122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zh-CN" alt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47935"/>
      </p:ext>
    </p:extLst>
  </p:cSld>
  <p:clrMapOvr>
    <a:masterClrMapping/>
  </p:clrMapOvr>
  <p:transition spd="med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47951" y="1966248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e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3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326" y="1403940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56" y="1551921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768995" y="528517"/>
            <a:ext cx="1004934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đạt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thường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90CCA5B5-9C9B-999B-0C8B-D7E813780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79" y="2698016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Ghép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đôi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0B9C8B2F-3BC7-C948-293C-7C31DD11A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523" y="1966248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e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F8BA2015-2AE4-C008-61EA-21A4DEE9F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150" y="2762493"/>
            <a:ext cx="4844164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Không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thay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51A6A-451C-23C9-61AC-16259487B3BF}"/>
              </a:ext>
            </a:extLst>
          </p:cNvPr>
          <p:cNvSpPr txBox="1"/>
          <p:nvPr/>
        </p:nvSpPr>
        <p:spPr>
          <a:xfrm>
            <a:off x="1218419" y="2097989"/>
            <a:ext cx="2790936" cy="66450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4503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47951" y="1966248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e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3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326" y="1403940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56" y="1551921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768995" y="528517"/>
            <a:ext cx="1004934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Nitrogen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bao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nhiêu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đạt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vững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90CCA5B5-9C9B-999B-0C8B-D7E813780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44" y="2648375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5 e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0B9C8B2F-3BC7-C948-293C-7C31DD11A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523" y="1966248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5 e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F8BA2015-2AE4-C008-61EA-21A4DEE9F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416" y="2629139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e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9218" name="Picture 2" descr="Nitrogen Atom Bohr Model with Proton, Neutron and Electron Stock  Illustration - Illustration of background, biomolecule: 111147744">
            <a:extLst>
              <a:ext uri="{FF2B5EF4-FFF2-40B4-BE49-F238E27FC236}">
                <a16:creationId xmlns:a16="http://schemas.microsoft.com/office/drawing/2014/main" id="{904C255F-6BD3-E420-CD0D-D6AC4B07A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51" y="3566540"/>
            <a:ext cx="3486369" cy="23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3CED12-9C6D-BC3A-FA02-4E7028E45803}"/>
              </a:ext>
            </a:extLst>
          </p:cNvPr>
          <p:cNvSpPr txBox="1"/>
          <p:nvPr/>
        </p:nvSpPr>
        <p:spPr>
          <a:xfrm>
            <a:off x="4902767" y="4468506"/>
            <a:ext cx="1050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[2,5]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0DBC7-0669-4253-4E3A-CA2AAE0EE4CF}"/>
              </a:ext>
            </a:extLst>
          </p:cNvPr>
          <p:cNvSpPr txBox="1"/>
          <p:nvPr/>
        </p:nvSpPr>
        <p:spPr>
          <a:xfrm>
            <a:off x="6086563" y="2763066"/>
            <a:ext cx="2603312" cy="66289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7422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1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文本框 147"/>
          <p:cNvSpPr txBox="1"/>
          <p:nvPr/>
        </p:nvSpPr>
        <p:spPr>
          <a:xfrm>
            <a:off x="1085584" y="2292346"/>
            <a:ext cx="1063633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XIN CHÀO VÀ HẸN GẶP LẠI </a:t>
            </a:r>
            <a:endParaRPr lang="zh-CN" alt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8297" y="5132254"/>
            <a:ext cx="1907835" cy="1230321"/>
            <a:chOff x="1879193" y="3693481"/>
            <a:chExt cx="2036165" cy="1313078"/>
          </a:xfrm>
        </p:grpSpPr>
        <p:grpSp>
          <p:nvGrpSpPr>
            <p:cNvPr id="5" name="组合 4"/>
            <p:cNvGrpSpPr/>
            <p:nvPr/>
          </p:nvGrpSpPr>
          <p:grpSpPr>
            <a:xfrm>
              <a:off x="1879193" y="3693481"/>
              <a:ext cx="369487" cy="1313078"/>
              <a:chOff x="6232267" y="1600338"/>
              <a:chExt cx="172034" cy="611372"/>
            </a:xfrm>
          </p:grpSpPr>
          <p:grpSp>
            <p:nvGrpSpPr>
              <p:cNvPr id="7" name="组合 6"/>
              <p:cNvGrpSpPr/>
              <p:nvPr/>
            </p:nvGrpSpPr>
            <p:grpSpPr>
              <a:xfrm rot="13239352">
                <a:off x="6232830" y="1656637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13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rot="19551582">
                <a:off x="6232267" y="1600338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9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Freeform 46"/>
            <p:cNvSpPr>
              <a:spLocks noEditPoints="1"/>
            </p:cNvSpPr>
            <p:nvPr/>
          </p:nvSpPr>
          <p:spPr bwMode="auto">
            <a:xfrm rot="3956175" flipH="1">
              <a:off x="2415675" y="3436496"/>
              <a:ext cx="1081418" cy="1917949"/>
            </a:xfrm>
            <a:custGeom>
              <a:avLst/>
              <a:gdLst>
                <a:gd name="T0" fmla="*/ 332 w 337"/>
                <a:gd name="T1" fmla="*/ 82 h 372"/>
                <a:gd name="T2" fmla="*/ 165 w 337"/>
                <a:gd name="T3" fmla="*/ 275 h 372"/>
                <a:gd name="T4" fmla="*/ 3 w 337"/>
                <a:gd name="T5" fmla="*/ 356 h 372"/>
                <a:gd name="T6" fmla="*/ 150 w 337"/>
                <a:gd name="T7" fmla="*/ 202 h 372"/>
                <a:gd name="T8" fmla="*/ 54 w 337"/>
                <a:gd name="T9" fmla="*/ 366 h 372"/>
                <a:gd name="T10" fmla="*/ 95 w 337"/>
                <a:gd name="T11" fmla="*/ 211 h 372"/>
                <a:gd name="T12" fmla="*/ 5 w 337"/>
                <a:gd name="T13" fmla="*/ 346 h 372"/>
                <a:gd name="T14" fmla="*/ 261 w 337"/>
                <a:gd name="T15" fmla="*/ 94 h 372"/>
                <a:gd name="T16" fmla="*/ 8 w 337"/>
                <a:gd name="T17" fmla="*/ 352 h 372"/>
                <a:gd name="T18" fmla="*/ 214 w 337"/>
                <a:gd name="T19" fmla="*/ 72 h 372"/>
                <a:gd name="T20" fmla="*/ 140 w 337"/>
                <a:gd name="T21" fmla="*/ 257 h 372"/>
                <a:gd name="T22" fmla="*/ 229 w 337"/>
                <a:gd name="T23" fmla="*/ 72 h 372"/>
                <a:gd name="T24" fmla="*/ 82 w 337"/>
                <a:gd name="T25" fmla="*/ 328 h 372"/>
                <a:gd name="T26" fmla="*/ 49 w 337"/>
                <a:gd name="T27" fmla="*/ 322 h 372"/>
                <a:gd name="T28" fmla="*/ 273 w 337"/>
                <a:gd name="T29" fmla="*/ 109 h 372"/>
                <a:gd name="T30" fmla="*/ 31 w 337"/>
                <a:gd name="T31" fmla="*/ 327 h 372"/>
                <a:gd name="T32" fmla="*/ 115 w 337"/>
                <a:gd name="T33" fmla="*/ 241 h 372"/>
                <a:gd name="T34" fmla="*/ 123 w 337"/>
                <a:gd name="T35" fmla="*/ 254 h 372"/>
                <a:gd name="T36" fmla="*/ 246 w 337"/>
                <a:gd name="T37" fmla="*/ 190 h 372"/>
                <a:gd name="T38" fmla="*/ 85 w 337"/>
                <a:gd name="T39" fmla="*/ 278 h 372"/>
                <a:gd name="T40" fmla="*/ 108 w 337"/>
                <a:gd name="T41" fmla="*/ 224 h 372"/>
                <a:gd name="T42" fmla="*/ 270 w 337"/>
                <a:gd name="T43" fmla="*/ 89 h 372"/>
                <a:gd name="T44" fmla="*/ 148 w 337"/>
                <a:gd name="T45" fmla="*/ 233 h 372"/>
                <a:gd name="T46" fmla="*/ 91 w 337"/>
                <a:gd name="T47" fmla="*/ 290 h 372"/>
                <a:gd name="T48" fmla="*/ 329 w 337"/>
                <a:gd name="T49" fmla="*/ 82 h 372"/>
                <a:gd name="T50" fmla="*/ 317 w 337"/>
                <a:gd name="T51" fmla="*/ 52 h 372"/>
                <a:gd name="T52" fmla="*/ 302 w 337"/>
                <a:gd name="T53" fmla="*/ 18 h 372"/>
                <a:gd name="T54" fmla="*/ 109 w 337"/>
                <a:gd name="T55" fmla="*/ 268 h 372"/>
                <a:gd name="T56" fmla="*/ 48 w 337"/>
                <a:gd name="T57" fmla="*/ 311 h 372"/>
                <a:gd name="T58" fmla="*/ 59 w 337"/>
                <a:gd name="T59" fmla="*/ 253 h 372"/>
                <a:gd name="T60" fmla="*/ 76 w 337"/>
                <a:gd name="T61" fmla="*/ 260 h 372"/>
                <a:gd name="T62" fmla="*/ 55 w 337"/>
                <a:gd name="T63" fmla="*/ 280 h 372"/>
                <a:gd name="T64" fmla="*/ 292 w 337"/>
                <a:gd name="T65" fmla="*/ 49 h 372"/>
                <a:gd name="T66" fmla="*/ 319 w 337"/>
                <a:gd name="T67" fmla="*/ 84 h 372"/>
                <a:gd name="T68" fmla="*/ 260 w 337"/>
                <a:gd name="T69" fmla="*/ 122 h 372"/>
                <a:gd name="T70" fmla="*/ 257 w 337"/>
                <a:gd name="T71" fmla="*/ 129 h 372"/>
                <a:gd name="T72" fmla="*/ 214 w 337"/>
                <a:gd name="T73" fmla="*/ 219 h 372"/>
                <a:gd name="T74" fmla="*/ 180 w 337"/>
                <a:gd name="T75" fmla="*/ 251 h 372"/>
                <a:gd name="T76" fmla="*/ 128 w 337"/>
                <a:gd name="T77" fmla="*/ 210 h 372"/>
                <a:gd name="T78" fmla="*/ 102 w 337"/>
                <a:gd name="T79" fmla="*/ 230 h 372"/>
                <a:gd name="T80" fmla="*/ 76 w 337"/>
                <a:gd name="T81" fmla="*/ 334 h 372"/>
                <a:gd name="T82" fmla="*/ 285 w 337"/>
                <a:gd name="T83" fmla="*/ 31 h 372"/>
                <a:gd name="T84" fmla="*/ 132 w 337"/>
                <a:gd name="T85" fmla="*/ 177 h 372"/>
                <a:gd name="T86" fmla="*/ 34 w 337"/>
                <a:gd name="T87" fmla="*/ 318 h 372"/>
                <a:gd name="T88" fmla="*/ 68 w 337"/>
                <a:gd name="T89" fmla="*/ 265 h 372"/>
                <a:gd name="T90" fmla="*/ 57 w 337"/>
                <a:gd name="T91" fmla="*/ 292 h 372"/>
                <a:gd name="T92" fmla="*/ 88 w 337"/>
                <a:gd name="T93" fmla="*/ 295 h 372"/>
                <a:gd name="T94" fmla="*/ 267 w 337"/>
                <a:gd name="T95" fmla="*/ 67 h 372"/>
                <a:gd name="T96" fmla="*/ 84 w 337"/>
                <a:gd name="T97" fmla="*/ 337 h 372"/>
                <a:gd name="T98" fmla="*/ 209 w 337"/>
                <a:gd name="T99" fmla="*/ 236 h 372"/>
                <a:gd name="T100" fmla="*/ 133 w 337"/>
                <a:gd name="T101" fmla="*/ 257 h 372"/>
                <a:gd name="T102" fmla="*/ 261 w 337"/>
                <a:gd name="T103" fmla="*/ 116 h 372"/>
                <a:gd name="T104" fmla="*/ 214 w 337"/>
                <a:gd name="T105" fmla="*/ 234 h 372"/>
                <a:gd name="T106" fmla="*/ 247 w 337"/>
                <a:gd name="T107" fmla="*/ 149 h 372"/>
                <a:gd name="T108" fmla="*/ 48 w 337"/>
                <a:gd name="T109" fmla="*/ 281 h 372"/>
                <a:gd name="T110" fmla="*/ 71 w 337"/>
                <a:gd name="T111" fmla="*/ 295 h 372"/>
                <a:gd name="T112" fmla="*/ 268 w 337"/>
                <a:gd name="T113" fmla="*/ 132 h 372"/>
                <a:gd name="T114" fmla="*/ 261 w 337"/>
                <a:gd name="T115" fmla="*/ 143 h 372"/>
                <a:gd name="T116" fmla="*/ 274 w 337"/>
                <a:gd name="T117" fmla="*/ 146 h 372"/>
                <a:gd name="T118" fmla="*/ 260 w 337"/>
                <a:gd name="T119" fmla="*/ 58 h 372"/>
                <a:gd name="T120" fmla="*/ 285 w 337"/>
                <a:gd name="T121" fmla="*/ 82 h 372"/>
                <a:gd name="T122" fmla="*/ 256 w 337"/>
                <a:gd name="T123" fmla="*/ 173 h 372"/>
                <a:gd name="T124" fmla="*/ 230 w 337"/>
                <a:gd name="T125" fmla="*/ 17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372">
                  <a:moveTo>
                    <a:pt x="246" y="92"/>
                  </a:moveTo>
                  <a:lnTo>
                    <a:pt x="246" y="92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34" y="88"/>
                  </a:lnTo>
                  <a:lnTo>
                    <a:pt x="234" y="88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0" y="79"/>
                  </a:lnTo>
                  <a:lnTo>
                    <a:pt x="210" y="79"/>
                  </a:lnTo>
                  <a:lnTo>
                    <a:pt x="209" y="78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4" y="75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07" y="69"/>
                  </a:lnTo>
                  <a:lnTo>
                    <a:pt x="207" y="69"/>
                  </a:lnTo>
                  <a:lnTo>
                    <a:pt x="210" y="67"/>
                  </a:lnTo>
                  <a:lnTo>
                    <a:pt x="210" y="67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33" y="45"/>
                  </a:lnTo>
                  <a:lnTo>
                    <a:pt x="233" y="45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74" y="7"/>
                  </a:lnTo>
                  <a:lnTo>
                    <a:pt x="274" y="7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11" y="10"/>
                  </a:lnTo>
                  <a:lnTo>
                    <a:pt x="311" y="10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21" y="45"/>
                  </a:lnTo>
                  <a:lnTo>
                    <a:pt x="321" y="45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32" y="82"/>
                  </a:lnTo>
                  <a:lnTo>
                    <a:pt x="332" y="82"/>
                  </a:lnTo>
                  <a:lnTo>
                    <a:pt x="337" y="96"/>
                  </a:lnTo>
                  <a:lnTo>
                    <a:pt x="337" y="96"/>
                  </a:lnTo>
                  <a:lnTo>
                    <a:pt x="337" y="102"/>
                  </a:lnTo>
                  <a:lnTo>
                    <a:pt x="337" y="102"/>
                  </a:lnTo>
                  <a:lnTo>
                    <a:pt x="335" y="103"/>
                  </a:lnTo>
                  <a:lnTo>
                    <a:pt x="334" y="103"/>
                  </a:lnTo>
                  <a:lnTo>
                    <a:pt x="334" y="103"/>
                  </a:lnTo>
                  <a:lnTo>
                    <a:pt x="331" y="105"/>
                  </a:lnTo>
                  <a:lnTo>
                    <a:pt x="331" y="105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19" y="113"/>
                  </a:lnTo>
                  <a:lnTo>
                    <a:pt x="318" y="113"/>
                  </a:lnTo>
                  <a:lnTo>
                    <a:pt x="318" y="113"/>
                  </a:lnTo>
                  <a:lnTo>
                    <a:pt x="317" y="113"/>
                  </a:lnTo>
                  <a:lnTo>
                    <a:pt x="317" y="113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1" y="116"/>
                  </a:lnTo>
                  <a:lnTo>
                    <a:pt x="310" y="116"/>
                  </a:lnTo>
                  <a:lnTo>
                    <a:pt x="310" y="116"/>
                  </a:lnTo>
                  <a:lnTo>
                    <a:pt x="308" y="115"/>
                  </a:lnTo>
                  <a:lnTo>
                    <a:pt x="308" y="115"/>
                  </a:lnTo>
                  <a:lnTo>
                    <a:pt x="307" y="115"/>
                  </a:lnTo>
                  <a:lnTo>
                    <a:pt x="307" y="115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5"/>
                  </a:lnTo>
                  <a:lnTo>
                    <a:pt x="292" y="115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87" y="128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65" y="170"/>
                  </a:lnTo>
                  <a:lnTo>
                    <a:pt x="265" y="170"/>
                  </a:lnTo>
                  <a:lnTo>
                    <a:pt x="248" y="199"/>
                  </a:lnTo>
                  <a:lnTo>
                    <a:pt x="248" y="199"/>
                  </a:lnTo>
                  <a:lnTo>
                    <a:pt x="237" y="217"/>
                  </a:lnTo>
                  <a:lnTo>
                    <a:pt x="237" y="217"/>
                  </a:lnTo>
                  <a:lnTo>
                    <a:pt x="227" y="233"/>
                  </a:lnTo>
                  <a:lnTo>
                    <a:pt x="227" y="233"/>
                  </a:lnTo>
                  <a:lnTo>
                    <a:pt x="221" y="238"/>
                  </a:lnTo>
                  <a:lnTo>
                    <a:pt x="221" y="238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75" y="273"/>
                  </a:lnTo>
                  <a:lnTo>
                    <a:pt x="165" y="275"/>
                  </a:lnTo>
                  <a:lnTo>
                    <a:pt x="165" y="275"/>
                  </a:lnTo>
                  <a:lnTo>
                    <a:pt x="156" y="275"/>
                  </a:lnTo>
                  <a:lnTo>
                    <a:pt x="148" y="274"/>
                  </a:lnTo>
                  <a:lnTo>
                    <a:pt x="148" y="274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39" y="267"/>
                  </a:lnTo>
                  <a:lnTo>
                    <a:pt x="136" y="264"/>
                  </a:lnTo>
                  <a:lnTo>
                    <a:pt x="136" y="264"/>
                  </a:lnTo>
                  <a:lnTo>
                    <a:pt x="133" y="261"/>
                  </a:lnTo>
                  <a:lnTo>
                    <a:pt x="133" y="261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6" y="261"/>
                  </a:lnTo>
                  <a:lnTo>
                    <a:pt x="126" y="261"/>
                  </a:lnTo>
                  <a:lnTo>
                    <a:pt x="121" y="273"/>
                  </a:lnTo>
                  <a:lnTo>
                    <a:pt x="121" y="273"/>
                  </a:lnTo>
                  <a:lnTo>
                    <a:pt x="112" y="292"/>
                  </a:lnTo>
                  <a:lnTo>
                    <a:pt x="112" y="29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1" y="338"/>
                  </a:lnTo>
                  <a:lnTo>
                    <a:pt x="101" y="33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4" y="349"/>
                  </a:lnTo>
                  <a:lnTo>
                    <a:pt x="92" y="351"/>
                  </a:lnTo>
                  <a:lnTo>
                    <a:pt x="92" y="351"/>
                  </a:lnTo>
                  <a:lnTo>
                    <a:pt x="91" y="355"/>
                  </a:lnTo>
                  <a:lnTo>
                    <a:pt x="91" y="355"/>
                  </a:lnTo>
                  <a:lnTo>
                    <a:pt x="85" y="361"/>
                  </a:lnTo>
                  <a:lnTo>
                    <a:pt x="79" y="366"/>
                  </a:lnTo>
                  <a:lnTo>
                    <a:pt x="79" y="366"/>
                  </a:lnTo>
                  <a:lnTo>
                    <a:pt x="74" y="371"/>
                  </a:lnTo>
                  <a:lnTo>
                    <a:pt x="74" y="371"/>
                  </a:lnTo>
                  <a:lnTo>
                    <a:pt x="71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55" y="369"/>
                  </a:lnTo>
                  <a:lnTo>
                    <a:pt x="55" y="369"/>
                  </a:lnTo>
                  <a:lnTo>
                    <a:pt x="40" y="365"/>
                  </a:lnTo>
                  <a:lnTo>
                    <a:pt x="40" y="365"/>
                  </a:lnTo>
                  <a:lnTo>
                    <a:pt x="27" y="362"/>
                  </a:lnTo>
                  <a:lnTo>
                    <a:pt x="27" y="362"/>
                  </a:lnTo>
                  <a:lnTo>
                    <a:pt x="17" y="361"/>
                  </a:lnTo>
                  <a:lnTo>
                    <a:pt x="17" y="361"/>
                  </a:lnTo>
                  <a:lnTo>
                    <a:pt x="8" y="359"/>
                  </a:lnTo>
                  <a:lnTo>
                    <a:pt x="8" y="359"/>
                  </a:lnTo>
                  <a:lnTo>
                    <a:pt x="5" y="359"/>
                  </a:lnTo>
                  <a:lnTo>
                    <a:pt x="5" y="359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3" y="356"/>
                  </a:lnTo>
                  <a:lnTo>
                    <a:pt x="3" y="356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1" y="352"/>
                  </a:lnTo>
                  <a:lnTo>
                    <a:pt x="1" y="352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" y="341"/>
                  </a:lnTo>
                  <a:lnTo>
                    <a:pt x="1" y="341"/>
                  </a:lnTo>
                  <a:lnTo>
                    <a:pt x="4" y="328"/>
                  </a:lnTo>
                  <a:lnTo>
                    <a:pt x="4" y="328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7" y="251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4" y="202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6" y="179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40" y="167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6" y="177"/>
                  </a:lnTo>
                  <a:lnTo>
                    <a:pt x="149" y="184"/>
                  </a:lnTo>
                  <a:lnTo>
                    <a:pt x="149" y="184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2" y="207"/>
                  </a:lnTo>
                  <a:lnTo>
                    <a:pt x="152" y="207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3" y="217"/>
                  </a:lnTo>
                  <a:lnTo>
                    <a:pt x="153" y="217"/>
                  </a:lnTo>
                  <a:lnTo>
                    <a:pt x="155" y="219"/>
                  </a:lnTo>
                  <a:lnTo>
                    <a:pt x="155" y="219"/>
                  </a:lnTo>
                  <a:lnTo>
                    <a:pt x="157" y="221"/>
                  </a:lnTo>
                  <a:lnTo>
                    <a:pt x="162" y="224"/>
                  </a:lnTo>
                  <a:lnTo>
                    <a:pt x="162" y="224"/>
                  </a:lnTo>
                  <a:lnTo>
                    <a:pt x="166" y="227"/>
                  </a:lnTo>
                  <a:lnTo>
                    <a:pt x="166" y="227"/>
                  </a:lnTo>
                  <a:lnTo>
                    <a:pt x="167" y="226"/>
                  </a:lnTo>
                  <a:lnTo>
                    <a:pt x="167" y="226"/>
                  </a:lnTo>
                  <a:lnTo>
                    <a:pt x="175" y="221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26" y="133"/>
                  </a:lnTo>
                  <a:lnTo>
                    <a:pt x="226" y="133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4" y="98"/>
                  </a:lnTo>
                  <a:lnTo>
                    <a:pt x="246" y="95"/>
                  </a:lnTo>
                  <a:lnTo>
                    <a:pt x="246" y="95"/>
                  </a:lnTo>
                  <a:lnTo>
                    <a:pt x="246" y="92"/>
                  </a:lnTo>
                  <a:lnTo>
                    <a:pt x="246" y="92"/>
                  </a:lnTo>
                  <a:close/>
                  <a:moveTo>
                    <a:pt x="54" y="254"/>
                  </a:moveTo>
                  <a:lnTo>
                    <a:pt x="54" y="254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4"/>
                  </a:lnTo>
                  <a:lnTo>
                    <a:pt x="54" y="254"/>
                  </a:lnTo>
                  <a:close/>
                  <a:moveTo>
                    <a:pt x="67" y="369"/>
                  </a:moveTo>
                  <a:lnTo>
                    <a:pt x="67" y="369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55" y="366"/>
                  </a:lnTo>
                  <a:lnTo>
                    <a:pt x="55" y="366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1" y="371"/>
                  </a:lnTo>
                  <a:lnTo>
                    <a:pt x="72" y="369"/>
                  </a:lnTo>
                  <a:lnTo>
                    <a:pt x="72" y="369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86" y="356"/>
                  </a:lnTo>
                  <a:lnTo>
                    <a:pt x="86" y="356"/>
                  </a:lnTo>
                  <a:lnTo>
                    <a:pt x="86" y="355"/>
                  </a:lnTo>
                  <a:lnTo>
                    <a:pt x="86" y="355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72" y="368"/>
                  </a:lnTo>
                  <a:lnTo>
                    <a:pt x="72" y="368"/>
                  </a:lnTo>
                  <a:lnTo>
                    <a:pt x="69" y="369"/>
                  </a:lnTo>
                  <a:lnTo>
                    <a:pt x="67" y="369"/>
                  </a:lnTo>
                  <a:lnTo>
                    <a:pt x="67" y="369"/>
                  </a:lnTo>
                  <a:close/>
                  <a:moveTo>
                    <a:pt x="94" y="211"/>
                  </a:moveTo>
                  <a:lnTo>
                    <a:pt x="94" y="211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89" y="210"/>
                  </a:lnTo>
                  <a:lnTo>
                    <a:pt x="89" y="210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2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13"/>
                  </a:lnTo>
                  <a:lnTo>
                    <a:pt x="94" y="214"/>
                  </a:lnTo>
                  <a:lnTo>
                    <a:pt x="94" y="214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7"/>
                  </a:lnTo>
                  <a:lnTo>
                    <a:pt x="94" y="217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6" y="219"/>
                  </a:lnTo>
                  <a:lnTo>
                    <a:pt x="95" y="217"/>
                  </a:lnTo>
                  <a:lnTo>
                    <a:pt x="96" y="216"/>
                  </a:lnTo>
                  <a:lnTo>
                    <a:pt x="96" y="216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3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5" y="211"/>
                  </a:lnTo>
                  <a:lnTo>
                    <a:pt x="94" y="211"/>
                  </a:lnTo>
                  <a:lnTo>
                    <a:pt x="94" y="211"/>
                  </a:lnTo>
                  <a:close/>
                  <a:moveTo>
                    <a:pt x="27" y="317"/>
                  </a:moveTo>
                  <a:lnTo>
                    <a:pt x="27" y="317"/>
                  </a:lnTo>
                  <a:lnTo>
                    <a:pt x="25" y="315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31" y="302"/>
                  </a:lnTo>
                  <a:lnTo>
                    <a:pt x="31" y="302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38" y="273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95" y="180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92" y="177"/>
                  </a:lnTo>
                  <a:lnTo>
                    <a:pt x="85" y="182"/>
                  </a:lnTo>
                  <a:lnTo>
                    <a:pt x="85" y="182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67" y="196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38" y="241"/>
                  </a:lnTo>
                  <a:lnTo>
                    <a:pt x="38" y="241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2" y="280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8" y="327"/>
                  </a:lnTo>
                  <a:lnTo>
                    <a:pt x="8" y="327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8" y="341"/>
                  </a:lnTo>
                  <a:lnTo>
                    <a:pt x="13" y="338"/>
                  </a:lnTo>
                  <a:lnTo>
                    <a:pt x="13" y="338"/>
                  </a:lnTo>
                  <a:lnTo>
                    <a:pt x="21" y="334"/>
                  </a:lnTo>
                  <a:lnTo>
                    <a:pt x="21" y="334"/>
                  </a:lnTo>
                  <a:lnTo>
                    <a:pt x="22" y="332"/>
                  </a:lnTo>
                  <a:lnTo>
                    <a:pt x="24" y="331"/>
                  </a:lnTo>
                  <a:lnTo>
                    <a:pt x="24" y="331"/>
                  </a:lnTo>
                  <a:lnTo>
                    <a:pt x="27" y="317"/>
                  </a:lnTo>
                  <a:lnTo>
                    <a:pt x="27" y="317"/>
                  </a:lnTo>
                  <a:close/>
                  <a:moveTo>
                    <a:pt x="219" y="180"/>
                  </a:moveTo>
                  <a:lnTo>
                    <a:pt x="219" y="180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19" y="177"/>
                  </a:lnTo>
                  <a:lnTo>
                    <a:pt x="220" y="176"/>
                  </a:lnTo>
                  <a:lnTo>
                    <a:pt x="220" y="176"/>
                  </a:lnTo>
                  <a:lnTo>
                    <a:pt x="221" y="175"/>
                  </a:lnTo>
                  <a:lnTo>
                    <a:pt x="221" y="175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6" y="165"/>
                  </a:lnTo>
                  <a:lnTo>
                    <a:pt x="226" y="165"/>
                  </a:lnTo>
                  <a:lnTo>
                    <a:pt x="233" y="148"/>
                  </a:lnTo>
                  <a:lnTo>
                    <a:pt x="233" y="148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51" y="106"/>
                  </a:lnTo>
                  <a:lnTo>
                    <a:pt x="251" y="106"/>
                  </a:lnTo>
                  <a:lnTo>
                    <a:pt x="254" y="101"/>
                  </a:lnTo>
                  <a:lnTo>
                    <a:pt x="254" y="101"/>
                  </a:lnTo>
                  <a:lnTo>
                    <a:pt x="256" y="98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4" y="106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7" y="106"/>
                  </a:lnTo>
                  <a:lnTo>
                    <a:pt x="257" y="106"/>
                  </a:lnTo>
                  <a:lnTo>
                    <a:pt x="257" y="105"/>
                  </a:lnTo>
                  <a:lnTo>
                    <a:pt x="257" y="105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1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0" y="95"/>
                  </a:lnTo>
                  <a:lnTo>
                    <a:pt x="250" y="95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38" y="121"/>
                  </a:lnTo>
                  <a:lnTo>
                    <a:pt x="238" y="121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14" y="165"/>
                  </a:lnTo>
                  <a:lnTo>
                    <a:pt x="214" y="165"/>
                  </a:lnTo>
                  <a:lnTo>
                    <a:pt x="202" y="187"/>
                  </a:lnTo>
                  <a:lnTo>
                    <a:pt x="202" y="187"/>
                  </a:lnTo>
                  <a:lnTo>
                    <a:pt x="192" y="203"/>
                  </a:lnTo>
                  <a:lnTo>
                    <a:pt x="182" y="217"/>
                  </a:lnTo>
                  <a:lnTo>
                    <a:pt x="182" y="217"/>
                  </a:lnTo>
                  <a:lnTo>
                    <a:pt x="177" y="223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5" y="229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92" y="217"/>
                  </a:lnTo>
                  <a:lnTo>
                    <a:pt x="192" y="217"/>
                  </a:lnTo>
                  <a:lnTo>
                    <a:pt x="193" y="214"/>
                  </a:lnTo>
                  <a:lnTo>
                    <a:pt x="193" y="214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7" y="199"/>
                  </a:lnTo>
                  <a:lnTo>
                    <a:pt x="207" y="199"/>
                  </a:lnTo>
                  <a:lnTo>
                    <a:pt x="211" y="193"/>
                  </a:lnTo>
                  <a:lnTo>
                    <a:pt x="211" y="193"/>
                  </a:lnTo>
                  <a:lnTo>
                    <a:pt x="211" y="192"/>
                  </a:lnTo>
                  <a:lnTo>
                    <a:pt x="211" y="192"/>
                  </a:lnTo>
                  <a:lnTo>
                    <a:pt x="210" y="190"/>
                  </a:lnTo>
                  <a:lnTo>
                    <a:pt x="211" y="189"/>
                  </a:lnTo>
                  <a:lnTo>
                    <a:pt x="211" y="189"/>
                  </a:lnTo>
                  <a:lnTo>
                    <a:pt x="211" y="187"/>
                  </a:lnTo>
                  <a:lnTo>
                    <a:pt x="211" y="187"/>
                  </a:lnTo>
                  <a:lnTo>
                    <a:pt x="214" y="186"/>
                  </a:lnTo>
                  <a:lnTo>
                    <a:pt x="214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9" y="180"/>
                  </a:lnTo>
                  <a:lnTo>
                    <a:pt x="219" y="180"/>
                  </a:lnTo>
                  <a:close/>
                  <a:moveTo>
                    <a:pt x="8" y="352"/>
                  </a:moveTo>
                  <a:lnTo>
                    <a:pt x="8" y="352"/>
                  </a:lnTo>
                  <a:lnTo>
                    <a:pt x="8" y="352"/>
                  </a:lnTo>
                  <a:lnTo>
                    <a:pt x="8" y="352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45" y="359"/>
                  </a:lnTo>
                  <a:lnTo>
                    <a:pt x="45" y="359"/>
                  </a:lnTo>
                  <a:lnTo>
                    <a:pt x="64" y="364"/>
                  </a:lnTo>
                  <a:lnTo>
                    <a:pt x="64" y="364"/>
                  </a:lnTo>
                  <a:lnTo>
                    <a:pt x="71" y="365"/>
                  </a:lnTo>
                  <a:lnTo>
                    <a:pt x="71" y="365"/>
                  </a:lnTo>
                  <a:lnTo>
                    <a:pt x="72" y="365"/>
                  </a:lnTo>
                  <a:lnTo>
                    <a:pt x="72" y="365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85" y="351"/>
                  </a:lnTo>
                  <a:lnTo>
                    <a:pt x="85" y="351"/>
                  </a:lnTo>
                  <a:lnTo>
                    <a:pt x="86" y="351"/>
                  </a:lnTo>
                  <a:lnTo>
                    <a:pt x="86" y="351"/>
                  </a:lnTo>
                  <a:lnTo>
                    <a:pt x="82" y="351"/>
                  </a:lnTo>
                  <a:lnTo>
                    <a:pt x="82" y="351"/>
                  </a:lnTo>
                  <a:lnTo>
                    <a:pt x="75" y="351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67" y="349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42" y="341"/>
                  </a:lnTo>
                  <a:lnTo>
                    <a:pt x="42" y="341"/>
                  </a:lnTo>
                  <a:lnTo>
                    <a:pt x="38" y="341"/>
                  </a:lnTo>
                  <a:lnTo>
                    <a:pt x="32" y="339"/>
                  </a:lnTo>
                  <a:lnTo>
                    <a:pt x="32" y="339"/>
                  </a:lnTo>
                  <a:lnTo>
                    <a:pt x="30" y="339"/>
                  </a:lnTo>
                  <a:lnTo>
                    <a:pt x="30" y="339"/>
                  </a:lnTo>
                  <a:lnTo>
                    <a:pt x="28" y="339"/>
                  </a:lnTo>
                  <a:lnTo>
                    <a:pt x="28" y="339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1" y="342"/>
                  </a:lnTo>
                  <a:lnTo>
                    <a:pt x="21" y="342"/>
                  </a:lnTo>
                  <a:lnTo>
                    <a:pt x="17" y="345"/>
                  </a:lnTo>
                  <a:lnTo>
                    <a:pt x="17" y="345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8" y="352"/>
                  </a:lnTo>
                  <a:lnTo>
                    <a:pt x="8" y="352"/>
                  </a:lnTo>
                  <a:close/>
                  <a:moveTo>
                    <a:pt x="210" y="71"/>
                  </a:moveTo>
                  <a:lnTo>
                    <a:pt x="210" y="71"/>
                  </a:lnTo>
                  <a:lnTo>
                    <a:pt x="211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3" y="69"/>
                  </a:lnTo>
                  <a:lnTo>
                    <a:pt x="223" y="69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30" y="67"/>
                  </a:lnTo>
                  <a:lnTo>
                    <a:pt x="230" y="65"/>
                  </a:lnTo>
                  <a:lnTo>
                    <a:pt x="230" y="65"/>
                  </a:lnTo>
                  <a:lnTo>
                    <a:pt x="231" y="64"/>
                  </a:lnTo>
                  <a:lnTo>
                    <a:pt x="231" y="64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44" y="55"/>
                  </a:lnTo>
                  <a:lnTo>
                    <a:pt x="244" y="55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87" y="15"/>
                  </a:lnTo>
                  <a:lnTo>
                    <a:pt x="287" y="15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78" y="10"/>
                  </a:lnTo>
                  <a:lnTo>
                    <a:pt x="278" y="10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57" y="28"/>
                  </a:lnTo>
                  <a:lnTo>
                    <a:pt x="257" y="28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46" y="40"/>
                  </a:lnTo>
                  <a:lnTo>
                    <a:pt x="246" y="4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10" y="71"/>
                  </a:lnTo>
                  <a:lnTo>
                    <a:pt x="210" y="71"/>
                  </a:lnTo>
                  <a:close/>
                  <a:moveTo>
                    <a:pt x="132" y="254"/>
                  </a:moveTo>
                  <a:lnTo>
                    <a:pt x="132" y="254"/>
                  </a:lnTo>
                  <a:lnTo>
                    <a:pt x="135" y="254"/>
                  </a:lnTo>
                  <a:lnTo>
                    <a:pt x="135" y="254"/>
                  </a:lnTo>
                  <a:lnTo>
                    <a:pt x="136" y="254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49" y="267"/>
                  </a:lnTo>
                  <a:lnTo>
                    <a:pt x="149" y="267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7" y="270"/>
                  </a:lnTo>
                  <a:lnTo>
                    <a:pt x="165" y="270"/>
                  </a:lnTo>
                  <a:lnTo>
                    <a:pt x="165" y="270"/>
                  </a:lnTo>
                  <a:lnTo>
                    <a:pt x="170" y="268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84" y="261"/>
                  </a:lnTo>
                  <a:lnTo>
                    <a:pt x="184" y="261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9" y="261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59" y="260"/>
                  </a:lnTo>
                  <a:lnTo>
                    <a:pt x="156" y="257"/>
                  </a:lnTo>
                  <a:lnTo>
                    <a:pt x="156" y="257"/>
                  </a:lnTo>
                  <a:lnTo>
                    <a:pt x="152" y="253"/>
                  </a:lnTo>
                  <a:lnTo>
                    <a:pt x="152" y="253"/>
                  </a:lnTo>
                  <a:lnTo>
                    <a:pt x="146" y="250"/>
                  </a:lnTo>
                  <a:lnTo>
                    <a:pt x="140" y="248"/>
                  </a:lnTo>
                  <a:lnTo>
                    <a:pt x="140" y="248"/>
                  </a:lnTo>
                  <a:lnTo>
                    <a:pt x="138" y="250"/>
                  </a:lnTo>
                  <a:lnTo>
                    <a:pt x="138" y="250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close/>
                  <a:moveTo>
                    <a:pt x="254" y="89"/>
                  </a:moveTo>
                  <a:lnTo>
                    <a:pt x="254" y="89"/>
                  </a:lnTo>
                  <a:lnTo>
                    <a:pt x="257" y="88"/>
                  </a:lnTo>
                  <a:lnTo>
                    <a:pt x="257" y="88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0" y="75"/>
                  </a:lnTo>
                  <a:lnTo>
                    <a:pt x="220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50" y="88"/>
                  </a:lnTo>
                  <a:lnTo>
                    <a:pt x="250" y="88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close/>
                  <a:moveTo>
                    <a:pt x="294" y="106"/>
                  </a:moveTo>
                  <a:lnTo>
                    <a:pt x="294" y="106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2" y="111"/>
                  </a:lnTo>
                  <a:lnTo>
                    <a:pt x="314" y="109"/>
                  </a:lnTo>
                  <a:lnTo>
                    <a:pt x="314" y="109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15" y="101"/>
                  </a:lnTo>
                  <a:lnTo>
                    <a:pt x="315" y="101"/>
                  </a:lnTo>
                  <a:lnTo>
                    <a:pt x="307" y="99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4" y="106"/>
                  </a:lnTo>
                  <a:lnTo>
                    <a:pt x="294" y="106"/>
                  </a:lnTo>
                  <a:close/>
                  <a:moveTo>
                    <a:pt x="84" y="314"/>
                  </a:moveTo>
                  <a:lnTo>
                    <a:pt x="84" y="314"/>
                  </a:lnTo>
                  <a:lnTo>
                    <a:pt x="82" y="314"/>
                  </a:lnTo>
                  <a:lnTo>
                    <a:pt x="82" y="314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2" y="329"/>
                  </a:lnTo>
                  <a:lnTo>
                    <a:pt x="82" y="329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7"/>
                  </a:lnTo>
                  <a:lnTo>
                    <a:pt x="85" y="317"/>
                  </a:lnTo>
                  <a:lnTo>
                    <a:pt x="84" y="314"/>
                  </a:lnTo>
                  <a:lnTo>
                    <a:pt x="84" y="314"/>
                  </a:lnTo>
                  <a:close/>
                  <a:moveTo>
                    <a:pt x="250" y="116"/>
                  </a:moveTo>
                  <a:lnTo>
                    <a:pt x="250" y="116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37" y="143"/>
                  </a:lnTo>
                  <a:lnTo>
                    <a:pt x="237" y="143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0" y="116"/>
                  </a:lnTo>
                  <a:lnTo>
                    <a:pt x="250" y="116"/>
                  </a:lnTo>
                  <a:close/>
                  <a:moveTo>
                    <a:pt x="136" y="260"/>
                  </a:moveTo>
                  <a:lnTo>
                    <a:pt x="136" y="260"/>
                  </a:lnTo>
                  <a:lnTo>
                    <a:pt x="138" y="263"/>
                  </a:lnTo>
                  <a:lnTo>
                    <a:pt x="138" y="263"/>
                  </a:lnTo>
                  <a:lnTo>
                    <a:pt x="140" y="267"/>
                  </a:lnTo>
                  <a:lnTo>
                    <a:pt x="140" y="267"/>
                  </a:lnTo>
                  <a:lnTo>
                    <a:pt x="145" y="270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5" y="268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39" y="260"/>
                  </a:lnTo>
                  <a:lnTo>
                    <a:pt x="139" y="260"/>
                  </a:lnTo>
                  <a:lnTo>
                    <a:pt x="136" y="260"/>
                  </a:lnTo>
                  <a:lnTo>
                    <a:pt x="136" y="260"/>
                  </a:lnTo>
                  <a:close/>
                  <a:moveTo>
                    <a:pt x="51" y="324"/>
                  </a:moveTo>
                  <a:lnTo>
                    <a:pt x="51" y="324"/>
                  </a:lnTo>
                  <a:lnTo>
                    <a:pt x="51" y="321"/>
                  </a:lnTo>
                  <a:lnTo>
                    <a:pt x="51" y="321"/>
                  </a:lnTo>
                  <a:lnTo>
                    <a:pt x="51" y="319"/>
                  </a:lnTo>
                  <a:lnTo>
                    <a:pt x="51" y="319"/>
                  </a:lnTo>
                  <a:lnTo>
                    <a:pt x="48" y="315"/>
                  </a:lnTo>
                  <a:lnTo>
                    <a:pt x="48" y="315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7" y="315"/>
                  </a:lnTo>
                  <a:lnTo>
                    <a:pt x="47" y="315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1" y="324"/>
                  </a:lnTo>
                  <a:lnTo>
                    <a:pt x="51" y="324"/>
                  </a:lnTo>
                  <a:close/>
                  <a:moveTo>
                    <a:pt x="74" y="271"/>
                  </a:moveTo>
                  <a:lnTo>
                    <a:pt x="74" y="271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close/>
                  <a:moveTo>
                    <a:pt x="271" y="123"/>
                  </a:moveTo>
                  <a:lnTo>
                    <a:pt x="271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3"/>
                  </a:lnTo>
                  <a:lnTo>
                    <a:pt x="271" y="123"/>
                  </a:lnTo>
                  <a:close/>
                  <a:moveTo>
                    <a:pt x="292" y="35"/>
                  </a:moveTo>
                  <a:lnTo>
                    <a:pt x="292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1" y="34"/>
                  </a:lnTo>
                  <a:lnTo>
                    <a:pt x="291" y="34"/>
                  </a:lnTo>
                  <a:lnTo>
                    <a:pt x="292" y="35"/>
                  </a:lnTo>
                  <a:lnTo>
                    <a:pt x="292" y="35"/>
                  </a:lnTo>
                  <a:close/>
                  <a:moveTo>
                    <a:pt x="281" y="103"/>
                  </a:moveTo>
                  <a:lnTo>
                    <a:pt x="281" y="103"/>
                  </a:lnTo>
                  <a:lnTo>
                    <a:pt x="281" y="103"/>
                  </a:lnTo>
                  <a:lnTo>
                    <a:pt x="281" y="103"/>
                  </a:lnTo>
                  <a:lnTo>
                    <a:pt x="277" y="105"/>
                  </a:lnTo>
                  <a:lnTo>
                    <a:pt x="277" y="105"/>
                  </a:lnTo>
                  <a:lnTo>
                    <a:pt x="275" y="106"/>
                  </a:lnTo>
                  <a:lnTo>
                    <a:pt x="275" y="106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81" y="103"/>
                  </a:lnTo>
                  <a:lnTo>
                    <a:pt x="281" y="103"/>
                  </a:lnTo>
                  <a:close/>
                  <a:moveTo>
                    <a:pt x="96" y="322"/>
                  </a:moveTo>
                  <a:lnTo>
                    <a:pt x="96" y="322"/>
                  </a:lnTo>
                  <a:lnTo>
                    <a:pt x="94" y="329"/>
                  </a:lnTo>
                  <a:lnTo>
                    <a:pt x="94" y="329"/>
                  </a:lnTo>
                  <a:lnTo>
                    <a:pt x="91" y="338"/>
                  </a:lnTo>
                  <a:lnTo>
                    <a:pt x="91" y="338"/>
                  </a:lnTo>
                  <a:lnTo>
                    <a:pt x="89" y="341"/>
                  </a:lnTo>
                  <a:lnTo>
                    <a:pt x="89" y="341"/>
                  </a:lnTo>
                  <a:lnTo>
                    <a:pt x="92" y="337"/>
                  </a:lnTo>
                  <a:lnTo>
                    <a:pt x="92" y="337"/>
                  </a:lnTo>
                  <a:lnTo>
                    <a:pt x="94" y="332"/>
                  </a:lnTo>
                  <a:lnTo>
                    <a:pt x="94" y="332"/>
                  </a:lnTo>
                  <a:lnTo>
                    <a:pt x="98" y="324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6" y="322"/>
                  </a:lnTo>
                  <a:close/>
                  <a:moveTo>
                    <a:pt x="74" y="254"/>
                  </a:moveTo>
                  <a:lnTo>
                    <a:pt x="74" y="254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4" y="254"/>
                  </a:lnTo>
                  <a:lnTo>
                    <a:pt x="74" y="254"/>
                  </a:lnTo>
                  <a:close/>
                  <a:moveTo>
                    <a:pt x="81" y="206"/>
                  </a:move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5" y="213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81" y="210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6"/>
                  </a:lnTo>
                  <a:lnTo>
                    <a:pt x="81" y="206"/>
                  </a:lnTo>
                  <a:close/>
                  <a:moveTo>
                    <a:pt x="31" y="327"/>
                  </a:moveTo>
                  <a:lnTo>
                    <a:pt x="31" y="327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1" y="327"/>
                  </a:lnTo>
                  <a:lnTo>
                    <a:pt x="31" y="327"/>
                  </a:lnTo>
                  <a:close/>
                  <a:moveTo>
                    <a:pt x="307" y="10"/>
                  </a:moveTo>
                  <a:lnTo>
                    <a:pt x="307" y="10"/>
                  </a:lnTo>
                  <a:lnTo>
                    <a:pt x="307" y="10"/>
                  </a:lnTo>
                  <a:lnTo>
                    <a:pt x="308" y="11"/>
                  </a:lnTo>
                  <a:lnTo>
                    <a:pt x="308" y="11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13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305" y="7"/>
                  </a:lnTo>
                  <a:lnTo>
                    <a:pt x="304" y="7"/>
                  </a:lnTo>
                  <a:lnTo>
                    <a:pt x="304" y="7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106" y="250"/>
                  </a:moveTo>
                  <a:lnTo>
                    <a:pt x="106" y="250"/>
                  </a:lnTo>
                  <a:lnTo>
                    <a:pt x="105" y="251"/>
                  </a:lnTo>
                  <a:lnTo>
                    <a:pt x="105" y="251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103" y="260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6" y="250"/>
                  </a:lnTo>
                  <a:lnTo>
                    <a:pt x="106" y="250"/>
                  </a:lnTo>
                  <a:close/>
                  <a:moveTo>
                    <a:pt x="112" y="251"/>
                  </a:moveTo>
                  <a:lnTo>
                    <a:pt x="112" y="251"/>
                  </a:lnTo>
                  <a:lnTo>
                    <a:pt x="112" y="251"/>
                  </a:lnTo>
                  <a:lnTo>
                    <a:pt x="112" y="251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16" y="247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3"/>
                  </a:lnTo>
                  <a:lnTo>
                    <a:pt x="115" y="241"/>
                  </a:lnTo>
                  <a:lnTo>
                    <a:pt x="115" y="241"/>
                  </a:lnTo>
                  <a:lnTo>
                    <a:pt x="112" y="251"/>
                  </a:lnTo>
                  <a:lnTo>
                    <a:pt x="112" y="251"/>
                  </a:lnTo>
                  <a:close/>
                  <a:moveTo>
                    <a:pt x="300" y="3"/>
                  </a:moveTo>
                  <a:lnTo>
                    <a:pt x="300" y="3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83" y="7"/>
                  </a:lnTo>
                  <a:lnTo>
                    <a:pt x="283" y="7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7" y="4"/>
                  </a:lnTo>
                  <a:lnTo>
                    <a:pt x="300" y="3"/>
                  </a:lnTo>
                  <a:lnTo>
                    <a:pt x="300" y="3"/>
                  </a:lnTo>
                  <a:close/>
                  <a:moveTo>
                    <a:pt x="122" y="248"/>
                  </a:moveTo>
                  <a:lnTo>
                    <a:pt x="122" y="248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2" y="248"/>
                  </a:lnTo>
                  <a:lnTo>
                    <a:pt x="122" y="248"/>
                  </a:lnTo>
                  <a:close/>
                  <a:moveTo>
                    <a:pt x="274" y="113"/>
                  </a:moveTo>
                  <a:lnTo>
                    <a:pt x="274" y="113"/>
                  </a:lnTo>
                  <a:lnTo>
                    <a:pt x="271" y="115"/>
                  </a:lnTo>
                  <a:lnTo>
                    <a:pt x="271" y="115"/>
                  </a:lnTo>
                  <a:lnTo>
                    <a:pt x="270" y="116"/>
                  </a:lnTo>
                  <a:lnTo>
                    <a:pt x="270" y="116"/>
                  </a:lnTo>
                  <a:lnTo>
                    <a:pt x="268" y="119"/>
                  </a:lnTo>
                  <a:lnTo>
                    <a:pt x="268" y="119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1" y="116"/>
                  </a:lnTo>
                  <a:lnTo>
                    <a:pt x="271" y="116"/>
                  </a:lnTo>
                  <a:lnTo>
                    <a:pt x="273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3"/>
                  </a:lnTo>
                  <a:lnTo>
                    <a:pt x="274" y="113"/>
                  </a:lnTo>
                  <a:close/>
                  <a:moveTo>
                    <a:pt x="129" y="248"/>
                  </a:moveTo>
                  <a:lnTo>
                    <a:pt x="129" y="248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1" y="256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5" y="253"/>
                  </a:lnTo>
                  <a:lnTo>
                    <a:pt x="125" y="253"/>
                  </a:lnTo>
                  <a:lnTo>
                    <a:pt x="128" y="251"/>
                  </a:lnTo>
                  <a:lnTo>
                    <a:pt x="129" y="248"/>
                  </a:lnTo>
                  <a:lnTo>
                    <a:pt x="129" y="248"/>
                  </a:lnTo>
                  <a:close/>
                  <a:moveTo>
                    <a:pt x="59" y="291"/>
                  </a:moveTo>
                  <a:lnTo>
                    <a:pt x="59" y="291"/>
                  </a:lnTo>
                  <a:lnTo>
                    <a:pt x="59" y="291"/>
                  </a:lnTo>
                  <a:lnTo>
                    <a:pt x="59" y="291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61" y="300"/>
                  </a:lnTo>
                  <a:lnTo>
                    <a:pt x="61" y="300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1"/>
                  </a:lnTo>
                  <a:lnTo>
                    <a:pt x="59" y="291"/>
                  </a:lnTo>
                  <a:close/>
                  <a:moveTo>
                    <a:pt x="88" y="261"/>
                  </a:moveTo>
                  <a:lnTo>
                    <a:pt x="88" y="261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71"/>
                  </a:lnTo>
                  <a:lnTo>
                    <a:pt x="88" y="271"/>
                  </a:lnTo>
                  <a:lnTo>
                    <a:pt x="88" y="270"/>
                  </a:lnTo>
                  <a:lnTo>
                    <a:pt x="88" y="270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61"/>
                  </a:lnTo>
                  <a:lnTo>
                    <a:pt x="88" y="261"/>
                  </a:lnTo>
                  <a:close/>
                  <a:moveTo>
                    <a:pt x="92" y="175"/>
                  </a:move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3" y="169"/>
                  </a:lnTo>
                  <a:lnTo>
                    <a:pt x="99" y="170"/>
                  </a:lnTo>
                  <a:lnTo>
                    <a:pt x="92" y="175"/>
                  </a:lnTo>
                  <a:lnTo>
                    <a:pt x="92" y="175"/>
                  </a:lnTo>
                  <a:close/>
                  <a:moveTo>
                    <a:pt x="92" y="220"/>
                  </a:moveTo>
                  <a:lnTo>
                    <a:pt x="92" y="220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7"/>
                  </a:lnTo>
                  <a:lnTo>
                    <a:pt x="89" y="229"/>
                  </a:lnTo>
                  <a:lnTo>
                    <a:pt x="89" y="229"/>
                  </a:lnTo>
                  <a:lnTo>
                    <a:pt x="94" y="223"/>
                  </a:lnTo>
                  <a:lnTo>
                    <a:pt x="94" y="223"/>
                  </a:lnTo>
                  <a:lnTo>
                    <a:pt x="92" y="220"/>
                  </a:lnTo>
                  <a:lnTo>
                    <a:pt x="92" y="220"/>
                  </a:lnTo>
                  <a:close/>
                  <a:moveTo>
                    <a:pt x="247" y="187"/>
                  </a:moveTo>
                  <a:lnTo>
                    <a:pt x="247" y="187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44" y="194"/>
                  </a:lnTo>
                  <a:lnTo>
                    <a:pt x="244" y="194"/>
                  </a:lnTo>
                  <a:lnTo>
                    <a:pt x="243" y="196"/>
                  </a:lnTo>
                  <a:lnTo>
                    <a:pt x="244" y="197"/>
                  </a:lnTo>
                  <a:lnTo>
                    <a:pt x="244" y="197"/>
                  </a:lnTo>
                  <a:lnTo>
                    <a:pt x="248" y="189"/>
                  </a:lnTo>
                  <a:lnTo>
                    <a:pt x="248" y="189"/>
                  </a:lnTo>
                  <a:lnTo>
                    <a:pt x="247" y="187"/>
                  </a:lnTo>
                  <a:lnTo>
                    <a:pt x="247" y="187"/>
                  </a:lnTo>
                  <a:close/>
                  <a:moveTo>
                    <a:pt x="115" y="209"/>
                  </a:moveTo>
                  <a:lnTo>
                    <a:pt x="115" y="209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15" y="209"/>
                  </a:lnTo>
                  <a:lnTo>
                    <a:pt x="115" y="209"/>
                  </a:lnTo>
                  <a:close/>
                  <a:moveTo>
                    <a:pt x="103" y="187"/>
                  </a:move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103" y="187"/>
                  </a:lnTo>
                  <a:lnTo>
                    <a:pt x="103" y="187"/>
                  </a:lnTo>
                  <a:close/>
                  <a:moveTo>
                    <a:pt x="271" y="143"/>
                  </a:moveTo>
                  <a:lnTo>
                    <a:pt x="271" y="143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68" y="145"/>
                  </a:lnTo>
                  <a:lnTo>
                    <a:pt x="268" y="145"/>
                  </a:lnTo>
                  <a:lnTo>
                    <a:pt x="268" y="146"/>
                  </a:lnTo>
                  <a:lnTo>
                    <a:pt x="268" y="146"/>
                  </a:lnTo>
                  <a:lnTo>
                    <a:pt x="265" y="150"/>
                  </a:lnTo>
                  <a:lnTo>
                    <a:pt x="265" y="150"/>
                  </a:lnTo>
                  <a:lnTo>
                    <a:pt x="265" y="152"/>
                  </a:lnTo>
                  <a:lnTo>
                    <a:pt x="265" y="152"/>
                  </a:lnTo>
                  <a:lnTo>
                    <a:pt x="271" y="145"/>
                  </a:lnTo>
                  <a:lnTo>
                    <a:pt x="271" y="145"/>
                  </a:lnTo>
                  <a:lnTo>
                    <a:pt x="271" y="143"/>
                  </a:lnTo>
                  <a:lnTo>
                    <a:pt x="271" y="143"/>
                  </a:lnTo>
                  <a:close/>
                  <a:moveTo>
                    <a:pt x="85" y="281"/>
                  </a:moveTo>
                  <a:lnTo>
                    <a:pt x="85" y="281"/>
                  </a:lnTo>
                  <a:lnTo>
                    <a:pt x="85" y="280"/>
                  </a:lnTo>
                  <a:lnTo>
                    <a:pt x="85" y="278"/>
                  </a:lnTo>
                  <a:lnTo>
                    <a:pt x="85" y="278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5" y="281"/>
                  </a:lnTo>
                  <a:lnTo>
                    <a:pt x="85" y="281"/>
                  </a:lnTo>
                  <a:close/>
                  <a:moveTo>
                    <a:pt x="85" y="204"/>
                  </a:moveTo>
                  <a:lnTo>
                    <a:pt x="85" y="204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4" y="203"/>
                  </a:lnTo>
                  <a:lnTo>
                    <a:pt x="84" y="203"/>
                  </a:lnTo>
                  <a:lnTo>
                    <a:pt x="85" y="204"/>
                  </a:lnTo>
                  <a:lnTo>
                    <a:pt x="85" y="204"/>
                  </a:lnTo>
                  <a:close/>
                  <a:moveTo>
                    <a:pt x="170" y="256"/>
                  </a:moveTo>
                  <a:lnTo>
                    <a:pt x="170" y="256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57" y="251"/>
                  </a:lnTo>
                  <a:lnTo>
                    <a:pt x="157" y="251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7" y="256"/>
                  </a:lnTo>
                  <a:lnTo>
                    <a:pt x="170" y="256"/>
                  </a:lnTo>
                  <a:lnTo>
                    <a:pt x="170" y="256"/>
                  </a:lnTo>
                  <a:close/>
                  <a:moveTo>
                    <a:pt x="89" y="216"/>
                  </a:moveTo>
                  <a:lnTo>
                    <a:pt x="89" y="216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9" y="216"/>
                  </a:lnTo>
                  <a:lnTo>
                    <a:pt x="89" y="216"/>
                  </a:lnTo>
                  <a:close/>
                  <a:moveTo>
                    <a:pt x="108" y="224"/>
                  </a:moveTo>
                  <a:lnTo>
                    <a:pt x="108" y="224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3" y="224"/>
                  </a:lnTo>
                  <a:lnTo>
                    <a:pt x="103" y="229"/>
                  </a:lnTo>
                  <a:lnTo>
                    <a:pt x="103" y="229"/>
                  </a:lnTo>
                  <a:lnTo>
                    <a:pt x="108" y="224"/>
                  </a:lnTo>
                  <a:lnTo>
                    <a:pt x="108" y="224"/>
                  </a:lnTo>
                  <a:close/>
                  <a:moveTo>
                    <a:pt x="265" y="157"/>
                  </a:moveTo>
                  <a:lnTo>
                    <a:pt x="265" y="157"/>
                  </a:lnTo>
                  <a:lnTo>
                    <a:pt x="264" y="157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0" y="163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5" y="157"/>
                  </a:lnTo>
                  <a:lnTo>
                    <a:pt x="265" y="157"/>
                  </a:lnTo>
                  <a:close/>
                  <a:moveTo>
                    <a:pt x="86" y="298"/>
                  </a:moveTo>
                  <a:lnTo>
                    <a:pt x="86" y="298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6" y="307"/>
                  </a:lnTo>
                  <a:lnTo>
                    <a:pt x="86" y="307"/>
                  </a:lnTo>
                  <a:lnTo>
                    <a:pt x="88" y="301"/>
                  </a:lnTo>
                  <a:lnTo>
                    <a:pt x="88" y="301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8"/>
                  </a:lnTo>
                  <a:close/>
                  <a:moveTo>
                    <a:pt x="109" y="231"/>
                  </a:move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7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9" y="237"/>
                  </a:lnTo>
                  <a:lnTo>
                    <a:pt x="109" y="237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9" y="231"/>
                  </a:lnTo>
                  <a:lnTo>
                    <a:pt x="109" y="231"/>
                  </a:lnTo>
                  <a:close/>
                  <a:moveTo>
                    <a:pt x="268" y="91"/>
                  </a:moveTo>
                  <a:lnTo>
                    <a:pt x="268" y="91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5" y="86"/>
                  </a:lnTo>
                  <a:lnTo>
                    <a:pt x="275" y="86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0" y="89"/>
                  </a:lnTo>
                  <a:lnTo>
                    <a:pt x="268" y="89"/>
                  </a:lnTo>
                  <a:lnTo>
                    <a:pt x="268" y="89"/>
                  </a:lnTo>
                  <a:lnTo>
                    <a:pt x="268" y="91"/>
                  </a:lnTo>
                  <a:lnTo>
                    <a:pt x="268" y="91"/>
                  </a:lnTo>
                  <a:close/>
                  <a:moveTo>
                    <a:pt x="71" y="261"/>
                  </a:moveTo>
                  <a:lnTo>
                    <a:pt x="71" y="261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1"/>
                  </a:lnTo>
                  <a:lnTo>
                    <a:pt x="71" y="261"/>
                  </a:lnTo>
                  <a:close/>
                  <a:moveTo>
                    <a:pt x="176" y="258"/>
                  </a:moveTo>
                  <a:lnTo>
                    <a:pt x="176" y="258"/>
                  </a:lnTo>
                  <a:lnTo>
                    <a:pt x="184" y="257"/>
                  </a:lnTo>
                  <a:lnTo>
                    <a:pt x="190" y="256"/>
                  </a:lnTo>
                  <a:lnTo>
                    <a:pt x="193" y="254"/>
                  </a:lnTo>
                  <a:lnTo>
                    <a:pt x="193" y="254"/>
                  </a:lnTo>
                  <a:lnTo>
                    <a:pt x="176" y="258"/>
                  </a:lnTo>
                  <a:lnTo>
                    <a:pt x="176" y="258"/>
                  </a:lnTo>
                  <a:close/>
                  <a:moveTo>
                    <a:pt x="116" y="211"/>
                  </a:moveTo>
                  <a:lnTo>
                    <a:pt x="116" y="211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9" y="211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6" y="211"/>
                  </a:lnTo>
                  <a:lnTo>
                    <a:pt x="116" y="211"/>
                  </a:lnTo>
                  <a:close/>
                  <a:moveTo>
                    <a:pt x="125" y="194"/>
                  </a:moveTo>
                  <a:lnTo>
                    <a:pt x="125" y="194"/>
                  </a:lnTo>
                  <a:lnTo>
                    <a:pt x="123" y="196"/>
                  </a:lnTo>
                  <a:lnTo>
                    <a:pt x="123" y="196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6" y="199"/>
                  </a:lnTo>
                  <a:lnTo>
                    <a:pt x="125" y="194"/>
                  </a:lnTo>
                  <a:lnTo>
                    <a:pt x="125" y="194"/>
                  </a:lnTo>
                  <a:close/>
                  <a:moveTo>
                    <a:pt x="148" y="233"/>
                  </a:moveTo>
                  <a:lnTo>
                    <a:pt x="148" y="233"/>
                  </a:lnTo>
                  <a:lnTo>
                    <a:pt x="146" y="229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43" y="224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8" y="233"/>
                  </a:lnTo>
                  <a:lnTo>
                    <a:pt x="148" y="233"/>
                  </a:lnTo>
                  <a:close/>
                  <a:moveTo>
                    <a:pt x="101" y="202"/>
                  </a:moveTo>
                  <a:lnTo>
                    <a:pt x="101" y="202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1" y="202"/>
                  </a:lnTo>
                  <a:lnTo>
                    <a:pt x="101" y="202"/>
                  </a:lnTo>
                  <a:close/>
                  <a:moveTo>
                    <a:pt x="49" y="297"/>
                  </a:moveTo>
                  <a:lnTo>
                    <a:pt x="49" y="297"/>
                  </a:lnTo>
                  <a:lnTo>
                    <a:pt x="49" y="297"/>
                  </a:lnTo>
                  <a:lnTo>
                    <a:pt x="49" y="297"/>
                  </a:lnTo>
                  <a:lnTo>
                    <a:pt x="51" y="295"/>
                  </a:lnTo>
                  <a:lnTo>
                    <a:pt x="51" y="295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51" y="291"/>
                  </a:lnTo>
                  <a:lnTo>
                    <a:pt x="51" y="291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9" y="297"/>
                  </a:lnTo>
                  <a:lnTo>
                    <a:pt x="49" y="297"/>
                  </a:lnTo>
                  <a:close/>
                  <a:moveTo>
                    <a:pt x="136" y="238"/>
                  </a:moveTo>
                  <a:lnTo>
                    <a:pt x="136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39" y="238"/>
                  </a:lnTo>
                  <a:lnTo>
                    <a:pt x="139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6"/>
                  </a:lnTo>
                  <a:lnTo>
                    <a:pt x="142" y="236"/>
                  </a:lnTo>
                  <a:lnTo>
                    <a:pt x="140" y="234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8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6" y="238"/>
                  </a:lnTo>
                  <a:close/>
                  <a:moveTo>
                    <a:pt x="44" y="291"/>
                  </a:moveTo>
                  <a:lnTo>
                    <a:pt x="44" y="291"/>
                  </a:lnTo>
                  <a:lnTo>
                    <a:pt x="47" y="291"/>
                  </a:lnTo>
                  <a:lnTo>
                    <a:pt x="47" y="290"/>
                  </a:lnTo>
                  <a:lnTo>
                    <a:pt x="47" y="290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4" y="291"/>
                  </a:lnTo>
                  <a:lnTo>
                    <a:pt x="44" y="291"/>
                  </a:lnTo>
                  <a:close/>
                  <a:moveTo>
                    <a:pt x="91" y="290"/>
                  </a:moveTo>
                  <a:lnTo>
                    <a:pt x="91" y="290"/>
                  </a:lnTo>
                  <a:lnTo>
                    <a:pt x="91" y="290"/>
                  </a:lnTo>
                  <a:lnTo>
                    <a:pt x="91" y="290"/>
                  </a:lnTo>
                  <a:lnTo>
                    <a:pt x="91" y="297"/>
                  </a:lnTo>
                  <a:lnTo>
                    <a:pt x="91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1" y="290"/>
                  </a:lnTo>
                  <a:lnTo>
                    <a:pt x="91" y="290"/>
                  </a:lnTo>
                  <a:close/>
                  <a:moveTo>
                    <a:pt x="64" y="292"/>
                  </a:moveTo>
                  <a:lnTo>
                    <a:pt x="64" y="292"/>
                  </a:lnTo>
                  <a:lnTo>
                    <a:pt x="64" y="292"/>
                  </a:lnTo>
                  <a:lnTo>
                    <a:pt x="64" y="292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88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2" y="285"/>
                  </a:lnTo>
                  <a:lnTo>
                    <a:pt x="62" y="285"/>
                  </a:lnTo>
                  <a:lnTo>
                    <a:pt x="62" y="287"/>
                  </a:lnTo>
                  <a:lnTo>
                    <a:pt x="62" y="287"/>
                  </a:lnTo>
                  <a:lnTo>
                    <a:pt x="62" y="288"/>
                  </a:lnTo>
                  <a:lnTo>
                    <a:pt x="62" y="288"/>
                  </a:lnTo>
                  <a:lnTo>
                    <a:pt x="64" y="292"/>
                  </a:lnTo>
                  <a:lnTo>
                    <a:pt x="64" y="292"/>
                  </a:lnTo>
                  <a:close/>
                  <a:moveTo>
                    <a:pt x="280" y="40"/>
                  </a:moveTo>
                  <a:lnTo>
                    <a:pt x="280" y="40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7" y="34"/>
                  </a:lnTo>
                  <a:lnTo>
                    <a:pt x="287" y="34"/>
                  </a:lnTo>
                  <a:lnTo>
                    <a:pt x="283" y="35"/>
                  </a:lnTo>
                  <a:lnTo>
                    <a:pt x="280" y="40"/>
                  </a:lnTo>
                  <a:lnTo>
                    <a:pt x="280" y="40"/>
                  </a:lnTo>
                  <a:close/>
                  <a:moveTo>
                    <a:pt x="82" y="258"/>
                  </a:moveTo>
                  <a:lnTo>
                    <a:pt x="82" y="258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4" y="256"/>
                  </a:lnTo>
                  <a:lnTo>
                    <a:pt x="84" y="256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2" y="258"/>
                  </a:lnTo>
                  <a:lnTo>
                    <a:pt x="82" y="258"/>
                  </a:lnTo>
                  <a:close/>
                  <a:moveTo>
                    <a:pt x="329" y="82"/>
                  </a:moveTo>
                  <a:lnTo>
                    <a:pt x="329" y="82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32" y="96"/>
                  </a:lnTo>
                  <a:lnTo>
                    <a:pt x="332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2" y="89"/>
                  </a:lnTo>
                  <a:lnTo>
                    <a:pt x="329" y="82"/>
                  </a:lnTo>
                  <a:lnTo>
                    <a:pt x="329" y="82"/>
                  </a:lnTo>
                  <a:close/>
                  <a:moveTo>
                    <a:pt x="95" y="210"/>
                  </a:moveTo>
                  <a:lnTo>
                    <a:pt x="95" y="210"/>
                  </a:lnTo>
                  <a:lnTo>
                    <a:pt x="96" y="207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4" y="207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5" y="210"/>
                  </a:lnTo>
                  <a:lnTo>
                    <a:pt x="95" y="210"/>
                  </a:lnTo>
                  <a:close/>
                  <a:moveTo>
                    <a:pt x="41" y="308"/>
                  </a:moveTo>
                  <a:lnTo>
                    <a:pt x="41" y="308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40" y="315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1" y="311"/>
                  </a:lnTo>
                  <a:lnTo>
                    <a:pt x="41" y="308"/>
                  </a:lnTo>
                  <a:lnTo>
                    <a:pt x="41" y="308"/>
                  </a:lnTo>
                  <a:close/>
                  <a:moveTo>
                    <a:pt x="79" y="241"/>
                  </a:moveTo>
                  <a:lnTo>
                    <a:pt x="79" y="241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9" y="241"/>
                  </a:lnTo>
                  <a:lnTo>
                    <a:pt x="79" y="241"/>
                  </a:lnTo>
                  <a:close/>
                  <a:moveTo>
                    <a:pt x="101" y="275"/>
                  </a:moveTo>
                  <a:lnTo>
                    <a:pt x="101" y="275"/>
                  </a:lnTo>
                  <a:lnTo>
                    <a:pt x="103" y="270"/>
                  </a:lnTo>
                  <a:lnTo>
                    <a:pt x="103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101" y="275"/>
                  </a:lnTo>
                  <a:lnTo>
                    <a:pt x="101" y="275"/>
                  </a:lnTo>
                  <a:close/>
                  <a:moveTo>
                    <a:pt x="319" y="59"/>
                  </a:moveTo>
                  <a:lnTo>
                    <a:pt x="319" y="59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8" y="61"/>
                  </a:lnTo>
                  <a:lnTo>
                    <a:pt x="318" y="61"/>
                  </a:lnTo>
                  <a:lnTo>
                    <a:pt x="319" y="59"/>
                  </a:lnTo>
                  <a:lnTo>
                    <a:pt x="319" y="59"/>
                  </a:lnTo>
                  <a:close/>
                  <a:moveTo>
                    <a:pt x="297" y="22"/>
                  </a:moveTo>
                  <a:lnTo>
                    <a:pt x="297" y="22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7" y="22"/>
                  </a:lnTo>
                  <a:lnTo>
                    <a:pt x="297" y="22"/>
                  </a:lnTo>
                  <a:close/>
                  <a:moveTo>
                    <a:pt x="69" y="226"/>
                  </a:moveTo>
                  <a:lnTo>
                    <a:pt x="69" y="226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4" y="220"/>
                  </a:lnTo>
                  <a:lnTo>
                    <a:pt x="72" y="219"/>
                  </a:lnTo>
                  <a:lnTo>
                    <a:pt x="72" y="219"/>
                  </a:lnTo>
                  <a:lnTo>
                    <a:pt x="71" y="221"/>
                  </a:lnTo>
                  <a:lnTo>
                    <a:pt x="69" y="226"/>
                  </a:lnTo>
                  <a:lnTo>
                    <a:pt x="69" y="226"/>
                  </a:lnTo>
                  <a:close/>
                  <a:moveTo>
                    <a:pt x="297" y="47"/>
                  </a:moveTo>
                  <a:lnTo>
                    <a:pt x="297" y="47"/>
                  </a:lnTo>
                  <a:lnTo>
                    <a:pt x="298" y="48"/>
                  </a:lnTo>
                  <a:lnTo>
                    <a:pt x="298" y="48"/>
                  </a:lnTo>
                  <a:lnTo>
                    <a:pt x="300" y="47"/>
                  </a:lnTo>
                  <a:lnTo>
                    <a:pt x="300" y="47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298" y="45"/>
                  </a:lnTo>
                  <a:lnTo>
                    <a:pt x="297" y="47"/>
                  </a:lnTo>
                  <a:lnTo>
                    <a:pt x="297" y="47"/>
                  </a:lnTo>
                  <a:close/>
                  <a:moveTo>
                    <a:pt x="76" y="247"/>
                  </a:moveTo>
                  <a:lnTo>
                    <a:pt x="76" y="247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6" y="247"/>
                  </a:lnTo>
                  <a:lnTo>
                    <a:pt x="76" y="247"/>
                  </a:lnTo>
                  <a:close/>
                  <a:moveTo>
                    <a:pt x="302" y="18"/>
                  </a:moveTo>
                  <a:lnTo>
                    <a:pt x="302" y="18"/>
                  </a:lnTo>
                  <a:lnTo>
                    <a:pt x="301" y="20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18"/>
                  </a:lnTo>
                  <a:lnTo>
                    <a:pt x="302" y="18"/>
                  </a:lnTo>
                  <a:close/>
                  <a:moveTo>
                    <a:pt x="277" y="84"/>
                  </a:moveTo>
                  <a:lnTo>
                    <a:pt x="277" y="84"/>
                  </a:lnTo>
                  <a:lnTo>
                    <a:pt x="274" y="79"/>
                  </a:lnTo>
                  <a:lnTo>
                    <a:pt x="274" y="79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77" y="84"/>
                  </a:lnTo>
                  <a:close/>
                  <a:moveTo>
                    <a:pt x="278" y="139"/>
                  </a:moveTo>
                  <a:lnTo>
                    <a:pt x="278" y="139"/>
                  </a:lnTo>
                  <a:lnTo>
                    <a:pt x="283" y="130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78" y="139"/>
                  </a:lnTo>
                  <a:lnTo>
                    <a:pt x="278" y="139"/>
                  </a:lnTo>
                  <a:close/>
                  <a:moveTo>
                    <a:pt x="280" y="31"/>
                  </a:moveTo>
                  <a:lnTo>
                    <a:pt x="280" y="31"/>
                  </a:lnTo>
                  <a:lnTo>
                    <a:pt x="277" y="32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3" y="35"/>
                  </a:lnTo>
                  <a:lnTo>
                    <a:pt x="273" y="35"/>
                  </a:lnTo>
                  <a:lnTo>
                    <a:pt x="273" y="37"/>
                  </a:lnTo>
                  <a:lnTo>
                    <a:pt x="273" y="37"/>
                  </a:lnTo>
                  <a:lnTo>
                    <a:pt x="275" y="34"/>
                  </a:lnTo>
                  <a:lnTo>
                    <a:pt x="280" y="31"/>
                  </a:lnTo>
                  <a:lnTo>
                    <a:pt x="280" y="31"/>
                  </a:lnTo>
                  <a:close/>
                  <a:moveTo>
                    <a:pt x="98" y="261"/>
                  </a:moveTo>
                  <a:lnTo>
                    <a:pt x="98" y="261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98" y="264"/>
                  </a:lnTo>
                  <a:lnTo>
                    <a:pt x="98" y="267"/>
                  </a:lnTo>
                  <a:lnTo>
                    <a:pt x="98" y="267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8" y="261"/>
                  </a:lnTo>
                  <a:lnTo>
                    <a:pt x="98" y="261"/>
                  </a:lnTo>
                  <a:close/>
                  <a:moveTo>
                    <a:pt x="108" y="275"/>
                  </a:moveTo>
                  <a:lnTo>
                    <a:pt x="108" y="275"/>
                  </a:lnTo>
                  <a:lnTo>
                    <a:pt x="109" y="275"/>
                  </a:lnTo>
                  <a:lnTo>
                    <a:pt x="109" y="275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70"/>
                  </a:lnTo>
                  <a:lnTo>
                    <a:pt x="109" y="271"/>
                  </a:lnTo>
                  <a:lnTo>
                    <a:pt x="109" y="271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5"/>
                  </a:lnTo>
                  <a:lnTo>
                    <a:pt x="108" y="275"/>
                  </a:lnTo>
                  <a:close/>
                  <a:moveTo>
                    <a:pt x="135" y="169"/>
                  </a:moveTo>
                  <a:lnTo>
                    <a:pt x="135" y="169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9" y="172"/>
                  </a:lnTo>
                  <a:lnTo>
                    <a:pt x="139" y="172"/>
                  </a:lnTo>
                  <a:lnTo>
                    <a:pt x="140" y="173"/>
                  </a:lnTo>
                  <a:lnTo>
                    <a:pt x="140" y="173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0" y="173"/>
                  </a:lnTo>
                  <a:lnTo>
                    <a:pt x="139" y="170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5" y="169"/>
                  </a:lnTo>
                  <a:close/>
                  <a:moveTo>
                    <a:pt x="52" y="300"/>
                  </a:moveTo>
                  <a:lnTo>
                    <a:pt x="52" y="300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4" y="305"/>
                  </a:lnTo>
                  <a:lnTo>
                    <a:pt x="54" y="305"/>
                  </a:lnTo>
                  <a:lnTo>
                    <a:pt x="55" y="302"/>
                  </a:lnTo>
                  <a:lnTo>
                    <a:pt x="55" y="302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2" y="300"/>
                  </a:lnTo>
                  <a:lnTo>
                    <a:pt x="52" y="300"/>
                  </a:lnTo>
                  <a:close/>
                  <a:moveTo>
                    <a:pt x="138" y="224"/>
                  </a:moveTo>
                  <a:lnTo>
                    <a:pt x="138" y="224"/>
                  </a:lnTo>
                  <a:lnTo>
                    <a:pt x="135" y="227"/>
                  </a:lnTo>
                  <a:lnTo>
                    <a:pt x="136" y="231"/>
                  </a:lnTo>
                  <a:lnTo>
                    <a:pt x="136" y="231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38" y="224"/>
                  </a:lnTo>
                  <a:lnTo>
                    <a:pt x="138" y="224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5"/>
                  </a:lnTo>
                  <a:lnTo>
                    <a:pt x="52" y="315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1" y="311"/>
                  </a:lnTo>
                  <a:lnTo>
                    <a:pt x="49" y="308"/>
                  </a:lnTo>
                  <a:lnTo>
                    <a:pt x="49" y="308"/>
                  </a:lnTo>
                  <a:lnTo>
                    <a:pt x="48" y="310"/>
                  </a:lnTo>
                  <a:lnTo>
                    <a:pt x="48" y="311"/>
                  </a:lnTo>
                  <a:lnTo>
                    <a:pt x="48" y="311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2" y="332"/>
                  </a:moveTo>
                  <a:lnTo>
                    <a:pt x="52" y="332"/>
                  </a:lnTo>
                  <a:lnTo>
                    <a:pt x="55" y="334"/>
                  </a:lnTo>
                  <a:lnTo>
                    <a:pt x="55" y="334"/>
                  </a:lnTo>
                  <a:lnTo>
                    <a:pt x="55" y="331"/>
                  </a:lnTo>
                  <a:lnTo>
                    <a:pt x="55" y="331"/>
                  </a:lnTo>
                  <a:lnTo>
                    <a:pt x="54" y="331"/>
                  </a:lnTo>
                  <a:lnTo>
                    <a:pt x="54" y="331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52" y="332"/>
                  </a:lnTo>
                  <a:lnTo>
                    <a:pt x="52" y="332"/>
                  </a:lnTo>
                  <a:close/>
                  <a:moveTo>
                    <a:pt x="58" y="322"/>
                  </a:moveTo>
                  <a:lnTo>
                    <a:pt x="58" y="322"/>
                  </a:lnTo>
                  <a:lnTo>
                    <a:pt x="59" y="322"/>
                  </a:lnTo>
                  <a:lnTo>
                    <a:pt x="61" y="322"/>
                  </a:lnTo>
                  <a:lnTo>
                    <a:pt x="61" y="322"/>
                  </a:lnTo>
                  <a:lnTo>
                    <a:pt x="62" y="324"/>
                  </a:lnTo>
                  <a:lnTo>
                    <a:pt x="62" y="324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1" y="321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8" y="322"/>
                  </a:lnTo>
                  <a:lnTo>
                    <a:pt x="58" y="322"/>
                  </a:lnTo>
                  <a:close/>
                  <a:moveTo>
                    <a:pt x="69" y="318"/>
                  </a:moveTo>
                  <a:lnTo>
                    <a:pt x="69" y="318"/>
                  </a:lnTo>
                  <a:lnTo>
                    <a:pt x="68" y="321"/>
                  </a:lnTo>
                  <a:lnTo>
                    <a:pt x="68" y="321"/>
                  </a:lnTo>
                  <a:lnTo>
                    <a:pt x="71" y="322"/>
                  </a:lnTo>
                  <a:lnTo>
                    <a:pt x="71" y="322"/>
                  </a:lnTo>
                  <a:lnTo>
                    <a:pt x="71" y="319"/>
                  </a:lnTo>
                  <a:lnTo>
                    <a:pt x="69" y="318"/>
                  </a:lnTo>
                  <a:lnTo>
                    <a:pt x="69" y="318"/>
                  </a:lnTo>
                  <a:close/>
                  <a:moveTo>
                    <a:pt x="307" y="52"/>
                  </a:moveTo>
                  <a:lnTo>
                    <a:pt x="307" y="52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8" y="55"/>
                  </a:lnTo>
                  <a:lnTo>
                    <a:pt x="308" y="55"/>
                  </a:lnTo>
                  <a:lnTo>
                    <a:pt x="307" y="52"/>
                  </a:lnTo>
                  <a:lnTo>
                    <a:pt x="307" y="52"/>
                  </a:lnTo>
                  <a:close/>
                  <a:moveTo>
                    <a:pt x="59" y="253"/>
                  </a:moveTo>
                  <a:lnTo>
                    <a:pt x="59" y="253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59" y="253"/>
                  </a:lnTo>
                  <a:lnTo>
                    <a:pt x="59" y="253"/>
                  </a:lnTo>
                  <a:close/>
                  <a:moveTo>
                    <a:pt x="81" y="236"/>
                  </a:moveTo>
                  <a:lnTo>
                    <a:pt x="81" y="236"/>
                  </a:lnTo>
                  <a:lnTo>
                    <a:pt x="82" y="233"/>
                  </a:lnTo>
                  <a:lnTo>
                    <a:pt x="82" y="231"/>
                  </a:lnTo>
                  <a:lnTo>
                    <a:pt x="82" y="231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6"/>
                  </a:lnTo>
                  <a:lnTo>
                    <a:pt x="81" y="236"/>
                  </a:lnTo>
                  <a:close/>
                  <a:moveTo>
                    <a:pt x="121" y="183"/>
                  </a:moveTo>
                  <a:lnTo>
                    <a:pt x="121" y="183"/>
                  </a:lnTo>
                  <a:lnTo>
                    <a:pt x="122" y="183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0"/>
                  </a:lnTo>
                  <a:lnTo>
                    <a:pt x="123" y="180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21" y="182"/>
                  </a:lnTo>
                  <a:lnTo>
                    <a:pt x="121" y="183"/>
                  </a:lnTo>
                  <a:lnTo>
                    <a:pt x="121" y="183"/>
                  </a:lnTo>
                  <a:close/>
                  <a:moveTo>
                    <a:pt x="291" y="21"/>
                  </a:moveTo>
                  <a:lnTo>
                    <a:pt x="291" y="21"/>
                  </a:lnTo>
                  <a:lnTo>
                    <a:pt x="287" y="22"/>
                  </a:lnTo>
                  <a:lnTo>
                    <a:pt x="284" y="24"/>
                  </a:lnTo>
                  <a:lnTo>
                    <a:pt x="284" y="24"/>
                  </a:lnTo>
                  <a:lnTo>
                    <a:pt x="288" y="22"/>
                  </a:lnTo>
                  <a:lnTo>
                    <a:pt x="291" y="21"/>
                  </a:lnTo>
                  <a:lnTo>
                    <a:pt x="291" y="21"/>
                  </a:lnTo>
                  <a:close/>
                  <a:moveTo>
                    <a:pt x="135" y="179"/>
                  </a:moveTo>
                  <a:lnTo>
                    <a:pt x="135" y="179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36" y="182"/>
                  </a:lnTo>
                  <a:lnTo>
                    <a:pt x="135" y="179"/>
                  </a:lnTo>
                  <a:lnTo>
                    <a:pt x="135" y="179"/>
                  </a:lnTo>
                  <a:close/>
                  <a:moveTo>
                    <a:pt x="79" y="230"/>
                  </a:moveTo>
                  <a:lnTo>
                    <a:pt x="79" y="230"/>
                  </a:lnTo>
                  <a:lnTo>
                    <a:pt x="81" y="229"/>
                  </a:lnTo>
                  <a:lnTo>
                    <a:pt x="79" y="227"/>
                  </a:lnTo>
                  <a:lnTo>
                    <a:pt x="79" y="22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30"/>
                  </a:lnTo>
                  <a:lnTo>
                    <a:pt x="79" y="230"/>
                  </a:lnTo>
                  <a:close/>
                  <a:moveTo>
                    <a:pt x="76" y="260"/>
                  </a:moveTo>
                  <a:lnTo>
                    <a:pt x="76" y="260"/>
                  </a:lnTo>
                  <a:lnTo>
                    <a:pt x="79" y="264"/>
                  </a:lnTo>
                  <a:lnTo>
                    <a:pt x="79" y="264"/>
                  </a:lnTo>
                  <a:lnTo>
                    <a:pt x="79" y="263"/>
                  </a:lnTo>
                  <a:lnTo>
                    <a:pt x="79" y="263"/>
                  </a:lnTo>
                  <a:lnTo>
                    <a:pt x="79" y="260"/>
                  </a:lnTo>
                  <a:lnTo>
                    <a:pt x="79" y="260"/>
                  </a:lnTo>
                  <a:lnTo>
                    <a:pt x="79" y="258"/>
                  </a:lnTo>
                  <a:lnTo>
                    <a:pt x="79" y="258"/>
                  </a:lnTo>
                  <a:lnTo>
                    <a:pt x="76" y="260"/>
                  </a:lnTo>
                  <a:lnTo>
                    <a:pt x="76" y="260"/>
                  </a:lnTo>
                  <a:close/>
                  <a:moveTo>
                    <a:pt x="84" y="219"/>
                  </a:moveTo>
                  <a:lnTo>
                    <a:pt x="84" y="219"/>
                  </a:lnTo>
                  <a:lnTo>
                    <a:pt x="82" y="220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5" y="221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4" y="219"/>
                  </a:lnTo>
                  <a:lnTo>
                    <a:pt x="84" y="219"/>
                  </a:lnTo>
                  <a:close/>
                  <a:moveTo>
                    <a:pt x="96" y="335"/>
                  </a:moveTo>
                  <a:lnTo>
                    <a:pt x="96" y="335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5" y="339"/>
                  </a:lnTo>
                  <a:lnTo>
                    <a:pt x="96" y="335"/>
                  </a:lnTo>
                  <a:lnTo>
                    <a:pt x="96" y="335"/>
                  </a:lnTo>
                  <a:close/>
                  <a:moveTo>
                    <a:pt x="81" y="270"/>
                  </a:moveTo>
                  <a:lnTo>
                    <a:pt x="81" y="270"/>
                  </a:lnTo>
                  <a:lnTo>
                    <a:pt x="79" y="273"/>
                  </a:lnTo>
                  <a:lnTo>
                    <a:pt x="79" y="273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1" y="270"/>
                  </a:lnTo>
                  <a:lnTo>
                    <a:pt x="81" y="270"/>
                  </a:lnTo>
                  <a:close/>
                  <a:moveTo>
                    <a:pt x="69" y="335"/>
                  </a:moveTo>
                  <a:lnTo>
                    <a:pt x="69" y="335"/>
                  </a:lnTo>
                  <a:lnTo>
                    <a:pt x="68" y="332"/>
                  </a:lnTo>
                  <a:lnTo>
                    <a:pt x="65" y="331"/>
                  </a:lnTo>
                  <a:lnTo>
                    <a:pt x="65" y="331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69" y="335"/>
                  </a:lnTo>
                  <a:lnTo>
                    <a:pt x="69" y="335"/>
                  </a:lnTo>
                  <a:close/>
                  <a:moveTo>
                    <a:pt x="54" y="287"/>
                  </a:moveTo>
                  <a:lnTo>
                    <a:pt x="54" y="287"/>
                  </a:lnTo>
                  <a:lnTo>
                    <a:pt x="54" y="287"/>
                  </a:lnTo>
                  <a:lnTo>
                    <a:pt x="54" y="287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2" y="285"/>
                  </a:lnTo>
                  <a:lnTo>
                    <a:pt x="52" y="285"/>
                  </a:lnTo>
                  <a:lnTo>
                    <a:pt x="54" y="287"/>
                  </a:lnTo>
                  <a:lnTo>
                    <a:pt x="54" y="287"/>
                  </a:lnTo>
                  <a:close/>
                  <a:moveTo>
                    <a:pt x="78" y="317"/>
                  </a:moveTo>
                  <a:lnTo>
                    <a:pt x="78" y="317"/>
                  </a:lnTo>
                  <a:lnTo>
                    <a:pt x="79" y="318"/>
                  </a:lnTo>
                  <a:lnTo>
                    <a:pt x="79" y="318"/>
                  </a:lnTo>
                  <a:lnTo>
                    <a:pt x="81" y="314"/>
                  </a:lnTo>
                  <a:lnTo>
                    <a:pt x="81" y="314"/>
                  </a:lnTo>
                  <a:lnTo>
                    <a:pt x="79" y="314"/>
                  </a:lnTo>
                  <a:lnTo>
                    <a:pt x="79" y="314"/>
                  </a:lnTo>
                  <a:lnTo>
                    <a:pt x="78" y="317"/>
                  </a:lnTo>
                  <a:lnTo>
                    <a:pt x="78" y="317"/>
                  </a:lnTo>
                  <a:close/>
                  <a:moveTo>
                    <a:pt x="256" y="72"/>
                  </a:moveTo>
                  <a:lnTo>
                    <a:pt x="256" y="72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0" y="69"/>
                  </a:lnTo>
                  <a:lnTo>
                    <a:pt x="250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56" y="72"/>
                  </a:lnTo>
                  <a:lnTo>
                    <a:pt x="256" y="72"/>
                  </a:lnTo>
                  <a:close/>
                  <a:moveTo>
                    <a:pt x="301" y="61"/>
                  </a:moveTo>
                  <a:lnTo>
                    <a:pt x="301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59"/>
                  </a:lnTo>
                  <a:lnTo>
                    <a:pt x="304" y="59"/>
                  </a:lnTo>
                  <a:lnTo>
                    <a:pt x="304" y="57"/>
                  </a:lnTo>
                  <a:lnTo>
                    <a:pt x="304" y="57"/>
                  </a:lnTo>
                  <a:lnTo>
                    <a:pt x="302" y="58"/>
                  </a:lnTo>
                  <a:lnTo>
                    <a:pt x="301" y="61"/>
                  </a:lnTo>
                  <a:lnTo>
                    <a:pt x="301" y="61"/>
                  </a:lnTo>
                  <a:close/>
                  <a:moveTo>
                    <a:pt x="169" y="247"/>
                  </a:moveTo>
                  <a:lnTo>
                    <a:pt x="169" y="247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4"/>
                  </a:lnTo>
                  <a:lnTo>
                    <a:pt x="166" y="24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9" y="247"/>
                  </a:lnTo>
                  <a:lnTo>
                    <a:pt x="169" y="247"/>
                  </a:lnTo>
                  <a:close/>
                  <a:moveTo>
                    <a:pt x="292" y="48"/>
                  </a:moveTo>
                  <a:lnTo>
                    <a:pt x="292" y="48"/>
                  </a:lnTo>
                  <a:lnTo>
                    <a:pt x="292" y="48"/>
                  </a:lnTo>
                  <a:lnTo>
                    <a:pt x="292" y="48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2" y="49"/>
                  </a:lnTo>
                  <a:lnTo>
                    <a:pt x="292" y="49"/>
                  </a:lnTo>
                  <a:lnTo>
                    <a:pt x="292" y="48"/>
                  </a:lnTo>
                  <a:lnTo>
                    <a:pt x="292" y="48"/>
                  </a:lnTo>
                  <a:close/>
                  <a:moveTo>
                    <a:pt x="123" y="230"/>
                  </a:moveTo>
                  <a:lnTo>
                    <a:pt x="123" y="230"/>
                  </a:lnTo>
                  <a:lnTo>
                    <a:pt x="125" y="227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3" y="227"/>
                  </a:lnTo>
                  <a:lnTo>
                    <a:pt x="123" y="230"/>
                  </a:lnTo>
                  <a:lnTo>
                    <a:pt x="123" y="230"/>
                  </a:lnTo>
                  <a:close/>
                  <a:moveTo>
                    <a:pt x="236" y="203"/>
                  </a:moveTo>
                  <a:lnTo>
                    <a:pt x="236" y="203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7" y="199"/>
                  </a:lnTo>
                  <a:lnTo>
                    <a:pt x="237" y="199"/>
                  </a:lnTo>
                  <a:lnTo>
                    <a:pt x="236" y="200"/>
                  </a:lnTo>
                  <a:lnTo>
                    <a:pt x="236" y="203"/>
                  </a:lnTo>
                  <a:lnTo>
                    <a:pt x="236" y="203"/>
                  </a:lnTo>
                  <a:close/>
                  <a:moveTo>
                    <a:pt x="129" y="236"/>
                  </a:moveTo>
                  <a:lnTo>
                    <a:pt x="129" y="236"/>
                  </a:lnTo>
                  <a:lnTo>
                    <a:pt x="132" y="234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29" y="234"/>
                  </a:lnTo>
                  <a:lnTo>
                    <a:pt x="129" y="236"/>
                  </a:lnTo>
                  <a:lnTo>
                    <a:pt x="129" y="236"/>
                  </a:lnTo>
                  <a:close/>
                  <a:moveTo>
                    <a:pt x="307" y="32"/>
                  </a:moveTo>
                  <a:lnTo>
                    <a:pt x="307" y="32"/>
                  </a:lnTo>
                  <a:lnTo>
                    <a:pt x="307" y="35"/>
                  </a:lnTo>
                  <a:lnTo>
                    <a:pt x="307" y="35"/>
                  </a:lnTo>
                  <a:lnTo>
                    <a:pt x="308" y="41"/>
                  </a:lnTo>
                  <a:lnTo>
                    <a:pt x="308" y="41"/>
                  </a:lnTo>
                  <a:lnTo>
                    <a:pt x="307" y="32"/>
                  </a:lnTo>
                  <a:lnTo>
                    <a:pt x="307" y="32"/>
                  </a:lnTo>
                  <a:close/>
                  <a:moveTo>
                    <a:pt x="45" y="332"/>
                  </a:moveTo>
                  <a:lnTo>
                    <a:pt x="45" y="332"/>
                  </a:lnTo>
                  <a:lnTo>
                    <a:pt x="44" y="328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5" y="332"/>
                  </a:lnTo>
                  <a:lnTo>
                    <a:pt x="45" y="332"/>
                  </a:lnTo>
                  <a:close/>
                  <a:moveTo>
                    <a:pt x="283" y="71"/>
                  </a:moveTo>
                  <a:lnTo>
                    <a:pt x="283" y="71"/>
                  </a:lnTo>
                  <a:lnTo>
                    <a:pt x="285" y="69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3" y="71"/>
                  </a:lnTo>
                  <a:lnTo>
                    <a:pt x="283" y="71"/>
                  </a:lnTo>
                  <a:close/>
                  <a:moveTo>
                    <a:pt x="319" y="79"/>
                  </a:moveTo>
                  <a:lnTo>
                    <a:pt x="319" y="79"/>
                  </a:lnTo>
                  <a:lnTo>
                    <a:pt x="319" y="84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1" y="84"/>
                  </a:lnTo>
                  <a:lnTo>
                    <a:pt x="321" y="78"/>
                  </a:lnTo>
                  <a:lnTo>
                    <a:pt x="321" y="78"/>
                  </a:lnTo>
                  <a:lnTo>
                    <a:pt x="319" y="79"/>
                  </a:lnTo>
                  <a:lnTo>
                    <a:pt x="319" y="79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207" y="231"/>
                  </a:moveTo>
                  <a:lnTo>
                    <a:pt x="207" y="231"/>
                  </a:lnTo>
                  <a:lnTo>
                    <a:pt x="209" y="233"/>
                  </a:lnTo>
                  <a:lnTo>
                    <a:pt x="209" y="233"/>
                  </a:lnTo>
                  <a:lnTo>
                    <a:pt x="210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7" y="231"/>
                  </a:lnTo>
                  <a:lnTo>
                    <a:pt x="207" y="231"/>
                  </a:lnTo>
                  <a:close/>
                  <a:moveTo>
                    <a:pt x="246" y="157"/>
                  </a:moveTo>
                  <a:lnTo>
                    <a:pt x="246" y="157"/>
                  </a:lnTo>
                  <a:lnTo>
                    <a:pt x="243" y="159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46" y="157"/>
                  </a:lnTo>
                  <a:lnTo>
                    <a:pt x="246" y="157"/>
                  </a:lnTo>
                  <a:close/>
                  <a:moveTo>
                    <a:pt x="298" y="13"/>
                  </a:moveTo>
                  <a:lnTo>
                    <a:pt x="298" y="13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8"/>
                  </a:lnTo>
                  <a:lnTo>
                    <a:pt x="302" y="8"/>
                  </a:lnTo>
                  <a:lnTo>
                    <a:pt x="298" y="13"/>
                  </a:lnTo>
                  <a:lnTo>
                    <a:pt x="298" y="13"/>
                  </a:lnTo>
                  <a:close/>
                  <a:moveTo>
                    <a:pt x="184" y="238"/>
                  </a:moveTo>
                  <a:lnTo>
                    <a:pt x="184" y="238"/>
                  </a:lnTo>
                  <a:lnTo>
                    <a:pt x="187" y="236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187" y="236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84" y="238"/>
                  </a:lnTo>
                  <a:lnTo>
                    <a:pt x="184" y="238"/>
                  </a:lnTo>
                  <a:close/>
                  <a:moveTo>
                    <a:pt x="258" y="123"/>
                  </a:moveTo>
                  <a:lnTo>
                    <a:pt x="258" y="123"/>
                  </a:lnTo>
                  <a:lnTo>
                    <a:pt x="260" y="123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61" y="121"/>
                  </a:lnTo>
                  <a:lnTo>
                    <a:pt x="261" y="121"/>
                  </a:lnTo>
                  <a:lnTo>
                    <a:pt x="260" y="121"/>
                  </a:lnTo>
                  <a:lnTo>
                    <a:pt x="258" y="123"/>
                  </a:lnTo>
                  <a:lnTo>
                    <a:pt x="258" y="123"/>
                  </a:lnTo>
                  <a:close/>
                  <a:moveTo>
                    <a:pt x="145" y="200"/>
                  </a:moveTo>
                  <a:lnTo>
                    <a:pt x="145" y="200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0"/>
                  </a:lnTo>
                  <a:lnTo>
                    <a:pt x="145" y="200"/>
                  </a:lnTo>
                  <a:close/>
                  <a:moveTo>
                    <a:pt x="278" y="78"/>
                  </a:moveTo>
                  <a:lnTo>
                    <a:pt x="278" y="78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78"/>
                  </a:lnTo>
                  <a:lnTo>
                    <a:pt x="278" y="78"/>
                  </a:lnTo>
                  <a:close/>
                  <a:moveTo>
                    <a:pt x="207" y="213"/>
                  </a:moveTo>
                  <a:lnTo>
                    <a:pt x="207" y="213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07" y="213"/>
                  </a:lnTo>
                  <a:lnTo>
                    <a:pt x="207" y="213"/>
                  </a:lnTo>
                  <a:close/>
                  <a:moveTo>
                    <a:pt x="105" y="213"/>
                  </a:moveTo>
                  <a:lnTo>
                    <a:pt x="105" y="213"/>
                  </a:lnTo>
                  <a:lnTo>
                    <a:pt x="109" y="210"/>
                  </a:lnTo>
                  <a:lnTo>
                    <a:pt x="109" y="210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5" y="211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3"/>
                  </a:lnTo>
                  <a:lnTo>
                    <a:pt x="105" y="213"/>
                  </a:lnTo>
                  <a:close/>
                  <a:moveTo>
                    <a:pt x="237" y="159"/>
                  </a:moveTo>
                  <a:lnTo>
                    <a:pt x="237" y="159"/>
                  </a:lnTo>
                  <a:lnTo>
                    <a:pt x="240" y="157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38" y="156"/>
                  </a:lnTo>
                  <a:lnTo>
                    <a:pt x="237" y="159"/>
                  </a:lnTo>
                  <a:lnTo>
                    <a:pt x="237" y="159"/>
                  </a:lnTo>
                  <a:close/>
                  <a:moveTo>
                    <a:pt x="254" y="132"/>
                  </a:moveTo>
                  <a:lnTo>
                    <a:pt x="254" y="132"/>
                  </a:lnTo>
                  <a:lnTo>
                    <a:pt x="257" y="13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6" y="130"/>
                  </a:lnTo>
                  <a:lnTo>
                    <a:pt x="254" y="132"/>
                  </a:lnTo>
                  <a:lnTo>
                    <a:pt x="254" y="132"/>
                  </a:lnTo>
                  <a:close/>
                  <a:moveTo>
                    <a:pt x="254" y="51"/>
                  </a:moveTo>
                  <a:lnTo>
                    <a:pt x="254" y="51"/>
                  </a:lnTo>
                  <a:lnTo>
                    <a:pt x="257" y="49"/>
                  </a:lnTo>
                  <a:lnTo>
                    <a:pt x="260" y="48"/>
                  </a:lnTo>
                  <a:lnTo>
                    <a:pt x="260" y="48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54" y="51"/>
                  </a:lnTo>
                  <a:lnTo>
                    <a:pt x="254" y="51"/>
                  </a:lnTo>
                  <a:close/>
                  <a:moveTo>
                    <a:pt x="219" y="79"/>
                  </a:moveTo>
                  <a:lnTo>
                    <a:pt x="219" y="79"/>
                  </a:lnTo>
                  <a:lnTo>
                    <a:pt x="227" y="82"/>
                  </a:lnTo>
                  <a:lnTo>
                    <a:pt x="227" y="82"/>
                  </a:lnTo>
                  <a:lnTo>
                    <a:pt x="219" y="79"/>
                  </a:lnTo>
                  <a:lnTo>
                    <a:pt x="219" y="79"/>
                  </a:lnTo>
                  <a:close/>
                  <a:moveTo>
                    <a:pt x="265" y="54"/>
                  </a:moveTo>
                  <a:lnTo>
                    <a:pt x="265" y="54"/>
                  </a:lnTo>
                  <a:lnTo>
                    <a:pt x="267" y="52"/>
                  </a:lnTo>
                  <a:lnTo>
                    <a:pt x="267" y="52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65" y="54"/>
                  </a:lnTo>
                  <a:lnTo>
                    <a:pt x="265" y="54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69" y="243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122" y="234"/>
                  </a:moveTo>
                  <a:lnTo>
                    <a:pt x="122" y="234"/>
                  </a:lnTo>
                  <a:lnTo>
                    <a:pt x="122" y="236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22" y="236"/>
                  </a:lnTo>
                  <a:lnTo>
                    <a:pt x="122" y="234"/>
                  </a:lnTo>
                  <a:lnTo>
                    <a:pt x="122" y="234"/>
                  </a:lnTo>
                  <a:close/>
                  <a:moveTo>
                    <a:pt x="142" y="183"/>
                  </a:moveTo>
                  <a:lnTo>
                    <a:pt x="142" y="183"/>
                  </a:lnTo>
                  <a:lnTo>
                    <a:pt x="140" y="179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40" y="179"/>
                  </a:lnTo>
                  <a:lnTo>
                    <a:pt x="142" y="183"/>
                  </a:lnTo>
                  <a:lnTo>
                    <a:pt x="142" y="183"/>
                  </a:lnTo>
                  <a:close/>
                  <a:moveTo>
                    <a:pt x="217" y="216"/>
                  </a:moveTo>
                  <a:lnTo>
                    <a:pt x="217" y="216"/>
                  </a:lnTo>
                  <a:lnTo>
                    <a:pt x="214" y="219"/>
                  </a:lnTo>
                  <a:lnTo>
                    <a:pt x="214" y="219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6" y="219"/>
                  </a:lnTo>
                  <a:lnTo>
                    <a:pt x="217" y="216"/>
                  </a:lnTo>
                  <a:lnTo>
                    <a:pt x="217" y="216"/>
                  </a:lnTo>
                  <a:close/>
                  <a:moveTo>
                    <a:pt x="267" y="74"/>
                  </a:moveTo>
                  <a:lnTo>
                    <a:pt x="267" y="74"/>
                  </a:lnTo>
                  <a:lnTo>
                    <a:pt x="268" y="75"/>
                  </a:lnTo>
                  <a:lnTo>
                    <a:pt x="268" y="75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1" y="76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67" y="74"/>
                  </a:lnTo>
                  <a:lnTo>
                    <a:pt x="267" y="74"/>
                  </a:lnTo>
                  <a:close/>
                  <a:moveTo>
                    <a:pt x="281" y="98"/>
                  </a:moveTo>
                  <a:lnTo>
                    <a:pt x="281" y="98"/>
                  </a:lnTo>
                  <a:lnTo>
                    <a:pt x="278" y="99"/>
                  </a:lnTo>
                  <a:lnTo>
                    <a:pt x="278" y="99"/>
                  </a:lnTo>
                  <a:lnTo>
                    <a:pt x="277" y="101"/>
                  </a:lnTo>
                  <a:lnTo>
                    <a:pt x="277" y="101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1" y="99"/>
                  </a:lnTo>
                  <a:lnTo>
                    <a:pt x="281" y="98"/>
                  </a:lnTo>
                  <a:lnTo>
                    <a:pt x="281" y="98"/>
                  </a:lnTo>
                  <a:close/>
                  <a:moveTo>
                    <a:pt x="224" y="206"/>
                  </a:moveTo>
                  <a:lnTo>
                    <a:pt x="224" y="206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20" y="210"/>
                  </a:lnTo>
                  <a:lnTo>
                    <a:pt x="220" y="210"/>
                  </a:lnTo>
                  <a:lnTo>
                    <a:pt x="221" y="210"/>
                  </a:lnTo>
                  <a:lnTo>
                    <a:pt x="221" y="210"/>
                  </a:lnTo>
                  <a:lnTo>
                    <a:pt x="224" y="206"/>
                  </a:lnTo>
                  <a:lnTo>
                    <a:pt x="224" y="206"/>
                  </a:lnTo>
                  <a:close/>
                  <a:moveTo>
                    <a:pt x="312" y="68"/>
                  </a:moveTo>
                  <a:lnTo>
                    <a:pt x="312" y="68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2" y="65"/>
                  </a:lnTo>
                  <a:lnTo>
                    <a:pt x="311" y="68"/>
                  </a:lnTo>
                  <a:lnTo>
                    <a:pt x="311" y="68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180" y="251"/>
                  </a:moveTo>
                  <a:lnTo>
                    <a:pt x="180" y="251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0" y="251"/>
                  </a:lnTo>
                  <a:lnTo>
                    <a:pt x="180" y="251"/>
                  </a:lnTo>
                  <a:close/>
                  <a:moveTo>
                    <a:pt x="268" y="41"/>
                  </a:moveTo>
                  <a:lnTo>
                    <a:pt x="268" y="41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7" y="42"/>
                  </a:lnTo>
                  <a:lnTo>
                    <a:pt x="268" y="41"/>
                  </a:lnTo>
                  <a:lnTo>
                    <a:pt x="268" y="41"/>
                  </a:lnTo>
                  <a:close/>
                  <a:moveTo>
                    <a:pt x="304" y="92"/>
                  </a:moveTo>
                  <a:lnTo>
                    <a:pt x="304" y="92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close/>
                  <a:moveTo>
                    <a:pt x="324" y="98"/>
                  </a:moveTo>
                  <a:lnTo>
                    <a:pt x="324" y="98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24" y="98"/>
                  </a:lnTo>
                  <a:lnTo>
                    <a:pt x="324" y="98"/>
                  </a:lnTo>
                  <a:close/>
                  <a:moveTo>
                    <a:pt x="302" y="112"/>
                  </a:moveTo>
                  <a:lnTo>
                    <a:pt x="302" y="112"/>
                  </a:lnTo>
                  <a:lnTo>
                    <a:pt x="298" y="111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76" y="227"/>
                  </a:moveTo>
                  <a:lnTo>
                    <a:pt x="76" y="227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7"/>
                  </a:lnTo>
                  <a:lnTo>
                    <a:pt x="76" y="227"/>
                  </a:lnTo>
                  <a:close/>
                  <a:moveTo>
                    <a:pt x="128" y="210"/>
                  </a:moveTo>
                  <a:lnTo>
                    <a:pt x="128" y="210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7"/>
                  </a:lnTo>
                  <a:lnTo>
                    <a:pt x="126" y="207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8" y="210"/>
                  </a:lnTo>
                  <a:lnTo>
                    <a:pt x="128" y="210"/>
                  </a:lnTo>
                  <a:close/>
                  <a:moveTo>
                    <a:pt x="27" y="359"/>
                  </a:moveTo>
                  <a:lnTo>
                    <a:pt x="27" y="359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22" y="358"/>
                  </a:lnTo>
                  <a:lnTo>
                    <a:pt x="27" y="359"/>
                  </a:lnTo>
                  <a:lnTo>
                    <a:pt x="27" y="359"/>
                  </a:lnTo>
                  <a:close/>
                  <a:moveTo>
                    <a:pt x="209" y="209"/>
                  </a:moveTo>
                  <a:lnTo>
                    <a:pt x="209" y="209"/>
                  </a:lnTo>
                  <a:lnTo>
                    <a:pt x="206" y="210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7" y="210"/>
                  </a:lnTo>
                  <a:lnTo>
                    <a:pt x="209" y="209"/>
                  </a:lnTo>
                  <a:lnTo>
                    <a:pt x="209" y="209"/>
                  </a:lnTo>
                  <a:close/>
                  <a:moveTo>
                    <a:pt x="103" y="214"/>
                  </a:moveTo>
                  <a:lnTo>
                    <a:pt x="103" y="214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2" y="217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4"/>
                  </a:lnTo>
                  <a:lnTo>
                    <a:pt x="103" y="214"/>
                  </a:lnTo>
                  <a:close/>
                  <a:moveTo>
                    <a:pt x="314" y="76"/>
                  </a:moveTo>
                  <a:lnTo>
                    <a:pt x="314" y="76"/>
                  </a:lnTo>
                  <a:lnTo>
                    <a:pt x="315" y="75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75"/>
                  </a:lnTo>
                  <a:lnTo>
                    <a:pt x="314" y="76"/>
                  </a:lnTo>
                  <a:lnTo>
                    <a:pt x="314" y="76"/>
                  </a:lnTo>
                  <a:close/>
                  <a:moveTo>
                    <a:pt x="86" y="346"/>
                  </a:moveTo>
                  <a:lnTo>
                    <a:pt x="86" y="346"/>
                  </a:lnTo>
                  <a:lnTo>
                    <a:pt x="89" y="346"/>
                  </a:lnTo>
                  <a:lnTo>
                    <a:pt x="89" y="346"/>
                  </a:lnTo>
                  <a:lnTo>
                    <a:pt x="91" y="344"/>
                  </a:lnTo>
                  <a:lnTo>
                    <a:pt x="91" y="344"/>
                  </a:lnTo>
                  <a:lnTo>
                    <a:pt x="86" y="346"/>
                  </a:lnTo>
                  <a:lnTo>
                    <a:pt x="86" y="346"/>
                  </a:lnTo>
                  <a:close/>
                  <a:moveTo>
                    <a:pt x="102" y="248"/>
                  </a:moveTo>
                  <a:lnTo>
                    <a:pt x="102" y="248"/>
                  </a:lnTo>
                  <a:lnTo>
                    <a:pt x="102" y="24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2" y="247"/>
                  </a:lnTo>
                  <a:lnTo>
                    <a:pt x="102" y="248"/>
                  </a:lnTo>
                  <a:lnTo>
                    <a:pt x="102" y="248"/>
                  </a:lnTo>
                  <a:close/>
                  <a:moveTo>
                    <a:pt x="102" y="230"/>
                  </a:moveTo>
                  <a:lnTo>
                    <a:pt x="102" y="230"/>
                  </a:lnTo>
                  <a:lnTo>
                    <a:pt x="101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2" y="231"/>
                  </a:lnTo>
                  <a:lnTo>
                    <a:pt x="102" y="230"/>
                  </a:lnTo>
                  <a:lnTo>
                    <a:pt x="102" y="230"/>
                  </a:lnTo>
                  <a:close/>
                  <a:moveTo>
                    <a:pt x="298" y="82"/>
                  </a:moveTo>
                  <a:lnTo>
                    <a:pt x="298" y="8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2" y="84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2"/>
                  </a:lnTo>
                  <a:lnTo>
                    <a:pt x="298" y="82"/>
                  </a:lnTo>
                  <a:close/>
                  <a:moveTo>
                    <a:pt x="65" y="302"/>
                  </a:moveTo>
                  <a:lnTo>
                    <a:pt x="65" y="302"/>
                  </a:lnTo>
                  <a:lnTo>
                    <a:pt x="65" y="301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4" y="302"/>
                  </a:lnTo>
                  <a:lnTo>
                    <a:pt x="64" y="302"/>
                  </a:lnTo>
                  <a:lnTo>
                    <a:pt x="65" y="302"/>
                  </a:lnTo>
                  <a:lnTo>
                    <a:pt x="65" y="302"/>
                  </a:lnTo>
                  <a:close/>
                  <a:moveTo>
                    <a:pt x="224" y="184"/>
                  </a:moveTo>
                  <a:lnTo>
                    <a:pt x="224" y="184"/>
                  </a:lnTo>
                  <a:lnTo>
                    <a:pt x="227" y="183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6" y="183"/>
                  </a:lnTo>
                  <a:lnTo>
                    <a:pt x="224" y="184"/>
                  </a:lnTo>
                  <a:lnTo>
                    <a:pt x="224" y="184"/>
                  </a:lnTo>
                  <a:close/>
                  <a:moveTo>
                    <a:pt x="47" y="327"/>
                  </a:moveTo>
                  <a:lnTo>
                    <a:pt x="47" y="327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28"/>
                  </a:lnTo>
                  <a:lnTo>
                    <a:pt x="47" y="327"/>
                  </a:lnTo>
                  <a:lnTo>
                    <a:pt x="47" y="327"/>
                  </a:lnTo>
                  <a:close/>
                  <a:moveTo>
                    <a:pt x="314" y="84"/>
                  </a:moveTo>
                  <a:lnTo>
                    <a:pt x="314" y="84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12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4"/>
                  </a:lnTo>
                  <a:lnTo>
                    <a:pt x="314" y="84"/>
                  </a:lnTo>
                  <a:close/>
                  <a:moveTo>
                    <a:pt x="76" y="334"/>
                  </a:moveTo>
                  <a:lnTo>
                    <a:pt x="76" y="334"/>
                  </a:lnTo>
                  <a:lnTo>
                    <a:pt x="76" y="332"/>
                  </a:lnTo>
                  <a:lnTo>
                    <a:pt x="76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6" y="334"/>
                  </a:lnTo>
                  <a:lnTo>
                    <a:pt x="76" y="334"/>
                  </a:lnTo>
                  <a:close/>
                  <a:moveTo>
                    <a:pt x="219" y="194"/>
                  </a:moveTo>
                  <a:lnTo>
                    <a:pt x="219" y="194"/>
                  </a:lnTo>
                  <a:lnTo>
                    <a:pt x="220" y="194"/>
                  </a:lnTo>
                  <a:lnTo>
                    <a:pt x="221" y="192"/>
                  </a:lnTo>
                  <a:lnTo>
                    <a:pt x="221" y="192"/>
                  </a:lnTo>
                  <a:lnTo>
                    <a:pt x="220" y="193"/>
                  </a:lnTo>
                  <a:lnTo>
                    <a:pt x="219" y="194"/>
                  </a:lnTo>
                  <a:lnTo>
                    <a:pt x="219" y="194"/>
                  </a:lnTo>
                  <a:close/>
                  <a:moveTo>
                    <a:pt x="81" y="283"/>
                  </a:moveTo>
                  <a:lnTo>
                    <a:pt x="81" y="283"/>
                  </a:lnTo>
                  <a:lnTo>
                    <a:pt x="82" y="287"/>
                  </a:lnTo>
                  <a:lnTo>
                    <a:pt x="82" y="287"/>
                  </a:lnTo>
                  <a:lnTo>
                    <a:pt x="84" y="285"/>
                  </a:lnTo>
                  <a:lnTo>
                    <a:pt x="82" y="285"/>
                  </a:lnTo>
                  <a:lnTo>
                    <a:pt x="82" y="285"/>
                  </a:lnTo>
                  <a:lnTo>
                    <a:pt x="81" y="283"/>
                  </a:lnTo>
                  <a:lnTo>
                    <a:pt x="81" y="283"/>
                  </a:lnTo>
                  <a:close/>
                  <a:moveTo>
                    <a:pt x="177" y="251"/>
                  </a:moveTo>
                  <a:lnTo>
                    <a:pt x="177" y="251"/>
                  </a:lnTo>
                  <a:lnTo>
                    <a:pt x="173" y="251"/>
                  </a:lnTo>
                  <a:lnTo>
                    <a:pt x="173" y="251"/>
                  </a:lnTo>
                  <a:lnTo>
                    <a:pt x="175" y="253"/>
                  </a:lnTo>
                  <a:lnTo>
                    <a:pt x="176" y="251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7" y="251"/>
                  </a:lnTo>
                  <a:close/>
                  <a:moveTo>
                    <a:pt x="115" y="213"/>
                  </a:moveTo>
                  <a:lnTo>
                    <a:pt x="115" y="213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15" y="214"/>
                  </a:lnTo>
                  <a:lnTo>
                    <a:pt x="115" y="213"/>
                  </a:lnTo>
                  <a:lnTo>
                    <a:pt x="115" y="213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2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38" y="322"/>
                  </a:ln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85" y="226"/>
                  </a:moveTo>
                  <a:lnTo>
                    <a:pt x="85" y="226"/>
                  </a:lnTo>
                  <a:lnTo>
                    <a:pt x="85" y="227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6" y="227"/>
                  </a:lnTo>
                  <a:lnTo>
                    <a:pt x="85" y="226"/>
                  </a:lnTo>
                  <a:lnTo>
                    <a:pt x="85" y="226"/>
                  </a:lnTo>
                  <a:close/>
                  <a:moveTo>
                    <a:pt x="285" y="31"/>
                  </a:moveTo>
                  <a:lnTo>
                    <a:pt x="285" y="31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88" y="30"/>
                  </a:lnTo>
                  <a:lnTo>
                    <a:pt x="285" y="31"/>
                  </a:lnTo>
                  <a:lnTo>
                    <a:pt x="285" y="31"/>
                  </a:lnTo>
                  <a:close/>
                  <a:moveTo>
                    <a:pt x="300" y="76"/>
                  </a:moveTo>
                  <a:lnTo>
                    <a:pt x="300" y="76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300" y="79"/>
                  </a:lnTo>
                  <a:lnTo>
                    <a:pt x="300" y="79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300" y="76"/>
                  </a:lnTo>
                  <a:close/>
                  <a:moveTo>
                    <a:pt x="79" y="298"/>
                  </a:moveTo>
                  <a:lnTo>
                    <a:pt x="79" y="298"/>
                  </a:lnTo>
                  <a:lnTo>
                    <a:pt x="81" y="295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79" y="297"/>
                  </a:lnTo>
                  <a:lnTo>
                    <a:pt x="79" y="298"/>
                  </a:lnTo>
                  <a:lnTo>
                    <a:pt x="79" y="298"/>
                  </a:lnTo>
                  <a:close/>
                  <a:moveTo>
                    <a:pt x="101" y="284"/>
                  </a:moveTo>
                  <a:lnTo>
                    <a:pt x="101" y="284"/>
                  </a:lnTo>
                  <a:lnTo>
                    <a:pt x="101" y="285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1" y="284"/>
                  </a:lnTo>
                  <a:lnTo>
                    <a:pt x="101" y="284"/>
                  </a:lnTo>
                  <a:close/>
                  <a:moveTo>
                    <a:pt x="192" y="246"/>
                  </a:moveTo>
                  <a:lnTo>
                    <a:pt x="192" y="246"/>
                  </a:lnTo>
                  <a:lnTo>
                    <a:pt x="190" y="247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2" y="247"/>
                  </a:lnTo>
                  <a:lnTo>
                    <a:pt x="192" y="246"/>
                  </a:lnTo>
                  <a:lnTo>
                    <a:pt x="192" y="246"/>
                  </a:lnTo>
                  <a:close/>
                  <a:moveTo>
                    <a:pt x="68" y="338"/>
                  </a:moveTo>
                  <a:lnTo>
                    <a:pt x="68" y="338"/>
                  </a:lnTo>
                  <a:lnTo>
                    <a:pt x="71" y="339"/>
                  </a:lnTo>
                  <a:lnTo>
                    <a:pt x="72" y="339"/>
                  </a:lnTo>
                  <a:lnTo>
                    <a:pt x="72" y="339"/>
                  </a:lnTo>
                  <a:lnTo>
                    <a:pt x="71" y="338"/>
                  </a:lnTo>
                  <a:lnTo>
                    <a:pt x="68" y="338"/>
                  </a:lnTo>
                  <a:lnTo>
                    <a:pt x="68" y="338"/>
                  </a:lnTo>
                  <a:close/>
                  <a:moveTo>
                    <a:pt x="112" y="209"/>
                  </a:moveTo>
                  <a:lnTo>
                    <a:pt x="112" y="209"/>
                  </a:lnTo>
                  <a:lnTo>
                    <a:pt x="112" y="210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3" y="209"/>
                  </a:lnTo>
                  <a:lnTo>
                    <a:pt x="113" y="209"/>
                  </a:lnTo>
                  <a:lnTo>
                    <a:pt x="112" y="209"/>
                  </a:lnTo>
                  <a:lnTo>
                    <a:pt x="112" y="209"/>
                  </a:lnTo>
                  <a:close/>
                  <a:moveTo>
                    <a:pt x="132" y="177"/>
                  </a:moveTo>
                  <a:lnTo>
                    <a:pt x="132" y="177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2" y="177"/>
                  </a:lnTo>
                  <a:lnTo>
                    <a:pt x="132" y="177"/>
                  </a:lnTo>
                  <a:close/>
                  <a:moveTo>
                    <a:pt x="180" y="237"/>
                  </a:moveTo>
                  <a:lnTo>
                    <a:pt x="180" y="237"/>
                  </a:lnTo>
                  <a:lnTo>
                    <a:pt x="179" y="237"/>
                  </a:lnTo>
                  <a:lnTo>
                    <a:pt x="179" y="237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9" y="238"/>
                  </a:lnTo>
                  <a:lnTo>
                    <a:pt x="180" y="238"/>
                  </a:lnTo>
                  <a:lnTo>
                    <a:pt x="180" y="238"/>
                  </a:lnTo>
                  <a:lnTo>
                    <a:pt x="180" y="237"/>
                  </a:lnTo>
                  <a:lnTo>
                    <a:pt x="180" y="237"/>
                  </a:lnTo>
                  <a:close/>
                  <a:moveTo>
                    <a:pt x="133" y="216"/>
                  </a:moveTo>
                  <a:lnTo>
                    <a:pt x="133" y="216"/>
                  </a:lnTo>
                  <a:lnTo>
                    <a:pt x="133" y="217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16"/>
                  </a:lnTo>
                  <a:lnTo>
                    <a:pt x="133" y="216"/>
                  </a:lnTo>
                  <a:close/>
                  <a:moveTo>
                    <a:pt x="318" y="84"/>
                  </a:moveTo>
                  <a:lnTo>
                    <a:pt x="318" y="84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8" y="84"/>
                  </a:lnTo>
                  <a:lnTo>
                    <a:pt x="318" y="84"/>
                  </a:lnTo>
                  <a:close/>
                  <a:moveTo>
                    <a:pt x="202" y="244"/>
                  </a:moveTo>
                  <a:lnTo>
                    <a:pt x="202" y="244"/>
                  </a:lnTo>
                  <a:lnTo>
                    <a:pt x="203" y="243"/>
                  </a:lnTo>
                  <a:lnTo>
                    <a:pt x="203" y="243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2" y="243"/>
                  </a:lnTo>
                  <a:lnTo>
                    <a:pt x="202" y="244"/>
                  </a:lnTo>
                  <a:lnTo>
                    <a:pt x="202" y="244"/>
                  </a:lnTo>
                  <a:close/>
                  <a:moveTo>
                    <a:pt x="67" y="284"/>
                  </a:moveTo>
                  <a:lnTo>
                    <a:pt x="67" y="284"/>
                  </a:lnTo>
                  <a:lnTo>
                    <a:pt x="67" y="283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7" y="284"/>
                  </a:lnTo>
                  <a:lnTo>
                    <a:pt x="67" y="284"/>
                  </a:lnTo>
                  <a:close/>
                  <a:moveTo>
                    <a:pt x="34" y="318"/>
                  </a:moveTo>
                  <a:lnTo>
                    <a:pt x="34" y="318"/>
                  </a:lnTo>
                  <a:lnTo>
                    <a:pt x="34" y="318"/>
                  </a:lnTo>
                  <a:lnTo>
                    <a:pt x="34" y="318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5"/>
                  </a:lnTo>
                  <a:lnTo>
                    <a:pt x="34" y="318"/>
                  </a:lnTo>
                  <a:lnTo>
                    <a:pt x="34" y="318"/>
                  </a:lnTo>
                  <a:close/>
                  <a:moveTo>
                    <a:pt x="106" y="216"/>
                  </a:moveTo>
                  <a:lnTo>
                    <a:pt x="106" y="216"/>
                  </a:lnTo>
                  <a:lnTo>
                    <a:pt x="106" y="216"/>
                  </a:lnTo>
                  <a:lnTo>
                    <a:pt x="106" y="216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6" y="216"/>
                  </a:lnTo>
                  <a:lnTo>
                    <a:pt x="106" y="216"/>
                  </a:lnTo>
                  <a:close/>
                  <a:moveTo>
                    <a:pt x="129" y="170"/>
                  </a:moveTo>
                  <a:lnTo>
                    <a:pt x="129" y="170"/>
                  </a:lnTo>
                  <a:lnTo>
                    <a:pt x="126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9" y="170"/>
                  </a:lnTo>
                  <a:lnTo>
                    <a:pt x="129" y="170"/>
                  </a:lnTo>
                  <a:close/>
                  <a:moveTo>
                    <a:pt x="237" y="162"/>
                  </a:moveTo>
                  <a:lnTo>
                    <a:pt x="237" y="162"/>
                  </a:lnTo>
                  <a:lnTo>
                    <a:pt x="236" y="163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6" y="163"/>
                  </a:lnTo>
                  <a:lnTo>
                    <a:pt x="237" y="162"/>
                  </a:lnTo>
                  <a:lnTo>
                    <a:pt x="237" y="162"/>
                  </a:lnTo>
                  <a:close/>
                  <a:moveTo>
                    <a:pt x="47" y="307"/>
                  </a:moveTo>
                  <a:lnTo>
                    <a:pt x="47" y="307"/>
                  </a:lnTo>
                  <a:lnTo>
                    <a:pt x="48" y="304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7"/>
                  </a:lnTo>
                  <a:lnTo>
                    <a:pt x="47" y="307"/>
                  </a:lnTo>
                  <a:close/>
                  <a:moveTo>
                    <a:pt x="253" y="184"/>
                  </a:move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84"/>
                  </a:lnTo>
                  <a:close/>
                  <a:moveTo>
                    <a:pt x="118" y="172"/>
                  </a:moveTo>
                  <a:lnTo>
                    <a:pt x="118" y="172"/>
                  </a:lnTo>
                  <a:lnTo>
                    <a:pt x="121" y="172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2"/>
                  </a:lnTo>
                  <a:lnTo>
                    <a:pt x="118" y="172"/>
                  </a:lnTo>
                  <a:close/>
                  <a:moveTo>
                    <a:pt x="105" y="277"/>
                  </a:moveTo>
                  <a:lnTo>
                    <a:pt x="105" y="277"/>
                  </a:lnTo>
                  <a:lnTo>
                    <a:pt x="103" y="280"/>
                  </a:lnTo>
                  <a:lnTo>
                    <a:pt x="103" y="281"/>
                  </a:lnTo>
                  <a:lnTo>
                    <a:pt x="103" y="281"/>
                  </a:lnTo>
                  <a:lnTo>
                    <a:pt x="105" y="277"/>
                  </a:lnTo>
                  <a:lnTo>
                    <a:pt x="105" y="277"/>
                  </a:lnTo>
                  <a:close/>
                  <a:moveTo>
                    <a:pt x="68" y="265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8" y="265"/>
                  </a:lnTo>
                  <a:close/>
                  <a:moveTo>
                    <a:pt x="312" y="91"/>
                  </a:moveTo>
                  <a:lnTo>
                    <a:pt x="312" y="91"/>
                  </a:lnTo>
                  <a:lnTo>
                    <a:pt x="315" y="91"/>
                  </a:lnTo>
                  <a:lnTo>
                    <a:pt x="315" y="91"/>
                  </a:lnTo>
                  <a:lnTo>
                    <a:pt x="314" y="89"/>
                  </a:lnTo>
                  <a:lnTo>
                    <a:pt x="312" y="91"/>
                  </a:lnTo>
                  <a:lnTo>
                    <a:pt x="312" y="91"/>
                  </a:lnTo>
                  <a:close/>
                  <a:moveTo>
                    <a:pt x="261" y="82"/>
                  </a:moveTo>
                  <a:lnTo>
                    <a:pt x="261" y="82"/>
                  </a:lnTo>
                  <a:lnTo>
                    <a:pt x="263" y="84"/>
                  </a:lnTo>
                  <a:lnTo>
                    <a:pt x="265" y="84"/>
                  </a:lnTo>
                  <a:lnTo>
                    <a:pt x="265" y="84"/>
                  </a:lnTo>
                  <a:lnTo>
                    <a:pt x="261" y="82"/>
                  </a:lnTo>
                  <a:lnTo>
                    <a:pt x="261" y="82"/>
                  </a:lnTo>
                  <a:close/>
                  <a:moveTo>
                    <a:pt x="271" y="74"/>
                  </a:moveTo>
                  <a:lnTo>
                    <a:pt x="271" y="74"/>
                  </a:lnTo>
                  <a:lnTo>
                    <a:pt x="271" y="71"/>
                  </a:lnTo>
                  <a:lnTo>
                    <a:pt x="271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1" y="74"/>
                  </a:lnTo>
                  <a:lnTo>
                    <a:pt x="271" y="74"/>
                  </a:lnTo>
                  <a:close/>
                  <a:moveTo>
                    <a:pt x="287" y="105"/>
                  </a:moveTo>
                  <a:lnTo>
                    <a:pt x="287" y="105"/>
                  </a:lnTo>
                  <a:lnTo>
                    <a:pt x="287" y="106"/>
                  </a:lnTo>
                  <a:lnTo>
                    <a:pt x="287" y="106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7" y="105"/>
                  </a:lnTo>
                  <a:lnTo>
                    <a:pt x="287" y="105"/>
                  </a:lnTo>
                  <a:close/>
                  <a:moveTo>
                    <a:pt x="265" y="135"/>
                  </a:moveTo>
                  <a:lnTo>
                    <a:pt x="265" y="135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6"/>
                  </a:lnTo>
                  <a:lnTo>
                    <a:pt x="265" y="135"/>
                  </a:lnTo>
                  <a:lnTo>
                    <a:pt x="265" y="135"/>
                  </a:lnTo>
                  <a:close/>
                  <a:moveTo>
                    <a:pt x="103" y="236"/>
                  </a:moveTo>
                  <a:lnTo>
                    <a:pt x="103" y="236"/>
                  </a:lnTo>
                  <a:lnTo>
                    <a:pt x="102" y="236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6"/>
                  </a:lnTo>
                  <a:lnTo>
                    <a:pt x="103" y="236"/>
                  </a:lnTo>
                  <a:close/>
                  <a:moveTo>
                    <a:pt x="57" y="292"/>
                  </a:moveTo>
                  <a:lnTo>
                    <a:pt x="57" y="292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5" y="291"/>
                  </a:lnTo>
                  <a:lnTo>
                    <a:pt x="57" y="292"/>
                  </a:lnTo>
                  <a:lnTo>
                    <a:pt x="57" y="292"/>
                  </a:lnTo>
                  <a:close/>
                  <a:moveTo>
                    <a:pt x="92" y="288"/>
                  </a:moveTo>
                  <a:lnTo>
                    <a:pt x="92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91" y="287"/>
                  </a:lnTo>
                  <a:lnTo>
                    <a:pt x="92" y="288"/>
                  </a:lnTo>
                  <a:lnTo>
                    <a:pt x="92" y="288"/>
                  </a:lnTo>
                  <a:close/>
                  <a:moveTo>
                    <a:pt x="122" y="190"/>
                  </a:moveTo>
                  <a:lnTo>
                    <a:pt x="122" y="190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2" y="190"/>
                  </a:lnTo>
                  <a:lnTo>
                    <a:pt x="122" y="190"/>
                  </a:lnTo>
                  <a:close/>
                  <a:moveTo>
                    <a:pt x="101" y="241"/>
                  </a:moveTo>
                  <a:lnTo>
                    <a:pt x="101" y="241"/>
                  </a:lnTo>
                  <a:lnTo>
                    <a:pt x="102" y="240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1" y="241"/>
                  </a:lnTo>
                  <a:lnTo>
                    <a:pt x="101" y="241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2" y="265"/>
                  </a:ln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7" y="270"/>
                  </a:moveTo>
                  <a:lnTo>
                    <a:pt x="67" y="270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70"/>
                  </a:lnTo>
                  <a:lnTo>
                    <a:pt x="67" y="270"/>
                  </a:lnTo>
                  <a:close/>
                  <a:moveTo>
                    <a:pt x="59" y="315"/>
                  </a:moveTo>
                  <a:lnTo>
                    <a:pt x="59" y="315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5"/>
                  </a:lnTo>
                  <a:lnTo>
                    <a:pt x="59" y="315"/>
                  </a:lnTo>
                  <a:lnTo>
                    <a:pt x="59" y="315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88" y="291"/>
                  </a:moveTo>
                  <a:lnTo>
                    <a:pt x="88" y="291"/>
                  </a:lnTo>
                  <a:lnTo>
                    <a:pt x="88" y="294"/>
                  </a:lnTo>
                  <a:lnTo>
                    <a:pt x="88" y="295"/>
                  </a:lnTo>
                  <a:lnTo>
                    <a:pt x="88" y="295"/>
                  </a:lnTo>
                  <a:lnTo>
                    <a:pt x="88" y="291"/>
                  </a:lnTo>
                  <a:lnTo>
                    <a:pt x="88" y="291"/>
                  </a:lnTo>
                  <a:close/>
                  <a:moveTo>
                    <a:pt x="304" y="49"/>
                  </a:moveTo>
                  <a:lnTo>
                    <a:pt x="304" y="49"/>
                  </a:lnTo>
                  <a:lnTo>
                    <a:pt x="305" y="48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9"/>
                  </a:lnTo>
                  <a:lnTo>
                    <a:pt x="304" y="49"/>
                  </a:lnTo>
                  <a:close/>
                  <a:moveTo>
                    <a:pt x="273" y="94"/>
                  </a:moveTo>
                  <a:lnTo>
                    <a:pt x="273" y="94"/>
                  </a:lnTo>
                  <a:lnTo>
                    <a:pt x="274" y="91"/>
                  </a:lnTo>
                  <a:lnTo>
                    <a:pt x="274" y="91"/>
                  </a:lnTo>
                  <a:lnTo>
                    <a:pt x="273" y="92"/>
                  </a:lnTo>
                  <a:lnTo>
                    <a:pt x="273" y="94"/>
                  </a:lnTo>
                  <a:lnTo>
                    <a:pt x="273" y="94"/>
                  </a:lnTo>
                  <a:close/>
                  <a:moveTo>
                    <a:pt x="88" y="230"/>
                  </a:moveTo>
                  <a:lnTo>
                    <a:pt x="88" y="230"/>
                  </a:lnTo>
                  <a:lnTo>
                    <a:pt x="86" y="231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8" y="231"/>
                  </a:lnTo>
                  <a:lnTo>
                    <a:pt x="88" y="230"/>
                  </a:lnTo>
                  <a:lnTo>
                    <a:pt x="88" y="23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8" y="233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4"/>
                  </a:lnTo>
                  <a:lnTo>
                    <a:pt x="76" y="234"/>
                  </a:lnTo>
                  <a:close/>
                  <a:moveTo>
                    <a:pt x="231" y="170"/>
                  </a:moveTo>
                  <a:lnTo>
                    <a:pt x="231" y="170"/>
                  </a:lnTo>
                  <a:lnTo>
                    <a:pt x="233" y="167"/>
                  </a:lnTo>
                  <a:lnTo>
                    <a:pt x="233" y="167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1" y="170"/>
                  </a:lnTo>
                  <a:close/>
                  <a:moveTo>
                    <a:pt x="111" y="219"/>
                  </a:move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8" y="220"/>
                  </a:lnTo>
                  <a:lnTo>
                    <a:pt x="108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1" y="219"/>
                  </a:lnTo>
                  <a:lnTo>
                    <a:pt x="111" y="219"/>
                  </a:lnTo>
                  <a:close/>
                  <a:moveTo>
                    <a:pt x="295" y="58"/>
                  </a:moveTo>
                  <a:lnTo>
                    <a:pt x="295" y="58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95" y="58"/>
                  </a:lnTo>
                  <a:lnTo>
                    <a:pt x="295" y="58"/>
                  </a:lnTo>
                  <a:close/>
                  <a:moveTo>
                    <a:pt x="267" y="67"/>
                  </a:moveTo>
                  <a:lnTo>
                    <a:pt x="267" y="67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7" y="67"/>
                  </a:lnTo>
                  <a:close/>
                  <a:moveTo>
                    <a:pt x="91" y="300"/>
                  </a:moveTo>
                  <a:lnTo>
                    <a:pt x="91" y="300"/>
                  </a:lnTo>
                  <a:lnTo>
                    <a:pt x="89" y="298"/>
                  </a:lnTo>
                  <a:lnTo>
                    <a:pt x="89" y="298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close/>
                  <a:moveTo>
                    <a:pt x="111" y="183"/>
                  </a:moveTo>
                  <a:lnTo>
                    <a:pt x="111" y="183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1" y="183"/>
                  </a:lnTo>
                  <a:lnTo>
                    <a:pt x="111" y="183"/>
                  </a:lnTo>
                  <a:close/>
                  <a:moveTo>
                    <a:pt x="155" y="237"/>
                  </a:moveTo>
                  <a:lnTo>
                    <a:pt x="155" y="237"/>
                  </a:lnTo>
                  <a:lnTo>
                    <a:pt x="153" y="237"/>
                  </a:lnTo>
                  <a:lnTo>
                    <a:pt x="153" y="237"/>
                  </a:lnTo>
                  <a:lnTo>
                    <a:pt x="155" y="238"/>
                  </a:lnTo>
                  <a:lnTo>
                    <a:pt x="155" y="238"/>
                  </a:lnTo>
                  <a:lnTo>
                    <a:pt x="155" y="237"/>
                  </a:lnTo>
                  <a:lnTo>
                    <a:pt x="155" y="237"/>
                  </a:lnTo>
                  <a:close/>
                  <a:moveTo>
                    <a:pt x="95" y="236"/>
                  </a:moveTo>
                  <a:lnTo>
                    <a:pt x="95" y="236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38"/>
                  </a:lnTo>
                  <a:lnTo>
                    <a:pt x="95" y="236"/>
                  </a:lnTo>
                  <a:lnTo>
                    <a:pt x="95" y="236"/>
                  </a:lnTo>
                  <a:close/>
                  <a:moveTo>
                    <a:pt x="75" y="283"/>
                  </a:moveTo>
                  <a:lnTo>
                    <a:pt x="75" y="283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3"/>
                  </a:lnTo>
                  <a:close/>
                  <a:moveTo>
                    <a:pt x="61" y="308"/>
                  </a:moveTo>
                  <a:lnTo>
                    <a:pt x="61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61" y="308"/>
                  </a:lnTo>
                  <a:lnTo>
                    <a:pt x="61" y="308"/>
                  </a:lnTo>
                  <a:close/>
                  <a:moveTo>
                    <a:pt x="84" y="337"/>
                  </a:moveTo>
                  <a:lnTo>
                    <a:pt x="84" y="337"/>
                  </a:lnTo>
                  <a:lnTo>
                    <a:pt x="84" y="334"/>
                  </a:lnTo>
                  <a:lnTo>
                    <a:pt x="84" y="334"/>
                  </a:lnTo>
                  <a:lnTo>
                    <a:pt x="84" y="335"/>
                  </a:lnTo>
                  <a:lnTo>
                    <a:pt x="84" y="335"/>
                  </a:lnTo>
                  <a:lnTo>
                    <a:pt x="84" y="337"/>
                  </a:lnTo>
                  <a:lnTo>
                    <a:pt x="84" y="337"/>
                  </a:lnTo>
                  <a:close/>
                  <a:moveTo>
                    <a:pt x="307" y="81"/>
                  </a:moveTo>
                  <a:lnTo>
                    <a:pt x="307" y="81"/>
                  </a:lnTo>
                  <a:lnTo>
                    <a:pt x="305" y="81"/>
                  </a:lnTo>
                  <a:lnTo>
                    <a:pt x="304" y="82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7" y="81"/>
                  </a:lnTo>
                  <a:close/>
                  <a:moveTo>
                    <a:pt x="318" y="42"/>
                  </a:move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8" y="42"/>
                  </a:lnTo>
                  <a:lnTo>
                    <a:pt x="318" y="42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38" y="186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40" y="184"/>
                  </a:lnTo>
                  <a:lnTo>
                    <a:pt x="240" y="184"/>
                  </a:lnTo>
                  <a:close/>
                  <a:moveTo>
                    <a:pt x="79" y="291"/>
                  </a:moveTo>
                  <a:lnTo>
                    <a:pt x="79" y="291"/>
                  </a:lnTo>
                  <a:lnTo>
                    <a:pt x="79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79" y="291"/>
                  </a:lnTo>
                  <a:lnTo>
                    <a:pt x="79" y="291"/>
                  </a:lnTo>
                  <a:close/>
                  <a:moveTo>
                    <a:pt x="57" y="307"/>
                  </a:moveTo>
                  <a:lnTo>
                    <a:pt x="57" y="307"/>
                  </a:lnTo>
                  <a:lnTo>
                    <a:pt x="57" y="308"/>
                  </a:lnTo>
                  <a:lnTo>
                    <a:pt x="57" y="308"/>
                  </a:lnTo>
                  <a:lnTo>
                    <a:pt x="58" y="308"/>
                  </a:lnTo>
                  <a:lnTo>
                    <a:pt x="57" y="307"/>
                  </a:lnTo>
                  <a:lnTo>
                    <a:pt x="57" y="307"/>
                  </a:lnTo>
                  <a:close/>
                  <a:moveTo>
                    <a:pt x="98" y="244"/>
                  </a:moveTo>
                  <a:lnTo>
                    <a:pt x="98" y="244"/>
                  </a:lnTo>
                  <a:lnTo>
                    <a:pt x="96" y="246"/>
                  </a:lnTo>
                  <a:lnTo>
                    <a:pt x="96" y="247"/>
                  </a:lnTo>
                  <a:lnTo>
                    <a:pt x="96" y="247"/>
                  </a:lnTo>
                  <a:lnTo>
                    <a:pt x="98" y="244"/>
                  </a:lnTo>
                  <a:lnTo>
                    <a:pt x="98" y="244"/>
                  </a:lnTo>
                  <a:close/>
                  <a:moveTo>
                    <a:pt x="210" y="236"/>
                  </a:moveTo>
                  <a:lnTo>
                    <a:pt x="210" y="236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6"/>
                  </a:lnTo>
                  <a:lnTo>
                    <a:pt x="210" y="236"/>
                  </a:lnTo>
                  <a:close/>
                  <a:moveTo>
                    <a:pt x="119" y="250"/>
                  </a:moveTo>
                  <a:lnTo>
                    <a:pt x="119" y="250"/>
                  </a:lnTo>
                  <a:lnTo>
                    <a:pt x="118" y="253"/>
                  </a:lnTo>
                  <a:lnTo>
                    <a:pt x="118" y="253"/>
                  </a:lnTo>
                  <a:lnTo>
                    <a:pt x="119" y="251"/>
                  </a:lnTo>
                  <a:lnTo>
                    <a:pt x="119" y="250"/>
                  </a:lnTo>
                  <a:lnTo>
                    <a:pt x="119" y="250"/>
                  </a:lnTo>
                  <a:close/>
                  <a:moveTo>
                    <a:pt x="119" y="234"/>
                  </a:moveTo>
                  <a:lnTo>
                    <a:pt x="119" y="234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4"/>
                  </a:lnTo>
                  <a:lnTo>
                    <a:pt x="119" y="234"/>
                  </a:lnTo>
                  <a:close/>
                  <a:moveTo>
                    <a:pt x="290" y="62"/>
                  </a:moveTo>
                  <a:lnTo>
                    <a:pt x="290" y="62"/>
                  </a:lnTo>
                  <a:lnTo>
                    <a:pt x="291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2"/>
                  </a:lnTo>
                  <a:lnTo>
                    <a:pt x="290" y="62"/>
                  </a:lnTo>
                  <a:close/>
                  <a:moveTo>
                    <a:pt x="256" y="57"/>
                  </a:moveTo>
                  <a:lnTo>
                    <a:pt x="256" y="57"/>
                  </a:lnTo>
                  <a:lnTo>
                    <a:pt x="257" y="55"/>
                  </a:lnTo>
                  <a:lnTo>
                    <a:pt x="258" y="55"/>
                  </a:lnTo>
                  <a:lnTo>
                    <a:pt x="258" y="55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56" y="57"/>
                  </a:lnTo>
                  <a:lnTo>
                    <a:pt x="256" y="57"/>
                  </a:lnTo>
                  <a:close/>
                  <a:moveTo>
                    <a:pt x="275" y="145"/>
                  </a:move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5" y="145"/>
                  </a:lnTo>
                  <a:lnTo>
                    <a:pt x="275" y="145"/>
                  </a:lnTo>
                  <a:close/>
                  <a:moveTo>
                    <a:pt x="297" y="40"/>
                  </a:moveTo>
                  <a:lnTo>
                    <a:pt x="297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40"/>
                  </a:lnTo>
                  <a:lnTo>
                    <a:pt x="297" y="40"/>
                  </a:lnTo>
                  <a:close/>
                  <a:moveTo>
                    <a:pt x="133" y="257"/>
                  </a:moveTo>
                  <a:lnTo>
                    <a:pt x="133" y="257"/>
                  </a:lnTo>
                  <a:lnTo>
                    <a:pt x="135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5" y="257"/>
                  </a:lnTo>
                  <a:lnTo>
                    <a:pt x="133" y="257"/>
                  </a:lnTo>
                  <a:lnTo>
                    <a:pt x="133" y="257"/>
                  </a:lnTo>
                  <a:close/>
                  <a:moveTo>
                    <a:pt x="65" y="297"/>
                  </a:moveTo>
                  <a:lnTo>
                    <a:pt x="65" y="297"/>
                  </a:lnTo>
                  <a:lnTo>
                    <a:pt x="65" y="297"/>
                  </a:lnTo>
                  <a:lnTo>
                    <a:pt x="65" y="297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5" y="297"/>
                  </a:lnTo>
                  <a:lnTo>
                    <a:pt x="65" y="297"/>
                  </a:lnTo>
                  <a:close/>
                  <a:moveTo>
                    <a:pt x="308" y="89"/>
                  </a:moveTo>
                  <a:lnTo>
                    <a:pt x="308" y="89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8" y="89"/>
                  </a:lnTo>
                  <a:lnTo>
                    <a:pt x="308" y="89"/>
                  </a:lnTo>
                  <a:lnTo>
                    <a:pt x="308" y="89"/>
                  </a:lnTo>
                  <a:close/>
                  <a:moveTo>
                    <a:pt x="128" y="224"/>
                  </a:moveTo>
                  <a:lnTo>
                    <a:pt x="128" y="224"/>
                  </a:lnTo>
                  <a:lnTo>
                    <a:pt x="128" y="22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4"/>
                  </a:lnTo>
                  <a:lnTo>
                    <a:pt x="128" y="224"/>
                  </a:lnTo>
                  <a:close/>
                  <a:moveTo>
                    <a:pt x="170" y="247"/>
                  </a:moveTo>
                  <a:lnTo>
                    <a:pt x="170" y="247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7"/>
                  </a:lnTo>
                  <a:lnTo>
                    <a:pt x="170" y="247"/>
                  </a:lnTo>
                  <a:close/>
                  <a:moveTo>
                    <a:pt x="247" y="68"/>
                  </a:moveTo>
                  <a:lnTo>
                    <a:pt x="247" y="68"/>
                  </a:lnTo>
                  <a:lnTo>
                    <a:pt x="248" y="68"/>
                  </a:lnTo>
                  <a:lnTo>
                    <a:pt x="248" y="68"/>
                  </a:lnTo>
                  <a:lnTo>
                    <a:pt x="250" y="68"/>
                  </a:lnTo>
                  <a:lnTo>
                    <a:pt x="250" y="68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7" y="68"/>
                  </a:lnTo>
                  <a:lnTo>
                    <a:pt x="247" y="68"/>
                  </a:lnTo>
                  <a:close/>
                  <a:moveTo>
                    <a:pt x="64" y="274"/>
                  </a:moveTo>
                  <a:lnTo>
                    <a:pt x="64" y="274"/>
                  </a:lnTo>
                  <a:lnTo>
                    <a:pt x="65" y="274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4" y="274"/>
                  </a:lnTo>
                  <a:lnTo>
                    <a:pt x="64" y="274"/>
                  </a:lnTo>
                  <a:close/>
                  <a:moveTo>
                    <a:pt x="261" y="116"/>
                  </a:moveTo>
                  <a:lnTo>
                    <a:pt x="261" y="116"/>
                  </a:lnTo>
                  <a:lnTo>
                    <a:pt x="263" y="116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61" y="116"/>
                  </a:lnTo>
                  <a:close/>
                  <a:moveTo>
                    <a:pt x="71" y="315"/>
                  </a:moveTo>
                  <a:lnTo>
                    <a:pt x="71" y="315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5"/>
                  </a:lnTo>
                  <a:lnTo>
                    <a:pt x="71" y="315"/>
                  </a:lnTo>
                  <a:close/>
                  <a:moveTo>
                    <a:pt x="54" y="335"/>
                  </a:moveTo>
                  <a:lnTo>
                    <a:pt x="54" y="335"/>
                  </a:lnTo>
                  <a:lnTo>
                    <a:pt x="54" y="337"/>
                  </a:lnTo>
                  <a:lnTo>
                    <a:pt x="54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4" y="335"/>
                  </a:lnTo>
                  <a:lnTo>
                    <a:pt x="54" y="335"/>
                  </a:lnTo>
                  <a:close/>
                  <a:moveTo>
                    <a:pt x="291" y="92"/>
                  </a:moveTo>
                  <a:lnTo>
                    <a:pt x="291" y="92"/>
                  </a:lnTo>
                  <a:lnTo>
                    <a:pt x="291" y="94"/>
                  </a:lnTo>
                  <a:lnTo>
                    <a:pt x="291" y="94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1" y="92"/>
                  </a:lnTo>
                  <a:lnTo>
                    <a:pt x="291" y="92"/>
                  </a:lnTo>
                  <a:close/>
                  <a:moveTo>
                    <a:pt x="281" y="91"/>
                  </a:moveTo>
                  <a:lnTo>
                    <a:pt x="281" y="9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1" y="91"/>
                  </a:lnTo>
                  <a:lnTo>
                    <a:pt x="281" y="91"/>
                  </a:lnTo>
                  <a:close/>
                  <a:moveTo>
                    <a:pt x="67" y="327"/>
                  </a:moveTo>
                  <a:lnTo>
                    <a:pt x="67" y="327"/>
                  </a:lnTo>
                  <a:lnTo>
                    <a:pt x="67" y="325"/>
                  </a:lnTo>
                  <a:lnTo>
                    <a:pt x="65" y="324"/>
                  </a:lnTo>
                  <a:lnTo>
                    <a:pt x="65" y="324"/>
                  </a:lnTo>
                  <a:lnTo>
                    <a:pt x="67" y="327"/>
                  </a:lnTo>
                  <a:lnTo>
                    <a:pt x="67" y="327"/>
                  </a:lnTo>
                  <a:close/>
                  <a:moveTo>
                    <a:pt x="85" y="342"/>
                  </a:moveTo>
                  <a:lnTo>
                    <a:pt x="85" y="342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6" y="344"/>
                  </a:lnTo>
                  <a:lnTo>
                    <a:pt x="86" y="344"/>
                  </a:lnTo>
                  <a:lnTo>
                    <a:pt x="85" y="342"/>
                  </a:lnTo>
                  <a:lnTo>
                    <a:pt x="85" y="342"/>
                  </a:lnTo>
                  <a:close/>
                  <a:moveTo>
                    <a:pt x="214" y="234"/>
                  </a:moveTo>
                  <a:lnTo>
                    <a:pt x="214" y="234"/>
                  </a:lnTo>
                  <a:lnTo>
                    <a:pt x="213" y="236"/>
                  </a:lnTo>
                  <a:lnTo>
                    <a:pt x="213" y="237"/>
                  </a:lnTo>
                  <a:lnTo>
                    <a:pt x="213" y="237"/>
                  </a:lnTo>
                  <a:lnTo>
                    <a:pt x="214" y="234"/>
                  </a:lnTo>
                  <a:lnTo>
                    <a:pt x="214" y="234"/>
                  </a:lnTo>
                  <a:close/>
                  <a:moveTo>
                    <a:pt x="126" y="236"/>
                  </a:moveTo>
                  <a:lnTo>
                    <a:pt x="126" y="236"/>
                  </a:lnTo>
                  <a:lnTo>
                    <a:pt x="126" y="237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26" y="236"/>
                  </a:lnTo>
                  <a:lnTo>
                    <a:pt x="126" y="236"/>
                  </a:lnTo>
                  <a:close/>
                  <a:moveTo>
                    <a:pt x="216" y="203"/>
                  </a:moveTo>
                  <a:lnTo>
                    <a:pt x="216" y="203"/>
                  </a:lnTo>
                  <a:lnTo>
                    <a:pt x="214" y="203"/>
                  </a:lnTo>
                  <a:lnTo>
                    <a:pt x="214" y="204"/>
                  </a:lnTo>
                  <a:lnTo>
                    <a:pt x="214" y="204"/>
                  </a:lnTo>
                  <a:lnTo>
                    <a:pt x="214" y="203"/>
                  </a:lnTo>
                  <a:lnTo>
                    <a:pt x="216" y="203"/>
                  </a:lnTo>
                  <a:lnTo>
                    <a:pt x="216" y="203"/>
                  </a:lnTo>
                  <a:close/>
                  <a:moveTo>
                    <a:pt x="59" y="337"/>
                  </a:moveTo>
                  <a:lnTo>
                    <a:pt x="59" y="337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61" y="337"/>
                  </a:lnTo>
                  <a:lnTo>
                    <a:pt x="61" y="337"/>
                  </a:lnTo>
                  <a:lnTo>
                    <a:pt x="59" y="337"/>
                  </a:lnTo>
                  <a:lnTo>
                    <a:pt x="59" y="337"/>
                  </a:lnTo>
                  <a:close/>
                  <a:moveTo>
                    <a:pt x="64" y="311"/>
                  </a:moveTo>
                  <a:lnTo>
                    <a:pt x="64" y="311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4" y="311"/>
                  </a:lnTo>
                  <a:lnTo>
                    <a:pt x="64" y="311"/>
                  </a:lnTo>
                  <a:close/>
                  <a:moveTo>
                    <a:pt x="223" y="189"/>
                  </a:moveTo>
                  <a:lnTo>
                    <a:pt x="223" y="189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3" y="187"/>
                  </a:lnTo>
                  <a:lnTo>
                    <a:pt x="223" y="189"/>
                  </a:lnTo>
                  <a:lnTo>
                    <a:pt x="223" y="189"/>
                  </a:lnTo>
                  <a:close/>
                  <a:moveTo>
                    <a:pt x="143" y="243"/>
                  </a:moveTo>
                  <a:lnTo>
                    <a:pt x="143" y="243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3"/>
                  </a:lnTo>
                  <a:lnTo>
                    <a:pt x="143" y="243"/>
                  </a:lnTo>
                  <a:lnTo>
                    <a:pt x="143" y="243"/>
                  </a:lnTo>
                  <a:close/>
                  <a:moveTo>
                    <a:pt x="236" y="71"/>
                  </a:moveTo>
                  <a:lnTo>
                    <a:pt x="236" y="71"/>
                  </a:lnTo>
                  <a:lnTo>
                    <a:pt x="236" y="69"/>
                  </a:lnTo>
                  <a:lnTo>
                    <a:pt x="234" y="69"/>
                  </a:lnTo>
                  <a:lnTo>
                    <a:pt x="234" y="69"/>
                  </a:lnTo>
                  <a:lnTo>
                    <a:pt x="236" y="71"/>
                  </a:lnTo>
                  <a:lnTo>
                    <a:pt x="236" y="71"/>
                  </a:lnTo>
                  <a:close/>
                  <a:moveTo>
                    <a:pt x="246" y="152"/>
                  </a:moveTo>
                  <a:lnTo>
                    <a:pt x="246" y="152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7" y="149"/>
                  </a:lnTo>
                  <a:lnTo>
                    <a:pt x="247" y="149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close/>
                  <a:moveTo>
                    <a:pt x="149" y="244"/>
                  </a:moveTo>
                  <a:lnTo>
                    <a:pt x="149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6" y="244"/>
                  </a:lnTo>
                  <a:lnTo>
                    <a:pt x="149" y="244"/>
                  </a:lnTo>
                  <a:lnTo>
                    <a:pt x="149" y="244"/>
                  </a:lnTo>
                  <a:close/>
                  <a:moveTo>
                    <a:pt x="65" y="241"/>
                  </a:moveTo>
                  <a:lnTo>
                    <a:pt x="65" y="241"/>
                  </a:lnTo>
                  <a:lnTo>
                    <a:pt x="65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1"/>
                  </a:lnTo>
                  <a:lnTo>
                    <a:pt x="65" y="241"/>
                  </a:lnTo>
                  <a:close/>
                  <a:moveTo>
                    <a:pt x="99" y="206"/>
                  </a:move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8" y="203"/>
                  </a:lnTo>
                  <a:lnTo>
                    <a:pt x="98" y="203"/>
                  </a:lnTo>
                  <a:lnTo>
                    <a:pt x="99" y="206"/>
                  </a:lnTo>
                  <a:lnTo>
                    <a:pt x="99" y="206"/>
                  </a:lnTo>
                  <a:close/>
                  <a:moveTo>
                    <a:pt x="224" y="213"/>
                  </a:moveTo>
                  <a:lnTo>
                    <a:pt x="224" y="213"/>
                  </a:lnTo>
                  <a:lnTo>
                    <a:pt x="223" y="213"/>
                  </a:lnTo>
                  <a:lnTo>
                    <a:pt x="223" y="214"/>
                  </a:lnTo>
                  <a:lnTo>
                    <a:pt x="223" y="214"/>
                  </a:lnTo>
                  <a:lnTo>
                    <a:pt x="224" y="213"/>
                  </a:lnTo>
                  <a:lnTo>
                    <a:pt x="224" y="213"/>
                  </a:lnTo>
                  <a:close/>
                  <a:moveTo>
                    <a:pt x="254" y="76"/>
                  </a:moveTo>
                  <a:lnTo>
                    <a:pt x="254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4" y="76"/>
                  </a:lnTo>
                  <a:lnTo>
                    <a:pt x="254" y="76"/>
                  </a:lnTo>
                  <a:close/>
                  <a:moveTo>
                    <a:pt x="264" y="79"/>
                  </a:moveTo>
                  <a:lnTo>
                    <a:pt x="264" y="79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64" y="79"/>
                  </a:lnTo>
                  <a:lnTo>
                    <a:pt x="264" y="79"/>
                  </a:lnTo>
                  <a:close/>
                  <a:moveTo>
                    <a:pt x="290" y="81"/>
                  </a:moveTo>
                  <a:lnTo>
                    <a:pt x="290" y="81"/>
                  </a:lnTo>
                  <a:lnTo>
                    <a:pt x="288" y="81"/>
                  </a:lnTo>
                  <a:lnTo>
                    <a:pt x="28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90" y="81"/>
                  </a:lnTo>
                  <a:lnTo>
                    <a:pt x="290" y="81"/>
                  </a:lnTo>
                  <a:close/>
                  <a:moveTo>
                    <a:pt x="49" y="278"/>
                  </a:moveTo>
                  <a:lnTo>
                    <a:pt x="49" y="278"/>
                  </a:lnTo>
                  <a:lnTo>
                    <a:pt x="48" y="281"/>
                  </a:lnTo>
                  <a:lnTo>
                    <a:pt x="48" y="281"/>
                  </a:lnTo>
                  <a:lnTo>
                    <a:pt x="49" y="278"/>
                  </a:lnTo>
                  <a:lnTo>
                    <a:pt x="49" y="278"/>
                  </a:lnTo>
                  <a:close/>
                  <a:moveTo>
                    <a:pt x="159" y="244"/>
                  </a:moveTo>
                  <a:lnTo>
                    <a:pt x="159" y="24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60" y="244"/>
                  </a:lnTo>
                  <a:lnTo>
                    <a:pt x="159" y="244"/>
                  </a:lnTo>
                  <a:lnTo>
                    <a:pt x="159" y="244"/>
                  </a:lnTo>
                  <a:close/>
                  <a:moveTo>
                    <a:pt x="182" y="246"/>
                  </a:moveTo>
                  <a:lnTo>
                    <a:pt x="182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2" y="246"/>
                  </a:lnTo>
                  <a:lnTo>
                    <a:pt x="182" y="246"/>
                  </a:lnTo>
                  <a:close/>
                  <a:moveTo>
                    <a:pt x="219" y="197"/>
                  </a:moveTo>
                  <a:lnTo>
                    <a:pt x="219" y="197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17" y="197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19" y="197"/>
                  </a:lnTo>
                  <a:lnTo>
                    <a:pt x="219" y="197"/>
                  </a:lnTo>
                  <a:close/>
                  <a:moveTo>
                    <a:pt x="85" y="329"/>
                  </a:moveTo>
                  <a:lnTo>
                    <a:pt x="85" y="329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6" y="329"/>
                  </a:lnTo>
                  <a:lnTo>
                    <a:pt x="86" y="329"/>
                  </a:lnTo>
                  <a:lnTo>
                    <a:pt x="85" y="329"/>
                  </a:lnTo>
                  <a:lnTo>
                    <a:pt x="85" y="329"/>
                  </a:lnTo>
                  <a:close/>
                  <a:moveTo>
                    <a:pt x="271" y="68"/>
                  </a:moveTo>
                  <a:lnTo>
                    <a:pt x="271" y="68"/>
                  </a:lnTo>
                  <a:lnTo>
                    <a:pt x="273" y="68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1" y="68"/>
                  </a:lnTo>
                  <a:lnTo>
                    <a:pt x="271" y="68"/>
                  </a:lnTo>
                  <a:close/>
                  <a:moveTo>
                    <a:pt x="115" y="221"/>
                  </a:moveTo>
                  <a:lnTo>
                    <a:pt x="115" y="221"/>
                  </a:lnTo>
                  <a:lnTo>
                    <a:pt x="116" y="221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5" y="221"/>
                  </a:lnTo>
                  <a:lnTo>
                    <a:pt x="115" y="221"/>
                  </a:lnTo>
                  <a:close/>
                  <a:moveTo>
                    <a:pt x="58" y="254"/>
                  </a:moveTo>
                  <a:lnTo>
                    <a:pt x="58" y="254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4"/>
                  </a:lnTo>
                  <a:lnTo>
                    <a:pt x="58" y="254"/>
                  </a:lnTo>
                  <a:close/>
                  <a:moveTo>
                    <a:pt x="71" y="297"/>
                  </a:moveTo>
                  <a:lnTo>
                    <a:pt x="71" y="297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69" y="298"/>
                  </a:lnTo>
                  <a:lnTo>
                    <a:pt x="69" y="298"/>
                  </a:lnTo>
                  <a:lnTo>
                    <a:pt x="71" y="297"/>
                  </a:lnTo>
                  <a:lnTo>
                    <a:pt x="71" y="297"/>
                  </a:lnTo>
                  <a:close/>
                  <a:moveTo>
                    <a:pt x="281" y="76"/>
                  </a:moveTo>
                  <a:lnTo>
                    <a:pt x="281" y="76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1" y="76"/>
                  </a:lnTo>
                  <a:lnTo>
                    <a:pt x="281" y="76"/>
                  </a:lnTo>
                  <a:close/>
                  <a:moveTo>
                    <a:pt x="143" y="240"/>
                  </a:moveTo>
                  <a:lnTo>
                    <a:pt x="143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38"/>
                  </a:lnTo>
                  <a:lnTo>
                    <a:pt x="143" y="240"/>
                  </a:lnTo>
                  <a:lnTo>
                    <a:pt x="143" y="240"/>
                  </a:lnTo>
                  <a:close/>
                  <a:moveTo>
                    <a:pt x="99" y="236"/>
                  </a:move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close/>
                  <a:moveTo>
                    <a:pt x="204" y="234"/>
                  </a:moveTo>
                  <a:lnTo>
                    <a:pt x="204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6" y="234"/>
                  </a:lnTo>
                  <a:lnTo>
                    <a:pt x="206" y="234"/>
                  </a:lnTo>
                  <a:lnTo>
                    <a:pt x="206" y="233"/>
                  </a:lnTo>
                  <a:lnTo>
                    <a:pt x="206" y="233"/>
                  </a:lnTo>
                  <a:lnTo>
                    <a:pt x="204" y="234"/>
                  </a:lnTo>
                  <a:lnTo>
                    <a:pt x="204" y="234"/>
                  </a:lnTo>
                  <a:close/>
                  <a:moveTo>
                    <a:pt x="112" y="196"/>
                  </a:moveTo>
                  <a:lnTo>
                    <a:pt x="112" y="196"/>
                  </a:lnTo>
                  <a:lnTo>
                    <a:pt x="112" y="197"/>
                  </a:lnTo>
                  <a:lnTo>
                    <a:pt x="112" y="197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4"/>
                  </a:lnTo>
                  <a:lnTo>
                    <a:pt x="112" y="196"/>
                  </a:lnTo>
                  <a:lnTo>
                    <a:pt x="112" y="196"/>
                  </a:lnTo>
                  <a:close/>
                  <a:moveTo>
                    <a:pt x="264" y="74"/>
                  </a:moveTo>
                  <a:lnTo>
                    <a:pt x="264" y="74"/>
                  </a:lnTo>
                  <a:lnTo>
                    <a:pt x="264" y="74"/>
                  </a:lnTo>
                  <a:lnTo>
                    <a:pt x="263" y="74"/>
                  </a:lnTo>
                  <a:lnTo>
                    <a:pt x="263" y="74"/>
                  </a:lnTo>
                  <a:lnTo>
                    <a:pt x="264" y="74"/>
                  </a:lnTo>
                  <a:lnTo>
                    <a:pt x="264" y="74"/>
                  </a:lnTo>
                  <a:close/>
                  <a:moveTo>
                    <a:pt x="268" y="132"/>
                  </a:moveTo>
                  <a:lnTo>
                    <a:pt x="268" y="132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8" y="132"/>
                  </a:lnTo>
                  <a:lnTo>
                    <a:pt x="268" y="132"/>
                  </a:lnTo>
                  <a:close/>
                  <a:moveTo>
                    <a:pt x="261" y="130"/>
                  </a:moveTo>
                  <a:lnTo>
                    <a:pt x="261" y="130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1" y="130"/>
                  </a:lnTo>
                  <a:lnTo>
                    <a:pt x="261" y="130"/>
                  </a:lnTo>
                  <a:close/>
                  <a:moveTo>
                    <a:pt x="129" y="229"/>
                  </a:moveTo>
                  <a:lnTo>
                    <a:pt x="129" y="229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9" y="230"/>
                  </a:lnTo>
                  <a:lnTo>
                    <a:pt x="129" y="229"/>
                  </a:lnTo>
                  <a:lnTo>
                    <a:pt x="129" y="229"/>
                  </a:lnTo>
                  <a:close/>
                  <a:moveTo>
                    <a:pt x="231" y="71"/>
                  </a:move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close/>
                  <a:moveTo>
                    <a:pt x="79" y="335"/>
                  </a:moveTo>
                  <a:lnTo>
                    <a:pt x="79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4"/>
                  </a:lnTo>
                  <a:lnTo>
                    <a:pt x="81" y="334"/>
                  </a:lnTo>
                  <a:lnTo>
                    <a:pt x="79" y="335"/>
                  </a:lnTo>
                  <a:lnTo>
                    <a:pt x="79" y="335"/>
                  </a:lnTo>
                  <a:close/>
                  <a:moveTo>
                    <a:pt x="72" y="328"/>
                  </a:moveTo>
                  <a:lnTo>
                    <a:pt x="72" y="328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2" y="328"/>
                  </a:lnTo>
                  <a:lnTo>
                    <a:pt x="72" y="328"/>
                  </a:lnTo>
                  <a:close/>
                  <a:moveTo>
                    <a:pt x="301" y="88"/>
                  </a:moveTo>
                  <a:lnTo>
                    <a:pt x="301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1" y="88"/>
                  </a:lnTo>
                  <a:lnTo>
                    <a:pt x="301" y="88"/>
                  </a:lnTo>
                  <a:close/>
                  <a:moveTo>
                    <a:pt x="264" y="112"/>
                  </a:moveTo>
                  <a:lnTo>
                    <a:pt x="264" y="112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4" y="112"/>
                  </a:lnTo>
                  <a:lnTo>
                    <a:pt x="264" y="112"/>
                  </a:lnTo>
                  <a:close/>
                  <a:moveTo>
                    <a:pt x="261" y="143"/>
                  </a:moveTo>
                  <a:lnTo>
                    <a:pt x="261" y="143"/>
                  </a:lnTo>
                  <a:lnTo>
                    <a:pt x="263" y="143"/>
                  </a:lnTo>
                  <a:lnTo>
                    <a:pt x="263" y="143"/>
                  </a:lnTo>
                  <a:lnTo>
                    <a:pt x="261" y="143"/>
                  </a:lnTo>
                  <a:lnTo>
                    <a:pt x="261" y="143"/>
                  </a:lnTo>
                  <a:lnTo>
                    <a:pt x="261" y="143"/>
                  </a:lnTo>
                  <a:close/>
                  <a:moveTo>
                    <a:pt x="82" y="302"/>
                  </a:moveTo>
                  <a:lnTo>
                    <a:pt x="82" y="302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4" y="301"/>
                  </a:lnTo>
                  <a:lnTo>
                    <a:pt x="84" y="301"/>
                  </a:lnTo>
                  <a:lnTo>
                    <a:pt x="82" y="301"/>
                  </a:lnTo>
                  <a:lnTo>
                    <a:pt x="82" y="301"/>
                  </a:lnTo>
                  <a:lnTo>
                    <a:pt x="82" y="302"/>
                  </a:lnTo>
                  <a:lnTo>
                    <a:pt x="82" y="302"/>
                  </a:lnTo>
                  <a:close/>
                  <a:moveTo>
                    <a:pt x="89" y="304"/>
                  </a:moveTo>
                  <a:lnTo>
                    <a:pt x="89" y="304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4"/>
                  </a:lnTo>
                  <a:lnTo>
                    <a:pt x="89" y="304"/>
                  </a:lnTo>
                  <a:close/>
                  <a:moveTo>
                    <a:pt x="153" y="233"/>
                  </a:moveTo>
                  <a:lnTo>
                    <a:pt x="153" y="233"/>
                  </a:lnTo>
                  <a:lnTo>
                    <a:pt x="153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3" y="233"/>
                  </a:lnTo>
                  <a:lnTo>
                    <a:pt x="153" y="233"/>
                  </a:lnTo>
                  <a:close/>
                  <a:moveTo>
                    <a:pt x="298" y="57"/>
                  </a:moveTo>
                  <a:lnTo>
                    <a:pt x="298" y="57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298" y="57"/>
                  </a:lnTo>
                  <a:lnTo>
                    <a:pt x="298" y="57"/>
                  </a:lnTo>
                  <a:close/>
                  <a:moveTo>
                    <a:pt x="112" y="256"/>
                  </a:moveTo>
                  <a:lnTo>
                    <a:pt x="112" y="256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2" y="254"/>
                  </a:lnTo>
                  <a:lnTo>
                    <a:pt x="112" y="256"/>
                  </a:lnTo>
                  <a:lnTo>
                    <a:pt x="112" y="256"/>
                  </a:lnTo>
                  <a:close/>
                  <a:moveTo>
                    <a:pt x="78" y="322"/>
                  </a:moveTo>
                  <a:lnTo>
                    <a:pt x="78" y="322"/>
                  </a:lnTo>
                  <a:lnTo>
                    <a:pt x="79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2"/>
                  </a:lnTo>
                  <a:lnTo>
                    <a:pt x="78" y="322"/>
                  </a:lnTo>
                  <a:close/>
                  <a:moveTo>
                    <a:pt x="274" y="146"/>
                  </a:moveTo>
                  <a:lnTo>
                    <a:pt x="274" y="146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4" y="146"/>
                  </a:lnTo>
                  <a:lnTo>
                    <a:pt x="274" y="146"/>
                  </a:lnTo>
                  <a:close/>
                  <a:moveTo>
                    <a:pt x="271" y="64"/>
                  </a:move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1" y="64"/>
                  </a:lnTo>
                  <a:lnTo>
                    <a:pt x="271" y="64"/>
                  </a:lnTo>
                  <a:close/>
                  <a:moveTo>
                    <a:pt x="72" y="234"/>
                  </a:moveTo>
                  <a:lnTo>
                    <a:pt x="72" y="234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4"/>
                  </a:lnTo>
                  <a:close/>
                  <a:moveTo>
                    <a:pt x="169" y="237"/>
                  </a:move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7" y="236"/>
                  </a:lnTo>
                  <a:lnTo>
                    <a:pt x="167" y="236"/>
                  </a:lnTo>
                  <a:lnTo>
                    <a:pt x="167" y="237"/>
                  </a:lnTo>
                  <a:lnTo>
                    <a:pt x="167" y="237"/>
                  </a:lnTo>
                  <a:lnTo>
                    <a:pt x="169" y="237"/>
                  </a:lnTo>
                  <a:lnTo>
                    <a:pt x="169" y="237"/>
                  </a:lnTo>
                  <a:close/>
                  <a:moveTo>
                    <a:pt x="237" y="192"/>
                  </a:moveTo>
                  <a:lnTo>
                    <a:pt x="237" y="192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7" y="192"/>
                  </a:lnTo>
                  <a:lnTo>
                    <a:pt x="237" y="192"/>
                  </a:lnTo>
                  <a:close/>
                  <a:moveTo>
                    <a:pt x="40" y="295"/>
                  </a:moveTo>
                  <a:lnTo>
                    <a:pt x="40" y="295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close/>
                  <a:moveTo>
                    <a:pt x="109" y="244"/>
                  </a:moveTo>
                  <a:lnTo>
                    <a:pt x="109" y="244"/>
                  </a:lnTo>
                  <a:lnTo>
                    <a:pt x="109" y="246"/>
                  </a:lnTo>
                  <a:lnTo>
                    <a:pt x="109" y="246"/>
                  </a:lnTo>
                  <a:lnTo>
                    <a:pt x="109" y="244"/>
                  </a:lnTo>
                  <a:lnTo>
                    <a:pt x="109" y="244"/>
                  </a:lnTo>
                  <a:close/>
                  <a:moveTo>
                    <a:pt x="260" y="58"/>
                  </a:moveTo>
                  <a:lnTo>
                    <a:pt x="260" y="58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0" y="58"/>
                  </a:lnTo>
                  <a:lnTo>
                    <a:pt x="260" y="58"/>
                  </a:lnTo>
                  <a:close/>
                  <a:moveTo>
                    <a:pt x="244" y="148"/>
                  </a:moveTo>
                  <a:lnTo>
                    <a:pt x="244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4" y="148"/>
                  </a:lnTo>
                  <a:lnTo>
                    <a:pt x="244" y="148"/>
                  </a:lnTo>
                  <a:close/>
                  <a:moveTo>
                    <a:pt x="85" y="236"/>
                  </a:moveTo>
                  <a:lnTo>
                    <a:pt x="85" y="236"/>
                  </a:lnTo>
                  <a:lnTo>
                    <a:pt x="84" y="237"/>
                  </a:lnTo>
                  <a:lnTo>
                    <a:pt x="84" y="237"/>
                  </a:lnTo>
                  <a:lnTo>
                    <a:pt x="85" y="237"/>
                  </a:lnTo>
                  <a:lnTo>
                    <a:pt x="85" y="236"/>
                  </a:lnTo>
                  <a:lnTo>
                    <a:pt x="85" y="236"/>
                  </a:lnTo>
                  <a:close/>
                  <a:moveTo>
                    <a:pt x="318" y="86"/>
                  </a:moveTo>
                  <a:lnTo>
                    <a:pt x="318" y="86"/>
                  </a:lnTo>
                  <a:lnTo>
                    <a:pt x="318" y="88"/>
                  </a:lnTo>
                  <a:lnTo>
                    <a:pt x="318" y="88"/>
                  </a:lnTo>
                  <a:lnTo>
                    <a:pt x="319" y="88"/>
                  </a:lnTo>
                  <a:lnTo>
                    <a:pt x="319" y="88"/>
                  </a:lnTo>
                  <a:lnTo>
                    <a:pt x="318" y="86"/>
                  </a:lnTo>
                  <a:lnTo>
                    <a:pt x="318" y="86"/>
                  </a:lnTo>
                  <a:close/>
                  <a:moveTo>
                    <a:pt x="302" y="15"/>
                  </a:moveTo>
                  <a:lnTo>
                    <a:pt x="302" y="15"/>
                  </a:lnTo>
                  <a:lnTo>
                    <a:pt x="302" y="15"/>
                  </a:lnTo>
                  <a:lnTo>
                    <a:pt x="302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2" y="15"/>
                  </a:lnTo>
                  <a:lnTo>
                    <a:pt x="302" y="15"/>
                  </a:lnTo>
                  <a:close/>
                  <a:moveTo>
                    <a:pt x="150" y="243"/>
                  </a:moveTo>
                  <a:lnTo>
                    <a:pt x="150" y="243"/>
                  </a:lnTo>
                  <a:lnTo>
                    <a:pt x="152" y="244"/>
                  </a:lnTo>
                  <a:lnTo>
                    <a:pt x="152" y="244"/>
                  </a:lnTo>
                  <a:lnTo>
                    <a:pt x="152" y="243"/>
                  </a:lnTo>
                  <a:lnTo>
                    <a:pt x="150" y="243"/>
                  </a:lnTo>
                  <a:lnTo>
                    <a:pt x="150" y="243"/>
                  </a:lnTo>
                  <a:close/>
                  <a:moveTo>
                    <a:pt x="109" y="258"/>
                  </a:moveTo>
                  <a:lnTo>
                    <a:pt x="109" y="258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58"/>
                  </a:lnTo>
                  <a:lnTo>
                    <a:pt x="109" y="258"/>
                  </a:lnTo>
                  <a:close/>
                  <a:moveTo>
                    <a:pt x="285" y="82"/>
                  </a:move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close/>
                  <a:moveTo>
                    <a:pt x="65" y="338"/>
                  </a:moveTo>
                  <a:lnTo>
                    <a:pt x="65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5" y="338"/>
                  </a:lnTo>
                  <a:lnTo>
                    <a:pt x="65" y="338"/>
                  </a:lnTo>
                  <a:close/>
                  <a:moveTo>
                    <a:pt x="238" y="72"/>
                  </a:moveTo>
                  <a:lnTo>
                    <a:pt x="23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7" y="72"/>
                  </a:lnTo>
                  <a:lnTo>
                    <a:pt x="237" y="72"/>
                  </a:lnTo>
                  <a:lnTo>
                    <a:pt x="238" y="72"/>
                  </a:lnTo>
                  <a:lnTo>
                    <a:pt x="238" y="72"/>
                  </a:lnTo>
                  <a:close/>
                  <a:moveTo>
                    <a:pt x="301" y="51"/>
                  </a:moveTo>
                  <a:lnTo>
                    <a:pt x="301" y="51"/>
                  </a:lnTo>
                  <a:lnTo>
                    <a:pt x="302" y="51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51"/>
                  </a:lnTo>
                  <a:lnTo>
                    <a:pt x="301" y="51"/>
                  </a:lnTo>
                  <a:close/>
                  <a:moveTo>
                    <a:pt x="45" y="334"/>
                  </a:moveTo>
                  <a:lnTo>
                    <a:pt x="45" y="334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4"/>
                  </a:lnTo>
                  <a:lnTo>
                    <a:pt x="45" y="334"/>
                  </a:lnTo>
                  <a:close/>
                  <a:moveTo>
                    <a:pt x="308" y="76"/>
                  </a:move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close/>
                  <a:moveTo>
                    <a:pt x="256" y="173"/>
                  </a:moveTo>
                  <a:lnTo>
                    <a:pt x="256" y="173"/>
                  </a:lnTo>
                  <a:lnTo>
                    <a:pt x="256" y="173"/>
                  </a:lnTo>
                  <a:lnTo>
                    <a:pt x="256" y="173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3"/>
                  </a:lnTo>
                  <a:lnTo>
                    <a:pt x="256" y="173"/>
                  </a:lnTo>
                  <a:close/>
                  <a:moveTo>
                    <a:pt x="40" y="328"/>
                  </a:moveTo>
                  <a:lnTo>
                    <a:pt x="40" y="328"/>
                  </a:lnTo>
                  <a:lnTo>
                    <a:pt x="41" y="328"/>
                  </a:lnTo>
                  <a:lnTo>
                    <a:pt x="41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close/>
                  <a:moveTo>
                    <a:pt x="85" y="250"/>
                  </a:moveTo>
                  <a:lnTo>
                    <a:pt x="85" y="250"/>
                  </a:lnTo>
                  <a:lnTo>
                    <a:pt x="84" y="250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5" y="250"/>
                  </a:lnTo>
                  <a:lnTo>
                    <a:pt x="85" y="250"/>
                  </a:lnTo>
                  <a:close/>
                  <a:moveTo>
                    <a:pt x="116" y="226"/>
                  </a:move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close/>
                  <a:moveTo>
                    <a:pt x="79" y="221"/>
                  </a:moveTo>
                  <a:lnTo>
                    <a:pt x="79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close/>
                  <a:moveTo>
                    <a:pt x="61" y="283"/>
                  </a:move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3"/>
                  </a:lnTo>
                  <a:lnTo>
                    <a:pt x="61" y="283"/>
                  </a:lnTo>
                  <a:close/>
                  <a:moveTo>
                    <a:pt x="160" y="236"/>
                  </a:move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4"/>
                  </a:lnTo>
                  <a:lnTo>
                    <a:pt x="160" y="234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close/>
                  <a:moveTo>
                    <a:pt x="229" y="177"/>
                  </a:moveTo>
                  <a:lnTo>
                    <a:pt x="229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29" y="177"/>
                  </a:lnTo>
                  <a:lnTo>
                    <a:pt x="229" y="177"/>
                  </a:lnTo>
                  <a:close/>
                  <a:moveTo>
                    <a:pt x="290" y="89"/>
                  </a:move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close/>
                  <a:moveTo>
                    <a:pt x="112" y="206"/>
                  </a:moveTo>
                  <a:lnTo>
                    <a:pt x="112" y="206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1" y="206"/>
                  </a:lnTo>
                  <a:lnTo>
                    <a:pt x="111" y="206"/>
                  </a:lnTo>
                  <a:lnTo>
                    <a:pt x="111" y="207"/>
                  </a:lnTo>
                  <a:lnTo>
                    <a:pt x="111" y="207"/>
                  </a:lnTo>
                  <a:lnTo>
                    <a:pt x="112" y="206"/>
                  </a:lnTo>
                  <a:lnTo>
                    <a:pt x="112" y="206"/>
                  </a:lnTo>
                  <a:close/>
                  <a:moveTo>
                    <a:pt x="334" y="101"/>
                  </a:moveTo>
                  <a:lnTo>
                    <a:pt x="334" y="101"/>
                  </a:lnTo>
                  <a:lnTo>
                    <a:pt x="334" y="101"/>
                  </a:lnTo>
                  <a:lnTo>
                    <a:pt x="334" y="101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101"/>
                  </a:lnTo>
                  <a:lnTo>
                    <a:pt x="334" y="101"/>
                  </a:lnTo>
                  <a:close/>
                  <a:moveTo>
                    <a:pt x="75" y="183"/>
                  </a:moveTo>
                  <a:lnTo>
                    <a:pt x="75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5" y="183"/>
                  </a:lnTo>
                  <a:lnTo>
                    <a:pt x="75" y="183"/>
                  </a:lnTo>
                  <a:close/>
                  <a:moveTo>
                    <a:pt x="72" y="186"/>
                  </a:moveTo>
                  <a:lnTo>
                    <a:pt x="72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72" y="186"/>
                  </a:lnTo>
                  <a:lnTo>
                    <a:pt x="72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19701" y="5528819"/>
            <a:ext cx="1045633" cy="996951"/>
            <a:chOff x="4256088" y="1033463"/>
            <a:chExt cx="784225" cy="747713"/>
          </a:xfrm>
        </p:grpSpPr>
        <p:sp>
          <p:nvSpPr>
            <p:cNvPr id="19" name="Freeform 102"/>
            <p:cNvSpPr>
              <a:spLocks/>
            </p:cNvSpPr>
            <p:nvPr/>
          </p:nvSpPr>
          <p:spPr bwMode="auto">
            <a:xfrm>
              <a:off x="4311651" y="1282700"/>
              <a:ext cx="34925" cy="166688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3"/>
                </a:cxn>
                <a:cxn ang="0">
                  <a:pos x="30" y="48"/>
                </a:cxn>
                <a:cxn ang="0">
                  <a:pos x="24" y="63"/>
                </a:cxn>
                <a:cxn ang="0">
                  <a:pos x="18" y="80"/>
                </a:cxn>
                <a:cxn ang="0">
                  <a:pos x="14" y="98"/>
                </a:cxn>
                <a:cxn ang="0">
                  <a:pos x="11" y="116"/>
                </a:cxn>
                <a:cxn ang="0">
                  <a:pos x="10" y="135"/>
                </a:cxn>
                <a:cxn ang="0">
                  <a:pos x="9" y="154"/>
                </a:cxn>
                <a:cxn ang="0">
                  <a:pos x="9" y="174"/>
                </a:cxn>
                <a:cxn ang="0">
                  <a:pos x="10" y="194"/>
                </a:cxn>
                <a:cxn ang="0">
                  <a:pos x="13" y="235"/>
                </a:cxn>
                <a:cxn ang="0">
                  <a:pos x="21" y="315"/>
                </a:cxn>
                <a:cxn ang="0">
                  <a:pos x="21" y="315"/>
                </a:cxn>
                <a:cxn ang="0">
                  <a:pos x="17" y="301"/>
                </a:cxn>
                <a:cxn ang="0">
                  <a:pos x="14" y="285"/>
                </a:cxn>
                <a:cxn ang="0">
                  <a:pos x="10" y="268"/>
                </a:cxn>
                <a:cxn ang="0">
                  <a:pos x="6" y="250"/>
                </a:cxn>
                <a:cxn ang="0">
                  <a:pos x="4" y="230"/>
                </a:cxn>
                <a:cxn ang="0">
                  <a:pos x="2" y="210"/>
                </a:cxn>
                <a:cxn ang="0">
                  <a:pos x="0" y="190"/>
                </a:cxn>
                <a:cxn ang="0">
                  <a:pos x="0" y="169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2" y="109"/>
                </a:cxn>
                <a:cxn ang="0">
                  <a:pos x="5" y="90"/>
                </a:cxn>
                <a:cxn ang="0">
                  <a:pos x="9" y="73"/>
                </a:cxn>
                <a:cxn ang="0">
                  <a:pos x="14" y="56"/>
                </a:cxn>
                <a:cxn ang="0">
                  <a:pos x="19" y="4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4" y="19"/>
                </a:cxn>
                <a:cxn ang="0">
                  <a:pos x="41" y="13"/>
                </a:cxn>
                <a:cxn ang="0">
                  <a:pos x="48" y="7"/>
                </a:cxn>
                <a:cxn ang="0">
                  <a:pos x="55" y="2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3" y="1"/>
                </a:cxn>
                <a:cxn ang="0">
                  <a:pos x="65" y="2"/>
                </a:cxn>
                <a:cxn ang="0">
                  <a:pos x="66" y="6"/>
                </a:cxn>
                <a:cxn ang="0">
                  <a:pos x="66" y="10"/>
                </a:cxn>
                <a:cxn ang="0">
                  <a:pos x="66" y="10"/>
                </a:cxn>
                <a:cxn ang="0">
                  <a:pos x="65" y="12"/>
                </a:cxn>
                <a:cxn ang="0">
                  <a:pos x="65" y="15"/>
                </a:cxn>
                <a:cxn ang="0">
                  <a:pos x="63" y="16"/>
                </a:cxn>
                <a:cxn ang="0">
                  <a:pos x="61" y="17"/>
                </a:cxn>
                <a:cxn ang="0">
                  <a:pos x="56" y="18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66" h="315">
                  <a:moveTo>
                    <a:pt x="48" y="21"/>
                  </a:moveTo>
                  <a:lnTo>
                    <a:pt x="48" y="21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4" y="63"/>
                  </a:lnTo>
                  <a:lnTo>
                    <a:pt x="18" y="80"/>
                  </a:lnTo>
                  <a:lnTo>
                    <a:pt x="14" y="98"/>
                  </a:lnTo>
                  <a:lnTo>
                    <a:pt x="11" y="116"/>
                  </a:lnTo>
                  <a:lnTo>
                    <a:pt x="10" y="135"/>
                  </a:lnTo>
                  <a:lnTo>
                    <a:pt x="9" y="154"/>
                  </a:lnTo>
                  <a:lnTo>
                    <a:pt x="9" y="174"/>
                  </a:lnTo>
                  <a:lnTo>
                    <a:pt x="10" y="194"/>
                  </a:lnTo>
                  <a:lnTo>
                    <a:pt x="13" y="235"/>
                  </a:lnTo>
                  <a:lnTo>
                    <a:pt x="21" y="315"/>
                  </a:lnTo>
                  <a:lnTo>
                    <a:pt x="21" y="315"/>
                  </a:lnTo>
                  <a:lnTo>
                    <a:pt x="17" y="301"/>
                  </a:lnTo>
                  <a:lnTo>
                    <a:pt x="14" y="285"/>
                  </a:lnTo>
                  <a:lnTo>
                    <a:pt x="10" y="268"/>
                  </a:lnTo>
                  <a:lnTo>
                    <a:pt x="6" y="250"/>
                  </a:lnTo>
                  <a:lnTo>
                    <a:pt x="4" y="230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0" y="169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2" y="109"/>
                  </a:lnTo>
                  <a:lnTo>
                    <a:pt x="5" y="90"/>
                  </a:lnTo>
                  <a:lnTo>
                    <a:pt x="9" y="73"/>
                  </a:lnTo>
                  <a:lnTo>
                    <a:pt x="14" y="56"/>
                  </a:lnTo>
                  <a:lnTo>
                    <a:pt x="19" y="4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8" y="7"/>
                  </a:lnTo>
                  <a:lnTo>
                    <a:pt x="55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03"/>
            <p:cNvSpPr>
              <a:spLocks noEditPoints="1"/>
            </p:cNvSpPr>
            <p:nvPr/>
          </p:nvSpPr>
          <p:spPr bwMode="auto">
            <a:xfrm>
              <a:off x="4733926" y="1322388"/>
              <a:ext cx="74613" cy="809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9"/>
                </a:cxn>
                <a:cxn ang="0">
                  <a:pos x="90" y="23"/>
                </a:cxn>
                <a:cxn ang="0">
                  <a:pos x="111" y="42"/>
                </a:cxn>
                <a:cxn ang="0">
                  <a:pos x="127" y="64"/>
                </a:cxn>
                <a:cxn ang="0">
                  <a:pos x="129" y="73"/>
                </a:cxn>
                <a:cxn ang="0">
                  <a:pos x="137" y="98"/>
                </a:cxn>
                <a:cxn ang="0">
                  <a:pos x="141" y="114"/>
                </a:cxn>
                <a:cxn ang="0">
                  <a:pos x="138" y="130"/>
                </a:cxn>
                <a:cxn ang="0">
                  <a:pos x="135" y="135"/>
                </a:cxn>
                <a:cxn ang="0">
                  <a:pos x="124" y="144"/>
                </a:cxn>
                <a:cxn ang="0">
                  <a:pos x="109" y="150"/>
                </a:cxn>
                <a:cxn ang="0">
                  <a:pos x="95" y="153"/>
                </a:cxn>
                <a:cxn ang="0">
                  <a:pos x="91" y="153"/>
                </a:cxn>
                <a:cxn ang="0">
                  <a:pos x="78" y="149"/>
                </a:cxn>
                <a:cxn ang="0">
                  <a:pos x="48" y="130"/>
                </a:cxn>
                <a:cxn ang="0">
                  <a:pos x="35" y="118"/>
                </a:cxn>
                <a:cxn ang="0">
                  <a:pos x="24" y="104"/>
                </a:cxn>
                <a:cxn ang="0">
                  <a:pos x="10" y="75"/>
                </a:cxn>
                <a:cxn ang="0">
                  <a:pos x="7" y="60"/>
                </a:cxn>
                <a:cxn ang="0">
                  <a:pos x="3" y="48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5" y="20"/>
                </a:cxn>
                <a:cxn ang="0">
                  <a:pos x="18" y="2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24" y="24"/>
                </a:cxn>
                <a:cxn ang="0">
                  <a:pos x="21" y="39"/>
                </a:cxn>
                <a:cxn ang="0">
                  <a:pos x="23" y="57"/>
                </a:cxn>
                <a:cxn ang="0">
                  <a:pos x="30" y="76"/>
                </a:cxn>
                <a:cxn ang="0">
                  <a:pos x="40" y="94"/>
                </a:cxn>
                <a:cxn ang="0">
                  <a:pos x="53" y="110"/>
                </a:cxn>
                <a:cxn ang="0">
                  <a:pos x="68" y="123"/>
                </a:cxn>
                <a:cxn ang="0">
                  <a:pos x="85" y="131"/>
                </a:cxn>
                <a:cxn ang="0">
                  <a:pos x="103" y="132"/>
                </a:cxn>
                <a:cxn ang="0">
                  <a:pos x="90" y="98"/>
                </a:cxn>
                <a:cxn ang="0">
                  <a:pos x="74" y="65"/>
                </a:cxn>
                <a:cxn ang="0">
                  <a:pos x="58" y="45"/>
                </a:cxn>
                <a:cxn ang="0">
                  <a:pos x="46" y="34"/>
                </a:cxn>
                <a:cxn ang="0">
                  <a:pos x="32" y="26"/>
                </a:cxn>
                <a:cxn ang="0">
                  <a:pos x="24" y="24"/>
                </a:cxn>
                <a:cxn ang="0">
                  <a:pos x="113" y="118"/>
                </a:cxn>
                <a:cxn ang="0">
                  <a:pos x="114" y="104"/>
                </a:cxn>
                <a:cxn ang="0">
                  <a:pos x="112" y="89"/>
                </a:cxn>
                <a:cxn ang="0">
                  <a:pos x="100" y="61"/>
                </a:cxn>
                <a:cxn ang="0">
                  <a:pos x="82" y="39"/>
                </a:cxn>
                <a:cxn ang="0">
                  <a:pos x="70" y="31"/>
                </a:cxn>
                <a:cxn ang="0">
                  <a:pos x="59" y="27"/>
                </a:cxn>
                <a:cxn ang="0">
                  <a:pos x="67" y="37"/>
                </a:cxn>
                <a:cxn ang="0">
                  <a:pos x="82" y="57"/>
                </a:cxn>
                <a:cxn ang="0">
                  <a:pos x="101" y="93"/>
                </a:cxn>
                <a:cxn ang="0">
                  <a:pos x="113" y="118"/>
                </a:cxn>
              </a:cxnLst>
              <a:rect l="0" t="0" r="r" b="b"/>
              <a:pathLst>
                <a:path w="141" h="153">
                  <a:moveTo>
                    <a:pt x="38" y="0"/>
                  </a:moveTo>
                  <a:lnTo>
                    <a:pt x="38" y="0"/>
                  </a:lnTo>
                  <a:lnTo>
                    <a:pt x="52" y="3"/>
                  </a:lnTo>
                  <a:lnTo>
                    <a:pt x="66" y="9"/>
                  </a:lnTo>
                  <a:lnTo>
                    <a:pt x="78" y="15"/>
                  </a:lnTo>
                  <a:lnTo>
                    <a:pt x="90" y="23"/>
                  </a:lnTo>
                  <a:lnTo>
                    <a:pt x="101" y="32"/>
                  </a:lnTo>
                  <a:lnTo>
                    <a:pt x="111" y="42"/>
                  </a:lnTo>
                  <a:lnTo>
                    <a:pt x="120" y="53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9" y="73"/>
                  </a:lnTo>
                  <a:lnTo>
                    <a:pt x="131" y="82"/>
                  </a:lnTo>
                  <a:lnTo>
                    <a:pt x="137" y="98"/>
                  </a:lnTo>
                  <a:lnTo>
                    <a:pt x="140" y="105"/>
                  </a:lnTo>
                  <a:lnTo>
                    <a:pt x="141" y="114"/>
                  </a:lnTo>
                  <a:lnTo>
                    <a:pt x="141" y="121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5" y="135"/>
                  </a:lnTo>
                  <a:lnTo>
                    <a:pt x="130" y="140"/>
                  </a:lnTo>
                  <a:lnTo>
                    <a:pt x="124" y="144"/>
                  </a:lnTo>
                  <a:lnTo>
                    <a:pt x="116" y="148"/>
                  </a:lnTo>
                  <a:lnTo>
                    <a:pt x="109" y="150"/>
                  </a:lnTo>
                  <a:lnTo>
                    <a:pt x="101" y="152"/>
                  </a:lnTo>
                  <a:lnTo>
                    <a:pt x="95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84" y="152"/>
                  </a:lnTo>
                  <a:lnTo>
                    <a:pt x="78" y="149"/>
                  </a:lnTo>
                  <a:lnTo>
                    <a:pt x="63" y="140"/>
                  </a:lnTo>
                  <a:lnTo>
                    <a:pt x="48" y="130"/>
                  </a:lnTo>
                  <a:lnTo>
                    <a:pt x="42" y="123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24" y="104"/>
                  </a:lnTo>
                  <a:lnTo>
                    <a:pt x="17" y="90"/>
                  </a:lnTo>
                  <a:lnTo>
                    <a:pt x="10" y="75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55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5" y="20"/>
                  </a:lnTo>
                  <a:lnTo>
                    <a:pt x="12" y="1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2" y="31"/>
                  </a:lnTo>
                  <a:lnTo>
                    <a:pt x="21" y="39"/>
                  </a:lnTo>
                  <a:lnTo>
                    <a:pt x="22" y="47"/>
                  </a:lnTo>
                  <a:lnTo>
                    <a:pt x="23" y="57"/>
                  </a:lnTo>
                  <a:lnTo>
                    <a:pt x="27" y="67"/>
                  </a:lnTo>
                  <a:lnTo>
                    <a:pt x="30" y="76"/>
                  </a:lnTo>
                  <a:lnTo>
                    <a:pt x="35" y="85"/>
                  </a:lnTo>
                  <a:lnTo>
                    <a:pt x="40" y="94"/>
                  </a:lnTo>
                  <a:lnTo>
                    <a:pt x="46" y="103"/>
                  </a:lnTo>
                  <a:lnTo>
                    <a:pt x="53" y="110"/>
                  </a:lnTo>
                  <a:lnTo>
                    <a:pt x="61" y="117"/>
                  </a:lnTo>
                  <a:lnTo>
                    <a:pt x="68" y="123"/>
                  </a:lnTo>
                  <a:lnTo>
                    <a:pt x="77" y="128"/>
                  </a:lnTo>
                  <a:lnTo>
                    <a:pt x="85" y="131"/>
                  </a:lnTo>
                  <a:lnTo>
                    <a:pt x="94" y="132"/>
                  </a:lnTo>
                  <a:lnTo>
                    <a:pt x="103" y="132"/>
                  </a:lnTo>
                  <a:lnTo>
                    <a:pt x="103" y="132"/>
                  </a:lnTo>
                  <a:lnTo>
                    <a:pt x="90" y="98"/>
                  </a:lnTo>
                  <a:lnTo>
                    <a:pt x="82" y="82"/>
                  </a:lnTo>
                  <a:lnTo>
                    <a:pt x="74" y="65"/>
                  </a:lnTo>
                  <a:lnTo>
                    <a:pt x="63" y="52"/>
                  </a:lnTo>
                  <a:lnTo>
                    <a:pt x="58" y="45"/>
                  </a:lnTo>
                  <a:lnTo>
                    <a:pt x="52" y="40"/>
                  </a:lnTo>
                  <a:lnTo>
                    <a:pt x="46" y="34"/>
                  </a:lnTo>
                  <a:lnTo>
                    <a:pt x="39" y="30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13" y="118"/>
                  </a:moveTo>
                  <a:lnTo>
                    <a:pt x="113" y="118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3" y="96"/>
                  </a:lnTo>
                  <a:lnTo>
                    <a:pt x="112" y="89"/>
                  </a:lnTo>
                  <a:lnTo>
                    <a:pt x="108" y="75"/>
                  </a:lnTo>
                  <a:lnTo>
                    <a:pt x="100" y="61"/>
                  </a:lnTo>
                  <a:lnTo>
                    <a:pt x="92" y="49"/>
                  </a:lnTo>
                  <a:lnTo>
                    <a:pt x="82" y="39"/>
                  </a:lnTo>
                  <a:lnTo>
                    <a:pt x="76" y="34"/>
                  </a:lnTo>
                  <a:lnTo>
                    <a:pt x="70" y="31"/>
                  </a:lnTo>
                  <a:lnTo>
                    <a:pt x="64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75" y="46"/>
                  </a:lnTo>
                  <a:lnTo>
                    <a:pt x="82" y="57"/>
                  </a:lnTo>
                  <a:lnTo>
                    <a:pt x="90" y="69"/>
                  </a:lnTo>
                  <a:lnTo>
                    <a:pt x="101" y="93"/>
                  </a:lnTo>
                  <a:lnTo>
                    <a:pt x="113" y="118"/>
                  </a:lnTo>
                  <a:lnTo>
                    <a:pt x="113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auto">
            <a:xfrm>
              <a:off x="4330701" y="1335088"/>
              <a:ext cx="12700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8" y="20"/>
                </a:cxn>
                <a:cxn ang="0">
                  <a:pos x="14" y="39"/>
                </a:cxn>
                <a:cxn ang="0">
                  <a:pos x="11" y="58"/>
                </a:cxn>
                <a:cxn ang="0">
                  <a:pos x="10" y="69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9"/>
                </a:cxn>
                <a:cxn ang="0">
                  <a:pos x="11" y="100"/>
                </a:cxn>
                <a:cxn ang="0">
                  <a:pos x="15" y="118"/>
                </a:cxn>
                <a:cxn ang="0">
                  <a:pos x="19" y="137"/>
                </a:cxn>
                <a:cxn ang="0">
                  <a:pos x="22" y="156"/>
                </a:cxn>
                <a:cxn ang="0">
                  <a:pos x="22" y="156"/>
                </a:cxn>
                <a:cxn ang="0">
                  <a:pos x="18" y="151"/>
                </a:cxn>
                <a:cxn ang="0">
                  <a:pos x="12" y="143"/>
                </a:cxn>
                <a:cxn ang="0">
                  <a:pos x="9" y="136"/>
                </a:cxn>
                <a:cxn ang="0">
                  <a:pos x="6" y="126"/>
                </a:cxn>
                <a:cxn ang="0">
                  <a:pos x="4" y="116"/>
                </a:cxn>
                <a:cxn ang="0">
                  <a:pos x="2" y="106"/>
                </a:cxn>
                <a:cxn ang="0">
                  <a:pos x="0" y="9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4" y="38"/>
                </a:cxn>
                <a:cxn ang="0">
                  <a:pos x="6" y="27"/>
                </a:cxn>
                <a:cxn ang="0">
                  <a:pos x="9" y="18"/>
                </a:cxn>
                <a:cxn ang="0">
                  <a:pos x="12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" h="156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8" y="20"/>
                  </a:lnTo>
                  <a:lnTo>
                    <a:pt x="14" y="39"/>
                  </a:lnTo>
                  <a:lnTo>
                    <a:pt x="11" y="58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9"/>
                  </a:lnTo>
                  <a:lnTo>
                    <a:pt x="11" y="100"/>
                  </a:lnTo>
                  <a:lnTo>
                    <a:pt x="15" y="118"/>
                  </a:lnTo>
                  <a:lnTo>
                    <a:pt x="19" y="13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8" y="151"/>
                  </a:lnTo>
                  <a:lnTo>
                    <a:pt x="12" y="143"/>
                  </a:lnTo>
                  <a:lnTo>
                    <a:pt x="9" y="136"/>
                  </a:lnTo>
                  <a:lnTo>
                    <a:pt x="6" y="126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4" y="38"/>
                  </a:lnTo>
                  <a:lnTo>
                    <a:pt x="6" y="27"/>
                  </a:lnTo>
                  <a:lnTo>
                    <a:pt x="9" y="18"/>
                  </a:lnTo>
                  <a:lnTo>
                    <a:pt x="12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auto">
            <a:xfrm>
              <a:off x="4351338" y="1377950"/>
              <a:ext cx="6350" cy="39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18"/>
                </a:cxn>
                <a:cxn ang="0">
                  <a:pos x="11" y="38"/>
                </a:cxn>
                <a:cxn ang="0">
                  <a:pos x="13" y="75"/>
                </a:cxn>
                <a:cxn ang="0">
                  <a:pos x="13" y="75"/>
                </a:cxn>
                <a:cxn ang="0">
                  <a:pos x="9" y="69"/>
                </a:cxn>
                <a:cxn ang="0">
                  <a:pos x="5" y="60"/>
                </a:cxn>
                <a:cxn ang="0">
                  <a:pos x="2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18"/>
                  </a:lnTo>
                  <a:lnTo>
                    <a:pt x="11" y="38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auto">
            <a:xfrm>
              <a:off x="4402138" y="1581150"/>
              <a:ext cx="7937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31" y="30"/>
                </a:cxn>
                <a:cxn ang="0">
                  <a:pos x="56" y="56"/>
                </a:cxn>
                <a:cxn ang="0">
                  <a:pos x="68" y="68"/>
                </a:cxn>
                <a:cxn ang="0">
                  <a:pos x="81" y="80"/>
                </a:cxn>
                <a:cxn ang="0">
                  <a:pos x="95" y="91"/>
                </a:cxn>
                <a:cxn ang="0">
                  <a:pos x="110" y="101"/>
                </a:cxn>
                <a:cxn ang="0">
                  <a:pos x="110" y="101"/>
                </a:cxn>
                <a:cxn ang="0">
                  <a:pos x="119" y="108"/>
                </a:cxn>
                <a:cxn ang="0">
                  <a:pos x="130" y="113"/>
                </a:cxn>
                <a:cxn ang="0">
                  <a:pos x="141" y="119"/>
                </a:cxn>
                <a:cxn ang="0">
                  <a:pos x="145" y="124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0" y="126"/>
                </a:cxn>
                <a:cxn ang="0">
                  <a:pos x="130" y="123"/>
                </a:cxn>
                <a:cxn ang="0">
                  <a:pos x="121" y="118"/>
                </a:cxn>
                <a:cxn ang="0">
                  <a:pos x="114" y="114"/>
                </a:cxn>
                <a:cxn ang="0">
                  <a:pos x="98" y="104"/>
                </a:cxn>
                <a:cxn ang="0">
                  <a:pos x="84" y="91"/>
                </a:cxn>
                <a:cxn ang="0">
                  <a:pos x="70" y="79"/>
                </a:cxn>
                <a:cxn ang="0">
                  <a:pos x="56" y="66"/>
                </a:cxn>
                <a:cxn ang="0">
                  <a:pos x="43" y="53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26" y="35"/>
                </a:cxn>
                <a:cxn ang="0">
                  <a:pos x="23" y="30"/>
                </a:cxn>
                <a:cxn ang="0">
                  <a:pos x="15" y="21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8" h="128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31" y="30"/>
                  </a:lnTo>
                  <a:lnTo>
                    <a:pt x="56" y="56"/>
                  </a:lnTo>
                  <a:lnTo>
                    <a:pt x="68" y="68"/>
                  </a:lnTo>
                  <a:lnTo>
                    <a:pt x="81" y="80"/>
                  </a:lnTo>
                  <a:lnTo>
                    <a:pt x="95" y="9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9" y="108"/>
                  </a:lnTo>
                  <a:lnTo>
                    <a:pt x="130" y="113"/>
                  </a:lnTo>
                  <a:lnTo>
                    <a:pt x="141" y="119"/>
                  </a:lnTo>
                  <a:lnTo>
                    <a:pt x="145" y="12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0" y="126"/>
                  </a:lnTo>
                  <a:lnTo>
                    <a:pt x="130" y="123"/>
                  </a:lnTo>
                  <a:lnTo>
                    <a:pt x="121" y="118"/>
                  </a:lnTo>
                  <a:lnTo>
                    <a:pt x="114" y="114"/>
                  </a:lnTo>
                  <a:lnTo>
                    <a:pt x="98" y="104"/>
                  </a:lnTo>
                  <a:lnTo>
                    <a:pt x="84" y="91"/>
                  </a:lnTo>
                  <a:lnTo>
                    <a:pt x="70" y="79"/>
                  </a:lnTo>
                  <a:lnTo>
                    <a:pt x="56" y="66"/>
                  </a:lnTo>
                  <a:lnTo>
                    <a:pt x="43" y="53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6" y="35"/>
                  </a:lnTo>
                  <a:lnTo>
                    <a:pt x="23" y="30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auto">
            <a:xfrm>
              <a:off x="4522788" y="1671638"/>
              <a:ext cx="219075" cy="587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7" y="35"/>
                </a:cxn>
                <a:cxn ang="0">
                  <a:pos x="115" y="51"/>
                </a:cxn>
                <a:cxn ang="0">
                  <a:pos x="154" y="67"/>
                </a:cxn>
                <a:cxn ang="0">
                  <a:pos x="175" y="73"/>
                </a:cxn>
                <a:cxn ang="0">
                  <a:pos x="195" y="80"/>
                </a:cxn>
                <a:cxn ang="0">
                  <a:pos x="217" y="86"/>
                </a:cxn>
                <a:cxn ang="0">
                  <a:pos x="239" y="92"/>
                </a:cxn>
                <a:cxn ang="0">
                  <a:pos x="262" y="96"/>
                </a:cxn>
                <a:cxn ang="0">
                  <a:pos x="284" y="99"/>
                </a:cxn>
                <a:cxn ang="0">
                  <a:pos x="309" y="101"/>
                </a:cxn>
                <a:cxn ang="0">
                  <a:pos x="333" y="103"/>
                </a:cxn>
                <a:cxn ang="0">
                  <a:pos x="333" y="103"/>
                </a:cxn>
                <a:cxn ang="0">
                  <a:pos x="344" y="103"/>
                </a:cxn>
                <a:cxn ang="0">
                  <a:pos x="354" y="102"/>
                </a:cxn>
                <a:cxn ang="0">
                  <a:pos x="375" y="101"/>
                </a:cxn>
                <a:cxn ang="0">
                  <a:pos x="386" y="101"/>
                </a:cxn>
                <a:cxn ang="0">
                  <a:pos x="395" y="102"/>
                </a:cxn>
                <a:cxn ang="0">
                  <a:pos x="405" y="106"/>
                </a:cxn>
                <a:cxn ang="0">
                  <a:pos x="414" y="110"/>
                </a:cxn>
                <a:cxn ang="0">
                  <a:pos x="414" y="110"/>
                </a:cxn>
                <a:cxn ang="0">
                  <a:pos x="384" y="112"/>
                </a:cxn>
                <a:cxn ang="0">
                  <a:pos x="355" y="113"/>
                </a:cxn>
                <a:cxn ang="0">
                  <a:pos x="327" y="112"/>
                </a:cxn>
                <a:cxn ang="0">
                  <a:pos x="298" y="110"/>
                </a:cxn>
                <a:cxn ang="0">
                  <a:pos x="270" y="106"/>
                </a:cxn>
                <a:cxn ang="0">
                  <a:pos x="242" y="100"/>
                </a:cxn>
                <a:cxn ang="0">
                  <a:pos x="216" y="94"/>
                </a:cxn>
                <a:cxn ang="0">
                  <a:pos x="189" y="86"/>
                </a:cxn>
                <a:cxn ang="0">
                  <a:pos x="163" y="79"/>
                </a:cxn>
                <a:cxn ang="0">
                  <a:pos x="137" y="69"/>
                </a:cxn>
                <a:cxn ang="0">
                  <a:pos x="113" y="60"/>
                </a:cxn>
                <a:cxn ang="0">
                  <a:pos x="88" y="49"/>
                </a:cxn>
                <a:cxn ang="0">
                  <a:pos x="65" y="37"/>
                </a:cxn>
                <a:cxn ang="0">
                  <a:pos x="42" y="25"/>
                </a:cxn>
                <a:cxn ang="0">
                  <a:pos x="21" y="1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14" h="113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7" y="35"/>
                  </a:lnTo>
                  <a:lnTo>
                    <a:pt x="115" y="51"/>
                  </a:lnTo>
                  <a:lnTo>
                    <a:pt x="154" y="67"/>
                  </a:lnTo>
                  <a:lnTo>
                    <a:pt x="175" y="73"/>
                  </a:lnTo>
                  <a:lnTo>
                    <a:pt x="195" y="80"/>
                  </a:lnTo>
                  <a:lnTo>
                    <a:pt x="217" y="86"/>
                  </a:lnTo>
                  <a:lnTo>
                    <a:pt x="239" y="92"/>
                  </a:lnTo>
                  <a:lnTo>
                    <a:pt x="262" y="96"/>
                  </a:lnTo>
                  <a:lnTo>
                    <a:pt x="284" y="99"/>
                  </a:lnTo>
                  <a:lnTo>
                    <a:pt x="309" y="101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44" y="103"/>
                  </a:lnTo>
                  <a:lnTo>
                    <a:pt x="354" y="102"/>
                  </a:lnTo>
                  <a:lnTo>
                    <a:pt x="375" y="101"/>
                  </a:lnTo>
                  <a:lnTo>
                    <a:pt x="386" y="101"/>
                  </a:lnTo>
                  <a:lnTo>
                    <a:pt x="395" y="102"/>
                  </a:lnTo>
                  <a:lnTo>
                    <a:pt x="405" y="106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384" y="112"/>
                  </a:lnTo>
                  <a:lnTo>
                    <a:pt x="355" y="113"/>
                  </a:lnTo>
                  <a:lnTo>
                    <a:pt x="327" y="112"/>
                  </a:lnTo>
                  <a:lnTo>
                    <a:pt x="298" y="110"/>
                  </a:lnTo>
                  <a:lnTo>
                    <a:pt x="270" y="106"/>
                  </a:lnTo>
                  <a:lnTo>
                    <a:pt x="242" y="100"/>
                  </a:lnTo>
                  <a:lnTo>
                    <a:pt x="216" y="94"/>
                  </a:lnTo>
                  <a:lnTo>
                    <a:pt x="189" y="86"/>
                  </a:lnTo>
                  <a:lnTo>
                    <a:pt x="163" y="79"/>
                  </a:lnTo>
                  <a:lnTo>
                    <a:pt x="137" y="69"/>
                  </a:lnTo>
                  <a:lnTo>
                    <a:pt x="113" y="60"/>
                  </a:lnTo>
                  <a:lnTo>
                    <a:pt x="88" y="49"/>
                  </a:lnTo>
                  <a:lnTo>
                    <a:pt x="65" y="37"/>
                  </a:lnTo>
                  <a:lnTo>
                    <a:pt x="42" y="25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108"/>
            <p:cNvSpPr>
              <a:spLocks/>
            </p:cNvSpPr>
            <p:nvPr/>
          </p:nvSpPr>
          <p:spPr bwMode="auto">
            <a:xfrm>
              <a:off x="4573588" y="1673225"/>
              <a:ext cx="117475" cy="31750"/>
            </a:xfrm>
            <a:custGeom>
              <a:avLst/>
              <a:gdLst/>
              <a:ahLst/>
              <a:cxnLst>
                <a:cxn ang="0">
                  <a:pos x="222" y="54"/>
                </a:cxn>
                <a:cxn ang="0">
                  <a:pos x="222" y="54"/>
                </a:cxn>
                <a:cxn ang="0">
                  <a:pos x="216" y="58"/>
                </a:cxn>
                <a:cxn ang="0">
                  <a:pos x="208" y="60"/>
                </a:cxn>
                <a:cxn ang="0">
                  <a:pos x="202" y="60"/>
                </a:cxn>
                <a:cxn ang="0">
                  <a:pos x="195" y="60"/>
                </a:cxn>
                <a:cxn ang="0">
                  <a:pos x="180" y="57"/>
                </a:cxn>
                <a:cxn ang="0">
                  <a:pos x="165" y="52"/>
                </a:cxn>
                <a:cxn ang="0">
                  <a:pos x="165" y="52"/>
                </a:cxn>
                <a:cxn ang="0">
                  <a:pos x="121" y="44"/>
                </a:cxn>
                <a:cxn ang="0">
                  <a:pos x="98" y="38"/>
                </a:cxn>
                <a:cxn ang="0">
                  <a:pos x="77" y="32"/>
                </a:cxn>
                <a:cxn ang="0">
                  <a:pos x="55" y="26"/>
                </a:cxn>
                <a:cxn ang="0">
                  <a:pos x="35" y="18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8" y="3"/>
                </a:cxn>
                <a:cxn ang="0">
                  <a:pos x="35" y="9"/>
                </a:cxn>
                <a:cxn ang="0">
                  <a:pos x="52" y="18"/>
                </a:cxn>
                <a:cxn ang="0">
                  <a:pos x="61" y="21"/>
                </a:cxn>
                <a:cxn ang="0">
                  <a:pos x="69" y="24"/>
                </a:cxn>
                <a:cxn ang="0">
                  <a:pos x="69" y="24"/>
                </a:cxn>
                <a:cxn ang="0">
                  <a:pos x="96" y="32"/>
                </a:cxn>
                <a:cxn ang="0">
                  <a:pos x="127" y="39"/>
                </a:cxn>
                <a:cxn ang="0">
                  <a:pos x="160" y="46"/>
                </a:cxn>
                <a:cxn ang="0">
                  <a:pos x="177" y="48"/>
                </a:cxn>
                <a:cxn ang="0">
                  <a:pos x="193" y="49"/>
                </a:cxn>
                <a:cxn ang="0">
                  <a:pos x="193" y="49"/>
                </a:cxn>
                <a:cxn ang="0">
                  <a:pos x="201" y="49"/>
                </a:cxn>
                <a:cxn ang="0">
                  <a:pos x="208" y="49"/>
                </a:cxn>
                <a:cxn ang="0">
                  <a:pos x="212" y="49"/>
                </a:cxn>
                <a:cxn ang="0">
                  <a:pos x="216" y="50"/>
                </a:cxn>
                <a:cxn ang="0">
                  <a:pos x="219" y="51"/>
                </a:cxn>
                <a:cxn ang="0">
                  <a:pos x="222" y="54"/>
                </a:cxn>
                <a:cxn ang="0">
                  <a:pos x="222" y="54"/>
                </a:cxn>
              </a:cxnLst>
              <a:rect l="0" t="0" r="r" b="b"/>
              <a:pathLst>
                <a:path w="222" h="60">
                  <a:moveTo>
                    <a:pt x="222" y="54"/>
                  </a:moveTo>
                  <a:lnTo>
                    <a:pt x="222" y="54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2" y="60"/>
                  </a:lnTo>
                  <a:lnTo>
                    <a:pt x="195" y="60"/>
                  </a:lnTo>
                  <a:lnTo>
                    <a:pt x="180" y="57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21" y="44"/>
                  </a:lnTo>
                  <a:lnTo>
                    <a:pt x="98" y="38"/>
                  </a:lnTo>
                  <a:lnTo>
                    <a:pt x="77" y="32"/>
                  </a:lnTo>
                  <a:lnTo>
                    <a:pt x="55" y="26"/>
                  </a:lnTo>
                  <a:lnTo>
                    <a:pt x="35" y="18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3"/>
                  </a:lnTo>
                  <a:lnTo>
                    <a:pt x="35" y="9"/>
                  </a:lnTo>
                  <a:lnTo>
                    <a:pt x="52" y="18"/>
                  </a:lnTo>
                  <a:lnTo>
                    <a:pt x="61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96" y="32"/>
                  </a:lnTo>
                  <a:lnTo>
                    <a:pt x="127" y="39"/>
                  </a:lnTo>
                  <a:lnTo>
                    <a:pt x="160" y="46"/>
                  </a:lnTo>
                  <a:lnTo>
                    <a:pt x="177" y="48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201" y="49"/>
                  </a:lnTo>
                  <a:lnTo>
                    <a:pt x="208" y="49"/>
                  </a:lnTo>
                  <a:lnTo>
                    <a:pt x="212" y="49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2" y="54"/>
                  </a:lnTo>
                  <a:lnTo>
                    <a:pt x="22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109"/>
            <p:cNvSpPr>
              <a:spLocks noEditPoints="1"/>
            </p:cNvSpPr>
            <p:nvPr/>
          </p:nvSpPr>
          <p:spPr bwMode="auto">
            <a:xfrm>
              <a:off x="4256088" y="1033463"/>
              <a:ext cx="784225" cy="747713"/>
            </a:xfrm>
            <a:custGeom>
              <a:avLst/>
              <a:gdLst/>
              <a:ahLst/>
              <a:cxnLst>
                <a:cxn ang="0">
                  <a:pos x="402" y="183"/>
                </a:cxn>
                <a:cxn ang="0">
                  <a:pos x="558" y="21"/>
                </a:cxn>
                <a:cxn ang="0">
                  <a:pos x="749" y="17"/>
                </a:cxn>
                <a:cxn ang="0">
                  <a:pos x="1125" y="200"/>
                </a:cxn>
                <a:cxn ang="0">
                  <a:pos x="1392" y="533"/>
                </a:cxn>
                <a:cxn ang="0">
                  <a:pos x="1473" y="988"/>
                </a:cxn>
                <a:cxn ang="0">
                  <a:pos x="1356" y="1217"/>
                </a:cxn>
                <a:cxn ang="0">
                  <a:pos x="1220" y="1333"/>
                </a:cxn>
                <a:cxn ang="0">
                  <a:pos x="808" y="1411"/>
                </a:cxn>
                <a:cxn ang="0">
                  <a:pos x="450" y="1301"/>
                </a:cxn>
                <a:cxn ang="0">
                  <a:pos x="205" y="1130"/>
                </a:cxn>
                <a:cxn ang="0">
                  <a:pos x="13" y="807"/>
                </a:cxn>
                <a:cxn ang="0">
                  <a:pos x="26" y="553"/>
                </a:cxn>
                <a:cxn ang="0">
                  <a:pos x="223" y="356"/>
                </a:cxn>
                <a:cxn ang="0">
                  <a:pos x="1383" y="1177"/>
                </a:cxn>
                <a:cxn ang="0">
                  <a:pos x="1444" y="1044"/>
                </a:cxn>
                <a:cxn ang="0">
                  <a:pos x="1440" y="707"/>
                </a:cxn>
                <a:cxn ang="0">
                  <a:pos x="1228" y="323"/>
                </a:cxn>
                <a:cxn ang="0">
                  <a:pos x="990" y="126"/>
                </a:cxn>
                <a:cxn ang="0">
                  <a:pos x="756" y="33"/>
                </a:cxn>
                <a:cxn ang="0">
                  <a:pos x="576" y="35"/>
                </a:cxn>
                <a:cxn ang="0">
                  <a:pos x="407" y="207"/>
                </a:cxn>
                <a:cxn ang="0">
                  <a:pos x="397" y="580"/>
                </a:cxn>
                <a:cxn ang="0">
                  <a:pos x="580" y="950"/>
                </a:cxn>
                <a:cxn ang="0">
                  <a:pos x="747" y="1113"/>
                </a:cxn>
                <a:cxn ang="0">
                  <a:pos x="1205" y="1257"/>
                </a:cxn>
                <a:cxn ang="0">
                  <a:pos x="358" y="481"/>
                </a:cxn>
                <a:cxn ang="0">
                  <a:pos x="1079" y="1301"/>
                </a:cxn>
                <a:cxn ang="0">
                  <a:pos x="760" y="1194"/>
                </a:cxn>
                <a:cxn ang="0">
                  <a:pos x="459" y="861"/>
                </a:cxn>
                <a:cxn ang="0">
                  <a:pos x="416" y="779"/>
                </a:cxn>
                <a:cxn ang="0">
                  <a:pos x="367" y="628"/>
                </a:cxn>
                <a:cxn ang="0">
                  <a:pos x="315" y="354"/>
                </a:cxn>
                <a:cxn ang="0">
                  <a:pos x="62" y="536"/>
                </a:cxn>
                <a:cxn ang="0">
                  <a:pos x="91" y="900"/>
                </a:cxn>
                <a:cxn ang="0">
                  <a:pos x="267" y="1111"/>
                </a:cxn>
                <a:cxn ang="0">
                  <a:pos x="367" y="1192"/>
                </a:cxn>
                <a:cxn ang="0">
                  <a:pos x="565" y="1299"/>
                </a:cxn>
                <a:cxn ang="0">
                  <a:pos x="707" y="1350"/>
                </a:cxn>
                <a:cxn ang="0">
                  <a:pos x="868" y="1367"/>
                </a:cxn>
                <a:cxn ang="0">
                  <a:pos x="1161" y="1316"/>
                </a:cxn>
                <a:cxn ang="0">
                  <a:pos x="361" y="497"/>
                </a:cxn>
                <a:cxn ang="0">
                  <a:pos x="401" y="680"/>
                </a:cxn>
                <a:cxn ang="0">
                  <a:pos x="613" y="1047"/>
                </a:cxn>
                <a:cxn ang="0">
                  <a:pos x="950" y="1262"/>
                </a:cxn>
                <a:cxn ang="0">
                  <a:pos x="994" y="1255"/>
                </a:cxn>
                <a:cxn ang="0">
                  <a:pos x="614" y="1006"/>
                </a:cxn>
                <a:cxn ang="0">
                  <a:pos x="372" y="546"/>
                </a:cxn>
                <a:cxn ang="0">
                  <a:pos x="34" y="589"/>
                </a:cxn>
                <a:cxn ang="0">
                  <a:pos x="21" y="789"/>
                </a:cxn>
                <a:cxn ang="0">
                  <a:pos x="118" y="998"/>
                </a:cxn>
                <a:cxn ang="0">
                  <a:pos x="239" y="1138"/>
                </a:cxn>
                <a:cxn ang="0">
                  <a:pos x="354" y="1227"/>
                </a:cxn>
                <a:cxn ang="0">
                  <a:pos x="741" y="1384"/>
                </a:cxn>
                <a:cxn ang="0">
                  <a:pos x="1209" y="1318"/>
                </a:cxn>
                <a:cxn ang="0">
                  <a:pos x="1254" y="1276"/>
                </a:cxn>
                <a:cxn ang="0">
                  <a:pos x="1096" y="1357"/>
                </a:cxn>
                <a:cxn ang="0">
                  <a:pos x="686" y="1357"/>
                </a:cxn>
                <a:cxn ang="0">
                  <a:pos x="431" y="1247"/>
                </a:cxn>
                <a:cxn ang="0">
                  <a:pos x="66" y="886"/>
                </a:cxn>
                <a:cxn ang="0">
                  <a:pos x="27" y="689"/>
                </a:cxn>
              </a:cxnLst>
              <a:rect l="0" t="0" r="r" b="b"/>
              <a:pathLst>
                <a:path w="1482" h="1414">
                  <a:moveTo>
                    <a:pt x="338" y="333"/>
                  </a:moveTo>
                  <a:lnTo>
                    <a:pt x="338" y="333"/>
                  </a:lnTo>
                  <a:lnTo>
                    <a:pt x="343" y="321"/>
                  </a:lnTo>
                  <a:lnTo>
                    <a:pt x="346" y="309"/>
                  </a:lnTo>
                  <a:lnTo>
                    <a:pt x="353" y="286"/>
                  </a:lnTo>
                  <a:lnTo>
                    <a:pt x="360" y="263"/>
                  </a:lnTo>
                  <a:lnTo>
                    <a:pt x="364" y="252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75" y="230"/>
                  </a:lnTo>
                  <a:lnTo>
                    <a:pt x="382" y="220"/>
                  </a:lnTo>
                  <a:lnTo>
                    <a:pt x="389" y="21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7" y="195"/>
                  </a:lnTo>
                  <a:lnTo>
                    <a:pt x="399" y="189"/>
                  </a:lnTo>
                  <a:lnTo>
                    <a:pt x="402" y="183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17" y="154"/>
                  </a:lnTo>
                  <a:lnTo>
                    <a:pt x="431" y="133"/>
                  </a:lnTo>
                  <a:lnTo>
                    <a:pt x="445" y="112"/>
                  </a:lnTo>
                  <a:lnTo>
                    <a:pt x="453" y="103"/>
                  </a:lnTo>
                  <a:lnTo>
                    <a:pt x="462" y="95"/>
                  </a:lnTo>
                  <a:lnTo>
                    <a:pt x="462" y="95"/>
                  </a:lnTo>
                  <a:lnTo>
                    <a:pt x="468" y="89"/>
                  </a:lnTo>
                  <a:lnTo>
                    <a:pt x="475" y="83"/>
                  </a:lnTo>
                  <a:lnTo>
                    <a:pt x="484" y="78"/>
                  </a:lnTo>
                  <a:lnTo>
                    <a:pt x="492" y="72"/>
                  </a:lnTo>
                  <a:lnTo>
                    <a:pt x="492" y="72"/>
                  </a:lnTo>
                  <a:lnTo>
                    <a:pt x="509" y="57"/>
                  </a:lnTo>
                  <a:lnTo>
                    <a:pt x="527" y="42"/>
                  </a:lnTo>
                  <a:lnTo>
                    <a:pt x="547" y="28"/>
                  </a:lnTo>
                  <a:lnTo>
                    <a:pt x="558" y="21"/>
                  </a:lnTo>
                  <a:lnTo>
                    <a:pt x="570" y="17"/>
                  </a:lnTo>
                  <a:lnTo>
                    <a:pt x="570" y="17"/>
                  </a:lnTo>
                  <a:lnTo>
                    <a:pt x="578" y="13"/>
                  </a:lnTo>
                  <a:lnTo>
                    <a:pt x="589" y="11"/>
                  </a:lnTo>
                  <a:lnTo>
                    <a:pt x="611" y="5"/>
                  </a:lnTo>
                  <a:lnTo>
                    <a:pt x="636" y="2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683" y="0"/>
                  </a:lnTo>
                  <a:lnTo>
                    <a:pt x="697" y="1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20" y="5"/>
                  </a:lnTo>
                  <a:lnTo>
                    <a:pt x="729" y="10"/>
                  </a:lnTo>
                  <a:lnTo>
                    <a:pt x="739" y="14"/>
                  </a:lnTo>
                  <a:lnTo>
                    <a:pt x="749" y="17"/>
                  </a:lnTo>
                  <a:lnTo>
                    <a:pt x="749" y="17"/>
                  </a:lnTo>
                  <a:lnTo>
                    <a:pt x="792" y="26"/>
                  </a:lnTo>
                  <a:lnTo>
                    <a:pt x="814" y="31"/>
                  </a:lnTo>
                  <a:lnTo>
                    <a:pt x="834" y="37"/>
                  </a:lnTo>
                  <a:lnTo>
                    <a:pt x="834" y="37"/>
                  </a:lnTo>
                  <a:lnTo>
                    <a:pt x="861" y="48"/>
                  </a:lnTo>
                  <a:lnTo>
                    <a:pt x="887" y="60"/>
                  </a:lnTo>
                  <a:lnTo>
                    <a:pt x="937" y="85"/>
                  </a:lnTo>
                  <a:lnTo>
                    <a:pt x="937" y="85"/>
                  </a:lnTo>
                  <a:lnTo>
                    <a:pt x="962" y="97"/>
                  </a:lnTo>
                  <a:lnTo>
                    <a:pt x="975" y="103"/>
                  </a:lnTo>
                  <a:lnTo>
                    <a:pt x="990" y="107"/>
                  </a:lnTo>
                  <a:lnTo>
                    <a:pt x="990" y="107"/>
                  </a:lnTo>
                  <a:lnTo>
                    <a:pt x="1025" y="129"/>
                  </a:lnTo>
                  <a:lnTo>
                    <a:pt x="1059" y="152"/>
                  </a:lnTo>
                  <a:lnTo>
                    <a:pt x="1092" y="176"/>
                  </a:lnTo>
                  <a:lnTo>
                    <a:pt x="1125" y="200"/>
                  </a:lnTo>
                  <a:lnTo>
                    <a:pt x="1125" y="200"/>
                  </a:lnTo>
                  <a:lnTo>
                    <a:pt x="1146" y="215"/>
                  </a:lnTo>
                  <a:lnTo>
                    <a:pt x="1165" y="233"/>
                  </a:lnTo>
                  <a:lnTo>
                    <a:pt x="1184" y="252"/>
                  </a:lnTo>
                  <a:lnTo>
                    <a:pt x="1202" y="271"/>
                  </a:lnTo>
                  <a:lnTo>
                    <a:pt x="1238" y="310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87" y="369"/>
                  </a:lnTo>
                  <a:lnTo>
                    <a:pt x="1301" y="388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42" y="445"/>
                  </a:lnTo>
                  <a:lnTo>
                    <a:pt x="1355" y="465"/>
                  </a:lnTo>
                  <a:lnTo>
                    <a:pt x="1367" y="485"/>
                  </a:lnTo>
                  <a:lnTo>
                    <a:pt x="1382" y="504"/>
                  </a:lnTo>
                  <a:lnTo>
                    <a:pt x="1382" y="504"/>
                  </a:lnTo>
                  <a:lnTo>
                    <a:pt x="1392" y="533"/>
                  </a:lnTo>
                  <a:lnTo>
                    <a:pt x="1404" y="562"/>
                  </a:lnTo>
                  <a:lnTo>
                    <a:pt x="1427" y="622"/>
                  </a:lnTo>
                  <a:lnTo>
                    <a:pt x="1439" y="652"/>
                  </a:lnTo>
                  <a:lnTo>
                    <a:pt x="1451" y="683"/>
                  </a:lnTo>
                  <a:lnTo>
                    <a:pt x="1459" y="715"/>
                  </a:lnTo>
                  <a:lnTo>
                    <a:pt x="1464" y="731"/>
                  </a:lnTo>
                  <a:lnTo>
                    <a:pt x="1467" y="747"/>
                  </a:lnTo>
                  <a:lnTo>
                    <a:pt x="1467" y="747"/>
                  </a:lnTo>
                  <a:lnTo>
                    <a:pt x="1473" y="783"/>
                  </a:lnTo>
                  <a:lnTo>
                    <a:pt x="1479" y="818"/>
                  </a:lnTo>
                  <a:lnTo>
                    <a:pt x="1481" y="853"/>
                  </a:lnTo>
                  <a:lnTo>
                    <a:pt x="1482" y="871"/>
                  </a:lnTo>
                  <a:lnTo>
                    <a:pt x="1482" y="890"/>
                  </a:lnTo>
                  <a:lnTo>
                    <a:pt x="1482" y="890"/>
                  </a:lnTo>
                  <a:lnTo>
                    <a:pt x="1480" y="922"/>
                  </a:lnTo>
                  <a:lnTo>
                    <a:pt x="1478" y="955"/>
                  </a:lnTo>
                  <a:lnTo>
                    <a:pt x="1473" y="988"/>
                  </a:lnTo>
                  <a:lnTo>
                    <a:pt x="1467" y="1021"/>
                  </a:lnTo>
                  <a:lnTo>
                    <a:pt x="1467" y="1021"/>
                  </a:lnTo>
                  <a:lnTo>
                    <a:pt x="1461" y="1047"/>
                  </a:lnTo>
                  <a:lnTo>
                    <a:pt x="1457" y="1060"/>
                  </a:lnTo>
                  <a:lnTo>
                    <a:pt x="1456" y="1073"/>
                  </a:lnTo>
                  <a:lnTo>
                    <a:pt x="1456" y="1073"/>
                  </a:lnTo>
                  <a:lnTo>
                    <a:pt x="1449" y="1097"/>
                  </a:lnTo>
                  <a:lnTo>
                    <a:pt x="1438" y="1122"/>
                  </a:lnTo>
                  <a:lnTo>
                    <a:pt x="1426" y="1145"/>
                  </a:lnTo>
                  <a:lnTo>
                    <a:pt x="1419" y="1155"/>
                  </a:lnTo>
                  <a:lnTo>
                    <a:pt x="1411" y="1165"/>
                  </a:lnTo>
                  <a:lnTo>
                    <a:pt x="1404" y="1176"/>
                  </a:lnTo>
                  <a:lnTo>
                    <a:pt x="1395" y="1185"/>
                  </a:lnTo>
                  <a:lnTo>
                    <a:pt x="1386" y="1194"/>
                  </a:lnTo>
                  <a:lnTo>
                    <a:pt x="1376" y="1202"/>
                  </a:lnTo>
                  <a:lnTo>
                    <a:pt x="1366" y="1210"/>
                  </a:lnTo>
                  <a:lnTo>
                    <a:pt x="1356" y="1217"/>
                  </a:lnTo>
                  <a:lnTo>
                    <a:pt x="1344" y="1225"/>
                  </a:lnTo>
                  <a:lnTo>
                    <a:pt x="1332" y="1231"/>
                  </a:lnTo>
                  <a:lnTo>
                    <a:pt x="1332" y="1231"/>
                  </a:lnTo>
                  <a:lnTo>
                    <a:pt x="1328" y="1236"/>
                  </a:lnTo>
                  <a:lnTo>
                    <a:pt x="1323" y="1240"/>
                  </a:lnTo>
                  <a:lnTo>
                    <a:pt x="1318" y="1244"/>
                  </a:lnTo>
                  <a:lnTo>
                    <a:pt x="1313" y="1247"/>
                  </a:lnTo>
                  <a:lnTo>
                    <a:pt x="1300" y="1253"/>
                  </a:lnTo>
                  <a:lnTo>
                    <a:pt x="1286" y="1258"/>
                  </a:lnTo>
                  <a:lnTo>
                    <a:pt x="1286" y="1258"/>
                  </a:lnTo>
                  <a:lnTo>
                    <a:pt x="1279" y="1269"/>
                  </a:lnTo>
                  <a:lnTo>
                    <a:pt x="1271" y="1279"/>
                  </a:lnTo>
                  <a:lnTo>
                    <a:pt x="1264" y="1291"/>
                  </a:lnTo>
                  <a:lnTo>
                    <a:pt x="1257" y="1304"/>
                  </a:lnTo>
                  <a:lnTo>
                    <a:pt x="1257" y="1304"/>
                  </a:lnTo>
                  <a:lnTo>
                    <a:pt x="1239" y="1319"/>
                  </a:lnTo>
                  <a:lnTo>
                    <a:pt x="1220" y="1333"/>
                  </a:lnTo>
                  <a:lnTo>
                    <a:pt x="1198" y="1346"/>
                  </a:lnTo>
                  <a:lnTo>
                    <a:pt x="1175" y="1358"/>
                  </a:lnTo>
                  <a:lnTo>
                    <a:pt x="1151" y="1368"/>
                  </a:lnTo>
                  <a:lnTo>
                    <a:pt x="1125" y="1377"/>
                  </a:lnTo>
                  <a:lnTo>
                    <a:pt x="1100" y="1385"/>
                  </a:lnTo>
                  <a:lnTo>
                    <a:pt x="1073" y="1393"/>
                  </a:lnTo>
                  <a:lnTo>
                    <a:pt x="1045" y="1398"/>
                  </a:lnTo>
                  <a:lnTo>
                    <a:pt x="1017" y="1404"/>
                  </a:lnTo>
                  <a:lnTo>
                    <a:pt x="988" y="1408"/>
                  </a:lnTo>
                  <a:lnTo>
                    <a:pt x="961" y="1411"/>
                  </a:lnTo>
                  <a:lnTo>
                    <a:pt x="932" y="1413"/>
                  </a:lnTo>
                  <a:lnTo>
                    <a:pt x="903" y="1414"/>
                  </a:lnTo>
                  <a:lnTo>
                    <a:pt x="875" y="1414"/>
                  </a:lnTo>
                  <a:lnTo>
                    <a:pt x="847" y="1414"/>
                  </a:lnTo>
                  <a:lnTo>
                    <a:pt x="847" y="1414"/>
                  </a:lnTo>
                  <a:lnTo>
                    <a:pt x="828" y="1413"/>
                  </a:lnTo>
                  <a:lnTo>
                    <a:pt x="808" y="1411"/>
                  </a:lnTo>
                  <a:lnTo>
                    <a:pt x="770" y="1405"/>
                  </a:lnTo>
                  <a:lnTo>
                    <a:pt x="731" y="1397"/>
                  </a:lnTo>
                  <a:lnTo>
                    <a:pt x="692" y="1389"/>
                  </a:lnTo>
                  <a:lnTo>
                    <a:pt x="692" y="1389"/>
                  </a:lnTo>
                  <a:lnTo>
                    <a:pt x="655" y="1381"/>
                  </a:lnTo>
                  <a:lnTo>
                    <a:pt x="619" y="1372"/>
                  </a:lnTo>
                  <a:lnTo>
                    <a:pt x="585" y="1362"/>
                  </a:lnTo>
                  <a:lnTo>
                    <a:pt x="551" y="1350"/>
                  </a:lnTo>
                  <a:lnTo>
                    <a:pt x="551" y="1350"/>
                  </a:lnTo>
                  <a:lnTo>
                    <a:pt x="547" y="1348"/>
                  </a:lnTo>
                  <a:lnTo>
                    <a:pt x="543" y="1345"/>
                  </a:lnTo>
                  <a:lnTo>
                    <a:pt x="539" y="1342"/>
                  </a:lnTo>
                  <a:lnTo>
                    <a:pt x="534" y="1339"/>
                  </a:lnTo>
                  <a:lnTo>
                    <a:pt x="534" y="1339"/>
                  </a:lnTo>
                  <a:lnTo>
                    <a:pt x="505" y="1328"/>
                  </a:lnTo>
                  <a:lnTo>
                    <a:pt x="478" y="1314"/>
                  </a:lnTo>
                  <a:lnTo>
                    <a:pt x="450" y="1301"/>
                  </a:lnTo>
                  <a:lnTo>
                    <a:pt x="424" y="1286"/>
                  </a:lnTo>
                  <a:lnTo>
                    <a:pt x="424" y="1286"/>
                  </a:lnTo>
                  <a:lnTo>
                    <a:pt x="414" y="1281"/>
                  </a:lnTo>
                  <a:lnTo>
                    <a:pt x="406" y="1273"/>
                  </a:lnTo>
                  <a:lnTo>
                    <a:pt x="397" y="1267"/>
                  </a:lnTo>
                  <a:lnTo>
                    <a:pt x="388" y="1261"/>
                  </a:lnTo>
                  <a:lnTo>
                    <a:pt x="388" y="1261"/>
                  </a:lnTo>
                  <a:lnTo>
                    <a:pt x="379" y="1256"/>
                  </a:lnTo>
                  <a:lnTo>
                    <a:pt x="371" y="1253"/>
                  </a:lnTo>
                  <a:lnTo>
                    <a:pt x="361" y="1248"/>
                  </a:lnTo>
                  <a:lnTo>
                    <a:pt x="352" y="1243"/>
                  </a:lnTo>
                  <a:lnTo>
                    <a:pt x="352" y="1243"/>
                  </a:lnTo>
                  <a:lnTo>
                    <a:pt x="315" y="1216"/>
                  </a:lnTo>
                  <a:lnTo>
                    <a:pt x="277" y="1188"/>
                  </a:lnTo>
                  <a:lnTo>
                    <a:pt x="240" y="1160"/>
                  </a:lnTo>
                  <a:lnTo>
                    <a:pt x="205" y="1130"/>
                  </a:lnTo>
                  <a:lnTo>
                    <a:pt x="205" y="1130"/>
                  </a:lnTo>
                  <a:lnTo>
                    <a:pt x="192" y="1118"/>
                  </a:lnTo>
                  <a:lnTo>
                    <a:pt x="179" y="1105"/>
                  </a:lnTo>
                  <a:lnTo>
                    <a:pt x="179" y="1105"/>
                  </a:lnTo>
                  <a:lnTo>
                    <a:pt x="160" y="1086"/>
                  </a:lnTo>
                  <a:lnTo>
                    <a:pt x="151" y="1075"/>
                  </a:lnTo>
                  <a:lnTo>
                    <a:pt x="141" y="1064"/>
                  </a:lnTo>
                  <a:lnTo>
                    <a:pt x="141" y="1064"/>
                  </a:lnTo>
                  <a:lnTo>
                    <a:pt x="120" y="1037"/>
                  </a:lnTo>
                  <a:lnTo>
                    <a:pt x="101" y="1009"/>
                  </a:lnTo>
                  <a:lnTo>
                    <a:pt x="81" y="979"/>
                  </a:lnTo>
                  <a:lnTo>
                    <a:pt x="64" y="948"/>
                  </a:lnTo>
                  <a:lnTo>
                    <a:pt x="48" y="914"/>
                  </a:lnTo>
                  <a:lnTo>
                    <a:pt x="34" y="880"/>
                  </a:lnTo>
                  <a:lnTo>
                    <a:pt x="28" y="863"/>
                  </a:lnTo>
                  <a:lnTo>
                    <a:pt x="23" y="845"/>
                  </a:lnTo>
                  <a:lnTo>
                    <a:pt x="17" y="827"/>
                  </a:lnTo>
                  <a:lnTo>
                    <a:pt x="13" y="807"/>
                  </a:lnTo>
                  <a:lnTo>
                    <a:pt x="13" y="807"/>
                  </a:lnTo>
                  <a:lnTo>
                    <a:pt x="12" y="803"/>
                  </a:lnTo>
                  <a:lnTo>
                    <a:pt x="10" y="800"/>
                  </a:lnTo>
                  <a:lnTo>
                    <a:pt x="5" y="793"/>
                  </a:lnTo>
                  <a:lnTo>
                    <a:pt x="5" y="793"/>
                  </a:lnTo>
                  <a:lnTo>
                    <a:pt x="2" y="755"/>
                  </a:lnTo>
                  <a:lnTo>
                    <a:pt x="0" y="718"/>
                  </a:lnTo>
                  <a:lnTo>
                    <a:pt x="0" y="700"/>
                  </a:lnTo>
                  <a:lnTo>
                    <a:pt x="1" y="683"/>
                  </a:lnTo>
                  <a:lnTo>
                    <a:pt x="2" y="665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9" y="613"/>
                  </a:lnTo>
                  <a:lnTo>
                    <a:pt x="12" y="597"/>
                  </a:lnTo>
                  <a:lnTo>
                    <a:pt x="16" y="582"/>
                  </a:lnTo>
                  <a:lnTo>
                    <a:pt x="20" y="567"/>
                  </a:lnTo>
                  <a:lnTo>
                    <a:pt x="26" y="553"/>
                  </a:lnTo>
                  <a:lnTo>
                    <a:pt x="32" y="540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5" y="517"/>
                  </a:lnTo>
                  <a:lnTo>
                    <a:pt x="51" y="509"/>
                  </a:lnTo>
                  <a:lnTo>
                    <a:pt x="59" y="500"/>
                  </a:lnTo>
                  <a:lnTo>
                    <a:pt x="64" y="491"/>
                  </a:lnTo>
                  <a:lnTo>
                    <a:pt x="64" y="491"/>
                  </a:lnTo>
                  <a:lnTo>
                    <a:pt x="72" y="481"/>
                  </a:lnTo>
                  <a:lnTo>
                    <a:pt x="79" y="470"/>
                  </a:lnTo>
                  <a:lnTo>
                    <a:pt x="96" y="450"/>
                  </a:lnTo>
                  <a:lnTo>
                    <a:pt x="115" y="431"/>
                  </a:lnTo>
                  <a:lnTo>
                    <a:pt x="135" y="414"/>
                  </a:lnTo>
                  <a:lnTo>
                    <a:pt x="155" y="398"/>
                  </a:lnTo>
                  <a:lnTo>
                    <a:pt x="178" y="383"/>
                  </a:lnTo>
                  <a:lnTo>
                    <a:pt x="200" y="369"/>
                  </a:lnTo>
                  <a:lnTo>
                    <a:pt x="223" y="356"/>
                  </a:lnTo>
                  <a:lnTo>
                    <a:pt x="223" y="356"/>
                  </a:lnTo>
                  <a:lnTo>
                    <a:pt x="253" y="349"/>
                  </a:lnTo>
                  <a:lnTo>
                    <a:pt x="280" y="343"/>
                  </a:lnTo>
                  <a:lnTo>
                    <a:pt x="306" y="336"/>
                  </a:lnTo>
                  <a:lnTo>
                    <a:pt x="321" y="334"/>
                  </a:lnTo>
                  <a:lnTo>
                    <a:pt x="338" y="333"/>
                  </a:lnTo>
                  <a:lnTo>
                    <a:pt x="338" y="333"/>
                  </a:lnTo>
                  <a:close/>
                  <a:moveTo>
                    <a:pt x="1316" y="1222"/>
                  </a:moveTo>
                  <a:lnTo>
                    <a:pt x="1316" y="1222"/>
                  </a:lnTo>
                  <a:lnTo>
                    <a:pt x="1335" y="1212"/>
                  </a:lnTo>
                  <a:lnTo>
                    <a:pt x="1352" y="1203"/>
                  </a:lnTo>
                  <a:lnTo>
                    <a:pt x="1360" y="1198"/>
                  </a:lnTo>
                  <a:lnTo>
                    <a:pt x="1367" y="1193"/>
                  </a:lnTo>
                  <a:lnTo>
                    <a:pt x="1375" y="1187"/>
                  </a:lnTo>
                  <a:lnTo>
                    <a:pt x="1380" y="1181"/>
                  </a:lnTo>
                  <a:lnTo>
                    <a:pt x="1380" y="1181"/>
                  </a:lnTo>
                  <a:lnTo>
                    <a:pt x="1383" y="1177"/>
                  </a:lnTo>
                  <a:lnTo>
                    <a:pt x="1385" y="1171"/>
                  </a:lnTo>
                  <a:lnTo>
                    <a:pt x="1387" y="1166"/>
                  </a:lnTo>
                  <a:lnTo>
                    <a:pt x="1389" y="1162"/>
                  </a:lnTo>
                  <a:lnTo>
                    <a:pt x="1389" y="1162"/>
                  </a:lnTo>
                  <a:lnTo>
                    <a:pt x="1393" y="1157"/>
                  </a:lnTo>
                  <a:lnTo>
                    <a:pt x="1398" y="1153"/>
                  </a:lnTo>
                  <a:lnTo>
                    <a:pt x="1404" y="1149"/>
                  </a:lnTo>
                  <a:lnTo>
                    <a:pt x="1408" y="1143"/>
                  </a:lnTo>
                  <a:lnTo>
                    <a:pt x="1408" y="1143"/>
                  </a:lnTo>
                  <a:lnTo>
                    <a:pt x="1414" y="1135"/>
                  </a:lnTo>
                  <a:lnTo>
                    <a:pt x="1420" y="1125"/>
                  </a:lnTo>
                  <a:lnTo>
                    <a:pt x="1429" y="1105"/>
                  </a:lnTo>
                  <a:lnTo>
                    <a:pt x="1437" y="1083"/>
                  </a:lnTo>
                  <a:lnTo>
                    <a:pt x="1442" y="1064"/>
                  </a:lnTo>
                  <a:lnTo>
                    <a:pt x="1442" y="1064"/>
                  </a:lnTo>
                  <a:lnTo>
                    <a:pt x="1443" y="1054"/>
                  </a:lnTo>
                  <a:lnTo>
                    <a:pt x="1444" y="1044"/>
                  </a:lnTo>
                  <a:lnTo>
                    <a:pt x="1444" y="1034"/>
                  </a:lnTo>
                  <a:lnTo>
                    <a:pt x="1446" y="1025"/>
                  </a:lnTo>
                  <a:lnTo>
                    <a:pt x="1446" y="1025"/>
                  </a:lnTo>
                  <a:lnTo>
                    <a:pt x="1453" y="989"/>
                  </a:lnTo>
                  <a:lnTo>
                    <a:pt x="1458" y="955"/>
                  </a:lnTo>
                  <a:lnTo>
                    <a:pt x="1464" y="921"/>
                  </a:lnTo>
                  <a:lnTo>
                    <a:pt x="1465" y="904"/>
                  </a:lnTo>
                  <a:lnTo>
                    <a:pt x="1466" y="885"/>
                  </a:lnTo>
                  <a:lnTo>
                    <a:pt x="1466" y="885"/>
                  </a:lnTo>
                  <a:lnTo>
                    <a:pt x="1465" y="847"/>
                  </a:lnTo>
                  <a:lnTo>
                    <a:pt x="1463" y="809"/>
                  </a:lnTo>
                  <a:lnTo>
                    <a:pt x="1461" y="790"/>
                  </a:lnTo>
                  <a:lnTo>
                    <a:pt x="1457" y="772"/>
                  </a:lnTo>
                  <a:lnTo>
                    <a:pt x="1454" y="754"/>
                  </a:lnTo>
                  <a:lnTo>
                    <a:pt x="1450" y="734"/>
                  </a:lnTo>
                  <a:lnTo>
                    <a:pt x="1450" y="734"/>
                  </a:lnTo>
                  <a:lnTo>
                    <a:pt x="1440" y="707"/>
                  </a:lnTo>
                  <a:lnTo>
                    <a:pt x="1440" y="707"/>
                  </a:lnTo>
                  <a:lnTo>
                    <a:pt x="1436" y="691"/>
                  </a:lnTo>
                  <a:lnTo>
                    <a:pt x="1429" y="674"/>
                  </a:lnTo>
                  <a:lnTo>
                    <a:pt x="1429" y="674"/>
                  </a:lnTo>
                  <a:lnTo>
                    <a:pt x="1412" y="626"/>
                  </a:lnTo>
                  <a:lnTo>
                    <a:pt x="1393" y="577"/>
                  </a:lnTo>
                  <a:lnTo>
                    <a:pt x="1383" y="552"/>
                  </a:lnTo>
                  <a:lnTo>
                    <a:pt x="1372" y="529"/>
                  </a:lnTo>
                  <a:lnTo>
                    <a:pt x="1360" y="506"/>
                  </a:lnTo>
                  <a:lnTo>
                    <a:pt x="1348" y="486"/>
                  </a:lnTo>
                  <a:lnTo>
                    <a:pt x="1348" y="486"/>
                  </a:lnTo>
                  <a:lnTo>
                    <a:pt x="1317" y="441"/>
                  </a:lnTo>
                  <a:lnTo>
                    <a:pt x="1286" y="397"/>
                  </a:lnTo>
                  <a:lnTo>
                    <a:pt x="1286" y="397"/>
                  </a:lnTo>
                  <a:lnTo>
                    <a:pt x="1268" y="373"/>
                  </a:lnTo>
                  <a:lnTo>
                    <a:pt x="1247" y="347"/>
                  </a:lnTo>
                  <a:lnTo>
                    <a:pt x="1228" y="323"/>
                  </a:lnTo>
                  <a:lnTo>
                    <a:pt x="1208" y="301"/>
                  </a:lnTo>
                  <a:lnTo>
                    <a:pt x="1208" y="301"/>
                  </a:lnTo>
                  <a:lnTo>
                    <a:pt x="1186" y="278"/>
                  </a:lnTo>
                  <a:lnTo>
                    <a:pt x="1165" y="256"/>
                  </a:lnTo>
                  <a:lnTo>
                    <a:pt x="1143" y="235"/>
                  </a:lnTo>
                  <a:lnTo>
                    <a:pt x="1131" y="225"/>
                  </a:lnTo>
                  <a:lnTo>
                    <a:pt x="1119" y="216"/>
                  </a:lnTo>
                  <a:lnTo>
                    <a:pt x="1119" y="216"/>
                  </a:lnTo>
                  <a:lnTo>
                    <a:pt x="1080" y="188"/>
                  </a:lnTo>
                  <a:lnTo>
                    <a:pt x="1042" y="163"/>
                  </a:lnTo>
                  <a:lnTo>
                    <a:pt x="1042" y="163"/>
                  </a:lnTo>
                  <a:lnTo>
                    <a:pt x="1035" y="157"/>
                  </a:lnTo>
                  <a:lnTo>
                    <a:pt x="1030" y="153"/>
                  </a:lnTo>
                  <a:lnTo>
                    <a:pt x="1017" y="142"/>
                  </a:lnTo>
                  <a:lnTo>
                    <a:pt x="1017" y="142"/>
                  </a:lnTo>
                  <a:lnTo>
                    <a:pt x="1004" y="135"/>
                  </a:lnTo>
                  <a:lnTo>
                    <a:pt x="990" y="126"/>
                  </a:lnTo>
                  <a:lnTo>
                    <a:pt x="961" y="111"/>
                  </a:lnTo>
                  <a:lnTo>
                    <a:pt x="929" y="96"/>
                  </a:lnTo>
                  <a:lnTo>
                    <a:pt x="901" y="85"/>
                  </a:lnTo>
                  <a:lnTo>
                    <a:pt x="901" y="85"/>
                  </a:lnTo>
                  <a:lnTo>
                    <a:pt x="879" y="76"/>
                  </a:lnTo>
                  <a:lnTo>
                    <a:pt x="867" y="73"/>
                  </a:lnTo>
                  <a:lnTo>
                    <a:pt x="858" y="68"/>
                  </a:lnTo>
                  <a:lnTo>
                    <a:pt x="858" y="68"/>
                  </a:lnTo>
                  <a:lnTo>
                    <a:pt x="852" y="65"/>
                  </a:lnTo>
                  <a:lnTo>
                    <a:pt x="847" y="61"/>
                  </a:lnTo>
                  <a:lnTo>
                    <a:pt x="842" y="57"/>
                  </a:lnTo>
                  <a:lnTo>
                    <a:pt x="836" y="53"/>
                  </a:lnTo>
                  <a:lnTo>
                    <a:pt x="836" y="53"/>
                  </a:lnTo>
                  <a:lnTo>
                    <a:pt x="823" y="49"/>
                  </a:lnTo>
                  <a:lnTo>
                    <a:pt x="810" y="45"/>
                  </a:lnTo>
                  <a:lnTo>
                    <a:pt x="783" y="38"/>
                  </a:lnTo>
                  <a:lnTo>
                    <a:pt x="756" y="33"/>
                  </a:lnTo>
                  <a:lnTo>
                    <a:pt x="731" y="28"/>
                  </a:lnTo>
                  <a:lnTo>
                    <a:pt x="731" y="28"/>
                  </a:lnTo>
                  <a:lnTo>
                    <a:pt x="727" y="26"/>
                  </a:lnTo>
                  <a:lnTo>
                    <a:pt x="722" y="23"/>
                  </a:lnTo>
                  <a:lnTo>
                    <a:pt x="717" y="21"/>
                  </a:lnTo>
                  <a:lnTo>
                    <a:pt x="713" y="20"/>
                  </a:lnTo>
                  <a:lnTo>
                    <a:pt x="713" y="20"/>
                  </a:lnTo>
                  <a:lnTo>
                    <a:pt x="698" y="18"/>
                  </a:lnTo>
                  <a:lnTo>
                    <a:pt x="681" y="17"/>
                  </a:lnTo>
                  <a:lnTo>
                    <a:pt x="664" y="17"/>
                  </a:lnTo>
                  <a:lnTo>
                    <a:pt x="648" y="18"/>
                  </a:lnTo>
                  <a:lnTo>
                    <a:pt x="648" y="18"/>
                  </a:lnTo>
                  <a:lnTo>
                    <a:pt x="632" y="20"/>
                  </a:lnTo>
                  <a:lnTo>
                    <a:pt x="618" y="22"/>
                  </a:lnTo>
                  <a:lnTo>
                    <a:pt x="603" y="26"/>
                  </a:lnTo>
                  <a:lnTo>
                    <a:pt x="590" y="30"/>
                  </a:lnTo>
                  <a:lnTo>
                    <a:pt x="576" y="35"/>
                  </a:lnTo>
                  <a:lnTo>
                    <a:pt x="564" y="41"/>
                  </a:lnTo>
                  <a:lnTo>
                    <a:pt x="553" y="47"/>
                  </a:lnTo>
                  <a:lnTo>
                    <a:pt x="541" y="53"/>
                  </a:lnTo>
                  <a:lnTo>
                    <a:pt x="541" y="53"/>
                  </a:lnTo>
                  <a:lnTo>
                    <a:pt x="528" y="63"/>
                  </a:lnTo>
                  <a:lnTo>
                    <a:pt x="515" y="73"/>
                  </a:lnTo>
                  <a:lnTo>
                    <a:pt x="502" y="82"/>
                  </a:lnTo>
                  <a:lnTo>
                    <a:pt x="490" y="92"/>
                  </a:lnTo>
                  <a:lnTo>
                    <a:pt x="480" y="104"/>
                  </a:lnTo>
                  <a:lnTo>
                    <a:pt x="469" y="114"/>
                  </a:lnTo>
                  <a:lnTo>
                    <a:pt x="458" y="126"/>
                  </a:lnTo>
                  <a:lnTo>
                    <a:pt x="449" y="139"/>
                  </a:lnTo>
                  <a:lnTo>
                    <a:pt x="439" y="151"/>
                  </a:lnTo>
                  <a:lnTo>
                    <a:pt x="431" y="165"/>
                  </a:lnTo>
                  <a:lnTo>
                    <a:pt x="422" y="178"/>
                  </a:lnTo>
                  <a:lnTo>
                    <a:pt x="414" y="193"/>
                  </a:lnTo>
                  <a:lnTo>
                    <a:pt x="407" y="207"/>
                  </a:lnTo>
                  <a:lnTo>
                    <a:pt x="401" y="222"/>
                  </a:lnTo>
                  <a:lnTo>
                    <a:pt x="394" y="238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6" y="262"/>
                  </a:lnTo>
                  <a:lnTo>
                    <a:pt x="383" y="273"/>
                  </a:lnTo>
                  <a:lnTo>
                    <a:pt x="380" y="294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5" y="371"/>
                  </a:lnTo>
                  <a:lnTo>
                    <a:pt x="375" y="401"/>
                  </a:lnTo>
                  <a:lnTo>
                    <a:pt x="375" y="430"/>
                  </a:lnTo>
                  <a:lnTo>
                    <a:pt x="377" y="459"/>
                  </a:lnTo>
                  <a:lnTo>
                    <a:pt x="380" y="489"/>
                  </a:lnTo>
                  <a:lnTo>
                    <a:pt x="384" y="518"/>
                  </a:lnTo>
                  <a:lnTo>
                    <a:pt x="390" y="549"/>
                  </a:lnTo>
                  <a:lnTo>
                    <a:pt x="397" y="580"/>
                  </a:lnTo>
                  <a:lnTo>
                    <a:pt x="397" y="580"/>
                  </a:lnTo>
                  <a:lnTo>
                    <a:pt x="406" y="616"/>
                  </a:lnTo>
                  <a:lnTo>
                    <a:pt x="417" y="650"/>
                  </a:lnTo>
                  <a:lnTo>
                    <a:pt x="428" y="683"/>
                  </a:lnTo>
                  <a:lnTo>
                    <a:pt x="442" y="716"/>
                  </a:lnTo>
                  <a:lnTo>
                    <a:pt x="456" y="747"/>
                  </a:lnTo>
                  <a:lnTo>
                    <a:pt x="471" y="777"/>
                  </a:lnTo>
                  <a:lnTo>
                    <a:pt x="487" y="806"/>
                  </a:lnTo>
                  <a:lnTo>
                    <a:pt x="503" y="833"/>
                  </a:lnTo>
                  <a:lnTo>
                    <a:pt x="503" y="833"/>
                  </a:lnTo>
                  <a:lnTo>
                    <a:pt x="522" y="862"/>
                  </a:lnTo>
                  <a:lnTo>
                    <a:pt x="539" y="890"/>
                  </a:lnTo>
                  <a:lnTo>
                    <a:pt x="556" y="918"/>
                  </a:lnTo>
                  <a:lnTo>
                    <a:pt x="565" y="930"/>
                  </a:lnTo>
                  <a:lnTo>
                    <a:pt x="575" y="943"/>
                  </a:lnTo>
                  <a:lnTo>
                    <a:pt x="575" y="943"/>
                  </a:lnTo>
                  <a:lnTo>
                    <a:pt x="580" y="950"/>
                  </a:lnTo>
                  <a:lnTo>
                    <a:pt x="587" y="956"/>
                  </a:lnTo>
                  <a:lnTo>
                    <a:pt x="593" y="963"/>
                  </a:lnTo>
                  <a:lnTo>
                    <a:pt x="600" y="970"/>
                  </a:lnTo>
                  <a:lnTo>
                    <a:pt x="600" y="970"/>
                  </a:lnTo>
                  <a:lnTo>
                    <a:pt x="613" y="985"/>
                  </a:lnTo>
                  <a:lnTo>
                    <a:pt x="624" y="997"/>
                  </a:lnTo>
                  <a:lnTo>
                    <a:pt x="648" y="1019"/>
                  </a:lnTo>
                  <a:lnTo>
                    <a:pt x="648" y="1019"/>
                  </a:lnTo>
                  <a:lnTo>
                    <a:pt x="670" y="1045"/>
                  </a:lnTo>
                  <a:lnTo>
                    <a:pt x="682" y="1057"/>
                  </a:lnTo>
                  <a:lnTo>
                    <a:pt x="696" y="1067"/>
                  </a:lnTo>
                  <a:lnTo>
                    <a:pt x="696" y="1067"/>
                  </a:lnTo>
                  <a:lnTo>
                    <a:pt x="710" y="1078"/>
                  </a:lnTo>
                  <a:lnTo>
                    <a:pt x="723" y="1089"/>
                  </a:lnTo>
                  <a:lnTo>
                    <a:pt x="736" y="1101"/>
                  </a:lnTo>
                  <a:lnTo>
                    <a:pt x="747" y="1113"/>
                  </a:lnTo>
                  <a:lnTo>
                    <a:pt x="747" y="1113"/>
                  </a:lnTo>
                  <a:lnTo>
                    <a:pt x="772" y="1132"/>
                  </a:lnTo>
                  <a:lnTo>
                    <a:pt x="801" y="1149"/>
                  </a:lnTo>
                  <a:lnTo>
                    <a:pt x="831" y="1167"/>
                  </a:lnTo>
                  <a:lnTo>
                    <a:pt x="863" y="1184"/>
                  </a:lnTo>
                  <a:lnTo>
                    <a:pt x="897" y="1200"/>
                  </a:lnTo>
                  <a:lnTo>
                    <a:pt x="934" y="1215"/>
                  </a:lnTo>
                  <a:lnTo>
                    <a:pt x="971" y="1228"/>
                  </a:lnTo>
                  <a:lnTo>
                    <a:pt x="1009" y="1240"/>
                  </a:lnTo>
                  <a:lnTo>
                    <a:pt x="1048" y="1249"/>
                  </a:lnTo>
                  <a:lnTo>
                    <a:pt x="1068" y="1253"/>
                  </a:lnTo>
                  <a:lnTo>
                    <a:pt x="1087" y="1256"/>
                  </a:lnTo>
                  <a:lnTo>
                    <a:pt x="1107" y="1258"/>
                  </a:lnTo>
                  <a:lnTo>
                    <a:pt x="1126" y="1259"/>
                  </a:lnTo>
                  <a:lnTo>
                    <a:pt x="1147" y="1260"/>
                  </a:lnTo>
                  <a:lnTo>
                    <a:pt x="1166" y="1260"/>
                  </a:lnTo>
                  <a:lnTo>
                    <a:pt x="1185" y="1258"/>
                  </a:lnTo>
                  <a:lnTo>
                    <a:pt x="1205" y="1257"/>
                  </a:lnTo>
                  <a:lnTo>
                    <a:pt x="1224" y="1254"/>
                  </a:lnTo>
                  <a:lnTo>
                    <a:pt x="1243" y="1249"/>
                  </a:lnTo>
                  <a:lnTo>
                    <a:pt x="1261" y="1244"/>
                  </a:lnTo>
                  <a:lnTo>
                    <a:pt x="1281" y="1238"/>
                  </a:lnTo>
                  <a:lnTo>
                    <a:pt x="1299" y="1230"/>
                  </a:lnTo>
                  <a:lnTo>
                    <a:pt x="1316" y="1222"/>
                  </a:lnTo>
                  <a:lnTo>
                    <a:pt x="1316" y="1222"/>
                  </a:lnTo>
                  <a:close/>
                  <a:moveTo>
                    <a:pt x="352" y="356"/>
                  </a:moveTo>
                  <a:lnTo>
                    <a:pt x="352" y="356"/>
                  </a:lnTo>
                  <a:lnTo>
                    <a:pt x="351" y="371"/>
                  </a:lnTo>
                  <a:lnTo>
                    <a:pt x="350" y="388"/>
                  </a:lnTo>
                  <a:lnTo>
                    <a:pt x="350" y="404"/>
                  </a:lnTo>
                  <a:lnTo>
                    <a:pt x="350" y="420"/>
                  </a:lnTo>
                  <a:lnTo>
                    <a:pt x="351" y="436"/>
                  </a:lnTo>
                  <a:lnTo>
                    <a:pt x="352" y="452"/>
                  </a:lnTo>
                  <a:lnTo>
                    <a:pt x="356" y="467"/>
                  </a:lnTo>
                  <a:lnTo>
                    <a:pt x="358" y="481"/>
                  </a:lnTo>
                  <a:lnTo>
                    <a:pt x="358" y="481"/>
                  </a:lnTo>
                  <a:lnTo>
                    <a:pt x="356" y="446"/>
                  </a:lnTo>
                  <a:lnTo>
                    <a:pt x="356" y="409"/>
                  </a:lnTo>
                  <a:lnTo>
                    <a:pt x="358" y="371"/>
                  </a:lnTo>
                  <a:lnTo>
                    <a:pt x="362" y="335"/>
                  </a:lnTo>
                  <a:lnTo>
                    <a:pt x="362" y="335"/>
                  </a:lnTo>
                  <a:lnTo>
                    <a:pt x="359" y="336"/>
                  </a:lnTo>
                  <a:lnTo>
                    <a:pt x="357" y="338"/>
                  </a:lnTo>
                  <a:lnTo>
                    <a:pt x="354" y="345"/>
                  </a:lnTo>
                  <a:lnTo>
                    <a:pt x="353" y="350"/>
                  </a:lnTo>
                  <a:lnTo>
                    <a:pt x="352" y="356"/>
                  </a:lnTo>
                  <a:lnTo>
                    <a:pt x="352" y="356"/>
                  </a:lnTo>
                  <a:close/>
                  <a:moveTo>
                    <a:pt x="1135" y="1297"/>
                  </a:moveTo>
                  <a:lnTo>
                    <a:pt x="1135" y="1297"/>
                  </a:lnTo>
                  <a:lnTo>
                    <a:pt x="1116" y="1299"/>
                  </a:lnTo>
                  <a:lnTo>
                    <a:pt x="1098" y="1300"/>
                  </a:lnTo>
                  <a:lnTo>
                    <a:pt x="1079" y="1301"/>
                  </a:lnTo>
                  <a:lnTo>
                    <a:pt x="1061" y="1300"/>
                  </a:lnTo>
                  <a:lnTo>
                    <a:pt x="1044" y="1299"/>
                  </a:lnTo>
                  <a:lnTo>
                    <a:pt x="1027" y="1297"/>
                  </a:lnTo>
                  <a:lnTo>
                    <a:pt x="1010" y="1293"/>
                  </a:lnTo>
                  <a:lnTo>
                    <a:pt x="994" y="1290"/>
                  </a:lnTo>
                  <a:lnTo>
                    <a:pt x="962" y="1282"/>
                  </a:lnTo>
                  <a:lnTo>
                    <a:pt x="929" y="1272"/>
                  </a:lnTo>
                  <a:lnTo>
                    <a:pt x="898" y="1260"/>
                  </a:lnTo>
                  <a:lnTo>
                    <a:pt x="868" y="1248"/>
                  </a:lnTo>
                  <a:lnTo>
                    <a:pt x="868" y="1248"/>
                  </a:lnTo>
                  <a:lnTo>
                    <a:pt x="853" y="1242"/>
                  </a:lnTo>
                  <a:lnTo>
                    <a:pt x="840" y="1234"/>
                  </a:lnTo>
                  <a:lnTo>
                    <a:pt x="812" y="1218"/>
                  </a:lnTo>
                  <a:lnTo>
                    <a:pt x="812" y="1218"/>
                  </a:lnTo>
                  <a:lnTo>
                    <a:pt x="795" y="1210"/>
                  </a:lnTo>
                  <a:lnTo>
                    <a:pt x="777" y="1202"/>
                  </a:lnTo>
                  <a:lnTo>
                    <a:pt x="760" y="1194"/>
                  </a:lnTo>
                  <a:lnTo>
                    <a:pt x="745" y="1184"/>
                  </a:lnTo>
                  <a:lnTo>
                    <a:pt x="745" y="1184"/>
                  </a:lnTo>
                  <a:lnTo>
                    <a:pt x="725" y="1169"/>
                  </a:lnTo>
                  <a:lnTo>
                    <a:pt x="704" y="1152"/>
                  </a:lnTo>
                  <a:lnTo>
                    <a:pt x="664" y="1116"/>
                  </a:lnTo>
                  <a:lnTo>
                    <a:pt x="664" y="1116"/>
                  </a:lnTo>
                  <a:lnTo>
                    <a:pt x="644" y="1096"/>
                  </a:lnTo>
                  <a:lnTo>
                    <a:pt x="624" y="1078"/>
                  </a:lnTo>
                  <a:lnTo>
                    <a:pt x="605" y="1059"/>
                  </a:lnTo>
                  <a:lnTo>
                    <a:pt x="587" y="1039"/>
                  </a:lnTo>
                  <a:lnTo>
                    <a:pt x="587" y="1039"/>
                  </a:lnTo>
                  <a:lnTo>
                    <a:pt x="570" y="1018"/>
                  </a:lnTo>
                  <a:lnTo>
                    <a:pt x="553" y="997"/>
                  </a:lnTo>
                  <a:lnTo>
                    <a:pt x="535" y="974"/>
                  </a:lnTo>
                  <a:lnTo>
                    <a:pt x="519" y="952"/>
                  </a:lnTo>
                  <a:lnTo>
                    <a:pt x="489" y="907"/>
                  </a:lnTo>
                  <a:lnTo>
                    <a:pt x="459" y="861"/>
                  </a:lnTo>
                  <a:lnTo>
                    <a:pt x="459" y="861"/>
                  </a:lnTo>
                  <a:lnTo>
                    <a:pt x="454" y="854"/>
                  </a:lnTo>
                  <a:lnTo>
                    <a:pt x="448" y="849"/>
                  </a:lnTo>
                  <a:lnTo>
                    <a:pt x="442" y="843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37" y="832"/>
                  </a:lnTo>
                  <a:lnTo>
                    <a:pt x="437" y="828"/>
                  </a:lnTo>
                  <a:lnTo>
                    <a:pt x="437" y="824"/>
                  </a:lnTo>
                  <a:lnTo>
                    <a:pt x="436" y="820"/>
                  </a:lnTo>
                  <a:lnTo>
                    <a:pt x="436" y="820"/>
                  </a:lnTo>
                  <a:lnTo>
                    <a:pt x="434" y="816"/>
                  </a:lnTo>
                  <a:lnTo>
                    <a:pt x="431" y="812"/>
                  </a:lnTo>
                  <a:lnTo>
                    <a:pt x="428" y="808"/>
                  </a:lnTo>
                  <a:lnTo>
                    <a:pt x="425" y="804"/>
                  </a:lnTo>
                  <a:lnTo>
                    <a:pt x="425" y="804"/>
                  </a:lnTo>
                  <a:lnTo>
                    <a:pt x="416" y="779"/>
                  </a:lnTo>
                  <a:lnTo>
                    <a:pt x="406" y="753"/>
                  </a:lnTo>
                  <a:lnTo>
                    <a:pt x="397" y="727"/>
                  </a:lnTo>
                  <a:lnTo>
                    <a:pt x="390" y="701"/>
                  </a:lnTo>
                  <a:lnTo>
                    <a:pt x="390" y="701"/>
                  </a:lnTo>
                  <a:lnTo>
                    <a:pt x="387" y="692"/>
                  </a:lnTo>
                  <a:lnTo>
                    <a:pt x="382" y="683"/>
                  </a:lnTo>
                  <a:lnTo>
                    <a:pt x="378" y="674"/>
                  </a:lnTo>
                  <a:lnTo>
                    <a:pt x="376" y="666"/>
                  </a:lnTo>
                  <a:lnTo>
                    <a:pt x="376" y="666"/>
                  </a:lnTo>
                  <a:lnTo>
                    <a:pt x="375" y="661"/>
                  </a:lnTo>
                  <a:lnTo>
                    <a:pt x="376" y="655"/>
                  </a:lnTo>
                  <a:lnTo>
                    <a:pt x="376" y="650"/>
                  </a:lnTo>
                  <a:lnTo>
                    <a:pt x="376" y="644"/>
                  </a:lnTo>
                  <a:lnTo>
                    <a:pt x="376" y="644"/>
                  </a:lnTo>
                  <a:lnTo>
                    <a:pt x="374" y="639"/>
                  </a:lnTo>
                  <a:lnTo>
                    <a:pt x="371" y="634"/>
                  </a:lnTo>
                  <a:lnTo>
                    <a:pt x="367" y="628"/>
                  </a:lnTo>
                  <a:lnTo>
                    <a:pt x="365" y="623"/>
                  </a:lnTo>
                  <a:lnTo>
                    <a:pt x="365" y="623"/>
                  </a:lnTo>
                  <a:lnTo>
                    <a:pt x="365" y="620"/>
                  </a:lnTo>
                  <a:lnTo>
                    <a:pt x="365" y="616"/>
                  </a:lnTo>
                  <a:lnTo>
                    <a:pt x="365" y="612"/>
                  </a:lnTo>
                  <a:lnTo>
                    <a:pt x="365" y="608"/>
                  </a:lnTo>
                  <a:lnTo>
                    <a:pt x="365" y="608"/>
                  </a:lnTo>
                  <a:lnTo>
                    <a:pt x="358" y="578"/>
                  </a:lnTo>
                  <a:lnTo>
                    <a:pt x="350" y="547"/>
                  </a:lnTo>
                  <a:lnTo>
                    <a:pt x="345" y="515"/>
                  </a:lnTo>
                  <a:lnTo>
                    <a:pt x="339" y="483"/>
                  </a:lnTo>
                  <a:lnTo>
                    <a:pt x="336" y="450"/>
                  </a:lnTo>
                  <a:lnTo>
                    <a:pt x="335" y="416"/>
                  </a:lnTo>
                  <a:lnTo>
                    <a:pt x="335" y="384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15" y="354"/>
                  </a:lnTo>
                  <a:lnTo>
                    <a:pt x="293" y="358"/>
                  </a:lnTo>
                  <a:lnTo>
                    <a:pt x="272" y="362"/>
                  </a:lnTo>
                  <a:lnTo>
                    <a:pt x="252" y="368"/>
                  </a:lnTo>
                  <a:lnTo>
                    <a:pt x="232" y="376"/>
                  </a:lnTo>
                  <a:lnTo>
                    <a:pt x="213" y="383"/>
                  </a:lnTo>
                  <a:lnTo>
                    <a:pt x="195" y="393"/>
                  </a:lnTo>
                  <a:lnTo>
                    <a:pt x="177" y="404"/>
                  </a:lnTo>
                  <a:lnTo>
                    <a:pt x="160" y="415"/>
                  </a:lnTo>
                  <a:lnTo>
                    <a:pt x="144" y="427"/>
                  </a:lnTo>
                  <a:lnTo>
                    <a:pt x="129" y="441"/>
                  </a:lnTo>
                  <a:lnTo>
                    <a:pt x="114" y="455"/>
                  </a:lnTo>
                  <a:lnTo>
                    <a:pt x="101" y="470"/>
                  </a:lnTo>
                  <a:lnTo>
                    <a:pt x="88" y="485"/>
                  </a:lnTo>
                  <a:lnTo>
                    <a:pt x="75" y="501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2" y="536"/>
                  </a:lnTo>
                  <a:lnTo>
                    <a:pt x="59" y="556"/>
                  </a:lnTo>
                  <a:lnTo>
                    <a:pt x="50" y="594"/>
                  </a:lnTo>
                  <a:lnTo>
                    <a:pt x="46" y="613"/>
                  </a:lnTo>
                  <a:lnTo>
                    <a:pt x="43" y="633"/>
                  </a:lnTo>
                  <a:lnTo>
                    <a:pt x="41" y="651"/>
                  </a:lnTo>
                  <a:lnTo>
                    <a:pt x="40" y="669"/>
                  </a:lnTo>
                  <a:lnTo>
                    <a:pt x="40" y="669"/>
                  </a:lnTo>
                  <a:lnTo>
                    <a:pt x="41" y="697"/>
                  </a:lnTo>
                  <a:lnTo>
                    <a:pt x="43" y="724"/>
                  </a:lnTo>
                  <a:lnTo>
                    <a:pt x="48" y="769"/>
                  </a:lnTo>
                  <a:lnTo>
                    <a:pt x="48" y="769"/>
                  </a:lnTo>
                  <a:lnTo>
                    <a:pt x="53" y="792"/>
                  </a:lnTo>
                  <a:lnTo>
                    <a:pt x="58" y="815"/>
                  </a:lnTo>
                  <a:lnTo>
                    <a:pt x="64" y="837"/>
                  </a:lnTo>
                  <a:lnTo>
                    <a:pt x="73" y="859"/>
                  </a:lnTo>
                  <a:lnTo>
                    <a:pt x="81" y="880"/>
                  </a:lnTo>
                  <a:lnTo>
                    <a:pt x="91" y="900"/>
                  </a:lnTo>
                  <a:lnTo>
                    <a:pt x="109" y="941"/>
                  </a:lnTo>
                  <a:lnTo>
                    <a:pt x="109" y="941"/>
                  </a:lnTo>
                  <a:lnTo>
                    <a:pt x="122" y="960"/>
                  </a:lnTo>
                  <a:lnTo>
                    <a:pt x="136" y="979"/>
                  </a:lnTo>
                  <a:lnTo>
                    <a:pt x="151" y="996"/>
                  </a:lnTo>
                  <a:lnTo>
                    <a:pt x="167" y="1013"/>
                  </a:lnTo>
                  <a:lnTo>
                    <a:pt x="199" y="1044"/>
                  </a:lnTo>
                  <a:lnTo>
                    <a:pt x="231" y="1074"/>
                  </a:lnTo>
                  <a:lnTo>
                    <a:pt x="231" y="1074"/>
                  </a:lnTo>
                  <a:lnTo>
                    <a:pt x="237" y="1080"/>
                  </a:lnTo>
                  <a:lnTo>
                    <a:pt x="241" y="1086"/>
                  </a:lnTo>
                  <a:lnTo>
                    <a:pt x="245" y="1092"/>
                  </a:lnTo>
                  <a:lnTo>
                    <a:pt x="250" y="1097"/>
                  </a:lnTo>
                  <a:lnTo>
                    <a:pt x="250" y="1097"/>
                  </a:lnTo>
                  <a:lnTo>
                    <a:pt x="255" y="1103"/>
                  </a:lnTo>
                  <a:lnTo>
                    <a:pt x="261" y="1107"/>
                  </a:lnTo>
                  <a:lnTo>
                    <a:pt x="267" y="1111"/>
                  </a:lnTo>
                  <a:lnTo>
                    <a:pt x="273" y="1117"/>
                  </a:lnTo>
                  <a:lnTo>
                    <a:pt x="273" y="1117"/>
                  </a:lnTo>
                  <a:lnTo>
                    <a:pt x="283" y="1128"/>
                  </a:lnTo>
                  <a:lnTo>
                    <a:pt x="288" y="1134"/>
                  </a:lnTo>
                  <a:lnTo>
                    <a:pt x="292" y="1136"/>
                  </a:lnTo>
                  <a:lnTo>
                    <a:pt x="296" y="1137"/>
                  </a:lnTo>
                  <a:lnTo>
                    <a:pt x="296" y="1137"/>
                  </a:lnTo>
                  <a:lnTo>
                    <a:pt x="297" y="1139"/>
                  </a:lnTo>
                  <a:lnTo>
                    <a:pt x="298" y="1141"/>
                  </a:lnTo>
                  <a:lnTo>
                    <a:pt x="301" y="1145"/>
                  </a:lnTo>
                  <a:lnTo>
                    <a:pt x="304" y="1148"/>
                  </a:lnTo>
                  <a:lnTo>
                    <a:pt x="305" y="1150"/>
                  </a:lnTo>
                  <a:lnTo>
                    <a:pt x="306" y="1153"/>
                  </a:lnTo>
                  <a:lnTo>
                    <a:pt x="306" y="1153"/>
                  </a:lnTo>
                  <a:lnTo>
                    <a:pt x="321" y="1163"/>
                  </a:lnTo>
                  <a:lnTo>
                    <a:pt x="336" y="1172"/>
                  </a:lnTo>
                  <a:lnTo>
                    <a:pt x="367" y="1192"/>
                  </a:lnTo>
                  <a:lnTo>
                    <a:pt x="367" y="1192"/>
                  </a:lnTo>
                  <a:lnTo>
                    <a:pt x="383" y="1203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10" y="1219"/>
                  </a:lnTo>
                  <a:lnTo>
                    <a:pt x="420" y="1224"/>
                  </a:lnTo>
                  <a:lnTo>
                    <a:pt x="431" y="1228"/>
                  </a:lnTo>
                  <a:lnTo>
                    <a:pt x="440" y="1232"/>
                  </a:lnTo>
                  <a:lnTo>
                    <a:pt x="440" y="1232"/>
                  </a:lnTo>
                  <a:lnTo>
                    <a:pt x="457" y="1243"/>
                  </a:lnTo>
                  <a:lnTo>
                    <a:pt x="474" y="1254"/>
                  </a:lnTo>
                  <a:lnTo>
                    <a:pt x="509" y="1275"/>
                  </a:lnTo>
                  <a:lnTo>
                    <a:pt x="509" y="1275"/>
                  </a:lnTo>
                  <a:lnTo>
                    <a:pt x="518" y="1281"/>
                  </a:lnTo>
                  <a:lnTo>
                    <a:pt x="528" y="1285"/>
                  </a:lnTo>
                  <a:lnTo>
                    <a:pt x="547" y="1292"/>
                  </a:lnTo>
                  <a:lnTo>
                    <a:pt x="565" y="1299"/>
                  </a:lnTo>
                  <a:lnTo>
                    <a:pt x="586" y="1305"/>
                  </a:lnTo>
                  <a:lnTo>
                    <a:pt x="586" y="1305"/>
                  </a:lnTo>
                  <a:lnTo>
                    <a:pt x="599" y="1312"/>
                  </a:lnTo>
                  <a:lnTo>
                    <a:pt x="610" y="1318"/>
                  </a:lnTo>
                  <a:lnTo>
                    <a:pt x="623" y="1324"/>
                  </a:lnTo>
                  <a:lnTo>
                    <a:pt x="635" y="1329"/>
                  </a:lnTo>
                  <a:lnTo>
                    <a:pt x="635" y="1329"/>
                  </a:lnTo>
                  <a:lnTo>
                    <a:pt x="640" y="1330"/>
                  </a:lnTo>
                  <a:lnTo>
                    <a:pt x="646" y="1330"/>
                  </a:lnTo>
                  <a:lnTo>
                    <a:pt x="651" y="1330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69" y="1335"/>
                  </a:lnTo>
                  <a:lnTo>
                    <a:pt x="682" y="1340"/>
                  </a:lnTo>
                  <a:lnTo>
                    <a:pt x="694" y="1346"/>
                  </a:lnTo>
                  <a:lnTo>
                    <a:pt x="707" y="1350"/>
                  </a:lnTo>
                  <a:lnTo>
                    <a:pt x="707" y="1350"/>
                  </a:lnTo>
                  <a:lnTo>
                    <a:pt x="722" y="1353"/>
                  </a:lnTo>
                  <a:lnTo>
                    <a:pt x="738" y="1355"/>
                  </a:lnTo>
                  <a:lnTo>
                    <a:pt x="756" y="1358"/>
                  </a:lnTo>
                  <a:lnTo>
                    <a:pt x="772" y="1359"/>
                  </a:lnTo>
                  <a:lnTo>
                    <a:pt x="772" y="1359"/>
                  </a:lnTo>
                  <a:lnTo>
                    <a:pt x="776" y="1359"/>
                  </a:lnTo>
                  <a:lnTo>
                    <a:pt x="782" y="1358"/>
                  </a:lnTo>
                  <a:lnTo>
                    <a:pt x="786" y="1355"/>
                  </a:lnTo>
                  <a:lnTo>
                    <a:pt x="790" y="1355"/>
                  </a:lnTo>
                  <a:lnTo>
                    <a:pt x="790" y="1355"/>
                  </a:lnTo>
                  <a:lnTo>
                    <a:pt x="800" y="1357"/>
                  </a:lnTo>
                  <a:lnTo>
                    <a:pt x="810" y="1358"/>
                  </a:lnTo>
                  <a:lnTo>
                    <a:pt x="829" y="1362"/>
                  </a:lnTo>
                  <a:lnTo>
                    <a:pt x="849" y="1366"/>
                  </a:lnTo>
                  <a:lnTo>
                    <a:pt x="859" y="1367"/>
                  </a:lnTo>
                  <a:lnTo>
                    <a:pt x="868" y="1367"/>
                  </a:lnTo>
                  <a:lnTo>
                    <a:pt x="868" y="1367"/>
                  </a:lnTo>
                  <a:lnTo>
                    <a:pt x="921" y="1367"/>
                  </a:lnTo>
                  <a:lnTo>
                    <a:pt x="948" y="1366"/>
                  </a:lnTo>
                  <a:lnTo>
                    <a:pt x="973" y="1364"/>
                  </a:lnTo>
                  <a:lnTo>
                    <a:pt x="973" y="1364"/>
                  </a:lnTo>
                  <a:lnTo>
                    <a:pt x="988" y="1362"/>
                  </a:lnTo>
                  <a:lnTo>
                    <a:pt x="1004" y="1359"/>
                  </a:lnTo>
                  <a:lnTo>
                    <a:pt x="1018" y="1355"/>
                  </a:lnTo>
                  <a:lnTo>
                    <a:pt x="1030" y="1353"/>
                  </a:lnTo>
                  <a:lnTo>
                    <a:pt x="1030" y="1353"/>
                  </a:lnTo>
                  <a:lnTo>
                    <a:pt x="1042" y="1352"/>
                  </a:lnTo>
                  <a:lnTo>
                    <a:pt x="1054" y="1349"/>
                  </a:lnTo>
                  <a:lnTo>
                    <a:pt x="1075" y="1344"/>
                  </a:lnTo>
                  <a:lnTo>
                    <a:pt x="1095" y="1336"/>
                  </a:lnTo>
                  <a:lnTo>
                    <a:pt x="1116" y="1331"/>
                  </a:lnTo>
                  <a:lnTo>
                    <a:pt x="1116" y="1331"/>
                  </a:lnTo>
                  <a:lnTo>
                    <a:pt x="1147" y="1321"/>
                  </a:lnTo>
                  <a:lnTo>
                    <a:pt x="1161" y="1316"/>
                  </a:lnTo>
                  <a:lnTo>
                    <a:pt x="1175" y="1309"/>
                  </a:lnTo>
                  <a:lnTo>
                    <a:pt x="1187" y="1304"/>
                  </a:lnTo>
                  <a:lnTo>
                    <a:pt x="1200" y="1297"/>
                  </a:lnTo>
                  <a:lnTo>
                    <a:pt x="1211" y="1289"/>
                  </a:lnTo>
                  <a:lnTo>
                    <a:pt x="1222" y="1281"/>
                  </a:lnTo>
                  <a:lnTo>
                    <a:pt x="1222" y="1281"/>
                  </a:lnTo>
                  <a:lnTo>
                    <a:pt x="1213" y="1285"/>
                  </a:lnTo>
                  <a:lnTo>
                    <a:pt x="1202" y="1287"/>
                  </a:lnTo>
                  <a:lnTo>
                    <a:pt x="1193" y="1289"/>
                  </a:lnTo>
                  <a:lnTo>
                    <a:pt x="1182" y="1291"/>
                  </a:lnTo>
                  <a:lnTo>
                    <a:pt x="1159" y="1293"/>
                  </a:lnTo>
                  <a:lnTo>
                    <a:pt x="1135" y="1297"/>
                  </a:lnTo>
                  <a:lnTo>
                    <a:pt x="1135" y="1297"/>
                  </a:lnTo>
                  <a:close/>
                  <a:moveTo>
                    <a:pt x="358" y="499"/>
                  </a:moveTo>
                  <a:lnTo>
                    <a:pt x="358" y="499"/>
                  </a:lnTo>
                  <a:lnTo>
                    <a:pt x="360" y="498"/>
                  </a:lnTo>
                  <a:lnTo>
                    <a:pt x="361" y="497"/>
                  </a:lnTo>
                  <a:lnTo>
                    <a:pt x="362" y="495"/>
                  </a:lnTo>
                  <a:lnTo>
                    <a:pt x="362" y="491"/>
                  </a:lnTo>
                  <a:lnTo>
                    <a:pt x="360" y="487"/>
                  </a:lnTo>
                  <a:lnTo>
                    <a:pt x="359" y="485"/>
                  </a:lnTo>
                  <a:lnTo>
                    <a:pt x="358" y="484"/>
                  </a:lnTo>
                  <a:lnTo>
                    <a:pt x="358" y="484"/>
                  </a:lnTo>
                  <a:lnTo>
                    <a:pt x="359" y="491"/>
                  </a:lnTo>
                  <a:lnTo>
                    <a:pt x="358" y="499"/>
                  </a:lnTo>
                  <a:lnTo>
                    <a:pt x="358" y="499"/>
                  </a:lnTo>
                  <a:close/>
                  <a:moveTo>
                    <a:pt x="363" y="535"/>
                  </a:moveTo>
                  <a:lnTo>
                    <a:pt x="363" y="535"/>
                  </a:lnTo>
                  <a:lnTo>
                    <a:pt x="368" y="562"/>
                  </a:lnTo>
                  <a:lnTo>
                    <a:pt x="375" y="589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94" y="661"/>
                  </a:lnTo>
                  <a:lnTo>
                    <a:pt x="401" y="680"/>
                  </a:lnTo>
                  <a:lnTo>
                    <a:pt x="407" y="698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26" y="759"/>
                  </a:lnTo>
                  <a:lnTo>
                    <a:pt x="433" y="778"/>
                  </a:lnTo>
                  <a:lnTo>
                    <a:pt x="440" y="797"/>
                  </a:lnTo>
                  <a:lnTo>
                    <a:pt x="440" y="797"/>
                  </a:lnTo>
                  <a:lnTo>
                    <a:pt x="451" y="821"/>
                  </a:lnTo>
                  <a:lnTo>
                    <a:pt x="463" y="845"/>
                  </a:lnTo>
                  <a:lnTo>
                    <a:pt x="475" y="867"/>
                  </a:lnTo>
                  <a:lnTo>
                    <a:pt x="489" y="888"/>
                  </a:lnTo>
                  <a:lnTo>
                    <a:pt x="489" y="888"/>
                  </a:lnTo>
                  <a:lnTo>
                    <a:pt x="529" y="943"/>
                  </a:lnTo>
                  <a:lnTo>
                    <a:pt x="549" y="970"/>
                  </a:lnTo>
                  <a:lnTo>
                    <a:pt x="570" y="997"/>
                  </a:lnTo>
                  <a:lnTo>
                    <a:pt x="591" y="1022"/>
                  </a:lnTo>
                  <a:lnTo>
                    <a:pt x="613" y="1047"/>
                  </a:lnTo>
                  <a:lnTo>
                    <a:pt x="636" y="1071"/>
                  </a:lnTo>
                  <a:lnTo>
                    <a:pt x="660" y="1094"/>
                  </a:lnTo>
                  <a:lnTo>
                    <a:pt x="660" y="1094"/>
                  </a:lnTo>
                  <a:lnTo>
                    <a:pt x="680" y="1112"/>
                  </a:lnTo>
                  <a:lnTo>
                    <a:pt x="700" y="1130"/>
                  </a:lnTo>
                  <a:lnTo>
                    <a:pt x="721" y="1146"/>
                  </a:lnTo>
                  <a:lnTo>
                    <a:pt x="742" y="1162"/>
                  </a:lnTo>
                  <a:lnTo>
                    <a:pt x="763" y="1177"/>
                  </a:lnTo>
                  <a:lnTo>
                    <a:pt x="786" y="1191"/>
                  </a:lnTo>
                  <a:lnTo>
                    <a:pt x="810" y="1203"/>
                  </a:lnTo>
                  <a:lnTo>
                    <a:pt x="834" y="1216"/>
                  </a:lnTo>
                  <a:lnTo>
                    <a:pt x="834" y="1216"/>
                  </a:lnTo>
                  <a:lnTo>
                    <a:pt x="862" y="1230"/>
                  </a:lnTo>
                  <a:lnTo>
                    <a:pt x="891" y="1243"/>
                  </a:lnTo>
                  <a:lnTo>
                    <a:pt x="920" y="1254"/>
                  </a:lnTo>
                  <a:lnTo>
                    <a:pt x="935" y="1259"/>
                  </a:lnTo>
                  <a:lnTo>
                    <a:pt x="950" y="1262"/>
                  </a:lnTo>
                  <a:lnTo>
                    <a:pt x="950" y="1262"/>
                  </a:lnTo>
                  <a:lnTo>
                    <a:pt x="977" y="1270"/>
                  </a:lnTo>
                  <a:lnTo>
                    <a:pt x="1002" y="1275"/>
                  </a:lnTo>
                  <a:lnTo>
                    <a:pt x="1028" y="1279"/>
                  </a:lnTo>
                  <a:lnTo>
                    <a:pt x="1054" y="1283"/>
                  </a:lnTo>
                  <a:lnTo>
                    <a:pt x="1079" y="1285"/>
                  </a:lnTo>
                  <a:lnTo>
                    <a:pt x="1106" y="1285"/>
                  </a:lnTo>
                  <a:lnTo>
                    <a:pt x="1132" y="1282"/>
                  </a:lnTo>
                  <a:lnTo>
                    <a:pt x="1158" y="1277"/>
                  </a:lnTo>
                  <a:lnTo>
                    <a:pt x="1158" y="1277"/>
                  </a:lnTo>
                  <a:lnTo>
                    <a:pt x="1138" y="1275"/>
                  </a:lnTo>
                  <a:lnTo>
                    <a:pt x="1120" y="1273"/>
                  </a:lnTo>
                  <a:lnTo>
                    <a:pt x="1084" y="1268"/>
                  </a:lnTo>
                  <a:lnTo>
                    <a:pt x="1084" y="1268"/>
                  </a:lnTo>
                  <a:lnTo>
                    <a:pt x="1048" y="1263"/>
                  </a:lnTo>
                  <a:lnTo>
                    <a:pt x="1012" y="1258"/>
                  </a:lnTo>
                  <a:lnTo>
                    <a:pt x="994" y="1255"/>
                  </a:lnTo>
                  <a:lnTo>
                    <a:pt x="975" y="1249"/>
                  </a:lnTo>
                  <a:lnTo>
                    <a:pt x="956" y="1244"/>
                  </a:lnTo>
                  <a:lnTo>
                    <a:pt x="937" y="1238"/>
                  </a:lnTo>
                  <a:lnTo>
                    <a:pt x="937" y="1238"/>
                  </a:lnTo>
                  <a:lnTo>
                    <a:pt x="913" y="1228"/>
                  </a:lnTo>
                  <a:lnTo>
                    <a:pt x="891" y="1216"/>
                  </a:lnTo>
                  <a:lnTo>
                    <a:pt x="845" y="1192"/>
                  </a:lnTo>
                  <a:lnTo>
                    <a:pt x="845" y="1192"/>
                  </a:lnTo>
                  <a:lnTo>
                    <a:pt x="813" y="1172"/>
                  </a:lnTo>
                  <a:lnTo>
                    <a:pt x="781" y="1152"/>
                  </a:lnTo>
                  <a:lnTo>
                    <a:pt x="750" y="1131"/>
                  </a:lnTo>
                  <a:lnTo>
                    <a:pt x="721" y="1107"/>
                  </a:lnTo>
                  <a:lnTo>
                    <a:pt x="692" y="1083"/>
                  </a:lnTo>
                  <a:lnTo>
                    <a:pt x="665" y="1059"/>
                  </a:lnTo>
                  <a:lnTo>
                    <a:pt x="638" y="1033"/>
                  </a:lnTo>
                  <a:lnTo>
                    <a:pt x="614" y="1006"/>
                  </a:lnTo>
                  <a:lnTo>
                    <a:pt x="614" y="1006"/>
                  </a:lnTo>
                  <a:lnTo>
                    <a:pt x="581" y="971"/>
                  </a:lnTo>
                  <a:lnTo>
                    <a:pt x="566" y="953"/>
                  </a:lnTo>
                  <a:lnTo>
                    <a:pt x="551" y="934"/>
                  </a:lnTo>
                  <a:lnTo>
                    <a:pt x="551" y="934"/>
                  </a:lnTo>
                  <a:lnTo>
                    <a:pt x="530" y="903"/>
                  </a:lnTo>
                  <a:lnTo>
                    <a:pt x="510" y="870"/>
                  </a:lnTo>
                  <a:lnTo>
                    <a:pt x="490" y="837"/>
                  </a:lnTo>
                  <a:lnTo>
                    <a:pt x="471" y="804"/>
                  </a:lnTo>
                  <a:lnTo>
                    <a:pt x="454" y="770"/>
                  </a:lnTo>
                  <a:lnTo>
                    <a:pt x="437" y="734"/>
                  </a:lnTo>
                  <a:lnTo>
                    <a:pt x="420" y="699"/>
                  </a:lnTo>
                  <a:lnTo>
                    <a:pt x="404" y="664"/>
                  </a:lnTo>
                  <a:lnTo>
                    <a:pt x="404" y="664"/>
                  </a:lnTo>
                  <a:lnTo>
                    <a:pt x="397" y="643"/>
                  </a:lnTo>
                  <a:lnTo>
                    <a:pt x="391" y="623"/>
                  </a:lnTo>
                  <a:lnTo>
                    <a:pt x="381" y="583"/>
                  </a:lnTo>
                  <a:lnTo>
                    <a:pt x="372" y="546"/>
                  </a:lnTo>
                  <a:lnTo>
                    <a:pt x="367" y="528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24"/>
                  </a:lnTo>
                  <a:lnTo>
                    <a:pt x="363" y="535"/>
                  </a:lnTo>
                  <a:lnTo>
                    <a:pt x="363" y="535"/>
                  </a:lnTo>
                  <a:close/>
                  <a:moveTo>
                    <a:pt x="34" y="589"/>
                  </a:moveTo>
                  <a:lnTo>
                    <a:pt x="34" y="589"/>
                  </a:lnTo>
                  <a:lnTo>
                    <a:pt x="36" y="589"/>
                  </a:lnTo>
                  <a:lnTo>
                    <a:pt x="38" y="588"/>
                  </a:lnTo>
                  <a:lnTo>
                    <a:pt x="39" y="583"/>
                  </a:lnTo>
                  <a:lnTo>
                    <a:pt x="39" y="579"/>
                  </a:lnTo>
                  <a:lnTo>
                    <a:pt x="38" y="577"/>
                  </a:lnTo>
                  <a:lnTo>
                    <a:pt x="38" y="577"/>
                  </a:lnTo>
                  <a:lnTo>
                    <a:pt x="35" y="582"/>
                  </a:lnTo>
                  <a:lnTo>
                    <a:pt x="34" y="589"/>
                  </a:lnTo>
                  <a:lnTo>
                    <a:pt x="34" y="589"/>
                  </a:lnTo>
                  <a:close/>
                  <a:moveTo>
                    <a:pt x="20" y="713"/>
                  </a:moveTo>
                  <a:lnTo>
                    <a:pt x="20" y="713"/>
                  </a:lnTo>
                  <a:lnTo>
                    <a:pt x="19" y="717"/>
                  </a:lnTo>
                  <a:lnTo>
                    <a:pt x="17" y="719"/>
                  </a:lnTo>
                  <a:lnTo>
                    <a:pt x="16" y="723"/>
                  </a:lnTo>
                  <a:lnTo>
                    <a:pt x="15" y="726"/>
                  </a:lnTo>
                  <a:lnTo>
                    <a:pt x="15" y="726"/>
                  </a:lnTo>
                  <a:lnTo>
                    <a:pt x="14" y="734"/>
                  </a:lnTo>
                  <a:lnTo>
                    <a:pt x="15" y="742"/>
                  </a:lnTo>
                  <a:lnTo>
                    <a:pt x="17" y="758"/>
                  </a:lnTo>
                  <a:lnTo>
                    <a:pt x="21" y="773"/>
                  </a:lnTo>
                  <a:lnTo>
                    <a:pt x="26" y="788"/>
                  </a:lnTo>
                  <a:lnTo>
                    <a:pt x="26" y="788"/>
                  </a:lnTo>
                  <a:lnTo>
                    <a:pt x="26" y="789"/>
                  </a:lnTo>
                  <a:lnTo>
                    <a:pt x="25" y="790"/>
                  </a:lnTo>
                  <a:lnTo>
                    <a:pt x="24" y="789"/>
                  </a:lnTo>
                  <a:lnTo>
                    <a:pt x="21" y="789"/>
                  </a:lnTo>
                  <a:lnTo>
                    <a:pt x="21" y="791"/>
                  </a:lnTo>
                  <a:lnTo>
                    <a:pt x="21" y="791"/>
                  </a:lnTo>
                  <a:lnTo>
                    <a:pt x="30" y="820"/>
                  </a:lnTo>
                  <a:lnTo>
                    <a:pt x="38" y="847"/>
                  </a:lnTo>
                  <a:lnTo>
                    <a:pt x="46" y="871"/>
                  </a:lnTo>
                  <a:lnTo>
                    <a:pt x="56" y="895"/>
                  </a:lnTo>
                  <a:lnTo>
                    <a:pt x="65" y="918"/>
                  </a:lnTo>
                  <a:lnTo>
                    <a:pt x="77" y="940"/>
                  </a:lnTo>
                  <a:lnTo>
                    <a:pt x="90" y="961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6" y="985"/>
                  </a:lnTo>
                  <a:lnTo>
                    <a:pt x="109" y="986"/>
                  </a:lnTo>
                  <a:lnTo>
                    <a:pt x="113" y="987"/>
                  </a:lnTo>
                  <a:lnTo>
                    <a:pt x="115" y="989"/>
                  </a:lnTo>
                  <a:lnTo>
                    <a:pt x="115" y="989"/>
                  </a:lnTo>
                  <a:lnTo>
                    <a:pt x="118" y="998"/>
                  </a:lnTo>
                  <a:lnTo>
                    <a:pt x="123" y="1006"/>
                  </a:lnTo>
                  <a:lnTo>
                    <a:pt x="129" y="1013"/>
                  </a:lnTo>
                  <a:lnTo>
                    <a:pt x="136" y="1019"/>
                  </a:lnTo>
                  <a:lnTo>
                    <a:pt x="136" y="1019"/>
                  </a:lnTo>
                  <a:lnTo>
                    <a:pt x="136" y="1024"/>
                  </a:lnTo>
                  <a:lnTo>
                    <a:pt x="135" y="1026"/>
                  </a:lnTo>
                  <a:lnTo>
                    <a:pt x="135" y="1028"/>
                  </a:lnTo>
                  <a:lnTo>
                    <a:pt x="136" y="1030"/>
                  </a:lnTo>
                  <a:lnTo>
                    <a:pt x="136" y="1030"/>
                  </a:lnTo>
                  <a:lnTo>
                    <a:pt x="153" y="1050"/>
                  </a:lnTo>
                  <a:lnTo>
                    <a:pt x="171" y="1070"/>
                  </a:lnTo>
                  <a:lnTo>
                    <a:pt x="191" y="1089"/>
                  </a:lnTo>
                  <a:lnTo>
                    <a:pt x="210" y="1106"/>
                  </a:lnTo>
                  <a:lnTo>
                    <a:pt x="210" y="1106"/>
                  </a:lnTo>
                  <a:lnTo>
                    <a:pt x="220" y="1118"/>
                  </a:lnTo>
                  <a:lnTo>
                    <a:pt x="229" y="1128"/>
                  </a:lnTo>
                  <a:lnTo>
                    <a:pt x="239" y="1138"/>
                  </a:lnTo>
                  <a:lnTo>
                    <a:pt x="250" y="1148"/>
                  </a:lnTo>
                  <a:lnTo>
                    <a:pt x="260" y="1157"/>
                  </a:lnTo>
                  <a:lnTo>
                    <a:pt x="272" y="1166"/>
                  </a:lnTo>
                  <a:lnTo>
                    <a:pt x="285" y="1173"/>
                  </a:lnTo>
                  <a:lnTo>
                    <a:pt x="298" y="1181"/>
                  </a:lnTo>
                  <a:lnTo>
                    <a:pt x="298" y="1181"/>
                  </a:lnTo>
                  <a:lnTo>
                    <a:pt x="300" y="1185"/>
                  </a:lnTo>
                  <a:lnTo>
                    <a:pt x="302" y="1189"/>
                  </a:lnTo>
                  <a:lnTo>
                    <a:pt x="310" y="1195"/>
                  </a:lnTo>
                  <a:lnTo>
                    <a:pt x="317" y="1200"/>
                  </a:lnTo>
                  <a:lnTo>
                    <a:pt x="326" y="1204"/>
                  </a:lnTo>
                  <a:lnTo>
                    <a:pt x="334" y="1209"/>
                  </a:lnTo>
                  <a:lnTo>
                    <a:pt x="342" y="1214"/>
                  </a:lnTo>
                  <a:lnTo>
                    <a:pt x="349" y="1219"/>
                  </a:lnTo>
                  <a:lnTo>
                    <a:pt x="352" y="1224"/>
                  </a:lnTo>
                  <a:lnTo>
                    <a:pt x="354" y="1227"/>
                  </a:lnTo>
                  <a:lnTo>
                    <a:pt x="354" y="1227"/>
                  </a:lnTo>
                  <a:lnTo>
                    <a:pt x="378" y="1240"/>
                  </a:lnTo>
                  <a:lnTo>
                    <a:pt x="401" y="1253"/>
                  </a:lnTo>
                  <a:lnTo>
                    <a:pt x="422" y="1267"/>
                  </a:lnTo>
                  <a:lnTo>
                    <a:pt x="445" y="1278"/>
                  </a:lnTo>
                  <a:lnTo>
                    <a:pt x="445" y="1278"/>
                  </a:lnTo>
                  <a:lnTo>
                    <a:pt x="497" y="1304"/>
                  </a:lnTo>
                  <a:lnTo>
                    <a:pt x="550" y="1329"/>
                  </a:lnTo>
                  <a:lnTo>
                    <a:pt x="550" y="1329"/>
                  </a:lnTo>
                  <a:lnTo>
                    <a:pt x="588" y="1345"/>
                  </a:lnTo>
                  <a:lnTo>
                    <a:pt x="607" y="1352"/>
                  </a:lnTo>
                  <a:lnTo>
                    <a:pt x="626" y="1359"/>
                  </a:lnTo>
                  <a:lnTo>
                    <a:pt x="626" y="1359"/>
                  </a:lnTo>
                  <a:lnTo>
                    <a:pt x="649" y="1365"/>
                  </a:lnTo>
                  <a:lnTo>
                    <a:pt x="671" y="1372"/>
                  </a:lnTo>
                  <a:lnTo>
                    <a:pt x="695" y="1376"/>
                  </a:lnTo>
                  <a:lnTo>
                    <a:pt x="717" y="1381"/>
                  </a:lnTo>
                  <a:lnTo>
                    <a:pt x="741" y="1384"/>
                  </a:lnTo>
                  <a:lnTo>
                    <a:pt x="765" y="1388"/>
                  </a:lnTo>
                  <a:lnTo>
                    <a:pt x="813" y="1393"/>
                  </a:lnTo>
                  <a:lnTo>
                    <a:pt x="860" y="1395"/>
                  </a:lnTo>
                  <a:lnTo>
                    <a:pt x="908" y="1395"/>
                  </a:lnTo>
                  <a:lnTo>
                    <a:pt x="955" y="1392"/>
                  </a:lnTo>
                  <a:lnTo>
                    <a:pt x="1001" y="1388"/>
                  </a:lnTo>
                  <a:lnTo>
                    <a:pt x="1001" y="1388"/>
                  </a:lnTo>
                  <a:lnTo>
                    <a:pt x="1029" y="1383"/>
                  </a:lnTo>
                  <a:lnTo>
                    <a:pt x="1056" y="1378"/>
                  </a:lnTo>
                  <a:lnTo>
                    <a:pt x="1083" y="1372"/>
                  </a:lnTo>
                  <a:lnTo>
                    <a:pt x="1108" y="1364"/>
                  </a:lnTo>
                  <a:lnTo>
                    <a:pt x="1134" y="1355"/>
                  </a:lnTo>
                  <a:lnTo>
                    <a:pt x="1159" y="1346"/>
                  </a:lnTo>
                  <a:lnTo>
                    <a:pt x="1183" y="1335"/>
                  </a:lnTo>
                  <a:lnTo>
                    <a:pt x="1206" y="1323"/>
                  </a:lnTo>
                  <a:lnTo>
                    <a:pt x="1206" y="1323"/>
                  </a:lnTo>
                  <a:lnTo>
                    <a:pt x="1209" y="1318"/>
                  </a:lnTo>
                  <a:lnTo>
                    <a:pt x="1211" y="1316"/>
                  </a:lnTo>
                  <a:lnTo>
                    <a:pt x="1213" y="1315"/>
                  </a:lnTo>
                  <a:lnTo>
                    <a:pt x="1213" y="1315"/>
                  </a:lnTo>
                  <a:lnTo>
                    <a:pt x="1216" y="1313"/>
                  </a:lnTo>
                  <a:lnTo>
                    <a:pt x="1222" y="1310"/>
                  </a:lnTo>
                  <a:lnTo>
                    <a:pt x="1226" y="1309"/>
                  </a:lnTo>
                  <a:lnTo>
                    <a:pt x="1230" y="1307"/>
                  </a:lnTo>
                  <a:lnTo>
                    <a:pt x="1230" y="1307"/>
                  </a:lnTo>
                  <a:lnTo>
                    <a:pt x="1236" y="1304"/>
                  </a:lnTo>
                  <a:lnTo>
                    <a:pt x="1240" y="1299"/>
                  </a:lnTo>
                  <a:lnTo>
                    <a:pt x="1251" y="1288"/>
                  </a:lnTo>
                  <a:lnTo>
                    <a:pt x="1254" y="1282"/>
                  </a:lnTo>
                  <a:lnTo>
                    <a:pt x="1257" y="1276"/>
                  </a:lnTo>
                  <a:lnTo>
                    <a:pt x="1259" y="1272"/>
                  </a:lnTo>
                  <a:lnTo>
                    <a:pt x="1259" y="1268"/>
                  </a:lnTo>
                  <a:lnTo>
                    <a:pt x="1259" y="1268"/>
                  </a:lnTo>
                  <a:lnTo>
                    <a:pt x="1254" y="1276"/>
                  </a:lnTo>
                  <a:lnTo>
                    <a:pt x="1247" y="1283"/>
                  </a:lnTo>
                  <a:lnTo>
                    <a:pt x="1241" y="1289"/>
                  </a:lnTo>
                  <a:lnTo>
                    <a:pt x="1232" y="1294"/>
                  </a:lnTo>
                  <a:lnTo>
                    <a:pt x="1217" y="1304"/>
                  </a:lnTo>
                  <a:lnTo>
                    <a:pt x="1209" y="1310"/>
                  </a:lnTo>
                  <a:lnTo>
                    <a:pt x="1202" y="1316"/>
                  </a:lnTo>
                  <a:lnTo>
                    <a:pt x="1202" y="1316"/>
                  </a:lnTo>
                  <a:lnTo>
                    <a:pt x="1196" y="1318"/>
                  </a:lnTo>
                  <a:lnTo>
                    <a:pt x="1190" y="1319"/>
                  </a:lnTo>
                  <a:lnTo>
                    <a:pt x="1180" y="1324"/>
                  </a:lnTo>
                  <a:lnTo>
                    <a:pt x="1170" y="1330"/>
                  </a:lnTo>
                  <a:lnTo>
                    <a:pt x="1162" y="1334"/>
                  </a:lnTo>
                  <a:lnTo>
                    <a:pt x="1162" y="1334"/>
                  </a:lnTo>
                  <a:lnTo>
                    <a:pt x="1136" y="1343"/>
                  </a:lnTo>
                  <a:lnTo>
                    <a:pt x="1116" y="1350"/>
                  </a:lnTo>
                  <a:lnTo>
                    <a:pt x="1116" y="1350"/>
                  </a:lnTo>
                  <a:lnTo>
                    <a:pt x="1096" y="1357"/>
                  </a:lnTo>
                  <a:lnTo>
                    <a:pt x="1077" y="1361"/>
                  </a:lnTo>
                  <a:lnTo>
                    <a:pt x="1058" y="1365"/>
                  </a:lnTo>
                  <a:lnTo>
                    <a:pt x="1039" y="1368"/>
                  </a:lnTo>
                  <a:lnTo>
                    <a:pt x="999" y="1375"/>
                  </a:lnTo>
                  <a:lnTo>
                    <a:pt x="958" y="1382"/>
                  </a:lnTo>
                  <a:lnTo>
                    <a:pt x="958" y="1382"/>
                  </a:lnTo>
                  <a:lnTo>
                    <a:pt x="948" y="1380"/>
                  </a:lnTo>
                  <a:lnTo>
                    <a:pt x="936" y="1380"/>
                  </a:lnTo>
                  <a:lnTo>
                    <a:pt x="923" y="1381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855" y="1381"/>
                  </a:lnTo>
                  <a:lnTo>
                    <a:pt x="798" y="1377"/>
                  </a:lnTo>
                  <a:lnTo>
                    <a:pt x="770" y="1374"/>
                  </a:lnTo>
                  <a:lnTo>
                    <a:pt x="742" y="1369"/>
                  </a:lnTo>
                  <a:lnTo>
                    <a:pt x="714" y="1364"/>
                  </a:lnTo>
                  <a:lnTo>
                    <a:pt x="686" y="1357"/>
                  </a:lnTo>
                  <a:lnTo>
                    <a:pt x="686" y="1357"/>
                  </a:lnTo>
                  <a:lnTo>
                    <a:pt x="660" y="1350"/>
                  </a:lnTo>
                  <a:lnTo>
                    <a:pt x="631" y="1342"/>
                  </a:lnTo>
                  <a:lnTo>
                    <a:pt x="600" y="1331"/>
                  </a:lnTo>
                  <a:lnTo>
                    <a:pt x="584" y="1323"/>
                  </a:lnTo>
                  <a:lnTo>
                    <a:pt x="568" y="1316"/>
                  </a:lnTo>
                  <a:lnTo>
                    <a:pt x="568" y="1316"/>
                  </a:lnTo>
                  <a:lnTo>
                    <a:pt x="564" y="1315"/>
                  </a:lnTo>
                  <a:lnTo>
                    <a:pt x="562" y="1316"/>
                  </a:lnTo>
                  <a:lnTo>
                    <a:pt x="559" y="1316"/>
                  </a:lnTo>
                  <a:lnTo>
                    <a:pt x="556" y="1316"/>
                  </a:lnTo>
                  <a:lnTo>
                    <a:pt x="556" y="1316"/>
                  </a:lnTo>
                  <a:lnTo>
                    <a:pt x="524" y="1299"/>
                  </a:lnTo>
                  <a:lnTo>
                    <a:pt x="494" y="1282"/>
                  </a:lnTo>
                  <a:lnTo>
                    <a:pt x="463" y="1263"/>
                  </a:lnTo>
                  <a:lnTo>
                    <a:pt x="431" y="1247"/>
                  </a:lnTo>
                  <a:lnTo>
                    <a:pt x="431" y="1247"/>
                  </a:lnTo>
                  <a:lnTo>
                    <a:pt x="408" y="1236"/>
                  </a:lnTo>
                  <a:lnTo>
                    <a:pt x="387" y="1223"/>
                  </a:lnTo>
                  <a:lnTo>
                    <a:pt x="365" y="1210"/>
                  </a:lnTo>
                  <a:lnTo>
                    <a:pt x="345" y="1197"/>
                  </a:lnTo>
                  <a:lnTo>
                    <a:pt x="326" y="1182"/>
                  </a:lnTo>
                  <a:lnTo>
                    <a:pt x="306" y="1168"/>
                  </a:lnTo>
                  <a:lnTo>
                    <a:pt x="288" y="1152"/>
                  </a:lnTo>
                  <a:lnTo>
                    <a:pt x="270" y="1137"/>
                  </a:lnTo>
                  <a:lnTo>
                    <a:pt x="236" y="1105"/>
                  </a:lnTo>
                  <a:lnTo>
                    <a:pt x="201" y="1071"/>
                  </a:lnTo>
                  <a:lnTo>
                    <a:pt x="136" y="1003"/>
                  </a:lnTo>
                  <a:lnTo>
                    <a:pt x="136" y="1003"/>
                  </a:lnTo>
                  <a:lnTo>
                    <a:pt x="103" y="954"/>
                  </a:lnTo>
                  <a:lnTo>
                    <a:pt x="72" y="904"/>
                  </a:lnTo>
                  <a:lnTo>
                    <a:pt x="72" y="904"/>
                  </a:lnTo>
                  <a:lnTo>
                    <a:pt x="70" y="895"/>
                  </a:lnTo>
                  <a:lnTo>
                    <a:pt x="66" y="886"/>
                  </a:lnTo>
                  <a:lnTo>
                    <a:pt x="62" y="879"/>
                  </a:lnTo>
                  <a:lnTo>
                    <a:pt x="58" y="871"/>
                  </a:lnTo>
                  <a:lnTo>
                    <a:pt x="58" y="871"/>
                  </a:lnTo>
                  <a:lnTo>
                    <a:pt x="57" y="868"/>
                  </a:lnTo>
                  <a:lnTo>
                    <a:pt x="57" y="866"/>
                  </a:lnTo>
                  <a:lnTo>
                    <a:pt x="57" y="864"/>
                  </a:lnTo>
                  <a:lnTo>
                    <a:pt x="58" y="860"/>
                  </a:lnTo>
                  <a:lnTo>
                    <a:pt x="58" y="860"/>
                  </a:lnTo>
                  <a:lnTo>
                    <a:pt x="51" y="846"/>
                  </a:lnTo>
                  <a:lnTo>
                    <a:pt x="46" y="832"/>
                  </a:lnTo>
                  <a:lnTo>
                    <a:pt x="42" y="819"/>
                  </a:lnTo>
                  <a:lnTo>
                    <a:pt x="38" y="805"/>
                  </a:lnTo>
                  <a:lnTo>
                    <a:pt x="34" y="791"/>
                  </a:lnTo>
                  <a:lnTo>
                    <a:pt x="32" y="777"/>
                  </a:lnTo>
                  <a:lnTo>
                    <a:pt x="28" y="749"/>
                  </a:lnTo>
                  <a:lnTo>
                    <a:pt x="27" y="719"/>
                  </a:lnTo>
                  <a:lnTo>
                    <a:pt x="27" y="689"/>
                  </a:lnTo>
                  <a:lnTo>
                    <a:pt x="28" y="658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5" y="637"/>
                  </a:lnTo>
                  <a:lnTo>
                    <a:pt x="23" y="648"/>
                  </a:lnTo>
                  <a:lnTo>
                    <a:pt x="21" y="658"/>
                  </a:lnTo>
                  <a:lnTo>
                    <a:pt x="21" y="670"/>
                  </a:lnTo>
                  <a:lnTo>
                    <a:pt x="21" y="693"/>
                  </a:lnTo>
                  <a:lnTo>
                    <a:pt x="21" y="703"/>
                  </a:lnTo>
                  <a:lnTo>
                    <a:pt x="20" y="713"/>
                  </a:lnTo>
                  <a:lnTo>
                    <a:pt x="20" y="7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" name="Freeform 110"/>
            <p:cNvSpPr>
              <a:spLocks noEditPoints="1"/>
            </p:cNvSpPr>
            <p:nvPr/>
          </p:nvSpPr>
          <p:spPr bwMode="auto">
            <a:xfrm>
              <a:off x="4678363" y="1257300"/>
              <a:ext cx="179388" cy="215900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98" y="37"/>
                </a:cxn>
                <a:cxn ang="0">
                  <a:pos x="247" y="79"/>
                </a:cxn>
                <a:cxn ang="0">
                  <a:pos x="286" y="132"/>
                </a:cxn>
                <a:cxn ang="0">
                  <a:pos x="315" y="191"/>
                </a:cxn>
                <a:cxn ang="0">
                  <a:pos x="337" y="256"/>
                </a:cxn>
                <a:cxn ang="0">
                  <a:pos x="339" y="299"/>
                </a:cxn>
                <a:cxn ang="0">
                  <a:pos x="335" y="337"/>
                </a:cxn>
                <a:cxn ang="0">
                  <a:pos x="324" y="363"/>
                </a:cxn>
                <a:cxn ang="0">
                  <a:pos x="308" y="383"/>
                </a:cxn>
                <a:cxn ang="0">
                  <a:pos x="292" y="394"/>
                </a:cxn>
                <a:cxn ang="0">
                  <a:pos x="264" y="407"/>
                </a:cxn>
                <a:cxn ang="0">
                  <a:pos x="242" y="408"/>
                </a:cxn>
                <a:cxn ang="0">
                  <a:pos x="209" y="403"/>
                </a:cxn>
                <a:cxn ang="0">
                  <a:pos x="176" y="391"/>
                </a:cxn>
                <a:cxn ang="0">
                  <a:pos x="135" y="364"/>
                </a:cxn>
                <a:cxn ang="0">
                  <a:pos x="79" y="307"/>
                </a:cxn>
                <a:cxn ang="0">
                  <a:pos x="36" y="238"/>
                </a:cxn>
                <a:cxn ang="0">
                  <a:pos x="9" y="163"/>
                </a:cxn>
                <a:cxn ang="0">
                  <a:pos x="2" y="118"/>
                </a:cxn>
                <a:cxn ang="0">
                  <a:pos x="2" y="82"/>
                </a:cxn>
                <a:cxn ang="0">
                  <a:pos x="6" y="64"/>
                </a:cxn>
                <a:cxn ang="0">
                  <a:pos x="28" y="26"/>
                </a:cxn>
                <a:cxn ang="0">
                  <a:pos x="36" y="17"/>
                </a:cxn>
                <a:cxn ang="0">
                  <a:pos x="63" y="7"/>
                </a:cxn>
                <a:cxn ang="0">
                  <a:pos x="116" y="0"/>
                </a:cxn>
                <a:cxn ang="0">
                  <a:pos x="120" y="21"/>
                </a:cxn>
                <a:cxn ang="0">
                  <a:pos x="82" y="22"/>
                </a:cxn>
                <a:cxn ang="0">
                  <a:pos x="57" y="31"/>
                </a:cxn>
                <a:cxn ang="0">
                  <a:pos x="43" y="48"/>
                </a:cxn>
                <a:cxn ang="0">
                  <a:pos x="32" y="87"/>
                </a:cxn>
                <a:cxn ang="0">
                  <a:pos x="29" y="128"/>
                </a:cxn>
                <a:cxn ang="0">
                  <a:pos x="34" y="171"/>
                </a:cxn>
                <a:cxn ang="0">
                  <a:pos x="46" y="210"/>
                </a:cxn>
                <a:cxn ang="0">
                  <a:pos x="63" y="240"/>
                </a:cxn>
                <a:cxn ang="0">
                  <a:pos x="70" y="260"/>
                </a:cxn>
                <a:cxn ang="0">
                  <a:pos x="92" y="294"/>
                </a:cxn>
                <a:cxn ang="0">
                  <a:pos x="118" y="325"/>
                </a:cxn>
                <a:cxn ang="0">
                  <a:pos x="146" y="356"/>
                </a:cxn>
                <a:cxn ang="0">
                  <a:pos x="163" y="367"/>
                </a:cxn>
                <a:cxn ang="0">
                  <a:pos x="207" y="388"/>
                </a:cxn>
                <a:cxn ang="0">
                  <a:pos x="234" y="393"/>
                </a:cxn>
                <a:cxn ang="0">
                  <a:pos x="271" y="386"/>
                </a:cxn>
                <a:cxn ang="0">
                  <a:pos x="300" y="369"/>
                </a:cxn>
                <a:cxn ang="0">
                  <a:pos x="311" y="354"/>
                </a:cxn>
                <a:cxn ang="0">
                  <a:pos x="320" y="326"/>
                </a:cxn>
                <a:cxn ang="0">
                  <a:pos x="321" y="293"/>
                </a:cxn>
                <a:cxn ang="0">
                  <a:pos x="307" y="208"/>
                </a:cxn>
                <a:cxn ang="0">
                  <a:pos x="286" y="161"/>
                </a:cxn>
                <a:cxn ang="0">
                  <a:pos x="265" y="128"/>
                </a:cxn>
                <a:cxn ang="0">
                  <a:pos x="255" y="112"/>
                </a:cxn>
                <a:cxn ang="0">
                  <a:pos x="226" y="79"/>
                </a:cxn>
                <a:cxn ang="0">
                  <a:pos x="179" y="40"/>
                </a:cxn>
                <a:cxn ang="0">
                  <a:pos x="151" y="26"/>
                </a:cxn>
                <a:cxn ang="0">
                  <a:pos x="120" y="21"/>
                </a:cxn>
              </a:cxnLst>
              <a:rect l="0" t="0" r="r" b="b"/>
              <a:pathLst>
                <a:path w="339" h="408">
                  <a:moveTo>
                    <a:pt x="116" y="0"/>
                  </a:moveTo>
                  <a:lnTo>
                    <a:pt x="116" y="0"/>
                  </a:lnTo>
                  <a:lnTo>
                    <a:pt x="139" y="6"/>
                  </a:lnTo>
                  <a:lnTo>
                    <a:pt x="160" y="15"/>
                  </a:lnTo>
                  <a:lnTo>
                    <a:pt x="180" y="26"/>
                  </a:lnTo>
                  <a:lnTo>
                    <a:pt x="198" y="37"/>
                  </a:lnTo>
                  <a:lnTo>
                    <a:pt x="216" y="50"/>
                  </a:lnTo>
                  <a:lnTo>
                    <a:pt x="232" y="64"/>
                  </a:lnTo>
                  <a:lnTo>
                    <a:pt x="247" y="79"/>
                  </a:lnTo>
                  <a:lnTo>
                    <a:pt x="261" y="95"/>
                  </a:lnTo>
                  <a:lnTo>
                    <a:pt x="274" y="113"/>
                  </a:lnTo>
                  <a:lnTo>
                    <a:pt x="286" y="132"/>
                  </a:lnTo>
                  <a:lnTo>
                    <a:pt x="296" y="151"/>
                  </a:lnTo>
                  <a:lnTo>
                    <a:pt x="306" y="170"/>
                  </a:lnTo>
                  <a:lnTo>
                    <a:pt x="315" y="191"/>
                  </a:lnTo>
                  <a:lnTo>
                    <a:pt x="323" y="212"/>
                  </a:lnTo>
                  <a:lnTo>
                    <a:pt x="331" y="233"/>
                  </a:lnTo>
                  <a:lnTo>
                    <a:pt x="337" y="256"/>
                  </a:lnTo>
                  <a:lnTo>
                    <a:pt x="337" y="256"/>
                  </a:lnTo>
                  <a:lnTo>
                    <a:pt x="339" y="277"/>
                  </a:lnTo>
                  <a:lnTo>
                    <a:pt x="339" y="299"/>
                  </a:lnTo>
                  <a:lnTo>
                    <a:pt x="338" y="319"/>
                  </a:lnTo>
                  <a:lnTo>
                    <a:pt x="337" y="329"/>
                  </a:lnTo>
                  <a:lnTo>
                    <a:pt x="335" y="337"/>
                  </a:lnTo>
                  <a:lnTo>
                    <a:pt x="332" y="347"/>
                  </a:lnTo>
                  <a:lnTo>
                    <a:pt x="328" y="354"/>
                  </a:lnTo>
                  <a:lnTo>
                    <a:pt x="324" y="363"/>
                  </a:lnTo>
                  <a:lnTo>
                    <a:pt x="320" y="370"/>
                  </a:lnTo>
                  <a:lnTo>
                    <a:pt x="313" y="377"/>
                  </a:lnTo>
                  <a:lnTo>
                    <a:pt x="308" y="383"/>
                  </a:lnTo>
                  <a:lnTo>
                    <a:pt x="301" y="390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9" y="401"/>
                  </a:lnTo>
                  <a:lnTo>
                    <a:pt x="273" y="405"/>
                  </a:lnTo>
                  <a:lnTo>
                    <a:pt x="264" y="407"/>
                  </a:lnTo>
                  <a:lnTo>
                    <a:pt x="264" y="407"/>
                  </a:lnTo>
                  <a:lnTo>
                    <a:pt x="252" y="408"/>
                  </a:lnTo>
                  <a:lnTo>
                    <a:pt x="242" y="408"/>
                  </a:lnTo>
                  <a:lnTo>
                    <a:pt x="231" y="407"/>
                  </a:lnTo>
                  <a:lnTo>
                    <a:pt x="219" y="406"/>
                  </a:lnTo>
                  <a:lnTo>
                    <a:pt x="209" y="403"/>
                  </a:lnTo>
                  <a:lnTo>
                    <a:pt x="198" y="399"/>
                  </a:lnTo>
                  <a:lnTo>
                    <a:pt x="187" y="395"/>
                  </a:lnTo>
                  <a:lnTo>
                    <a:pt x="176" y="391"/>
                  </a:lnTo>
                  <a:lnTo>
                    <a:pt x="166" y="384"/>
                  </a:lnTo>
                  <a:lnTo>
                    <a:pt x="155" y="378"/>
                  </a:lnTo>
                  <a:lnTo>
                    <a:pt x="135" y="364"/>
                  </a:lnTo>
                  <a:lnTo>
                    <a:pt x="115" y="347"/>
                  </a:lnTo>
                  <a:lnTo>
                    <a:pt x="97" y="328"/>
                  </a:lnTo>
                  <a:lnTo>
                    <a:pt x="79" y="307"/>
                  </a:lnTo>
                  <a:lnTo>
                    <a:pt x="64" y="286"/>
                  </a:lnTo>
                  <a:lnTo>
                    <a:pt x="49" y="262"/>
                  </a:lnTo>
                  <a:lnTo>
                    <a:pt x="36" y="238"/>
                  </a:lnTo>
                  <a:lnTo>
                    <a:pt x="25" y="213"/>
                  </a:lnTo>
                  <a:lnTo>
                    <a:pt x="16" y="188"/>
                  </a:lnTo>
                  <a:lnTo>
                    <a:pt x="9" y="16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2" y="118"/>
                  </a:lnTo>
                  <a:lnTo>
                    <a:pt x="0" y="100"/>
                  </a:lnTo>
                  <a:lnTo>
                    <a:pt x="1" y="91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2" y="51"/>
                  </a:lnTo>
                  <a:lnTo>
                    <a:pt x="19" y="37"/>
                  </a:lnTo>
                  <a:lnTo>
                    <a:pt x="28" y="26"/>
                  </a:lnTo>
                  <a:lnTo>
                    <a:pt x="32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44" y="13"/>
                  </a:lnTo>
                  <a:lnTo>
                    <a:pt x="53" y="10"/>
                  </a:lnTo>
                  <a:lnTo>
                    <a:pt x="63" y="7"/>
                  </a:lnTo>
                  <a:lnTo>
                    <a:pt x="74" y="5"/>
                  </a:lnTo>
                  <a:lnTo>
                    <a:pt x="96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0" y="21"/>
                  </a:moveTo>
                  <a:lnTo>
                    <a:pt x="120" y="21"/>
                  </a:lnTo>
                  <a:lnTo>
                    <a:pt x="100" y="21"/>
                  </a:lnTo>
                  <a:lnTo>
                    <a:pt x="91" y="21"/>
                  </a:lnTo>
                  <a:lnTo>
                    <a:pt x="82" y="22"/>
                  </a:lnTo>
                  <a:lnTo>
                    <a:pt x="73" y="23"/>
                  </a:lnTo>
                  <a:lnTo>
                    <a:pt x="64" y="27"/>
                  </a:lnTo>
                  <a:lnTo>
                    <a:pt x="57" y="31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3" y="48"/>
                  </a:lnTo>
                  <a:lnTo>
                    <a:pt x="38" y="60"/>
                  </a:lnTo>
                  <a:lnTo>
                    <a:pt x="34" y="73"/>
                  </a:lnTo>
                  <a:lnTo>
                    <a:pt x="32" y="87"/>
                  </a:lnTo>
                  <a:lnTo>
                    <a:pt x="30" y="101"/>
                  </a:lnTo>
                  <a:lnTo>
                    <a:pt x="29" y="114"/>
                  </a:lnTo>
                  <a:lnTo>
                    <a:pt x="29" y="128"/>
                  </a:lnTo>
                  <a:lnTo>
                    <a:pt x="30" y="143"/>
                  </a:lnTo>
                  <a:lnTo>
                    <a:pt x="32" y="157"/>
                  </a:lnTo>
                  <a:lnTo>
                    <a:pt x="34" y="171"/>
                  </a:lnTo>
                  <a:lnTo>
                    <a:pt x="37" y="185"/>
                  </a:lnTo>
                  <a:lnTo>
                    <a:pt x="42" y="198"/>
                  </a:lnTo>
                  <a:lnTo>
                    <a:pt x="46" y="210"/>
                  </a:lnTo>
                  <a:lnTo>
                    <a:pt x="51" y="220"/>
                  </a:lnTo>
                  <a:lnTo>
                    <a:pt x="57" y="23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6" y="250"/>
                  </a:lnTo>
                  <a:lnTo>
                    <a:pt x="70" y="260"/>
                  </a:lnTo>
                  <a:lnTo>
                    <a:pt x="75" y="269"/>
                  </a:lnTo>
                  <a:lnTo>
                    <a:pt x="80" y="277"/>
                  </a:lnTo>
                  <a:lnTo>
                    <a:pt x="92" y="294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8" y="325"/>
                  </a:lnTo>
                  <a:lnTo>
                    <a:pt x="128" y="339"/>
                  </a:lnTo>
                  <a:lnTo>
                    <a:pt x="140" y="351"/>
                  </a:lnTo>
                  <a:lnTo>
                    <a:pt x="146" y="356"/>
                  </a:lnTo>
                  <a:lnTo>
                    <a:pt x="152" y="361"/>
                  </a:lnTo>
                  <a:lnTo>
                    <a:pt x="152" y="361"/>
                  </a:lnTo>
                  <a:lnTo>
                    <a:pt x="163" y="367"/>
                  </a:lnTo>
                  <a:lnTo>
                    <a:pt x="176" y="375"/>
                  </a:lnTo>
                  <a:lnTo>
                    <a:pt x="192" y="381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20" y="391"/>
                  </a:lnTo>
                  <a:lnTo>
                    <a:pt x="234" y="393"/>
                  </a:lnTo>
                  <a:lnTo>
                    <a:pt x="247" y="392"/>
                  </a:lnTo>
                  <a:lnTo>
                    <a:pt x="259" y="390"/>
                  </a:lnTo>
                  <a:lnTo>
                    <a:pt x="271" y="386"/>
                  </a:lnTo>
                  <a:lnTo>
                    <a:pt x="281" y="382"/>
                  </a:lnTo>
                  <a:lnTo>
                    <a:pt x="291" y="376"/>
                  </a:lnTo>
                  <a:lnTo>
                    <a:pt x="300" y="369"/>
                  </a:lnTo>
                  <a:lnTo>
                    <a:pt x="300" y="369"/>
                  </a:lnTo>
                  <a:lnTo>
                    <a:pt x="306" y="363"/>
                  </a:lnTo>
                  <a:lnTo>
                    <a:pt x="311" y="354"/>
                  </a:lnTo>
                  <a:lnTo>
                    <a:pt x="316" y="346"/>
                  </a:lnTo>
                  <a:lnTo>
                    <a:pt x="319" y="336"/>
                  </a:lnTo>
                  <a:lnTo>
                    <a:pt x="320" y="326"/>
                  </a:lnTo>
                  <a:lnTo>
                    <a:pt x="321" y="316"/>
                  </a:lnTo>
                  <a:lnTo>
                    <a:pt x="322" y="305"/>
                  </a:lnTo>
                  <a:lnTo>
                    <a:pt x="321" y="293"/>
                  </a:lnTo>
                  <a:lnTo>
                    <a:pt x="319" y="271"/>
                  </a:lnTo>
                  <a:lnTo>
                    <a:pt x="315" y="248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296" y="184"/>
                  </a:lnTo>
                  <a:lnTo>
                    <a:pt x="286" y="161"/>
                  </a:lnTo>
                  <a:lnTo>
                    <a:pt x="279" y="150"/>
                  </a:lnTo>
                  <a:lnTo>
                    <a:pt x="273" y="139"/>
                  </a:lnTo>
                  <a:lnTo>
                    <a:pt x="265" y="128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5" y="112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26" y="79"/>
                  </a:lnTo>
                  <a:lnTo>
                    <a:pt x="211" y="65"/>
                  </a:lnTo>
                  <a:lnTo>
                    <a:pt x="196" y="51"/>
                  </a:lnTo>
                  <a:lnTo>
                    <a:pt x="179" y="40"/>
                  </a:lnTo>
                  <a:lnTo>
                    <a:pt x="169" y="34"/>
                  </a:lnTo>
                  <a:lnTo>
                    <a:pt x="160" y="30"/>
                  </a:lnTo>
                  <a:lnTo>
                    <a:pt x="151" y="26"/>
                  </a:lnTo>
                  <a:lnTo>
                    <a:pt x="141" y="23"/>
                  </a:lnTo>
                  <a:lnTo>
                    <a:pt x="130" y="21"/>
                  </a:lnTo>
                  <a:lnTo>
                    <a:pt x="120" y="21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Freeform 123"/>
          <p:cNvSpPr>
            <a:spLocks noEditPoints="1"/>
          </p:cNvSpPr>
          <p:nvPr/>
        </p:nvSpPr>
        <p:spPr bwMode="auto">
          <a:xfrm>
            <a:off x="9288916" y="5611449"/>
            <a:ext cx="1439333" cy="1007533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71399" y="3586705"/>
            <a:ext cx="1047757" cy="1284816"/>
            <a:chOff x="2105026" y="2144713"/>
            <a:chExt cx="941388" cy="1106488"/>
          </a:xfrm>
        </p:grpSpPr>
        <p:sp>
          <p:nvSpPr>
            <p:cNvPr id="30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170"/>
            <p:cNvSpPr>
              <a:spLocks/>
            </p:cNvSpPr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410629" y="3318255"/>
            <a:ext cx="1619275" cy="1460511"/>
            <a:chOff x="6072188" y="1752600"/>
            <a:chExt cx="982663" cy="842963"/>
          </a:xfrm>
        </p:grpSpPr>
        <p:sp>
          <p:nvSpPr>
            <p:cNvPr id="34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5" name="Freeform 125"/>
            <p:cNvSpPr>
              <a:spLocks/>
            </p:cNvSpPr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197"/>
            <p:cNvSpPr>
              <a:spLocks/>
            </p:cNvSpPr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198"/>
            <p:cNvSpPr>
              <a:spLocks/>
            </p:cNvSpPr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206"/>
            <p:cNvSpPr>
              <a:spLocks/>
            </p:cNvSpPr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213"/>
            <p:cNvSpPr>
              <a:spLocks/>
            </p:cNvSpPr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221"/>
            <p:cNvSpPr>
              <a:spLocks/>
            </p:cNvSpPr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3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Group 189"/>
          <p:cNvGrpSpPr>
            <a:grpSpLocks noChangeAspect="1"/>
          </p:cNvGrpSpPr>
          <p:nvPr/>
        </p:nvGrpSpPr>
        <p:grpSpPr bwMode="auto">
          <a:xfrm rot="19076758">
            <a:off x="9733254" y="4764509"/>
            <a:ext cx="808440" cy="933285"/>
            <a:chOff x="387" y="1666"/>
            <a:chExt cx="531" cy="613"/>
          </a:xfrm>
          <a:solidFill>
            <a:srgbClr val="FFFFFF"/>
          </a:solidFill>
        </p:grpSpPr>
        <p:sp>
          <p:nvSpPr>
            <p:cNvPr id="43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189"/>
          <p:cNvGrpSpPr>
            <a:grpSpLocks noChangeAspect="1"/>
          </p:cNvGrpSpPr>
          <p:nvPr/>
        </p:nvGrpSpPr>
        <p:grpSpPr bwMode="auto">
          <a:xfrm rot="583418">
            <a:off x="2341196" y="5710201"/>
            <a:ext cx="764254" cy="882276"/>
            <a:chOff x="387" y="1666"/>
            <a:chExt cx="531" cy="613"/>
          </a:xfrm>
          <a:solidFill>
            <a:srgbClr val="FFFFFF"/>
          </a:solidFill>
        </p:grpSpPr>
        <p:sp>
          <p:nvSpPr>
            <p:cNvPr id="46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7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189"/>
          <p:cNvGrpSpPr>
            <a:grpSpLocks noChangeAspect="1"/>
          </p:cNvGrpSpPr>
          <p:nvPr/>
        </p:nvGrpSpPr>
        <p:grpSpPr bwMode="auto">
          <a:xfrm rot="1607822">
            <a:off x="7980045" y="6046605"/>
            <a:ext cx="477761" cy="551540"/>
            <a:chOff x="387" y="1666"/>
            <a:chExt cx="531" cy="613"/>
          </a:xfrm>
          <a:solidFill>
            <a:srgbClr val="FFFFFF"/>
          </a:solidFill>
        </p:grpSpPr>
        <p:sp>
          <p:nvSpPr>
            <p:cNvPr id="49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0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1" name="Freeform 2519"/>
          <p:cNvSpPr>
            <a:spLocks noEditPoints="1"/>
          </p:cNvSpPr>
          <p:nvPr/>
        </p:nvSpPr>
        <p:spPr bwMode="auto">
          <a:xfrm rot="17100000">
            <a:off x="3774964" y="5548927"/>
            <a:ext cx="747184" cy="1420284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2" name="Freeform 2527"/>
          <p:cNvSpPr>
            <a:spLocks noEditPoints="1"/>
          </p:cNvSpPr>
          <p:nvPr/>
        </p:nvSpPr>
        <p:spPr bwMode="auto">
          <a:xfrm>
            <a:off x="599278" y="2007452"/>
            <a:ext cx="499533" cy="1195917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3" name="Freeform 2547"/>
          <p:cNvSpPr>
            <a:spLocks noEditPoints="1"/>
          </p:cNvSpPr>
          <p:nvPr/>
        </p:nvSpPr>
        <p:spPr bwMode="auto">
          <a:xfrm>
            <a:off x="6263375" y="5376573"/>
            <a:ext cx="872930" cy="1074957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92359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03152" y="3127192"/>
            <a:ext cx="1042188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 TẮC OCTET </a:t>
            </a:r>
            <a:endParaRPr lang="zh-CN" altLang="en-US" sz="6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74" name="TextBox 5" hidden="1"/>
          <p:cNvSpPr txBox="1">
            <a:spLocks noChangeArrowheads="1"/>
          </p:cNvSpPr>
          <p:nvPr/>
        </p:nvSpPr>
        <p:spPr bwMode="auto">
          <a:xfrm>
            <a:off x="3465512" y="1954215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点击添加文本</a:t>
            </a:r>
          </a:p>
        </p:txBody>
      </p:sp>
      <p:sp>
        <p:nvSpPr>
          <p:cNvPr id="3075" name="矩形 6" hidden="1"/>
          <p:cNvSpPr>
            <a:spLocks noChangeArrowheads="1"/>
          </p:cNvSpPr>
          <p:nvPr/>
        </p:nvSpPr>
        <p:spPr bwMode="auto">
          <a:xfrm>
            <a:off x="3465514" y="3025777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点击添加文本</a:t>
            </a:r>
          </a:p>
        </p:txBody>
      </p:sp>
      <p:sp>
        <p:nvSpPr>
          <p:cNvPr id="3076" name="矩形 7" hidden="1"/>
          <p:cNvSpPr>
            <a:spLocks noChangeArrowheads="1"/>
          </p:cNvSpPr>
          <p:nvPr/>
        </p:nvSpPr>
        <p:spPr bwMode="auto">
          <a:xfrm>
            <a:off x="3536950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点击添加文本</a:t>
            </a:r>
          </a:p>
        </p:txBody>
      </p:sp>
      <p:sp>
        <p:nvSpPr>
          <p:cNvPr id="3077" name="矩形 8" hidden="1"/>
          <p:cNvSpPr>
            <a:spLocks noChangeArrowheads="1"/>
          </p:cNvSpPr>
          <p:nvPr/>
        </p:nvSpPr>
        <p:spPr bwMode="auto">
          <a:xfrm>
            <a:off x="3536950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点击添加文本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514476" y="2105081"/>
            <a:ext cx="724360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9</a:t>
            </a:r>
            <a:endParaRPr lang="zh-CN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391996" y="1402190"/>
            <a:ext cx="2592288" cy="825068"/>
          </a:xfrm>
          <a:custGeom>
            <a:avLst/>
            <a:gdLst>
              <a:gd name="connsiteX0" fmla="*/ 1006998 w 1006998"/>
              <a:gd name="connsiteY0" fmla="*/ 0 h 729206"/>
              <a:gd name="connsiteX1" fmla="*/ 821803 w 1006998"/>
              <a:gd name="connsiteY1" fmla="*/ 104173 h 729206"/>
              <a:gd name="connsiteX2" fmla="*/ 636608 w 1006998"/>
              <a:gd name="connsiteY2" fmla="*/ 254644 h 729206"/>
              <a:gd name="connsiteX3" fmla="*/ 462988 w 1006998"/>
              <a:gd name="connsiteY3" fmla="*/ 370390 h 729206"/>
              <a:gd name="connsiteX4" fmla="*/ 358816 w 1006998"/>
              <a:gd name="connsiteY4" fmla="*/ 462988 h 729206"/>
              <a:gd name="connsiteX5" fmla="*/ 266218 w 1006998"/>
              <a:gd name="connsiteY5" fmla="*/ 520861 h 729206"/>
              <a:gd name="connsiteX6" fmla="*/ 162046 w 1006998"/>
              <a:gd name="connsiteY6" fmla="*/ 601884 h 729206"/>
              <a:gd name="connsiteX7" fmla="*/ 115747 w 1006998"/>
              <a:gd name="connsiteY7" fmla="*/ 648183 h 729206"/>
              <a:gd name="connsiteX8" fmla="*/ 23150 w 1006998"/>
              <a:gd name="connsiteY8" fmla="*/ 717631 h 729206"/>
              <a:gd name="connsiteX9" fmla="*/ 0 w 1006998"/>
              <a:gd name="connsiteY9" fmla="*/ 729206 h 7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6998" h="729206">
                <a:moveTo>
                  <a:pt x="1006998" y="0"/>
                </a:moveTo>
                <a:cubicBezTo>
                  <a:pt x="929879" y="38560"/>
                  <a:pt x="886178" y="54429"/>
                  <a:pt x="821803" y="104173"/>
                </a:cubicBezTo>
                <a:cubicBezTo>
                  <a:pt x="758865" y="152807"/>
                  <a:pt x="705668" y="215182"/>
                  <a:pt x="636608" y="254644"/>
                </a:cubicBezTo>
                <a:cubicBezTo>
                  <a:pt x="549711" y="304298"/>
                  <a:pt x="546205" y="301858"/>
                  <a:pt x="462988" y="370390"/>
                </a:cubicBezTo>
                <a:cubicBezTo>
                  <a:pt x="427125" y="399925"/>
                  <a:pt x="395721" y="434766"/>
                  <a:pt x="358816" y="462988"/>
                </a:cubicBezTo>
                <a:cubicBezTo>
                  <a:pt x="329903" y="485098"/>
                  <a:pt x="295954" y="499871"/>
                  <a:pt x="266218" y="520861"/>
                </a:cubicBezTo>
                <a:cubicBezTo>
                  <a:pt x="230279" y="546230"/>
                  <a:pt x="195628" y="573469"/>
                  <a:pt x="162046" y="601884"/>
                </a:cubicBezTo>
                <a:cubicBezTo>
                  <a:pt x="145385" y="615982"/>
                  <a:pt x="132060" y="633683"/>
                  <a:pt x="115747" y="648183"/>
                </a:cubicBezTo>
                <a:cubicBezTo>
                  <a:pt x="90821" y="670339"/>
                  <a:pt x="53760" y="699265"/>
                  <a:pt x="23150" y="717631"/>
                </a:cubicBezTo>
                <a:cubicBezTo>
                  <a:pt x="15752" y="722070"/>
                  <a:pt x="7717" y="725348"/>
                  <a:pt x="0" y="72920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2514476" y="1811453"/>
            <a:ext cx="7848872" cy="45721"/>
          </a:xfrm>
          <a:custGeom>
            <a:avLst/>
            <a:gdLst>
              <a:gd name="connsiteX0" fmla="*/ 1006998 w 1006998"/>
              <a:gd name="connsiteY0" fmla="*/ 0 h 729206"/>
              <a:gd name="connsiteX1" fmla="*/ 821803 w 1006998"/>
              <a:gd name="connsiteY1" fmla="*/ 104173 h 729206"/>
              <a:gd name="connsiteX2" fmla="*/ 636608 w 1006998"/>
              <a:gd name="connsiteY2" fmla="*/ 254644 h 729206"/>
              <a:gd name="connsiteX3" fmla="*/ 462988 w 1006998"/>
              <a:gd name="connsiteY3" fmla="*/ 370390 h 729206"/>
              <a:gd name="connsiteX4" fmla="*/ 358816 w 1006998"/>
              <a:gd name="connsiteY4" fmla="*/ 462988 h 729206"/>
              <a:gd name="connsiteX5" fmla="*/ 266218 w 1006998"/>
              <a:gd name="connsiteY5" fmla="*/ 520861 h 729206"/>
              <a:gd name="connsiteX6" fmla="*/ 162046 w 1006998"/>
              <a:gd name="connsiteY6" fmla="*/ 601884 h 729206"/>
              <a:gd name="connsiteX7" fmla="*/ 115747 w 1006998"/>
              <a:gd name="connsiteY7" fmla="*/ 648183 h 729206"/>
              <a:gd name="connsiteX8" fmla="*/ 23150 w 1006998"/>
              <a:gd name="connsiteY8" fmla="*/ 717631 h 729206"/>
              <a:gd name="connsiteX9" fmla="*/ 0 w 1006998"/>
              <a:gd name="connsiteY9" fmla="*/ 729206 h 7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6998" h="729206">
                <a:moveTo>
                  <a:pt x="1006998" y="0"/>
                </a:moveTo>
                <a:cubicBezTo>
                  <a:pt x="929879" y="38560"/>
                  <a:pt x="886178" y="54429"/>
                  <a:pt x="821803" y="104173"/>
                </a:cubicBezTo>
                <a:cubicBezTo>
                  <a:pt x="758865" y="152807"/>
                  <a:pt x="705668" y="215182"/>
                  <a:pt x="636608" y="254644"/>
                </a:cubicBezTo>
                <a:cubicBezTo>
                  <a:pt x="549711" y="304298"/>
                  <a:pt x="546205" y="301858"/>
                  <a:pt x="462988" y="370390"/>
                </a:cubicBezTo>
                <a:cubicBezTo>
                  <a:pt x="427125" y="399925"/>
                  <a:pt x="395721" y="434766"/>
                  <a:pt x="358816" y="462988"/>
                </a:cubicBezTo>
                <a:cubicBezTo>
                  <a:pt x="329903" y="485098"/>
                  <a:pt x="295954" y="499871"/>
                  <a:pt x="266218" y="520861"/>
                </a:cubicBezTo>
                <a:cubicBezTo>
                  <a:pt x="230279" y="546230"/>
                  <a:pt x="195628" y="573469"/>
                  <a:pt x="162046" y="601884"/>
                </a:cubicBezTo>
                <a:cubicBezTo>
                  <a:pt x="145385" y="615982"/>
                  <a:pt x="132060" y="633683"/>
                  <a:pt x="115747" y="648183"/>
                </a:cubicBezTo>
                <a:cubicBezTo>
                  <a:pt x="90821" y="670339"/>
                  <a:pt x="53760" y="699265"/>
                  <a:pt x="23150" y="717631"/>
                </a:cubicBezTo>
                <a:cubicBezTo>
                  <a:pt x="15752" y="722070"/>
                  <a:pt x="7717" y="725348"/>
                  <a:pt x="0" y="72920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353171" y="5013176"/>
            <a:ext cx="7488832" cy="45719"/>
          </a:xfrm>
          <a:custGeom>
            <a:avLst/>
            <a:gdLst>
              <a:gd name="connsiteX0" fmla="*/ 1006998 w 1006998"/>
              <a:gd name="connsiteY0" fmla="*/ 0 h 729206"/>
              <a:gd name="connsiteX1" fmla="*/ 821803 w 1006998"/>
              <a:gd name="connsiteY1" fmla="*/ 104173 h 729206"/>
              <a:gd name="connsiteX2" fmla="*/ 636608 w 1006998"/>
              <a:gd name="connsiteY2" fmla="*/ 254644 h 729206"/>
              <a:gd name="connsiteX3" fmla="*/ 462988 w 1006998"/>
              <a:gd name="connsiteY3" fmla="*/ 370390 h 729206"/>
              <a:gd name="connsiteX4" fmla="*/ 358816 w 1006998"/>
              <a:gd name="connsiteY4" fmla="*/ 462988 h 729206"/>
              <a:gd name="connsiteX5" fmla="*/ 266218 w 1006998"/>
              <a:gd name="connsiteY5" fmla="*/ 520861 h 729206"/>
              <a:gd name="connsiteX6" fmla="*/ 162046 w 1006998"/>
              <a:gd name="connsiteY6" fmla="*/ 601884 h 729206"/>
              <a:gd name="connsiteX7" fmla="*/ 115747 w 1006998"/>
              <a:gd name="connsiteY7" fmla="*/ 648183 h 729206"/>
              <a:gd name="connsiteX8" fmla="*/ 23150 w 1006998"/>
              <a:gd name="connsiteY8" fmla="*/ 717631 h 729206"/>
              <a:gd name="connsiteX9" fmla="*/ 0 w 1006998"/>
              <a:gd name="connsiteY9" fmla="*/ 729206 h 7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6998" h="729206">
                <a:moveTo>
                  <a:pt x="1006998" y="0"/>
                </a:moveTo>
                <a:cubicBezTo>
                  <a:pt x="929879" y="38560"/>
                  <a:pt x="886178" y="54429"/>
                  <a:pt x="821803" y="104173"/>
                </a:cubicBezTo>
                <a:cubicBezTo>
                  <a:pt x="758865" y="152807"/>
                  <a:pt x="705668" y="215182"/>
                  <a:pt x="636608" y="254644"/>
                </a:cubicBezTo>
                <a:cubicBezTo>
                  <a:pt x="549711" y="304298"/>
                  <a:pt x="546205" y="301858"/>
                  <a:pt x="462988" y="370390"/>
                </a:cubicBezTo>
                <a:cubicBezTo>
                  <a:pt x="427125" y="399925"/>
                  <a:pt x="395721" y="434766"/>
                  <a:pt x="358816" y="462988"/>
                </a:cubicBezTo>
                <a:cubicBezTo>
                  <a:pt x="329903" y="485098"/>
                  <a:pt x="295954" y="499871"/>
                  <a:pt x="266218" y="520861"/>
                </a:cubicBezTo>
                <a:cubicBezTo>
                  <a:pt x="230279" y="546230"/>
                  <a:pt x="195628" y="573469"/>
                  <a:pt x="162046" y="601884"/>
                </a:cubicBezTo>
                <a:cubicBezTo>
                  <a:pt x="145385" y="615982"/>
                  <a:pt x="132060" y="633683"/>
                  <a:pt x="115747" y="648183"/>
                </a:cubicBezTo>
                <a:cubicBezTo>
                  <a:pt x="90821" y="670339"/>
                  <a:pt x="53760" y="699265"/>
                  <a:pt x="23150" y="717631"/>
                </a:cubicBezTo>
                <a:cubicBezTo>
                  <a:pt x="15752" y="722070"/>
                  <a:pt x="7717" y="725348"/>
                  <a:pt x="0" y="72920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flipV="1">
            <a:off x="2539786" y="2039440"/>
            <a:ext cx="45719" cy="3189759"/>
          </a:xfrm>
          <a:custGeom>
            <a:avLst/>
            <a:gdLst>
              <a:gd name="connsiteX0" fmla="*/ 1006998 w 1006998"/>
              <a:gd name="connsiteY0" fmla="*/ 0 h 729206"/>
              <a:gd name="connsiteX1" fmla="*/ 821803 w 1006998"/>
              <a:gd name="connsiteY1" fmla="*/ 104173 h 729206"/>
              <a:gd name="connsiteX2" fmla="*/ 636608 w 1006998"/>
              <a:gd name="connsiteY2" fmla="*/ 254644 h 729206"/>
              <a:gd name="connsiteX3" fmla="*/ 462988 w 1006998"/>
              <a:gd name="connsiteY3" fmla="*/ 370390 h 729206"/>
              <a:gd name="connsiteX4" fmla="*/ 358816 w 1006998"/>
              <a:gd name="connsiteY4" fmla="*/ 462988 h 729206"/>
              <a:gd name="connsiteX5" fmla="*/ 266218 w 1006998"/>
              <a:gd name="connsiteY5" fmla="*/ 520861 h 729206"/>
              <a:gd name="connsiteX6" fmla="*/ 162046 w 1006998"/>
              <a:gd name="connsiteY6" fmla="*/ 601884 h 729206"/>
              <a:gd name="connsiteX7" fmla="*/ 115747 w 1006998"/>
              <a:gd name="connsiteY7" fmla="*/ 648183 h 729206"/>
              <a:gd name="connsiteX8" fmla="*/ 23150 w 1006998"/>
              <a:gd name="connsiteY8" fmla="*/ 717631 h 729206"/>
              <a:gd name="connsiteX9" fmla="*/ 0 w 1006998"/>
              <a:gd name="connsiteY9" fmla="*/ 729206 h 7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6998" h="729206">
                <a:moveTo>
                  <a:pt x="1006998" y="0"/>
                </a:moveTo>
                <a:cubicBezTo>
                  <a:pt x="929879" y="38560"/>
                  <a:pt x="886178" y="54429"/>
                  <a:pt x="821803" y="104173"/>
                </a:cubicBezTo>
                <a:cubicBezTo>
                  <a:pt x="758865" y="152807"/>
                  <a:pt x="705668" y="215182"/>
                  <a:pt x="636608" y="254644"/>
                </a:cubicBezTo>
                <a:cubicBezTo>
                  <a:pt x="549711" y="304298"/>
                  <a:pt x="546205" y="301858"/>
                  <a:pt x="462988" y="370390"/>
                </a:cubicBezTo>
                <a:cubicBezTo>
                  <a:pt x="427125" y="399925"/>
                  <a:pt x="395721" y="434766"/>
                  <a:pt x="358816" y="462988"/>
                </a:cubicBezTo>
                <a:cubicBezTo>
                  <a:pt x="329903" y="485098"/>
                  <a:pt x="295954" y="499871"/>
                  <a:pt x="266218" y="520861"/>
                </a:cubicBezTo>
                <a:cubicBezTo>
                  <a:pt x="230279" y="546230"/>
                  <a:pt x="195628" y="573469"/>
                  <a:pt x="162046" y="601884"/>
                </a:cubicBezTo>
                <a:cubicBezTo>
                  <a:pt x="145385" y="615982"/>
                  <a:pt x="132060" y="633683"/>
                  <a:pt x="115747" y="648183"/>
                </a:cubicBezTo>
                <a:cubicBezTo>
                  <a:pt x="90821" y="670339"/>
                  <a:pt x="53760" y="699265"/>
                  <a:pt x="23150" y="717631"/>
                </a:cubicBezTo>
                <a:cubicBezTo>
                  <a:pt x="15752" y="722070"/>
                  <a:pt x="7717" y="725348"/>
                  <a:pt x="0" y="72920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rot="20443605">
            <a:off x="995810" y="747538"/>
            <a:ext cx="285873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2022</a:t>
            </a:r>
            <a:endParaRPr lang="zh-CN" altLang="en-US" sz="8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任意多边形 11"/>
          <p:cNvSpPr/>
          <p:nvPr/>
        </p:nvSpPr>
        <p:spPr>
          <a:xfrm rot="5400000">
            <a:off x="7786753" y="3688469"/>
            <a:ext cx="3993266" cy="34724"/>
          </a:xfrm>
          <a:custGeom>
            <a:avLst/>
            <a:gdLst>
              <a:gd name="connsiteX0" fmla="*/ 0 w 3993266"/>
              <a:gd name="connsiteY0" fmla="*/ 0 h 34724"/>
              <a:gd name="connsiteX1" fmla="*/ 2835798 w 3993266"/>
              <a:gd name="connsiteY1" fmla="*/ 11574 h 34724"/>
              <a:gd name="connsiteX2" fmla="*/ 2870522 w 3993266"/>
              <a:gd name="connsiteY2" fmla="*/ 23149 h 34724"/>
              <a:gd name="connsiteX3" fmla="*/ 2916820 w 3993266"/>
              <a:gd name="connsiteY3" fmla="*/ 34724 h 34724"/>
              <a:gd name="connsiteX4" fmla="*/ 3993266 w 3993266"/>
              <a:gd name="connsiteY4" fmla="*/ 23149 h 3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266" h="34724">
                <a:moveTo>
                  <a:pt x="0" y="0"/>
                </a:moveTo>
                <a:lnTo>
                  <a:pt x="2835798" y="11574"/>
                </a:lnTo>
                <a:cubicBezTo>
                  <a:pt x="2847998" y="11672"/>
                  <a:pt x="2858791" y="19797"/>
                  <a:pt x="2870522" y="23149"/>
                </a:cubicBezTo>
                <a:cubicBezTo>
                  <a:pt x="2885818" y="27519"/>
                  <a:pt x="2901387" y="30866"/>
                  <a:pt x="2916820" y="34724"/>
                </a:cubicBezTo>
                <a:lnTo>
                  <a:pt x="3993266" y="2314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98297" y="5132254"/>
            <a:ext cx="1907835" cy="1230321"/>
            <a:chOff x="1879193" y="3693481"/>
            <a:chExt cx="2036165" cy="1313078"/>
          </a:xfrm>
        </p:grpSpPr>
        <p:grpSp>
          <p:nvGrpSpPr>
            <p:cNvPr id="21" name="组合 20"/>
            <p:cNvGrpSpPr/>
            <p:nvPr/>
          </p:nvGrpSpPr>
          <p:grpSpPr>
            <a:xfrm>
              <a:off x="1879193" y="3693481"/>
              <a:ext cx="369487" cy="1313078"/>
              <a:chOff x="6232267" y="1600338"/>
              <a:chExt cx="172034" cy="611372"/>
            </a:xfrm>
          </p:grpSpPr>
          <p:grpSp>
            <p:nvGrpSpPr>
              <p:cNvPr id="24" name="组合 23"/>
              <p:cNvGrpSpPr/>
              <p:nvPr/>
            </p:nvGrpSpPr>
            <p:grpSpPr>
              <a:xfrm rot="13239352">
                <a:off x="6232830" y="1656637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30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 rot="19551582">
                <a:off x="6232267" y="1600338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26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2" name="Freeform 46"/>
            <p:cNvSpPr>
              <a:spLocks noEditPoints="1"/>
            </p:cNvSpPr>
            <p:nvPr/>
          </p:nvSpPr>
          <p:spPr bwMode="auto">
            <a:xfrm rot="3956175" flipH="1">
              <a:off x="2415675" y="3436496"/>
              <a:ext cx="1081418" cy="1917949"/>
            </a:xfrm>
            <a:custGeom>
              <a:avLst/>
              <a:gdLst>
                <a:gd name="T0" fmla="*/ 332 w 337"/>
                <a:gd name="T1" fmla="*/ 82 h 372"/>
                <a:gd name="T2" fmla="*/ 165 w 337"/>
                <a:gd name="T3" fmla="*/ 275 h 372"/>
                <a:gd name="T4" fmla="*/ 3 w 337"/>
                <a:gd name="T5" fmla="*/ 356 h 372"/>
                <a:gd name="T6" fmla="*/ 150 w 337"/>
                <a:gd name="T7" fmla="*/ 202 h 372"/>
                <a:gd name="T8" fmla="*/ 54 w 337"/>
                <a:gd name="T9" fmla="*/ 366 h 372"/>
                <a:gd name="T10" fmla="*/ 95 w 337"/>
                <a:gd name="T11" fmla="*/ 211 h 372"/>
                <a:gd name="T12" fmla="*/ 5 w 337"/>
                <a:gd name="T13" fmla="*/ 346 h 372"/>
                <a:gd name="T14" fmla="*/ 261 w 337"/>
                <a:gd name="T15" fmla="*/ 94 h 372"/>
                <a:gd name="T16" fmla="*/ 8 w 337"/>
                <a:gd name="T17" fmla="*/ 352 h 372"/>
                <a:gd name="T18" fmla="*/ 214 w 337"/>
                <a:gd name="T19" fmla="*/ 72 h 372"/>
                <a:gd name="T20" fmla="*/ 140 w 337"/>
                <a:gd name="T21" fmla="*/ 257 h 372"/>
                <a:gd name="T22" fmla="*/ 229 w 337"/>
                <a:gd name="T23" fmla="*/ 72 h 372"/>
                <a:gd name="T24" fmla="*/ 82 w 337"/>
                <a:gd name="T25" fmla="*/ 328 h 372"/>
                <a:gd name="T26" fmla="*/ 49 w 337"/>
                <a:gd name="T27" fmla="*/ 322 h 372"/>
                <a:gd name="T28" fmla="*/ 273 w 337"/>
                <a:gd name="T29" fmla="*/ 109 h 372"/>
                <a:gd name="T30" fmla="*/ 31 w 337"/>
                <a:gd name="T31" fmla="*/ 327 h 372"/>
                <a:gd name="T32" fmla="*/ 115 w 337"/>
                <a:gd name="T33" fmla="*/ 241 h 372"/>
                <a:gd name="T34" fmla="*/ 123 w 337"/>
                <a:gd name="T35" fmla="*/ 254 h 372"/>
                <a:gd name="T36" fmla="*/ 246 w 337"/>
                <a:gd name="T37" fmla="*/ 190 h 372"/>
                <a:gd name="T38" fmla="*/ 85 w 337"/>
                <a:gd name="T39" fmla="*/ 278 h 372"/>
                <a:gd name="T40" fmla="*/ 108 w 337"/>
                <a:gd name="T41" fmla="*/ 224 h 372"/>
                <a:gd name="T42" fmla="*/ 270 w 337"/>
                <a:gd name="T43" fmla="*/ 89 h 372"/>
                <a:gd name="T44" fmla="*/ 148 w 337"/>
                <a:gd name="T45" fmla="*/ 233 h 372"/>
                <a:gd name="T46" fmla="*/ 91 w 337"/>
                <a:gd name="T47" fmla="*/ 290 h 372"/>
                <a:gd name="T48" fmla="*/ 329 w 337"/>
                <a:gd name="T49" fmla="*/ 82 h 372"/>
                <a:gd name="T50" fmla="*/ 317 w 337"/>
                <a:gd name="T51" fmla="*/ 52 h 372"/>
                <a:gd name="T52" fmla="*/ 302 w 337"/>
                <a:gd name="T53" fmla="*/ 18 h 372"/>
                <a:gd name="T54" fmla="*/ 109 w 337"/>
                <a:gd name="T55" fmla="*/ 268 h 372"/>
                <a:gd name="T56" fmla="*/ 48 w 337"/>
                <a:gd name="T57" fmla="*/ 311 h 372"/>
                <a:gd name="T58" fmla="*/ 59 w 337"/>
                <a:gd name="T59" fmla="*/ 253 h 372"/>
                <a:gd name="T60" fmla="*/ 76 w 337"/>
                <a:gd name="T61" fmla="*/ 260 h 372"/>
                <a:gd name="T62" fmla="*/ 55 w 337"/>
                <a:gd name="T63" fmla="*/ 280 h 372"/>
                <a:gd name="T64" fmla="*/ 292 w 337"/>
                <a:gd name="T65" fmla="*/ 49 h 372"/>
                <a:gd name="T66" fmla="*/ 319 w 337"/>
                <a:gd name="T67" fmla="*/ 84 h 372"/>
                <a:gd name="T68" fmla="*/ 260 w 337"/>
                <a:gd name="T69" fmla="*/ 122 h 372"/>
                <a:gd name="T70" fmla="*/ 257 w 337"/>
                <a:gd name="T71" fmla="*/ 129 h 372"/>
                <a:gd name="T72" fmla="*/ 214 w 337"/>
                <a:gd name="T73" fmla="*/ 219 h 372"/>
                <a:gd name="T74" fmla="*/ 180 w 337"/>
                <a:gd name="T75" fmla="*/ 251 h 372"/>
                <a:gd name="T76" fmla="*/ 128 w 337"/>
                <a:gd name="T77" fmla="*/ 210 h 372"/>
                <a:gd name="T78" fmla="*/ 102 w 337"/>
                <a:gd name="T79" fmla="*/ 230 h 372"/>
                <a:gd name="T80" fmla="*/ 76 w 337"/>
                <a:gd name="T81" fmla="*/ 334 h 372"/>
                <a:gd name="T82" fmla="*/ 285 w 337"/>
                <a:gd name="T83" fmla="*/ 31 h 372"/>
                <a:gd name="T84" fmla="*/ 132 w 337"/>
                <a:gd name="T85" fmla="*/ 177 h 372"/>
                <a:gd name="T86" fmla="*/ 34 w 337"/>
                <a:gd name="T87" fmla="*/ 318 h 372"/>
                <a:gd name="T88" fmla="*/ 68 w 337"/>
                <a:gd name="T89" fmla="*/ 265 h 372"/>
                <a:gd name="T90" fmla="*/ 57 w 337"/>
                <a:gd name="T91" fmla="*/ 292 h 372"/>
                <a:gd name="T92" fmla="*/ 88 w 337"/>
                <a:gd name="T93" fmla="*/ 295 h 372"/>
                <a:gd name="T94" fmla="*/ 267 w 337"/>
                <a:gd name="T95" fmla="*/ 67 h 372"/>
                <a:gd name="T96" fmla="*/ 84 w 337"/>
                <a:gd name="T97" fmla="*/ 337 h 372"/>
                <a:gd name="T98" fmla="*/ 209 w 337"/>
                <a:gd name="T99" fmla="*/ 236 h 372"/>
                <a:gd name="T100" fmla="*/ 133 w 337"/>
                <a:gd name="T101" fmla="*/ 257 h 372"/>
                <a:gd name="T102" fmla="*/ 261 w 337"/>
                <a:gd name="T103" fmla="*/ 116 h 372"/>
                <a:gd name="T104" fmla="*/ 214 w 337"/>
                <a:gd name="T105" fmla="*/ 234 h 372"/>
                <a:gd name="T106" fmla="*/ 247 w 337"/>
                <a:gd name="T107" fmla="*/ 149 h 372"/>
                <a:gd name="T108" fmla="*/ 48 w 337"/>
                <a:gd name="T109" fmla="*/ 281 h 372"/>
                <a:gd name="T110" fmla="*/ 71 w 337"/>
                <a:gd name="T111" fmla="*/ 295 h 372"/>
                <a:gd name="T112" fmla="*/ 268 w 337"/>
                <a:gd name="T113" fmla="*/ 132 h 372"/>
                <a:gd name="T114" fmla="*/ 261 w 337"/>
                <a:gd name="T115" fmla="*/ 143 h 372"/>
                <a:gd name="T116" fmla="*/ 274 w 337"/>
                <a:gd name="T117" fmla="*/ 146 h 372"/>
                <a:gd name="T118" fmla="*/ 260 w 337"/>
                <a:gd name="T119" fmla="*/ 58 h 372"/>
                <a:gd name="T120" fmla="*/ 285 w 337"/>
                <a:gd name="T121" fmla="*/ 82 h 372"/>
                <a:gd name="T122" fmla="*/ 256 w 337"/>
                <a:gd name="T123" fmla="*/ 173 h 372"/>
                <a:gd name="T124" fmla="*/ 230 w 337"/>
                <a:gd name="T125" fmla="*/ 17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372">
                  <a:moveTo>
                    <a:pt x="246" y="92"/>
                  </a:moveTo>
                  <a:lnTo>
                    <a:pt x="246" y="92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34" y="88"/>
                  </a:lnTo>
                  <a:lnTo>
                    <a:pt x="234" y="88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0" y="79"/>
                  </a:lnTo>
                  <a:lnTo>
                    <a:pt x="210" y="79"/>
                  </a:lnTo>
                  <a:lnTo>
                    <a:pt x="209" y="78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4" y="75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07" y="69"/>
                  </a:lnTo>
                  <a:lnTo>
                    <a:pt x="207" y="69"/>
                  </a:lnTo>
                  <a:lnTo>
                    <a:pt x="210" y="67"/>
                  </a:lnTo>
                  <a:lnTo>
                    <a:pt x="210" y="67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33" y="45"/>
                  </a:lnTo>
                  <a:lnTo>
                    <a:pt x="233" y="45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74" y="7"/>
                  </a:lnTo>
                  <a:lnTo>
                    <a:pt x="274" y="7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11" y="10"/>
                  </a:lnTo>
                  <a:lnTo>
                    <a:pt x="311" y="10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21" y="45"/>
                  </a:lnTo>
                  <a:lnTo>
                    <a:pt x="321" y="45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32" y="82"/>
                  </a:lnTo>
                  <a:lnTo>
                    <a:pt x="332" y="82"/>
                  </a:lnTo>
                  <a:lnTo>
                    <a:pt x="337" y="96"/>
                  </a:lnTo>
                  <a:lnTo>
                    <a:pt x="337" y="96"/>
                  </a:lnTo>
                  <a:lnTo>
                    <a:pt x="337" y="102"/>
                  </a:lnTo>
                  <a:lnTo>
                    <a:pt x="337" y="102"/>
                  </a:lnTo>
                  <a:lnTo>
                    <a:pt x="335" y="103"/>
                  </a:lnTo>
                  <a:lnTo>
                    <a:pt x="334" y="103"/>
                  </a:lnTo>
                  <a:lnTo>
                    <a:pt x="334" y="103"/>
                  </a:lnTo>
                  <a:lnTo>
                    <a:pt x="331" y="105"/>
                  </a:lnTo>
                  <a:lnTo>
                    <a:pt x="331" y="105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19" y="113"/>
                  </a:lnTo>
                  <a:lnTo>
                    <a:pt x="318" y="113"/>
                  </a:lnTo>
                  <a:lnTo>
                    <a:pt x="318" y="113"/>
                  </a:lnTo>
                  <a:lnTo>
                    <a:pt x="317" y="113"/>
                  </a:lnTo>
                  <a:lnTo>
                    <a:pt x="317" y="113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1" y="116"/>
                  </a:lnTo>
                  <a:lnTo>
                    <a:pt x="310" y="116"/>
                  </a:lnTo>
                  <a:lnTo>
                    <a:pt x="310" y="116"/>
                  </a:lnTo>
                  <a:lnTo>
                    <a:pt x="308" y="115"/>
                  </a:lnTo>
                  <a:lnTo>
                    <a:pt x="308" y="115"/>
                  </a:lnTo>
                  <a:lnTo>
                    <a:pt x="307" y="115"/>
                  </a:lnTo>
                  <a:lnTo>
                    <a:pt x="307" y="115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5"/>
                  </a:lnTo>
                  <a:lnTo>
                    <a:pt x="292" y="115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87" y="128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65" y="170"/>
                  </a:lnTo>
                  <a:lnTo>
                    <a:pt x="265" y="170"/>
                  </a:lnTo>
                  <a:lnTo>
                    <a:pt x="248" y="199"/>
                  </a:lnTo>
                  <a:lnTo>
                    <a:pt x="248" y="199"/>
                  </a:lnTo>
                  <a:lnTo>
                    <a:pt x="237" y="217"/>
                  </a:lnTo>
                  <a:lnTo>
                    <a:pt x="237" y="217"/>
                  </a:lnTo>
                  <a:lnTo>
                    <a:pt x="227" y="233"/>
                  </a:lnTo>
                  <a:lnTo>
                    <a:pt x="227" y="233"/>
                  </a:lnTo>
                  <a:lnTo>
                    <a:pt x="221" y="238"/>
                  </a:lnTo>
                  <a:lnTo>
                    <a:pt x="221" y="238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75" y="273"/>
                  </a:lnTo>
                  <a:lnTo>
                    <a:pt x="165" y="275"/>
                  </a:lnTo>
                  <a:lnTo>
                    <a:pt x="165" y="275"/>
                  </a:lnTo>
                  <a:lnTo>
                    <a:pt x="156" y="275"/>
                  </a:lnTo>
                  <a:lnTo>
                    <a:pt x="148" y="274"/>
                  </a:lnTo>
                  <a:lnTo>
                    <a:pt x="148" y="274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39" y="267"/>
                  </a:lnTo>
                  <a:lnTo>
                    <a:pt x="136" y="264"/>
                  </a:lnTo>
                  <a:lnTo>
                    <a:pt x="136" y="264"/>
                  </a:lnTo>
                  <a:lnTo>
                    <a:pt x="133" y="261"/>
                  </a:lnTo>
                  <a:lnTo>
                    <a:pt x="133" y="261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6" y="261"/>
                  </a:lnTo>
                  <a:lnTo>
                    <a:pt x="126" y="261"/>
                  </a:lnTo>
                  <a:lnTo>
                    <a:pt x="121" y="273"/>
                  </a:lnTo>
                  <a:lnTo>
                    <a:pt x="121" y="273"/>
                  </a:lnTo>
                  <a:lnTo>
                    <a:pt x="112" y="292"/>
                  </a:lnTo>
                  <a:lnTo>
                    <a:pt x="112" y="29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1" y="338"/>
                  </a:lnTo>
                  <a:lnTo>
                    <a:pt x="101" y="33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4" y="349"/>
                  </a:lnTo>
                  <a:lnTo>
                    <a:pt x="92" y="351"/>
                  </a:lnTo>
                  <a:lnTo>
                    <a:pt x="92" y="351"/>
                  </a:lnTo>
                  <a:lnTo>
                    <a:pt x="91" y="355"/>
                  </a:lnTo>
                  <a:lnTo>
                    <a:pt x="91" y="355"/>
                  </a:lnTo>
                  <a:lnTo>
                    <a:pt x="85" y="361"/>
                  </a:lnTo>
                  <a:lnTo>
                    <a:pt x="79" y="366"/>
                  </a:lnTo>
                  <a:lnTo>
                    <a:pt x="79" y="366"/>
                  </a:lnTo>
                  <a:lnTo>
                    <a:pt x="74" y="371"/>
                  </a:lnTo>
                  <a:lnTo>
                    <a:pt x="74" y="371"/>
                  </a:lnTo>
                  <a:lnTo>
                    <a:pt x="71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55" y="369"/>
                  </a:lnTo>
                  <a:lnTo>
                    <a:pt x="55" y="369"/>
                  </a:lnTo>
                  <a:lnTo>
                    <a:pt x="40" y="365"/>
                  </a:lnTo>
                  <a:lnTo>
                    <a:pt x="40" y="365"/>
                  </a:lnTo>
                  <a:lnTo>
                    <a:pt x="27" y="362"/>
                  </a:lnTo>
                  <a:lnTo>
                    <a:pt x="27" y="362"/>
                  </a:lnTo>
                  <a:lnTo>
                    <a:pt x="17" y="361"/>
                  </a:lnTo>
                  <a:lnTo>
                    <a:pt x="17" y="361"/>
                  </a:lnTo>
                  <a:lnTo>
                    <a:pt x="8" y="359"/>
                  </a:lnTo>
                  <a:lnTo>
                    <a:pt x="8" y="359"/>
                  </a:lnTo>
                  <a:lnTo>
                    <a:pt x="5" y="359"/>
                  </a:lnTo>
                  <a:lnTo>
                    <a:pt x="5" y="359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3" y="356"/>
                  </a:lnTo>
                  <a:lnTo>
                    <a:pt x="3" y="356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1" y="352"/>
                  </a:lnTo>
                  <a:lnTo>
                    <a:pt x="1" y="352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" y="341"/>
                  </a:lnTo>
                  <a:lnTo>
                    <a:pt x="1" y="341"/>
                  </a:lnTo>
                  <a:lnTo>
                    <a:pt x="4" y="328"/>
                  </a:lnTo>
                  <a:lnTo>
                    <a:pt x="4" y="328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7" y="251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4" y="202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6" y="179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40" y="167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6" y="177"/>
                  </a:lnTo>
                  <a:lnTo>
                    <a:pt x="149" y="184"/>
                  </a:lnTo>
                  <a:lnTo>
                    <a:pt x="149" y="184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2" y="207"/>
                  </a:lnTo>
                  <a:lnTo>
                    <a:pt x="152" y="207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3" y="217"/>
                  </a:lnTo>
                  <a:lnTo>
                    <a:pt x="153" y="217"/>
                  </a:lnTo>
                  <a:lnTo>
                    <a:pt x="155" y="219"/>
                  </a:lnTo>
                  <a:lnTo>
                    <a:pt x="155" y="219"/>
                  </a:lnTo>
                  <a:lnTo>
                    <a:pt x="157" y="221"/>
                  </a:lnTo>
                  <a:lnTo>
                    <a:pt x="162" y="224"/>
                  </a:lnTo>
                  <a:lnTo>
                    <a:pt x="162" y="224"/>
                  </a:lnTo>
                  <a:lnTo>
                    <a:pt x="166" y="227"/>
                  </a:lnTo>
                  <a:lnTo>
                    <a:pt x="166" y="227"/>
                  </a:lnTo>
                  <a:lnTo>
                    <a:pt x="167" y="226"/>
                  </a:lnTo>
                  <a:lnTo>
                    <a:pt x="167" y="226"/>
                  </a:lnTo>
                  <a:lnTo>
                    <a:pt x="175" y="221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26" y="133"/>
                  </a:lnTo>
                  <a:lnTo>
                    <a:pt x="226" y="133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4" y="98"/>
                  </a:lnTo>
                  <a:lnTo>
                    <a:pt x="246" y="95"/>
                  </a:lnTo>
                  <a:lnTo>
                    <a:pt x="246" y="95"/>
                  </a:lnTo>
                  <a:lnTo>
                    <a:pt x="246" y="92"/>
                  </a:lnTo>
                  <a:lnTo>
                    <a:pt x="246" y="92"/>
                  </a:lnTo>
                  <a:close/>
                  <a:moveTo>
                    <a:pt x="54" y="254"/>
                  </a:moveTo>
                  <a:lnTo>
                    <a:pt x="54" y="254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4"/>
                  </a:lnTo>
                  <a:lnTo>
                    <a:pt x="54" y="254"/>
                  </a:lnTo>
                  <a:close/>
                  <a:moveTo>
                    <a:pt x="67" y="369"/>
                  </a:moveTo>
                  <a:lnTo>
                    <a:pt x="67" y="369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55" y="366"/>
                  </a:lnTo>
                  <a:lnTo>
                    <a:pt x="55" y="366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1" y="371"/>
                  </a:lnTo>
                  <a:lnTo>
                    <a:pt x="72" y="369"/>
                  </a:lnTo>
                  <a:lnTo>
                    <a:pt x="72" y="369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86" y="356"/>
                  </a:lnTo>
                  <a:lnTo>
                    <a:pt x="86" y="356"/>
                  </a:lnTo>
                  <a:lnTo>
                    <a:pt x="86" y="355"/>
                  </a:lnTo>
                  <a:lnTo>
                    <a:pt x="86" y="355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72" y="368"/>
                  </a:lnTo>
                  <a:lnTo>
                    <a:pt x="72" y="368"/>
                  </a:lnTo>
                  <a:lnTo>
                    <a:pt x="69" y="369"/>
                  </a:lnTo>
                  <a:lnTo>
                    <a:pt x="67" y="369"/>
                  </a:lnTo>
                  <a:lnTo>
                    <a:pt x="67" y="369"/>
                  </a:lnTo>
                  <a:close/>
                  <a:moveTo>
                    <a:pt x="94" y="211"/>
                  </a:moveTo>
                  <a:lnTo>
                    <a:pt x="94" y="211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89" y="210"/>
                  </a:lnTo>
                  <a:lnTo>
                    <a:pt x="89" y="210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2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13"/>
                  </a:lnTo>
                  <a:lnTo>
                    <a:pt x="94" y="214"/>
                  </a:lnTo>
                  <a:lnTo>
                    <a:pt x="94" y="214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7"/>
                  </a:lnTo>
                  <a:lnTo>
                    <a:pt x="94" y="217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6" y="219"/>
                  </a:lnTo>
                  <a:lnTo>
                    <a:pt x="95" y="217"/>
                  </a:lnTo>
                  <a:lnTo>
                    <a:pt x="96" y="216"/>
                  </a:lnTo>
                  <a:lnTo>
                    <a:pt x="96" y="216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3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5" y="211"/>
                  </a:lnTo>
                  <a:lnTo>
                    <a:pt x="94" y="211"/>
                  </a:lnTo>
                  <a:lnTo>
                    <a:pt x="94" y="211"/>
                  </a:lnTo>
                  <a:close/>
                  <a:moveTo>
                    <a:pt x="27" y="317"/>
                  </a:moveTo>
                  <a:lnTo>
                    <a:pt x="27" y="317"/>
                  </a:lnTo>
                  <a:lnTo>
                    <a:pt x="25" y="315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31" y="302"/>
                  </a:lnTo>
                  <a:lnTo>
                    <a:pt x="31" y="302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38" y="273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95" y="180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92" y="177"/>
                  </a:lnTo>
                  <a:lnTo>
                    <a:pt x="85" y="182"/>
                  </a:lnTo>
                  <a:lnTo>
                    <a:pt x="85" y="182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67" y="196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38" y="241"/>
                  </a:lnTo>
                  <a:lnTo>
                    <a:pt x="38" y="241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2" y="280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8" y="327"/>
                  </a:lnTo>
                  <a:lnTo>
                    <a:pt x="8" y="327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8" y="341"/>
                  </a:lnTo>
                  <a:lnTo>
                    <a:pt x="13" y="338"/>
                  </a:lnTo>
                  <a:lnTo>
                    <a:pt x="13" y="338"/>
                  </a:lnTo>
                  <a:lnTo>
                    <a:pt x="21" y="334"/>
                  </a:lnTo>
                  <a:lnTo>
                    <a:pt x="21" y="334"/>
                  </a:lnTo>
                  <a:lnTo>
                    <a:pt x="22" y="332"/>
                  </a:lnTo>
                  <a:lnTo>
                    <a:pt x="24" y="331"/>
                  </a:lnTo>
                  <a:lnTo>
                    <a:pt x="24" y="331"/>
                  </a:lnTo>
                  <a:lnTo>
                    <a:pt x="27" y="317"/>
                  </a:lnTo>
                  <a:lnTo>
                    <a:pt x="27" y="317"/>
                  </a:lnTo>
                  <a:close/>
                  <a:moveTo>
                    <a:pt x="219" y="180"/>
                  </a:moveTo>
                  <a:lnTo>
                    <a:pt x="219" y="180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19" y="177"/>
                  </a:lnTo>
                  <a:lnTo>
                    <a:pt x="220" y="176"/>
                  </a:lnTo>
                  <a:lnTo>
                    <a:pt x="220" y="176"/>
                  </a:lnTo>
                  <a:lnTo>
                    <a:pt x="221" y="175"/>
                  </a:lnTo>
                  <a:lnTo>
                    <a:pt x="221" y="175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6" y="165"/>
                  </a:lnTo>
                  <a:lnTo>
                    <a:pt x="226" y="165"/>
                  </a:lnTo>
                  <a:lnTo>
                    <a:pt x="233" y="148"/>
                  </a:lnTo>
                  <a:lnTo>
                    <a:pt x="233" y="148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51" y="106"/>
                  </a:lnTo>
                  <a:lnTo>
                    <a:pt x="251" y="106"/>
                  </a:lnTo>
                  <a:lnTo>
                    <a:pt x="254" y="101"/>
                  </a:lnTo>
                  <a:lnTo>
                    <a:pt x="254" y="101"/>
                  </a:lnTo>
                  <a:lnTo>
                    <a:pt x="256" y="98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4" y="106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7" y="106"/>
                  </a:lnTo>
                  <a:lnTo>
                    <a:pt x="257" y="106"/>
                  </a:lnTo>
                  <a:lnTo>
                    <a:pt x="257" y="105"/>
                  </a:lnTo>
                  <a:lnTo>
                    <a:pt x="257" y="105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1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0" y="95"/>
                  </a:lnTo>
                  <a:lnTo>
                    <a:pt x="250" y="95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38" y="121"/>
                  </a:lnTo>
                  <a:lnTo>
                    <a:pt x="238" y="121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14" y="165"/>
                  </a:lnTo>
                  <a:lnTo>
                    <a:pt x="214" y="165"/>
                  </a:lnTo>
                  <a:lnTo>
                    <a:pt x="202" y="187"/>
                  </a:lnTo>
                  <a:lnTo>
                    <a:pt x="202" y="187"/>
                  </a:lnTo>
                  <a:lnTo>
                    <a:pt x="192" y="203"/>
                  </a:lnTo>
                  <a:lnTo>
                    <a:pt x="182" y="217"/>
                  </a:lnTo>
                  <a:lnTo>
                    <a:pt x="182" y="217"/>
                  </a:lnTo>
                  <a:lnTo>
                    <a:pt x="177" y="223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5" y="229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92" y="217"/>
                  </a:lnTo>
                  <a:lnTo>
                    <a:pt x="192" y="217"/>
                  </a:lnTo>
                  <a:lnTo>
                    <a:pt x="193" y="214"/>
                  </a:lnTo>
                  <a:lnTo>
                    <a:pt x="193" y="214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7" y="199"/>
                  </a:lnTo>
                  <a:lnTo>
                    <a:pt x="207" y="199"/>
                  </a:lnTo>
                  <a:lnTo>
                    <a:pt x="211" y="193"/>
                  </a:lnTo>
                  <a:lnTo>
                    <a:pt x="211" y="193"/>
                  </a:lnTo>
                  <a:lnTo>
                    <a:pt x="211" y="192"/>
                  </a:lnTo>
                  <a:lnTo>
                    <a:pt x="211" y="192"/>
                  </a:lnTo>
                  <a:lnTo>
                    <a:pt x="210" y="190"/>
                  </a:lnTo>
                  <a:lnTo>
                    <a:pt x="211" y="189"/>
                  </a:lnTo>
                  <a:lnTo>
                    <a:pt x="211" y="189"/>
                  </a:lnTo>
                  <a:lnTo>
                    <a:pt x="211" y="187"/>
                  </a:lnTo>
                  <a:lnTo>
                    <a:pt x="211" y="187"/>
                  </a:lnTo>
                  <a:lnTo>
                    <a:pt x="214" y="186"/>
                  </a:lnTo>
                  <a:lnTo>
                    <a:pt x="214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9" y="180"/>
                  </a:lnTo>
                  <a:lnTo>
                    <a:pt x="219" y="180"/>
                  </a:lnTo>
                  <a:close/>
                  <a:moveTo>
                    <a:pt x="8" y="352"/>
                  </a:moveTo>
                  <a:lnTo>
                    <a:pt x="8" y="352"/>
                  </a:lnTo>
                  <a:lnTo>
                    <a:pt x="8" y="352"/>
                  </a:lnTo>
                  <a:lnTo>
                    <a:pt x="8" y="352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45" y="359"/>
                  </a:lnTo>
                  <a:lnTo>
                    <a:pt x="45" y="359"/>
                  </a:lnTo>
                  <a:lnTo>
                    <a:pt x="64" y="364"/>
                  </a:lnTo>
                  <a:lnTo>
                    <a:pt x="64" y="364"/>
                  </a:lnTo>
                  <a:lnTo>
                    <a:pt x="71" y="365"/>
                  </a:lnTo>
                  <a:lnTo>
                    <a:pt x="71" y="365"/>
                  </a:lnTo>
                  <a:lnTo>
                    <a:pt x="72" y="365"/>
                  </a:lnTo>
                  <a:lnTo>
                    <a:pt x="72" y="365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85" y="351"/>
                  </a:lnTo>
                  <a:lnTo>
                    <a:pt x="85" y="351"/>
                  </a:lnTo>
                  <a:lnTo>
                    <a:pt x="86" y="351"/>
                  </a:lnTo>
                  <a:lnTo>
                    <a:pt x="86" y="351"/>
                  </a:lnTo>
                  <a:lnTo>
                    <a:pt x="82" y="351"/>
                  </a:lnTo>
                  <a:lnTo>
                    <a:pt x="82" y="351"/>
                  </a:lnTo>
                  <a:lnTo>
                    <a:pt x="75" y="351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67" y="349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42" y="341"/>
                  </a:lnTo>
                  <a:lnTo>
                    <a:pt x="42" y="341"/>
                  </a:lnTo>
                  <a:lnTo>
                    <a:pt x="38" y="341"/>
                  </a:lnTo>
                  <a:lnTo>
                    <a:pt x="32" y="339"/>
                  </a:lnTo>
                  <a:lnTo>
                    <a:pt x="32" y="339"/>
                  </a:lnTo>
                  <a:lnTo>
                    <a:pt x="30" y="339"/>
                  </a:lnTo>
                  <a:lnTo>
                    <a:pt x="30" y="339"/>
                  </a:lnTo>
                  <a:lnTo>
                    <a:pt x="28" y="339"/>
                  </a:lnTo>
                  <a:lnTo>
                    <a:pt x="28" y="339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1" y="342"/>
                  </a:lnTo>
                  <a:lnTo>
                    <a:pt x="21" y="342"/>
                  </a:lnTo>
                  <a:lnTo>
                    <a:pt x="17" y="345"/>
                  </a:lnTo>
                  <a:lnTo>
                    <a:pt x="17" y="345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8" y="352"/>
                  </a:lnTo>
                  <a:lnTo>
                    <a:pt x="8" y="352"/>
                  </a:lnTo>
                  <a:close/>
                  <a:moveTo>
                    <a:pt x="210" y="71"/>
                  </a:moveTo>
                  <a:lnTo>
                    <a:pt x="210" y="71"/>
                  </a:lnTo>
                  <a:lnTo>
                    <a:pt x="211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3" y="69"/>
                  </a:lnTo>
                  <a:lnTo>
                    <a:pt x="223" y="69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30" y="67"/>
                  </a:lnTo>
                  <a:lnTo>
                    <a:pt x="230" y="65"/>
                  </a:lnTo>
                  <a:lnTo>
                    <a:pt x="230" y="65"/>
                  </a:lnTo>
                  <a:lnTo>
                    <a:pt x="231" y="64"/>
                  </a:lnTo>
                  <a:lnTo>
                    <a:pt x="231" y="64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44" y="55"/>
                  </a:lnTo>
                  <a:lnTo>
                    <a:pt x="244" y="55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87" y="15"/>
                  </a:lnTo>
                  <a:lnTo>
                    <a:pt x="287" y="15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78" y="10"/>
                  </a:lnTo>
                  <a:lnTo>
                    <a:pt x="278" y="10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57" y="28"/>
                  </a:lnTo>
                  <a:lnTo>
                    <a:pt x="257" y="28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46" y="40"/>
                  </a:lnTo>
                  <a:lnTo>
                    <a:pt x="246" y="4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10" y="71"/>
                  </a:lnTo>
                  <a:lnTo>
                    <a:pt x="210" y="71"/>
                  </a:lnTo>
                  <a:close/>
                  <a:moveTo>
                    <a:pt x="132" y="254"/>
                  </a:moveTo>
                  <a:lnTo>
                    <a:pt x="132" y="254"/>
                  </a:lnTo>
                  <a:lnTo>
                    <a:pt x="135" y="254"/>
                  </a:lnTo>
                  <a:lnTo>
                    <a:pt x="135" y="254"/>
                  </a:lnTo>
                  <a:lnTo>
                    <a:pt x="136" y="254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49" y="267"/>
                  </a:lnTo>
                  <a:lnTo>
                    <a:pt x="149" y="267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7" y="270"/>
                  </a:lnTo>
                  <a:lnTo>
                    <a:pt x="165" y="270"/>
                  </a:lnTo>
                  <a:lnTo>
                    <a:pt x="165" y="270"/>
                  </a:lnTo>
                  <a:lnTo>
                    <a:pt x="170" y="268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84" y="261"/>
                  </a:lnTo>
                  <a:lnTo>
                    <a:pt x="184" y="261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9" y="261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59" y="260"/>
                  </a:lnTo>
                  <a:lnTo>
                    <a:pt x="156" y="257"/>
                  </a:lnTo>
                  <a:lnTo>
                    <a:pt x="156" y="257"/>
                  </a:lnTo>
                  <a:lnTo>
                    <a:pt x="152" y="253"/>
                  </a:lnTo>
                  <a:lnTo>
                    <a:pt x="152" y="253"/>
                  </a:lnTo>
                  <a:lnTo>
                    <a:pt x="146" y="250"/>
                  </a:lnTo>
                  <a:lnTo>
                    <a:pt x="140" y="248"/>
                  </a:lnTo>
                  <a:lnTo>
                    <a:pt x="140" y="248"/>
                  </a:lnTo>
                  <a:lnTo>
                    <a:pt x="138" y="250"/>
                  </a:lnTo>
                  <a:lnTo>
                    <a:pt x="138" y="250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close/>
                  <a:moveTo>
                    <a:pt x="254" y="89"/>
                  </a:moveTo>
                  <a:lnTo>
                    <a:pt x="254" y="89"/>
                  </a:lnTo>
                  <a:lnTo>
                    <a:pt x="257" y="88"/>
                  </a:lnTo>
                  <a:lnTo>
                    <a:pt x="257" y="88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0" y="75"/>
                  </a:lnTo>
                  <a:lnTo>
                    <a:pt x="220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50" y="88"/>
                  </a:lnTo>
                  <a:lnTo>
                    <a:pt x="250" y="88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close/>
                  <a:moveTo>
                    <a:pt x="294" y="106"/>
                  </a:moveTo>
                  <a:lnTo>
                    <a:pt x="294" y="106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2" y="111"/>
                  </a:lnTo>
                  <a:lnTo>
                    <a:pt x="314" y="109"/>
                  </a:lnTo>
                  <a:lnTo>
                    <a:pt x="314" y="109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15" y="101"/>
                  </a:lnTo>
                  <a:lnTo>
                    <a:pt x="315" y="101"/>
                  </a:lnTo>
                  <a:lnTo>
                    <a:pt x="307" y="99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4" y="106"/>
                  </a:lnTo>
                  <a:lnTo>
                    <a:pt x="294" y="106"/>
                  </a:lnTo>
                  <a:close/>
                  <a:moveTo>
                    <a:pt x="84" y="314"/>
                  </a:moveTo>
                  <a:lnTo>
                    <a:pt x="84" y="314"/>
                  </a:lnTo>
                  <a:lnTo>
                    <a:pt x="82" y="314"/>
                  </a:lnTo>
                  <a:lnTo>
                    <a:pt x="82" y="314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2" y="329"/>
                  </a:lnTo>
                  <a:lnTo>
                    <a:pt x="82" y="329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7"/>
                  </a:lnTo>
                  <a:lnTo>
                    <a:pt x="85" y="317"/>
                  </a:lnTo>
                  <a:lnTo>
                    <a:pt x="84" y="314"/>
                  </a:lnTo>
                  <a:lnTo>
                    <a:pt x="84" y="314"/>
                  </a:lnTo>
                  <a:close/>
                  <a:moveTo>
                    <a:pt x="250" y="116"/>
                  </a:moveTo>
                  <a:lnTo>
                    <a:pt x="250" y="116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37" y="143"/>
                  </a:lnTo>
                  <a:lnTo>
                    <a:pt x="237" y="143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0" y="116"/>
                  </a:lnTo>
                  <a:lnTo>
                    <a:pt x="250" y="116"/>
                  </a:lnTo>
                  <a:close/>
                  <a:moveTo>
                    <a:pt x="136" y="260"/>
                  </a:moveTo>
                  <a:lnTo>
                    <a:pt x="136" y="260"/>
                  </a:lnTo>
                  <a:lnTo>
                    <a:pt x="138" y="263"/>
                  </a:lnTo>
                  <a:lnTo>
                    <a:pt x="138" y="263"/>
                  </a:lnTo>
                  <a:lnTo>
                    <a:pt x="140" y="267"/>
                  </a:lnTo>
                  <a:lnTo>
                    <a:pt x="140" y="267"/>
                  </a:lnTo>
                  <a:lnTo>
                    <a:pt x="145" y="270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5" y="268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39" y="260"/>
                  </a:lnTo>
                  <a:lnTo>
                    <a:pt x="139" y="260"/>
                  </a:lnTo>
                  <a:lnTo>
                    <a:pt x="136" y="260"/>
                  </a:lnTo>
                  <a:lnTo>
                    <a:pt x="136" y="260"/>
                  </a:lnTo>
                  <a:close/>
                  <a:moveTo>
                    <a:pt x="51" y="324"/>
                  </a:moveTo>
                  <a:lnTo>
                    <a:pt x="51" y="324"/>
                  </a:lnTo>
                  <a:lnTo>
                    <a:pt x="51" y="321"/>
                  </a:lnTo>
                  <a:lnTo>
                    <a:pt x="51" y="321"/>
                  </a:lnTo>
                  <a:lnTo>
                    <a:pt x="51" y="319"/>
                  </a:lnTo>
                  <a:lnTo>
                    <a:pt x="51" y="319"/>
                  </a:lnTo>
                  <a:lnTo>
                    <a:pt x="48" y="315"/>
                  </a:lnTo>
                  <a:lnTo>
                    <a:pt x="48" y="315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7" y="315"/>
                  </a:lnTo>
                  <a:lnTo>
                    <a:pt x="47" y="315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1" y="324"/>
                  </a:lnTo>
                  <a:lnTo>
                    <a:pt x="51" y="324"/>
                  </a:lnTo>
                  <a:close/>
                  <a:moveTo>
                    <a:pt x="74" y="271"/>
                  </a:moveTo>
                  <a:lnTo>
                    <a:pt x="74" y="271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close/>
                  <a:moveTo>
                    <a:pt x="271" y="123"/>
                  </a:moveTo>
                  <a:lnTo>
                    <a:pt x="271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3"/>
                  </a:lnTo>
                  <a:lnTo>
                    <a:pt x="271" y="123"/>
                  </a:lnTo>
                  <a:close/>
                  <a:moveTo>
                    <a:pt x="292" y="35"/>
                  </a:moveTo>
                  <a:lnTo>
                    <a:pt x="292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1" y="34"/>
                  </a:lnTo>
                  <a:lnTo>
                    <a:pt x="291" y="34"/>
                  </a:lnTo>
                  <a:lnTo>
                    <a:pt x="292" y="35"/>
                  </a:lnTo>
                  <a:lnTo>
                    <a:pt x="292" y="35"/>
                  </a:lnTo>
                  <a:close/>
                  <a:moveTo>
                    <a:pt x="281" y="103"/>
                  </a:moveTo>
                  <a:lnTo>
                    <a:pt x="281" y="103"/>
                  </a:lnTo>
                  <a:lnTo>
                    <a:pt x="281" y="103"/>
                  </a:lnTo>
                  <a:lnTo>
                    <a:pt x="281" y="103"/>
                  </a:lnTo>
                  <a:lnTo>
                    <a:pt x="277" y="105"/>
                  </a:lnTo>
                  <a:lnTo>
                    <a:pt x="277" y="105"/>
                  </a:lnTo>
                  <a:lnTo>
                    <a:pt x="275" y="106"/>
                  </a:lnTo>
                  <a:lnTo>
                    <a:pt x="275" y="106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81" y="103"/>
                  </a:lnTo>
                  <a:lnTo>
                    <a:pt x="281" y="103"/>
                  </a:lnTo>
                  <a:close/>
                  <a:moveTo>
                    <a:pt x="96" y="322"/>
                  </a:moveTo>
                  <a:lnTo>
                    <a:pt x="96" y="322"/>
                  </a:lnTo>
                  <a:lnTo>
                    <a:pt x="94" y="329"/>
                  </a:lnTo>
                  <a:lnTo>
                    <a:pt x="94" y="329"/>
                  </a:lnTo>
                  <a:lnTo>
                    <a:pt x="91" y="338"/>
                  </a:lnTo>
                  <a:lnTo>
                    <a:pt x="91" y="338"/>
                  </a:lnTo>
                  <a:lnTo>
                    <a:pt x="89" y="341"/>
                  </a:lnTo>
                  <a:lnTo>
                    <a:pt x="89" y="341"/>
                  </a:lnTo>
                  <a:lnTo>
                    <a:pt x="92" y="337"/>
                  </a:lnTo>
                  <a:lnTo>
                    <a:pt x="92" y="337"/>
                  </a:lnTo>
                  <a:lnTo>
                    <a:pt x="94" y="332"/>
                  </a:lnTo>
                  <a:lnTo>
                    <a:pt x="94" y="332"/>
                  </a:lnTo>
                  <a:lnTo>
                    <a:pt x="98" y="324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6" y="322"/>
                  </a:lnTo>
                  <a:close/>
                  <a:moveTo>
                    <a:pt x="74" y="254"/>
                  </a:moveTo>
                  <a:lnTo>
                    <a:pt x="74" y="254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4" y="254"/>
                  </a:lnTo>
                  <a:lnTo>
                    <a:pt x="74" y="254"/>
                  </a:lnTo>
                  <a:close/>
                  <a:moveTo>
                    <a:pt x="81" y="206"/>
                  </a:move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5" y="213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81" y="210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6"/>
                  </a:lnTo>
                  <a:lnTo>
                    <a:pt x="81" y="206"/>
                  </a:lnTo>
                  <a:close/>
                  <a:moveTo>
                    <a:pt x="31" y="327"/>
                  </a:moveTo>
                  <a:lnTo>
                    <a:pt x="31" y="327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1" y="327"/>
                  </a:lnTo>
                  <a:lnTo>
                    <a:pt x="31" y="327"/>
                  </a:lnTo>
                  <a:close/>
                  <a:moveTo>
                    <a:pt x="307" y="10"/>
                  </a:moveTo>
                  <a:lnTo>
                    <a:pt x="307" y="10"/>
                  </a:lnTo>
                  <a:lnTo>
                    <a:pt x="307" y="10"/>
                  </a:lnTo>
                  <a:lnTo>
                    <a:pt x="308" y="11"/>
                  </a:lnTo>
                  <a:lnTo>
                    <a:pt x="308" y="11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13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305" y="7"/>
                  </a:lnTo>
                  <a:lnTo>
                    <a:pt x="304" y="7"/>
                  </a:lnTo>
                  <a:lnTo>
                    <a:pt x="304" y="7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106" y="250"/>
                  </a:moveTo>
                  <a:lnTo>
                    <a:pt x="106" y="250"/>
                  </a:lnTo>
                  <a:lnTo>
                    <a:pt x="105" y="251"/>
                  </a:lnTo>
                  <a:lnTo>
                    <a:pt x="105" y="251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103" y="260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6" y="250"/>
                  </a:lnTo>
                  <a:lnTo>
                    <a:pt x="106" y="250"/>
                  </a:lnTo>
                  <a:close/>
                  <a:moveTo>
                    <a:pt x="112" y="251"/>
                  </a:moveTo>
                  <a:lnTo>
                    <a:pt x="112" y="251"/>
                  </a:lnTo>
                  <a:lnTo>
                    <a:pt x="112" y="251"/>
                  </a:lnTo>
                  <a:lnTo>
                    <a:pt x="112" y="251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16" y="247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3"/>
                  </a:lnTo>
                  <a:lnTo>
                    <a:pt x="115" y="241"/>
                  </a:lnTo>
                  <a:lnTo>
                    <a:pt x="115" y="241"/>
                  </a:lnTo>
                  <a:lnTo>
                    <a:pt x="112" y="251"/>
                  </a:lnTo>
                  <a:lnTo>
                    <a:pt x="112" y="251"/>
                  </a:lnTo>
                  <a:close/>
                  <a:moveTo>
                    <a:pt x="300" y="3"/>
                  </a:moveTo>
                  <a:lnTo>
                    <a:pt x="300" y="3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83" y="7"/>
                  </a:lnTo>
                  <a:lnTo>
                    <a:pt x="283" y="7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7" y="4"/>
                  </a:lnTo>
                  <a:lnTo>
                    <a:pt x="300" y="3"/>
                  </a:lnTo>
                  <a:lnTo>
                    <a:pt x="300" y="3"/>
                  </a:lnTo>
                  <a:close/>
                  <a:moveTo>
                    <a:pt x="122" y="248"/>
                  </a:moveTo>
                  <a:lnTo>
                    <a:pt x="122" y="248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2" y="248"/>
                  </a:lnTo>
                  <a:lnTo>
                    <a:pt x="122" y="248"/>
                  </a:lnTo>
                  <a:close/>
                  <a:moveTo>
                    <a:pt x="274" y="113"/>
                  </a:moveTo>
                  <a:lnTo>
                    <a:pt x="274" y="113"/>
                  </a:lnTo>
                  <a:lnTo>
                    <a:pt x="271" y="115"/>
                  </a:lnTo>
                  <a:lnTo>
                    <a:pt x="271" y="115"/>
                  </a:lnTo>
                  <a:lnTo>
                    <a:pt x="270" y="116"/>
                  </a:lnTo>
                  <a:lnTo>
                    <a:pt x="270" y="116"/>
                  </a:lnTo>
                  <a:lnTo>
                    <a:pt x="268" y="119"/>
                  </a:lnTo>
                  <a:lnTo>
                    <a:pt x="268" y="119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1" y="116"/>
                  </a:lnTo>
                  <a:lnTo>
                    <a:pt x="271" y="116"/>
                  </a:lnTo>
                  <a:lnTo>
                    <a:pt x="273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3"/>
                  </a:lnTo>
                  <a:lnTo>
                    <a:pt x="274" y="113"/>
                  </a:lnTo>
                  <a:close/>
                  <a:moveTo>
                    <a:pt x="129" y="248"/>
                  </a:moveTo>
                  <a:lnTo>
                    <a:pt x="129" y="248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1" y="256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5" y="253"/>
                  </a:lnTo>
                  <a:lnTo>
                    <a:pt x="125" y="253"/>
                  </a:lnTo>
                  <a:lnTo>
                    <a:pt x="128" y="251"/>
                  </a:lnTo>
                  <a:lnTo>
                    <a:pt x="129" y="248"/>
                  </a:lnTo>
                  <a:lnTo>
                    <a:pt x="129" y="248"/>
                  </a:lnTo>
                  <a:close/>
                  <a:moveTo>
                    <a:pt x="59" y="291"/>
                  </a:moveTo>
                  <a:lnTo>
                    <a:pt x="59" y="291"/>
                  </a:lnTo>
                  <a:lnTo>
                    <a:pt x="59" y="291"/>
                  </a:lnTo>
                  <a:lnTo>
                    <a:pt x="59" y="291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61" y="300"/>
                  </a:lnTo>
                  <a:lnTo>
                    <a:pt x="61" y="300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1"/>
                  </a:lnTo>
                  <a:lnTo>
                    <a:pt x="59" y="291"/>
                  </a:lnTo>
                  <a:close/>
                  <a:moveTo>
                    <a:pt x="88" y="261"/>
                  </a:moveTo>
                  <a:lnTo>
                    <a:pt x="88" y="261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71"/>
                  </a:lnTo>
                  <a:lnTo>
                    <a:pt x="88" y="271"/>
                  </a:lnTo>
                  <a:lnTo>
                    <a:pt x="88" y="270"/>
                  </a:lnTo>
                  <a:lnTo>
                    <a:pt x="88" y="270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61"/>
                  </a:lnTo>
                  <a:lnTo>
                    <a:pt x="88" y="261"/>
                  </a:lnTo>
                  <a:close/>
                  <a:moveTo>
                    <a:pt x="92" y="175"/>
                  </a:move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3" y="169"/>
                  </a:lnTo>
                  <a:lnTo>
                    <a:pt x="99" y="170"/>
                  </a:lnTo>
                  <a:lnTo>
                    <a:pt x="92" y="175"/>
                  </a:lnTo>
                  <a:lnTo>
                    <a:pt x="92" y="175"/>
                  </a:lnTo>
                  <a:close/>
                  <a:moveTo>
                    <a:pt x="92" y="220"/>
                  </a:moveTo>
                  <a:lnTo>
                    <a:pt x="92" y="220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7"/>
                  </a:lnTo>
                  <a:lnTo>
                    <a:pt x="89" y="229"/>
                  </a:lnTo>
                  <a:lnTo>
                    <a:pt x="89" y="229"/>
                  </a:lnTo>
                  <a:lnTo>
                    <a:pt x="94" y="223"/>
                  </a:lnTo>
                  <a:lnTo>
                    <a:pt x="94" y="223"/>
                  </a:lnTo>
                  <a:lnTo>
                    <a:pt x="92" y="220"/>
                  </a:lnTo>
                  <a:lnTo>
                    <a:pt x="92" y="220"/>
                  </a:lnTo>
                  <a:close/>
                  <a:moveTo>
                    <a:pt x="247" y="187"/>
                  </a:moveTo>
                  <a:lnTo>
                    <a:pt x="247" y="187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44" y="194"/>
                  </a:lnTo>
                  <a:lnTo>
                    <a:pt x="244" y="194"/>
                  </a:lnTo>
                  <a:lnTo>
                    <a:pt x="243" y="196"/>
                  </a:lnTo>
                  <a:lnTo>
                    <a:pt x="244" y="197"/>
                  </a:lnTo>
                  <a:lnTo>
                    <a:pt x="244" y="197"/>
                  </a:lnTo>
                  <a:lnTo>
                    <a:pt x="248" y="189"/>
                  </a:lnTo>
                  <a:lnTo>
                    <a:pt x="248" y="189"/>
                  </a:lnTo>
                  <a:lnTo>
                    <a:pt x="247" y="187"/>
                  </a:lnTo>
                  <a:lnTo>
                    <a:pt x="247" y="187"/>
                  </a:lnTo>
                  <a:close/>
                  <a:moveTo>
                    <a:pt x="115" y="209"/>
                  </a:moveTo>
                  <a:lnTo>
                    <a:pt x="115" y="209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15" y="209"/>
                  </a:lnTo>
                  <a:lnTo>
                    <a:pt x="115" y="209"/>
                  </a:lnTo>
                  <a:close/>
                  <a:moveTo>
                    <a:pt x="103" y="187"/>
                  </a:move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103" y="187"/>
                  </a:lnTo>
                  <a:lnTo>
                    <a:pt x="103" y="187"/>
                  </a:lnTo>
                  <a:close/>
                  <a:moveTo>
                    <a:pt x="271" y="143"/>
                  </a:moveTo>
                  <a:lnTo>
                    <a:pt x="271" y="143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68" y="145"/>
                  </a:lnTo>
                  <a:lnTo>
                    <a:pt x="268" y="145"/>
                  </a:lnTo>
                  <a:lnTo>
                    <a:pt x="268" y="146"/>
                  </a:lnTo>
                  <a:lnTo>
                    <a:pt x="268" y="146"/>
                  </a:lnTo>
                  <a:lnTo>
                    <a:pt x="265" y="150"/>
                  </a:lnTo>
                  <a:lnTo>
                    <a:pt x="265" y="150"/>
                  </a:lnTo>
                  <a:lnTo>
                    <a:pt x="265" y="152"/>
                  </a:lnTo>
                  <a:lnTo>
                    <a:pt x="265" y="152"/>
                  </a:lnTo>
                  <a:lnTo>
                    <a:pt x="271" y="145"/>
                  </a:lnTo>
                  <a:lnTo>
                    <a:pt x="271" y="145"/>
                  </a:lnTo>
                  <a:lnTo>
                    <a:pt x="271" y="143"/>
                  </a:lnTo>
                  <a:lnTo>
                    <a:pt x="271" y="143"/>
                  </a:lnTo>
                  <a:close/>
                  <a:moveTo>
                    <a:pt x="85" y="281"/>
                  </a:moveTo>
                  <a:lnTo>
                    <a:pt x="85" y="281"/>
                  </a:lnTo>
                  <a:lnTo>
                    <a:pt x="85" y="280"/>
                  </a:lnTo>
                  <a:lnTo>
                    <a:pt x="85" y="278"/>
                  </a:lnTo>
                  <a:lnTo>
                    <a:pt x="85" y="278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5" y="281"/>
                  </a:lnTo>
                  <a:lnTo>
                    <a:pt x="85" y="281"/>
                  </a:lnTo>
                  <a:close/>
                  <a:moveTo>
                    <a:pt x="85" y="204"/>
                  </a:moveTo>
                  <a:lnTo>
                    <a:pt x="85" y="204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4" y="203"/>
                  </a:lnTo>
                  <a:lnTo>
                    <a:pt x="84" y="203"/>
                  </a:lnTo>
                  <a:lnTo>
                    <a:pt x="85" y="204"/>
                  </a:lnTo>
                  <a:lnTo>
                    <a:pt x="85" y="204"/>
                  </a:lnTo>
                  <a:close/>
                  <a:moveTo>
                    <a:pt x="170" y="256"/>
                  </a:moveTo>
                  <a:lnTo>
                    <a:pt x="170" y="256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57" y="251"/>
                  </a:lnTo>
                  <a:lnTo>
                    <a:pt x="157" y="251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7" y="256"/>
                  </a:lnTo>
                  <a:lnTo>
                    <a:pt x="170" y="256"/>
                  </a:lnTo>
                  <a:lnTo>
                    <a:pt x="170" y="256"/>
                  </a:lnTo>
                  <a:close/>
                  <a:moveTo>
                    <a:pt x="89" y="216"/>
                  </a:moveTo>
                  <a:lnTo>
                    <a:pt x="89" y="216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9" y="216"/>
                  </a:lnTo>
                  <a:lnTo>
                    <a:pt x="89" y="216"/>
                  </a:lnTo>
                  <a:close/>
                  <a:moveTo>
                    <a:pt x="108" y="224"/>
                  </a:moveTo>
                  <a:lnTo>
                    <a:pt x="108" y="224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3" y="224"/>
                  </a:lnTo>
                  <a:lnTo>
                    <a:pt x="103" y="229"/>
                  </a:lnTo>
                  <a:lnTo>
                    <a:pt x="103" y="229"/>
                  </a:lnTo>
                  <a:lnTo>
                    <a:pt x="108" y="224"/>
                  </a:lnTo>
                  <a:lnTo>
                    <a:pt x="108" y="224"/>
                  </a:lnTo>
                  <a:close/>
                  <a:moveTo>
                    <a:pt x="265" y="157"/>
                  </a:moveTo>
                  <a:lnTo>
                    <a:pt x="265" y="157"/>
                  </a:lnTo>
                  <a:lnTo>
                    <a:pt x="264" y="157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0" y="163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5" y="157"/>
                  </a:lnTo>
                  <a:lnTo>
                    <a:pt x="265" y="157"/>
                  </a:lnTo>
                  <a:close/>
                  <a:moveTo>
                    <a:pt x="86" y="298"/>
                  </a:moveTo>
                  <a:lnTo>
                    <a:pt x="86" y="298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6" y="307"/>
                  </a:lnTo>
                  <a:lnTo>
                    <a:pt x="86" y="307"/>
                  </a:lnTo>
                  <a:lnTo>
                    <a:pt x="88" y="301"/>
                  </a:lnTo>
                  <a:lnTo>
                    <a:pt x="88" y="301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8"/>
                  </a:lnTo>
                  <a:close/>
                  <a:moveTo>
                    <a:pt x="109" y="231"/>
                  </a:move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7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9" y="237"/>
                  </a:lnTo>
                  <a:lnTo>
                    <a:pt x="109" y="237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9" y="231"/>
                  </a:lnTo>
                  <a:lnTo>
                    <a:pt x="109" y="231"/>
                  </a:lnTo>
                  <a:close/>
                  <a:moveTo>
                    <a:pt x="268" y="91"/>
                  </a:moveTo>
                  <a:lnTo>
                    <a:pt x="268" y="91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5" y="86"/>
                  </a:lnTo>
                  <a:lnTo>
                    <a:pt x="275" y="86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0" y="89"/>
                  </a:lnTo>
                  <a:lnTo>
                    <a:pt x="268" y="89"/>
                  </a:lnTo>
                  <a:lnTo>
                    <a:pt x="268" y="89"/>
                  </a:lnTo>
                  <a:lnTo>
                    <a:pt x="268" y="91"/>
                  </a:lnTo>
                  <a:lnTo>
                    <a:pt x="268" y="91"/>
                  </a:lnTo>
                  <a:close/>
                  <a:moveTo>
                    <a:pt x="71" y="261"/>
                  </a:moveTo>
                  <a:lnTo>
                    <a:pt x="71" y="261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1"/>
                  </a:lnTo>
                  <a:lnTo>
                    <a:pt x="71" y="261"/>
                  </a:lnTo>
                  <a:close/>
                  <a:moveTo>
                    <a:pt x="176" y="258"/>
                  </a:moveTo>
                  <a:lnTo>
                    <a:pt x="176" y="258"/>
                  </a:lnTo>
                  <a:lnTo>
                    <a:pt x="184" y="257"/>
                  </a:lnTo>
                  <a:lnTo>
                    <a:pt x="190" y="256"/>
                  </a:lnTo>
                  <a:lnTo>
                    <a:pt x="193" y="254"/>
                  </a:lnTo>
                  <a:lnTo>
                    <a:pt x="193" y="254"/>
                  </a:lnTo>
                  <a:lnTo>
                    <a:pt x="176" y="258"/>
                  </a:lnTo>
                  <a:lnTo>
                    <a:pt x="176" y="258"/>
                  </a:lnTo>
                  <a:close/>
                  <a:moveTo>
                    <a:pt x="116" y="211"/>
                  </a:moveTo>
                  <a:lnTo>
                    <a:pt x="116" y="211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9" y="211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6" y="211"/>
                  </a:lnTo>
                  <a:lnTo>
                    <a:pt x="116" y="211"/>
                  </a:lnTo>
                  <a:close/>
                  <a:moveTo>
                    <a:pt x="125" y="194"/>
                  </a:moveTo>
                  <a:lnTo>
                    <a:pt x="125" y="194"/>
                  </a:lnTo>
                  <a:lnTo>
                    <a:pt x="123" y="196"/>
                  </a:lnTo>
                  <a:lnTo>
                    <a:pt x="123" y="196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6" y="199"/>
                  </a:lnTo>
                  <a:lnTo>
                    <a:pt x="125" y="194"/>
                  </a:lnTo>
                  <a:lnTo>
                    <a:pt x="125" y="194"/>
                  </a:lnTo>
                  <a:close/>
                  <a:moveTo>
                    <a:pt x="148" y="233"/>
                  </a:moveTo>
                  <a:lnTo>
                    <a:pt x="148" y="233"/>
                  </a:lnTo>
                  <a:lnTo>
                    <a:pt x="146" y="229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43" y="224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8" y="233"/>
                  </a:lnTo>
                  <a:lnTo>
                    <a:pt x="148" y="233"/>
                  </a:lnTo>
                  <a:close/>
                  <a:moveTo>
                    <a:pt x="101" y="202"/>
                  </a:moveTo>
                  <a:lnTo>
                    <a:pt x="101" y="202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1" y="202"/>
                  </a:lnTo>
                  <a:lnTo>
                    <a:pt x="101" y="202"/>
                  </a:lnTo>
                  <a:close/>
                  <a:moveTo>
                    <a:pt x="49" y="297"/>
                  </a:moveTo>
                  <a:lnTo>
                    <a:pt x="49" y="297"/>
                  </a:lnTo>
                  <a:lnTo>
                    <a:pt x="49" y="297"/>
                  </a:lnTo>
                  <a:lnTo>
                    <a:pt x="49" y="297"/>
                  </a:lnTo>
                  <a:lnTo>
                    <a:pt x="51" y="295"/>
                  </a:lnTo>
                  <a:lnTo>
                    <a:pt x="51" y="295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51" y="291"/>
                  </a:lnTo>
                  <a:lnTo>
                    <a:pt x="51" y="291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9" y="297"/>
                  </a:lnTo>
                  <a:lnTo>
                    <a:pt x="49" y="297"/>
                  </a:lnTo>
                  <a:close/>
                  <a:moveTo>
                    <a:pt x="136" y="238"/>
                  </a:moveTo>
                  <a:lnTo>
                    <a:pt x="136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39" y="238"/>
                  </a:lnTo>
                  <a:lnTo>
                    <a:pt x="139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6"/>
                  </a:lnTo>
                  <a:lnTo>
                    <a:pt x="142" y="236"/>
                  </a:lnTo>
                  <a:lnTo>
                    <a:pt x="140" y="234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8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6" y="238"/>
                  </a:lnTo>
                  <a:close/>
                  <a:moveTo>
                    <a:pt x="44" y="291"/>
                  </a:moveTo>
                  <a:lnTo>
                    <a:pt x="44" y="291"/>
                  </a:lnTo>
                  <a:lnTo>
                    <a:pt x="47" y="291"/>
                  </a:lnTo>
                  <a:lnTo>
                    <a:pt x="47" y="290"/>
                  </a:lnTo>
                  <a:lnTo>
                    <a:pt x="47" y="290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4" y="291"/>
                  </a:lnTo>
                  <a:lnTo>
                    <a:pt x="44" y="291"/>
                  </a:lnTo>
                  <a:close/>
                  <a:moveTo>
                    <a:pt x="91" y="290"/>
                  </a:moveTo>
                  <a:lnTo>
                    <a:pt x="91" y="290"/>
                  </a:lnTo>
                  <a:lnTo>
                    <a:pt x="91" y="290"/>
                  </a:lnTo>
                  <a:lnTo>
                    <a:pt x="91" y="290"/>
                  </a:lnTo>
                  <a:lnTo>
                    <a:pt x="91" y="297"/>
                  </a:lnTo>
                  <a:lnTo>
                    <a:pt x="91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1" y="290"/>
                  </a:lnTo>
                  <a:lnTo>
                    <a:pt x="91" y="290"/>
                  </a:lnTo>
                  <a:close/>
                  <a:moveTo>
                    <a:pt x="64" y="292"/>
                  </a:moveTo>
                  <a:lnTo>
                    <a:pt x="64" y="292"/>
                  </a:lnTo>
                  <a:lnTo>
                    <a:pt x="64" y="292"/>
                  </a:lnTo>
                  <a:lnTo>
                    <a:pt x="64" y="292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88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2" y="285"/>
                  </a:lnTo>
                  <a:lnTo>
                    <a:pt x="62" y="285"/>
                  </a:lnTo>
                  <a:lnTo>
                    <a:pt x="62" y="287"/>
                  </a:lnTo>
                  <a:lnTo>
                    <a:pt x="62" y="287"/>
                  </a:lnTo>
                  <a:lnTo>
                    <a:pt x="62" y="288"/>
                  </a:lnTo>
                  <a:lnTo>
                    <a:pt x="62" y="288"/>
                  </a:lnTo>
                  <a:lnTo>
                    <a:pt x="64" y="292"/>
                  </a:lnTo>
                  <a:lnTo>
                    <a:pt x="64" y="292"/>
                  </a:lnTo>
                  <a:close/>
                  <a:moveTo>
                    <a:pt x="280" y="40"/>
                  </a:moveTo>
                  <a:lnTo>
                    <a:pt x="280" y="40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7" y="34"/>
                  </a:lnTo>
                  <a:lnTo>
                    <a:pt x="287" y="34"/>
                  </a:lnTo>
                  <a:lnTo>
                    <a:pt x="283" y="35"/>
                  </a:lnTo>
                  <a:lnTo>
                    <a:pt x="280" y="40"/>
                  </a:lnTo>
                  <a:lnTo>
                    <a:pt x="280" y="40"/>
                  </a:lnTo>
                  <a:close/>
                  <a:moveTo>
                    <a:pt x="82" y="258"/>
                  </a:moveTo>
                  <a:lnTo>
                    <a:pt x="82" y="258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4" y="256"/>
                  </a:lnTo>
                  <a:lnTo>
                    <a:pt x="84" y="256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2" y="258"/>
                  </a:lnTo>
                  <a:lnTo>
                    <a:pt x="82" y="258"/>
                  </a:lnTo>
                  <a:close/>
                  <a:moveTo>
                    <a:pt x="329" y="82"/>
                  </a:moveTo>
                  <a:lnTo>
                    <a:pt x="329" y="82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32" y="96"/>
                  </a:lnTo>
                  <a:lnTo>
                    <a:pt x="332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2" y="89"/>
                  </a:lnTo>
                  <a:lnTo>
                    <a:pt x="329" y="82"/>
                  </a:lnTo>
                  <a:lnTo>
                    <a:pt x="329" y="82"/>
                  </a:lnTo>
                  <a:close/>
                  <a:moveTo>
                    <a:pt x="95" y="210"/>
                  </a:moveTo>
                  <a:lnTo>
                    <a:pt x="95" y="210"/>
                  </a:lnTo>
                  <a:lnTo>
                    <a:pt x="96" y="207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4" y="207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5" y="210"/>
                  </a:lnTo>
                  <a:lnTo>
                    <a:pt x="95" y="210"/>
                  </a:lnTo>
                  <a:close/>
                  <a:moveTo>
                    <a:pt x="41" y="308"/>
                  </a:moveTo>
                  <a:lnTo>
                    <a:pt x="41" y="308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40" y="315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1" y="311"/>
                  </a:lnTo>
                  <a:lnTo>
                    <a:pt x="41" y="308"/>
                  </a:lnTo>
                  <a:lnTo>
                    <a:pt x="41" y="308"/>
                  </a:lnTo>
                  <a:close/>
                  <a:moveTo>
                    <a:pt x="79" y="241"/>
                  </a:moveTo>
                  <a:lnTo>
                    <a:pt x="79" y="241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9" y="241"/>
                  </a:lnTo>
                  <a:lnTo>
                    <a:pt x="79" y="241"/>
                  </a:lnTo>
                  <a:close/>
                  <a:moveTo>
                    <a:pt x="101" y="275"/>
                  </a:moveTo>
                  <a:lnTo>
                    <a:pt x="101" y="275"/>
                  </a:lnTo>
                  <a:lnTo>
                    <a:pt x="103" y="270"/>
                  </a:lnTo>
                  <a:lnTo>
                    <a:pt x="103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101" y="275"/>
                  </a:lnTo>
                  <a:lnTo>
                    <a:pt x="101" y="275"/>
                  </a:lnTo>
                  <a:close/>
                  <a:moveTo>
                    <a:pt x="319" y="59"/>
                  </a:moveTo>
                  <a:lnTo>
                    <a:pt x="319" y="59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8" y="61"/>
                  </a:lnTo>
                  <a:lnTo>
                    <a:pt x="318" y="61"/>
                  </a:lnTo>
                  <a:lnTo>
                    <a:pt x="319" y="59"/>
                  </a:lnTo>
                  <a:lnTo>
                    <a:pt x="319" y="59"/>
                  </a:lnTo>
                  <a:close/>
                  <a:moveTo>
                    <a:pt x="297" y="22"/>
                  </a:moveTo>
                  <a:lnTo>
                    <a:pt x="297" y="22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7" y="22"/>
                  </a:lnTo>
                  <a:lnTo>
                    <a:pt x="297" y="22"/>
                  </a:lnTo>
                  <a:close/>
                  <a:moveTo>
                    <a:pt x="69" y="226"/>
                  </a:moveTo>
                  <a:lnTo>
                    <a:pt x="69" y="226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4" y="220"/>
                  </a:lnTo>
                  <a:lnTo>
                    <a:pt x="72" y="219"/>
                  </a:lnTo>
                  <a:lnTo>
                    <a:pt x="72" y="219"/>
                  </a:lnTo>
                  <a:lnTo>
                    <a:pt x="71" y="221"/>
                  </a:lnTo>
                  <a:lnTo>
                    <a:pt x="69" y="226"/>
                  </a:lnTo>
                  <a:lnTo>
                    <a:pt x="69" y="226"/>
                  </a:lnTo>
                  <a:close/>
                  <a:moveTo>
                    <a:pt x="297" y="47"/>
                  </a:moveTo>
                  <a:lnTo>
                    <a:pt x="297" y="47"/>
                  </a:lnTo>
                  <a:lnTo>
                    <a:pt x="298" y="48"/>
                  </a:lnTo>
                  <a:lnTo>
                    <a:pt x="298" y="48"/>
                  </a:lnTo>
                  <a:lnTo>
                    <a:pt x="300" y="47"/>
                  </a:lnTo>
                  <a:lnTo>
                    <a:pt x="300" y="47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298" y="45"/>
                  </a:lnTo>
                  <a:lnTo>
                    <a:pt x="297" y="47"/>
                  </a:lnTo>
                  <a:lnTo>
                    <a:pt x="297" y="47"/>
                  </a:lnTo>
                  <a:close/>
                  <a:moveTo>
                    <a:pt x="76" y="247"/>
                  </a:moveTo>
                  <a:lnTo>
                    <a:pt x="76" y="247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6" y="247"/>
                  </a:lnTo>
                  <a:lnTo>
                    <a:pt x="76" y="247"/>
                  </a:lnTo>
                  <a:close/>
                  <a:moveTo>
                    <a:pt x="302" y="18"/>
                  </a:moveTo>
                  <a:lnTo>
                    <a:pt x="302" y="18"/>
                  </a:lnTo>
                  <a:lnTo>
                    <a:pt x="301" y="20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18"/>
                  </a:lnTo>
                  <a:lnTo>
                    <a:pt x="302" y="18"/>
                  </a:lnTo>
                  <a:close/>
                  <a:moveTo>
                    <a:pt x="277" y="84"/>
                  </a:moveTo>
                  <a:lnTo>
                    <a:pt x="277" y="84"/>
                  </a:lnTo>
                  <a:lnTo>
                    <a:pt x="274" y="79"/>
                  </a:lnTo>
                  <a:lnTo>
                    <a:pt x="274" y="79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77" y="84"/>
                  </a:lnTo>
                  <a:close/>
                  <a:moveTo>
                    <a:pt x="278" y="139"/>
                  </a:moveTo>
                  <a:lnTo>
                    <a:pt x="278" y="139"/>
                  </a:lnTo>
                  <a:lnTo>
                    <a:pt x="283" y="130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78" y="139"/>
                  </a:lnTo>
                  <a:lnTo>
                    <a:pt x="278" y="139"/>
                  </a:lnTo>
                  <a:close/>
                  <a:moveTo>
                    <a:pt x="280" y="31"/>
                  </a:moveTo>
                  <a:lnTo>
                    <a:pt x="280" y="31"/>
                  </a:lnTo>
                  <a:lnTo>
                    <a:pt x="277" y="32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3" y="35"/>
                  </a:lnTo>
                  <a:lnTo>
                    <a:pt x="273" y="35"/>
                  </a:lnTo>
                  <a:lnTo>
                    <a:pt x="273" y="37"/>
                  </a:lnTo>
                  <a:lnTo>
                    <a:pt x="273" y="37"/>
                  </a:lnTo>
                  <a:lnTo>
                    <a:pt x="275" y="34"/>
                  </a:lnTo>
                  <a:lnTo>
                    <a:pt x="280" y="31"/>
                  </a:lnTo>
                  <a:lnTo>
                    <a:pt x="280" y="31"/>
                  </a:lnTo>
                  <a:close/>
                  <a:moveTo>
                    <a:pt x="98" y="261"/>
                  </a:moveTo>
                  <a:lnTo>
                    <a:pt x="98" y="261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98" y="264"/>
                  </a:lnTo>
                  <a:lnTo>
                    <a:pt x="98" y="267"/>
                  </a:lnTo>
                  <a:lnTo>
                    <a:pt x="98" y="267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8" y="261"/>
                  </a:lnTo>
                  <a:lnTo>
                    <a:pt x="98" y="261"/>
                  </a:lnTo>
                  <a:close/>
                  <a:moveTo>
                    <a:pt x="108" y="275"/>
                  </a:moveTo>
                  <a:lnTo>
                    <a:pt x="108" y="275"/>
                  </a:lnTo>
                  <a:lnTo>
                    <a:pt x="109" y="275"/>
                  </a:lnTo>
                  <a:lnTo>
                    <a:pt x="109" y="275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70"/>
                  </a:lnTo>
                  <a:lnTo>
                    <a:pt x="109" y="271"/>
                  </a:lnTo>
                  <a:lnTo>
                    <a:pt x="109" y="271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5"/>
                  </a:lnTo>
                  <a:lnTo>
                    <a:pt x="108" y="275"/>
                  </a:lnTo>
                  <a:close/>
                  <a:moveTo>
                    <a:pt x="135" y="169"/>
                  </a:moveTo>
                  <a:lnTo>
                    <a:pt x="135" y="169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9" y="172"/>
                  </a:lnTo>
                  <a:lnTo>
                    <a:pt x="139" y="172"/>
                  </a:lnTo>
                  <a:lnTo>
                    <a:pt x="140" y="173"/>
                  </a:lnTo>
                  <a:lnTo>
                    <a:pt x="140" y="173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0" y="173"/>
                  </a:lnTo>
                  <a:lnTo>
                    <a:pt x="139" y="170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5" y="169"/>
                  </a:lnTo>
                  <a:close/>
                  <a:moveTo>
                    <a:pt x="52" y="300"/>
                  </a:moveTo>
                  <a:lnTo>
                    <a:pt x="52" y="300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4" y="305"/>
                  </a:lnTo>
                  <a:lnTo>
                    <a:pt x="54" y="305"/>
                  </a:lnTo>
                  <a:lnTo>
                    <a:pt x="55" y="302"/>
                  </a:lnTo>
                  <a:lnTo>
                    <a:pt x="55" y="302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2" y="300"/>
                  </a:lnTo>
                  <a:lnTo>
                    <a:pt x="52" y="300"/>
                  </a:lnTo>
                  <a:close/>
                  <a:moveTo>
                    <a:pt x="138" y="224"/>
                  </a:moveTo>
                  <a:lnTo>
                    <a:pt x="138" y="224"/>
                  </a:lnTo>
                  <a:lnTo>
                    <a:pt x="135" y="227"/>
                  </a:lnTo>
                  <a:lnTo>
                    <a:pt x="136" y="231"/>
                  </a:lnTo>
                  <a:lnTo>
                    <a:pt x="136" y="231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38" y="224"/>
                  </a:lnTo>
                  <a:lnTo>
                    <a:pt x="138" y="224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5"/>
                  </a:lnTo>
                  <a:lnTo>
                    <a:pt x="52" y="315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1" y="311"/>
                  </a:lnTo>
                  <a:lnTo>
                    <a:pt x="49" y="308"/>
                  </a:lnTo>
                  <a:lnTo>
                    <a:pt x="49" y="308"/>
                  </a:lnTo>
                  <a:lnTo>
                    <a:pt x="48" y="310"/>
                  </a:lnTo>
                  <a:lnTo>
                    <a:pt x="48" y="311"/>
                  </a:lnTo>
                  <a:lnTo>
                    <a:pt x="48" y="311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2" y="332"/>
                  </a:moveTo>
                  <a:lnTo>
                    <a:pt x="52" y="332"/>
                  </a:lnTo>
                  <a:lnTo>
                    <a:pt x="55" y="334"/>
                  </a:lnTo>
                  <a:lnTo>
                    <a:pt x="55" y="334"/>
                  </a:lnTo>
                  <a:lnTo>
                    <a:pt x="55" y="331"/>
                  </a:lnTo>
                  <a:lnTo>
                    <a:pt x="55" y="331"/>
                  </a:lnTo>
                  <a:lnTo>
                    <a:pt x="54" y="331"/>
                  </a:lnTo>
                  <a:lnTo>
                    <a:pt x="54" y="331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52" y="332"/>
                  </a:lnTo>
                  <a:lnTo>
                    <a:pt x="52" y="332"/>
                  </a:lnTo>
                  <a:close/>
                  <a:moveTo>
                    <a:pt x="58" y="322"/>
                  </a:moveTo>
                  <a:lnTo>
                    <a:pt x="58" y="322"/>
                  </a:lnTo>
                  <a:lnTo>
                    <a:pt x="59" y="322"/>
                  </a:lnTo>
                  <a:lnTo>
                    <a:pt x="61" y="322"/>
                  </a:lnTo>
                  <a:lnTo>
                    <a:pt x="61" y="322"/>
                  </a:lnTo>
                  <a:lnTo>
                    <a:pt x="62" y="324"/>
                  </a:lnTo>
                  <a:lnTo>
                    <a:pt x="62" y="324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1" y="321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8" y="322"/>
                  </a:lnTo>
                  <a:lnTo>
                    <a:pt x="58" y="322"/>
                  </a:lnTo>
                  <a:close/>
                  <a:moveTo>
                    <a:pt x="69" y="318"/>
                  </a:moveTo>
                  <a:lnTo>
                    <a:pt x="69" y="318"/>
                  </a:lnTo>
                  <a:lnTo>
                    <a:pt x="68" y="321"/>
                  </a:lnTo>
                  <a:lnTo>
                    <a:pt x="68" y="321"/>
                  </a:lnTo>
                  <a:lnTo>
                    <a:pt x="71" y="322"/>
                  </a:lnTo>
                  <a:lnTo>
                    <a:pt x="71" y="322"/>
                  </a:lnTo>
                  <a:lnTo>
                    <a:pt x="71" y="319"/>
                  </a:lnTo>
                  <a:lnTo>
                    <a:pt x="69" y="318"/>
                  </a:lnTo>
                  <a:lnTo>
                    <a:pt x="69" y="318"/>
                  </a:lnTo>
                  <a:close/>
                  <a:moveTo>
                    <a:pt x="307" y="52"/>
                  </a:moveTo>
                  <a:lnTo>
                    <a:pt x="307" y="52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8" y="55"/>
                  </a:lnTo>
                  <a:lnTo>
                    <a:pt x="308" y="55"/>
                  </a:lnTo>
                  <a:lnTo>
                    <a:pt x="307" y="52"/>
                  </a:lnTo>
                  <a:lnTo>
                    <a:pt x="307" y="52"/>
                  </a:lnTo>
                  <a:close/>
                  <a:moveTo>
                    <a:pt x="59" y="253"/>
                  </a:moveTo>
                  <a:lnTo>
                    <a:pt x="59" y="253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59" y="253"/>
                  </a:lnTo>
                  <a:lnTo>
                    <a:pt x="59" y="253"/>
                  </a:lnTo>
                  <a:close/>
                  <a:moveTo>
                    <a:pt x="81" y="236"/>
                  </a:moveTo>
                  <a:lnTo>
                    <a:pt x="81" y="236"/>
                  </a:lnTo>
                  <a:lnTo>
                    <a:pt x="82" y="233"/>
                  </a:lnTo>
                  <a:lnTo>
                    <a:pt x="82" y="231"/>
                  </a:lnTo>
                  <a:lnTo>
                    <a:pt x="82" y="231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6"/>
                  </a:lnTo>
                  <a:lnTo>
                    <a:pt x="81" y="236"/>
                  </a:lnTo>
                  <a:close/>
                  <a:moveTo>
                    <a:pt x="121" y="183"/>
                  </a:moveTo>
                  <a:lnTo>
                    <a:pt x="121" y="183"/>
                  </a:lnTo>
                  <a:lnTo>
                    <a:pt x="122" y="183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0"/>
                  </a:lnTo>
                  <a:lnTo>
                    <a:pt x="123" y="180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21" y="182"/>
                  </a:lnTo>
                  <a:lnTo>
                    <a:pt x="121" y="183"/>
                  </a:lnTo>
                  <a:lnTo>
                    <a:pt x="121" y="183"/>
                  </a:lnTo>
                  <a:close/>
                  <a:moveTo>
                    <a:pt x="291" y="21"/>
                  </a:moveTo>
                  <a:lnTo>
                    <a:pt x="291" y="21"/>
                  </a:lnTo>
                  <a:lnTo>
                    <a:pt x="287" y="22"/>
                  </a:lnTo>
                  <a:lnTo>
                    <a:pt x="284" y="24"/>
                  </a:lnTo>
                  <a:lnTo>
                    <a:pt x="284" y="24"/>
                  </a:lnTo>
                  <a:lnTo>
                    <a:pt x="288" y="22"/>
                  </a:lnTo>
                  <a:lnTo>
                    <a:pt x="291" y="21"/>
                  </a:lnTo>
                  <a:lnTo>
                    <a:pt x="291" y="21"/>
                  </a:lnTo>
                  <a:close/>
                  <a:moveTo>
                    <a:pt x="135" y="179"/>
                  </a:moveTo>
                  <a:lnTo>
                    <a:pt x="135" y="179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36" y="182"/>
                  </a:lnTo>
                  <a:lnTo>
                    <a:pt x="135" y="179"/>
                  </a:lnTo>
                  <a:lnTo>
                    <a:pt x="135" y="179"/>
                  </a:lnTo>
                  <a:close/>
                  <a:moveTo>
                    <a:pt x="79" y="230"/>
                  </a:moveTo>
                  <a:lnTo>
                    <a:pt x="79" y="230"/>
                  </a:lnTo>
                  <a:lnTo>
                    <a:pt x="81" y="229"/>
                  </a:lnTo>
                  <a:lnTo>
                    <a:pt x="79" y="227"/>
                  </a:lnTo>
                  <a:lnTo>
                    <a:pt x="79" y="22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30"/>
                  </a:lnTo>
                  <a:lnTo>
                    <a:pt x="79" y="230"/>
                  </a:lnTo>
                  <a:close/>
                  <a:moveTo>
                    <a:pt x="76" y="260"/>
                  </a:moveTo>
                  <a:lnTo>
                    <a:pt x="76" y="260"/>
                  </a:lnTo>
                  <a:lnTo>
                    <a:pt x="79" y="264"/>
                  </a:lnTo>
                  <a:lnTo>
                    <a:pt x="79" y="264"/>
                  </a:lnTo>
                  <a:lnTo>
                    <a:pt x="79" y="263"/>
                  </a:lnTo>
                  <a:lnTo>
                    <a:pt x="79" y="263"/>
                  </a:lnTo>
                  <a:lnTo>
                    <a:pt x="79" y="260"/>
                  </a:lnTo>
                  <a:lnTo>
                    <a:pt x="79" y="260"/>
                  </a:lnTo>
                  <a:lnTo>
                    <a:pt x="79" y="258"/>
                  </a:lnTo>
                  <a:lnTo>
                    <a:pt x="79" y="258"/>
                  </a:lnTo>
                  <a:lnTo>
                    <a:pt x="76" y="260"/>
                  </a:lnTo>
                  <a:lnTo>
                    <a:pt x="76" y="260"/>
                  </a:lnTo>
                  <a:close/>
                  <a:moveTo>
                    <a:pt x="84" y="219"/>
                  </a:moveTo>
                  <a:lnTo>
                    <a:pt x="84" y="219"/>
                  </a:lnTo>
                  <a:lnTo>
                    <a:pt x="82" y="220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5" y="221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4" y="219"/>
                  </a:lnTo>
                  <a:lnTo>
                    <a:pt x="84" y="219"/>
                  </a:lnTo>
                  <a:close/>
                  <a:moveTo>
                    <a:pt x="96" y="335"/>
                  </a:moveTo>
                  <a:lnTo>
                    <a:pt x="96" y="335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5" y="339"/>
                  </a:lnTo>
                  <a:lnTo>
                    <a:pt x="96" y="335"/>
                  </a:lnTo>
                  <a:lnTo>
                    <a:pt x="96" y="335"/>
                  </a:lnTo>
                  <a:close/>
                  <a:moveTo>
                    <a:pt x="81" y="270"/>
                  </a:moveTo>
                  <a:lnTo>
                    <a:pt x="81" y="270"/>
                  </a:lnTo>
                  <a:lnTo>
                    <a:pt x="79" y="273"/>
                  </a:lnTo>
                  <a:lnTo>
                    <a:pt x="79" y="273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1" y="270"/>
                  </a:lnTo>
                  <a:lnTo>
                    <a:pt x="81" y="270"/>
                  </a:lnTo>
                  <a:close/>
                  <a:moveTo>
                    <a:pt x="69" y="335"/>
                  </a:moveTo>
                  <a:lnTo>
                    <a:pt x="69" y="335"/>
                  </a:lnTo>
                  <a:lnTo>
                    <a:pt x="68" y="332"/>
                  </a:lnTo>
                  <a:lnTo>
                    <a:pt x="65" y="331"/>
                  </a:lnTo>
                  <a:lnTo>
                    <a:pt x="65" y="331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69" y="335"/>
                  </a:lnTo>
                  <a:lnTo>
                    <a:pt x="69" y="335"/>
                  </a:lnTo>
                  <a:close/>
                  <a:moveTo>
                    <a:pt x="54" y="287"/>
                  </a:moveTo>
                  <a:lnTo>
                    <a:pt x="54" y="287"/>
                  </a:lnTo>
                  <a:lnTo>
                    <a:pt x="54" y="287"/>
                  </a:lnTo>
                  <a:lnTo>
                    <a:pt x="54" y="287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2" y="285"/>
                  </a:lnTo>
                  <a:lnTo>
                    <a:pt x="52" y="285"/>
                  </a:lnTo>
                  <a:lnTo>
                    <a:pt x="54" y="287"/>
                  </a:lnTo>
                  <a:lnTo>
                    <a:pt x="54" y="287"/>
                  </a:lnTo>
                  <a:close/>
                  <a:moveTo>
                    <a:pt x="78" y="317"/>
                  </a:moveTo>
                  <a:lnTo>
                    <a:pt x="78" y="317"/>
                  </a:lnTo>
                  <a:lnTo>
                    <a:pt x="79" y="318"/>
                  </a:lnTo>
                  <a:lnTo>
                    <a:pt x="79" y="318"/>
                  </a:lnTo>
                  <a:lnTo>
                    <a:pt x="81" y="314"/>
                  </a:lnTo>
                  <a:lnTo>
                    <a:pt x="81" y="314"/>
                  </a:lnTo>
                  <a:lnTo>
                    <a:pt x="79" y="314"/>
                  </a:lnTo>
                  <a:lnTo>
                    <a:pt x="79" y="314"/>
                  </a:lnTo>
                  <a:lnTo>
                    <a:pt x="78" y="317"/>
                  </a:lnTo>
                  <a:lnTo>
                    <a:pt x="78" y="317"/>
                  </a:lnTo>
                  <a:close/>
                  <a:moveTo>
                    <a:pt x="256" y="72"/>
                  </a:moveTo>
                  <a:lnTo>
                    <a:pt x="256" y="72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0" y="69"/>
                  </a:lnTo>
                  <a:lnTo>
                    <a:pt x="250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56" y="72"/>
                  </a:lnTo>
                  <a:lnTo>
                    <a:pt x="256" y="72"/>
                  </a:lnTo>
                  <a:close/>
                  <a:moveTo>
                    <a:pt x="301" y="61"/>
                  </a:moveTo>
                  <a:lnTo>
                    <a:pt x="301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59"/>
                  </a:lnTo>
                  <a:lnTo>
                    <a:pt x="304" y="59"/>
                  </a:lnTo>
                  <a:lnTo>
                    <a:pt x="304" y="57"/>
                  </a:lnTo>
                  <a:lnTo>
                    <a:pt x="304" y="57"/>
                  </a:lnTo>
                  <a:lnTo>
                    <a:pt x="302" y="58"/>
                  </a:lnTo>
                  <a:lnTo>
                    <a:pt x="301" y="61"/>
                  </a:lnTo>
                  <a:lnTo>
                    <a:pt x="301" y="61"/>
                  </a:lnTo>
                  <a:close/>
                  <a:moveTo>
                    <a:pt x="169" y="247"/>
                  </a:moveTo>
                  <a:lnTo>
                    <a:pt x="169" y="247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4"/>
                  </a:lnTo>
                  <a:lnTo>
                    <a:pt x="166" y="24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9" y="247"/>
                  </a:lnTo>
                  <a:lnTo>
                    <a:pt x="169" y="247"/>
                  </a:lnTo>
                  <a:close/>
                  <a:moveTo>
                    <a:pt x="292" y="48"/>
                  </a:moveTo>
                  <a:lnTo>
                    <a:pt x="292" y="48"/>
                  </a:lnTo>
                  <a:lnTo>
                    <a:pt x="292" y="48"/>
                  </a:lnTo>
                  <a:lnTo>
                    <a:pt x="292" y="48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2" y="49"/>
                  </a:lnTo>
                  <a:lnTo>
                    <a:pt x="292" y="49"/>
                  </a:lnTo>
                  <a:lnTo>
                    <a:pt x="292" y="48"/>
                  </a:lnTo>
                  <a:lnTo>
                    <a:pt x="292" y="48"/>
                  </a:lnTo>
                  <a:close/>
                  <a:moveTo>
                    <a:pt x="123" y="230"/>
                  </a:moveTo>
                  <a:lnTo>
                    <a:pt x="123" y="230"/>
                  </a:lnTo>
                  <a:lnTo>
                    <a:pt x="125" y="227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3" y="227"/>
                  </a:lnTo>
                  <a:lnTo>
                    <a:pt x="123" y="230"/>
                  </a:lnTo>
                  <a:lnTo>
                    <a:pt x="123" y="230"/>
                  </a:lnTo>
                  <a:close/>
                  <a:moveTo>
                    <a:pt x="236" y="203"/>
                  </a:moveTo>
                  <a:lnTo>
                    <a:pt x="236" y="203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7" y="199"/>
                  </a:lnTo>
                  <a:lnTo>
                    <a:pt x="237" y="199"/>
                  </a:lnTo>
                  <a:lnTo>
                    <a:pt x="236" y="200"/>
                  </a:lnTo>
                  <a:lnTo>
                    <a:pt x="236" y="203"/>
                  </a:lnTo>
                  <a:lnTo>
                    <a:pt x="236" y="203"/>
                  </a:lnTo>
                  <a:close/>
                  <a:moveTo>
                    <a:pt x="129" y="236"/>
                  </a:moveTo>
                  <a:lnTo>
                    <a:pt x="129" y="236"/>
                  </a:lnTo>
                  <a:lnTo>
                    <a:pt x="132" y="234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29" y="234"/>
                  </a:lnTo>
                  <a:lnTo>
                    <a:pt x="129" y="236"/>
                  </a:lnTo>
                  <a:lnTo>
                    <a:pt x="129" y="236"/>
                  </a:lnTo>
                  <a:close/>
                  <a:moveTo>
                    <a:pt x="307" y="32"/>
                  </a:moveTo>
                  <a:lnTo>
                    <a:pt x="307" y="32"/>
                  </a:lnTo>
                  <a:lnTo>
                    <a:pt x="307" y="35"/>
                  </a:lnTo>
                  <a:lnTo>
                    <a:pt x="307" y="35"/>
                  </a:lnTo>
                  <a:lnTo>
                    <a:pt x="308" y="41"/>
                  </a:lnTo>
                  <a:lnTo>
                    <a:pt x="308" y="41"/>
                  </a:lnTo>
                  <a:lnTo>
                    <a:pt x="307" y="32"/>
                  </a:lnTo>
                  <a:lnTo>
                    <a:pt x="307" y="32"/>
                  </a:lnTo>
                  <a:close/>
                  <a:moveTo>
                    <a:pt x="45" y="332"/>
                  </a:moveTo>
                  <a:lnTo>
                    <a:pt x="45" y="332"/>
                  </a:lnTo>
                  <a:lnTo>
                    <a:pt x="44" y="328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5" y="332"/>
                  </a:lnTo>
                  <a:lnTo>
                    <a:pt x="45" y="332"/>
                  </a:lnTo>
                  <a:close/>
                  <a:moveTo>
                    <a:pt x="283" y="71"/>
                  </a:moveTo>
                  <a:lnTo>
                    <a:pt x="283" y="71"/>
                  </a:lnTo>
                  <a:lnTo>
                    <a:pt x="285" y="69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3" y="71"/>
                  </a:lnTo>
                  <a:lnTo>
                    <a:pt x="283" y="71"/>
                  </a:lnTo>
                  <a:close/>
                  <a:moveTo>
                    <a:pt x="319" y="79"/>
                  </a:moveTo>
                  <a:lnTo>
                    <a:pt x="319" y="79"/>
                  </a:lnTo>
                  <a:lnTo>
                    <a:pt x="319" y="84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1" y="84"/>
                  </a:lnTo>
                  <a:lnTo>
                    <a:pt x="321" y="78"/>
                  </a:lnTo>
                  <a:lnTo>
                    <a:pt x="321" y="78"/>
                  </a:lnTo>
                  <a:lnTo>
                    <a:pt x="319" y="79"/>
                  </a:lnTo>
                  <a:lnTo>
                    <a:pt x="319" y="79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207" y="231"/>
                  </a:moveTo>
                  <a:lnTo>
                    <a:pt x="207" y="231"/>
                  </a:lnTo>
                  <a:lnTo>
                    <a:pt x="209" y="233"/>
                  </a:lnTo>
                  <a:lnTo>
                    <a:pt x="209" y="233"/>
                  </a:lnTo>
                  <a:lnTo>
                    <a:pt x="210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7" y="231"/>
                  </a:lnTo>
                  <a:lnTo>
                    <a:pt x="207" y="231"/>
                  </a:lnTo>
                  <a:close/>
                  <a:moveTo>
                    <a:pt x="246" y="157"/>
                  </a:moveTo>
                  <a:lnTo>
                    <a:pt x="246" y="157"/>
                  </a:lnTo>
                  <a:lnTo>
                    <a:pt x="243" y="159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46" y="157"/>
                  </a:lnTo>
                  <a:lnTo>
                    <a:pt x="246" y="157"/>
                  </a:lnTo>
                  <a:close/>
                  <a:moveTo>
                    <a:pt x="298" y="13"/>
                  </a:moveTo>
                  <a:lnTo>
                    <a:pt x="298" y="13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8"/>
                  </a:lnTo>
                  <a:lnTo>
                    <a:pt x="302" y="8"/>
                  </a:lnTo>
                  <a:lnTo>
                    <a:pt x="298" y="13"/>
                  </a:lnTo>
                  <a:lnTo>
                    <a:pt x="298" y="13"/>
                  </a:lnTo>
                  <a:close/>
                  <a:moveTo>
                    <a:pt x="184" y="238"/>
                  </a:moveTo>
                  <a:lnTo>
                    <a:pt x="184" y="238"/>
                  </a:lnTo>
                  <a:lnTo>
                    <a:pt x="187" y="236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187" y="236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84" y="238"/>
                  </a:lnTo>
                  <a:lnTo>
                    <a:pt x="184" y="238"/>
                  </a:lnTo>
                  <a:close/>
                  <a:moveTo>
                    <a:pt x="258" y="123"/>
                  </a:moveTo>
                  <a:lnTo>
                    <a:pt x="258" y="123"/>
                  </a:lnTo>
                  <a:lnTo>
                    <a:pt x="260" y="123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61" y="121"/>
                  </a:lnTo>
                  <a:lnTo>
                    <a:pt x="261" y="121"/>
                  </a:lnTo>
                  <a:lnTo>
                    <a:pt x="260" y="121"/>
                  </a:lnTo>
                  <a:lnTo>
                    <a:pt x="258" y="123"/>
                  </a:lnTo>
                  <a:lnTo>
                    <a:pt x="258" y="123"/>
                  </a:lnTo>
                  <a:close/>
                  <a:moveTo>
                    <a:pt x="145" y="200"/>
                  </a:moveTo>
                  <a:lnTo>
                    <a:pt x="145" y="200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0"/>
                  </a:lnTo>
                  <a:lnTo>
                    <a:pt x="145" y="200"/>
                  </a:lnTo>
                  <a:close/>
                  <a:moveTo>
                    <a:pt x="278" y="78"/>
                  </a:moveTo>
                  <a:lnTo>
                    <a:pt x="278" y="78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78"/>
                  </a:lnTo>
                  <a:lnTo>
                    <a:pt x="278" y="78"/>
                  </a:lnTo>
                  <a:close/>
                  <a:moveTo>
                    <a:pt x="207" y="213"/>
                  </a:moveTo>
                  <a:lnTo>
                    <a:pt x="207" y="213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07" y="213"/>
                  </a:lnTo>
                  <a:lnTo>
                    <a:pt x="207" y="213"/>
                  </a:lnTo>
                  <a:close/>
                  <a:moveTo>
                    <a:pt x="105" y="213"/>
                  </a:moveTo>
                  <a:lnTo>
                    <a:pt x="105" y="213"/>
                  </a:lnTo>
                  <a:lnTo>
                    <a:pt x="109" y="210"/>
                  </a:lnTo>
                  <a:lnTo>
                    <a:pt x="109" y="210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5" y="211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3"/>
                  </a:lnTo>
                  <a:lnTo>
                    <a:pt x="105" y="213"/>
                  </a:lnTo>
                  <a:close/>
                  <a:moveTo>
                    <a:pt x="237" y="159"/>
                  </a:moveTo>
                  <a:lnTo>
                    <a:pt x="237" y="159"/>
                  </a:lnTo>
                  <a:lnTo>
                    <a:pt x="240" y="157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38" y="156"/>
                  </a:lnTo>
                  <a:lnTo>
                    <a:pt x="237" y="159"/>
                  </a:lnTo>
                  <a:lnTo>
                    <a:pt x="237" y="159"/>
                  </a:lnTo>
                  <a:close/>
                  <a:moveTo>
                    <a:pt x="254" y="132"/>
                  </a:moveTo>
                  <a:lnTo>
                    <a:pt x="254" y="132"/>
                  </a:lnTo>
                  <a:lnTo>
                    <a:pt x="257" y="13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6" y="130"/>
                  </a:lnTo>
                  <a:lnTo>
                    <a:pt x="254" y="132"/>
                  </a:lnTo>
                  <a:lnTo>
                    <a:pt x="254" y="132"/>
                  </a:lnTo>
                  <a:close/>
                  <a:moveTo>
                    <a:pt x="254" y="51"/>
                  </a:moveTo>
                  <a:lnTo>
                    <a:pt x="254" y="51"/>
                  </a:lnTo>
                  <a:lnTo>
                    <a:pt x="257" y="49"/>
                  </a:lnTo>
                  <a:lnTo>
                    <a:pt x="260" y="48"/>
                  </a:lnTo>
                  <a:lnTo>
                    <a:pt x="260" y="48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54" y="51"/>
                  </a:lnTo>
                  <a:lnTo>
                    <a:pt x="254" y="51"/>
                  </a:lnTo>
                  <a:close/>
                  <a:moveTo>
                    <a:pt x="219" y="79"/>
                  </a:moveTo>
                  <a:lnTo>
                    <a:pt x="219" y="79"/>
                  </a:lnTo>
                  <a:lnTo>
                    <a:pt x="227" y="82"/>
                  </a:lnTo>
                  <a:lnTo>
                    <a:pt x="227" y="82"/>
                  </a:lnTo>
                  <a:lnTo>
                    <a:pt x="219" y="79"/>
                  </a:lnTo>
                  <a:lnTo>
                    <a:pt x="219" y="79"/>
                  </a:lnTo>
                  <a:close/>
                  <a:moveTo>
                    <a:pt x="265" y="54"/>
                  </a:moveTo>
                  <a:lnTo>
                    <a:pt x="265" y="54"/>
                  </a:lnTo>
                  <a:lnTo>
                    <a:pt x="267" y="52"/>
                  </a:lnTo>
                  <a:lnTo>
                    <a:pt x="267" y="52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65" y="54"/>
                  </a:lnTo>
                  <a:lnTo>
                    <a:pt x="265" y="54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69" y="243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122" y="234"/>
                  </a:moveTo>
                  <a:lnTo>
                    <a:pt x="122" y="234"/>
                  </a:lnTo>
                  <a:lnTo>
                    <a:pt x="122" y="236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22" y="236"/>
                  </a:lnTo>
                  <a:lnTo>
                    <a:pt x="122" y="234"/>
                  </a:lnTo>
                  <a:lnTo>
                    <a:pt x="122" y="234"/>
                  </a:lnTo>
                  <a:close/>
                  <a:moveTo>
                    <a:pt x="142" y="183"/>
                  </a:moveTo>
                  <a:lnTo>
                    <a:pt x="142" y="183"/>
                  </a:lnTo>
                  <a:lnTo>
                    <a:pt x="140" y="179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40" y="179"/>
                  </a:lnTo>
                  <a:lnTo>
                    <a:pt x="142" y="183"/>
                  </a:lnTo>
                  <a:lnTo>
                    <a:pt x="142" y="183"/>
                  </a:lnTo>
                  <a:close/>
                  <a:moveTo>
                    <a:pt x="217" y="216"/>
                  </a:moveTo>
                  <a:lnTo>
                    <a:pt x="217" y="216"/>
                  </a:lnTo>
                  <a:lnTo>
                    <a:pt x="214" y="219"/>
                  </a:lnTo>
                  <a:lnTo>
                    <a:pt x="214" y="219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6" y="219"/>
                  </a:lnTo>
                  <a:lnTo>
                    <a:pt x="217" y="216"/>
                  </a:lnTo>
                  <a:lnTo>
                    <a:pt x="217" y="216"/>
                  </a:lnTo>
                  <a:close/>
                  <a:moveTo>
                    <a:pt x="267" y="74"/>
                  </a:moveTo>
                  <a:lnTo>
                    <a:pt x="267" y="74"/>
                  </a:lnTo>
                  <a:lnTo>
                    <a:pt x="268" y="75"/>
                  </a:lnTo>
                  <a:lnTo>
                    <a:pt x="268" y="75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1" y="76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67" y="74"/>
                  </a:lnTo>
                  <a:lnTo>
                    <a:pt x="267" y="74"/>
                  </a:lnTo>
                  <a:close/>
                  <a:moveTo>
                    <a:pt x="281" y="98"/>
                  </a:moveTo>
                  <a:lnTo>
                    <a:pt x="281" y="98"/>
                  </a:lnTo>
                  <a:lnTo>
                    <a:pt x="278" y="99"/>
                  </a:lnTo>
                  <a:lnTo>
                    <a:pt x="278" y="99"/>
                  </a:lnTo>
                  <a:lnTo>
                    <a:pt x="277" y="101"/>
                  </a:lnTo>
                  <a:lnTo>
                    <a:pt x="277" y="101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1" y="99"/>
                  </a:lnTo>
                  <a:lnTo>
                    <a:pt x="281" y="98"/>
                  </a:lnTo>
                  <a:lnTo>
                    <a:pt x="281" y="98"/>
                  </a:lnTo>
                  <a:close/>
                  <a:moveTo>
                    <a:pt x="224" y="206"/>
                  </a:moveTo>
                  <a:lnTo>
                    <a:pt x="224" y="206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20" y="210"/>
                  </a:lnTo>
                  <a:lnTo>
                    <a:pt x="220" y="210"/>
                  </a:lnTo>
                  <a:lnTo>
                    <a:pt x="221" y="210"/>
                  </a:lnTo>
                  <a:lnTo>
                    <a:pt x="221" y="210"/>
                  </a:lnTo>
                  <a:lnTo>
                    <a:pt x="224" y="206"/>
                  </a:lnTo>
                  <a:lnTo>
                    <a:pt x="224" y="206"/>
                  </a:lnTo>
                  <a:close/>
                  <a:moveTo>
                    <a:pt x="312" y="68"/>
                  </a:moveTo>
                  <a:lnTo>
                    <a:pt x="312" y="68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2" y="65"/>
                  </a:lnTo>
                  <a:lnTo>
                    <a:pt x="311" y="68"/>
                  </a:lnTo>
                  <a:lnTo>
                    <a:pt x="311" y="68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180" y="251"/>
                  </a:moveTo>
                  <a:lnTo>
                    <a:pt x="180" y="251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0" y="251"/>
                  </a:lnTo>
                  <a:lnTo>
                    <a:pt x="180" y="251"/>
                  </a:lnTo>
                  <a:close/>
                  <a:moveTo>
                    <a:pt x="268" y="41"/>
                  </a:moveTo>
                  <a:lnTo>
                    <a:pt x="268" y="41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7" y="42"/>
                  </a:lnTo>
                  <a:lnTo>
                    <a:pt x="268" y="41"/>
                  </a:lnTo>
                  <a:lnTo>
                    <a:pt x="268" y="41"/>
                  </a:lnTo>
                  <a:close/>
                  <a:moveTo>
                    <a:pt x="304" y="92"/>
                  </a:moveTo>
                  <a:lnTo>
                    <a:pt x="304" y="92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close/>
                  <a:moveTo>
                    <a:pt x="324" y="98"/>
                  </a:moveTo>
                  <a:lnTo>
                    <a:pt x="324" y="98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24" y="98"/>
                  </a:lnTo>
                  <a:lnTo>
                    <a:pt x="324" y="98"/>
                  </a:lnTo>
                  <a:close/>
                  <a:moveTo>
                    <a:pt x="302" y="112"/>
                  </a:moveTo>
                  <a:lnTo>
                    <a:pt x="302" y="112"/>
                  </a:lnTo>
                  <a:lnTo>
                    <a:pt x="298" y="111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76" y="227"/>
                  </a:moveTo>
                  <a:lnTo>
                    <a:pt x="76" y="227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7"/>
                  </a:lnTo>
                  <a:lnTo>
                    <a:pt x="76" y="227"/>
                  </a:lnTo>
                  <a:close/>
                  <a:moveTo>
                    <a:pt x="128" y="210"/>
                  </a:moveTo>
                  <a:lnTo>
                    <a:pt x="128" y="210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7"/>
                  </a:lnTo>
                  <a:lnTo>
                    <a:pt x="126" y="207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8" y="210"/>
                  </a:lnTo>
                  <a:lnTo>
                    <a:pt x="128" y="210"/>
                  </a:lnTo>
                  <a:close/>
                  <a:moveTo>
                    <a:pt x="27" y="359"/>
                  </a:moveTo>
                  <a:lnTo>
                    <a:pt x="27" y="359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22" y="358"/>
                  </a:lnTo>
                  <a:lnTo>
                    <a:pt x="27" y="359"/>
                  </a:lnTo>
                  <a:lnTo>
                    <a:pt x="27" y="359"/>
                  </a:lnTo>
                  <a:close/>
                  <a:moveTo>
                    <a:pt x="209" y="209"/>
                  </a:moveTo>
                  <a:lnTo>
                    <a:pt x="209" y="209"/>
                  </a:lnTo>
                  <a:lnTo>
                    <a:pt x="206" y="210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7" y="210"/>
                  </a:lnTo>
                  <a:lnTo>
                    <a:pt x="209" y="209"/>
                  </a:lnTo>
                  <a:lnTo>
                    <a:pt x="209" y="209"/>
                  </a:lnTo>
                  <a:close/>
                  <a:moveTo>
                    <a:pt x="103" y="214"/>
                  </a:moveTo>
                  <a:lnTo>
                    <a:pt x="103" y="214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2" y="217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4"/>
                  </a:lnTo>
                  <a:lnTo>
                    <a:pt x="103" y="214"/>
                  </a:lnTo>
                  <a:close/>
                  <a:moveTo>
                    <a:pt x="314" y="76"/>
                  </a:moveTo>
                  <a:lnTo>
                    <a:pt x="314" y="76"/>
                  </a:lnTo>
                  <a:lnTo>
                    <a:pt x="315" y="75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75"/>
                  </a:lnTo>
                  <a:lnTo>
                    <a:pt x="314" y="76"/>
                  </a:lnTo>
                  <a:lnTo>
                    <a:pt x="314" y="76"/>
                  </a:lnTo>
                  <a:close/>
                  <a:moveTo>
                    <a:pt x="86" y="346"/>
                  </a:moveTo>
                  <a:lnTo>
                    <a:pt x="86" y="346"/>
                  </a:lnTo>
                  <a:lnTo>
                    <a:pt x="89" y="346"/>
                  </a:lnTo>
                  <a:lnTo>
                    <a:pt x="89" y="346"/>
                  </a:lnTo>
                  <a:lnTo>
                    <a:pt x="91" y="344"/>
                  </a:lnTo>
                  <a:lnTo>
                    <a:pt x="91" y="344"/>
                  </a:lnTo>
                  <a:lnTo>
                    <a:pt x="86" y="346"/>
                  </a:lnTo>
                  <a:lnTo>
                    <a:pt x="86" y="346"/>
                  </a:lnTo>
                  <a:close/>
                  <a:moveTo>
                    <a:pt x="102" y="248"/>
                  </a:moveTo>
                  <a:lnTo>
                    <a:pt x="102" y="248"/>
                  </a:lnTo>
                  <a:lnTo>
                    <a:pt x="102" y="24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2" y="247"/>
                  </a:lnTo>
                  <a:lnTo>
                    <a:pt x="102" y="248"/>
                  </a:lnTo>
                  <a:lnTo>
                    <a:pt x="102" y="248"/>
                  </a:lnTo>
                  <a:close/>
                  <a:moveTo>
                    <a:pt x="102" y="230"/>
                  </a:moveTo>
                  <a:lnTo>
                    <a:pt x="102" y="230"/>
                  </a:lnTo>
                  <a:lnTo>
                    <a:pt x="101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2" y="231"/>
                  </a:lnTo>
                  <a:lnTo>
                    <a:pt x="102" y="230"/>
                  </a:lnTo>
                  <a:lnTo>
                    <a:pt x="102" y="230"/>
                  </a:lnTo>
                  <a:close/>
                  <a:moveTo>
                    <a:pt x="298" y="82"/>
                  </a:moveTo>
                  <a:lnTo>
                    <a:pt x="298" y="8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2" y="84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2"/>
                  </a:lnTo>
                  <a:lnTo>
                    <a:pt x="298" y="82"/>
                  </a:lnTo>
                  <a:close/>
                  <a:moveTo>
                    <a:pt x="65" y="302"/>
                  </a:moveTo>
                  <a:lnTo>
                    <a:pt x="65" y="302"/>
                  </a:lnTo>
                  <a:lnTo>
                    <a:pt x="65" y="301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4" y="302"/>
                  </a:lnTo>
                  <a:lnTo>
                    <a:pt x="64" y="302"/>
                  </a:lnTo>
                  <a:lnTo>
                    <a:pt x="65" y="302"/>
                  </a:lnTo>
                  <a:lnTo>
                    <a:pt x="65" y="302"/>
                  </a:lnTo>
                  <a:close/>
                  <a:moveTo>
                    <a:pt x="224" y="184"/>
                  </a:moveTo>
                  <a:lnTo>
                    <a:pt x="224" y="184"/>
                  </a:lnTo>
                  <a:lnTo>
                    <a:pt x="227" y="183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6" y="183"/>
                  </a:lnTo>
                  <a:lnTo>
                    <a:pt x="224" y="184"/>
                  </a:lnTo>
                  <a:lnTo>
                    <a:pt x="224" y="184"/>
                  </a:lnTo>
                  <a:close/>
                  <a:moveTo>
                    <a:pt x="47" y="327"/>
                  </a:moveTo>
                  <a:lnTo>
                    <a:pt x="47" y="327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28"/>
                  </a:lnTo>
                  <a:lnTo>
                    <a:pt x="47" y="327"/>
                  </a:lnTo>
                  <a:lnTo>
                    <a:pt x="47" y="327"/>
                  </a:lnTo>
                  <a:close/>
                  <a:moveTo>
                    <a:pt x="314" y="84"/>
                  </a:moveTo>
                  <a:lnTo>
                    <a:pt x="314" y="84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12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4"/>
                  </a:lnTo>
                  <a:lnTo>
                    <a:pt x="314" y="84"/>
                  </a:lnTo>
                  <a:close/>
                  <a:moveTo>
                    <a:pt x="76" y="334"/>
                  </a:moveTo>
                  <a:lnTo>
                    <a:pt x="76" y="334"/>
                  </a:lnTo>
                  <a:lnTo>
                    <a:pt x="76" y="332"/>
                  </a:lnTo>
                  <a:lnTo>
                    <a:pt x="76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6" y="334"/>
                  </a:lnTo>
                  <a:lnTo>
                    <a:pt x="76" y="334"/>
                  </a:lnTo>
                  <a:close/>
                  <a:moveTo>
                    <a:pt x="219" y="194"/>
                  </a:moveTo>
                  <a:lnTo>
                    <a:pt x="219" y="194"/>
                  </a:lnTo>
                  <a:lnTo>
                    <a:pt x="220" y="194"/>
                  </a:lnTo>
                  <a:lnTo>
                    <a:pt x="221" y="192"/>
                  </a:lnTo>
                  <a:lnTo>
                    <a:pt x="221" y="192"/>
                  </a:lnTo>
                  <a:lnTo>
                    <a:pt x="220" y="193"/>
                  </a:lnTo>
                  <a:lnTo>
                    <a:pt x="219" y="194"/>
                  </a:lnTo>
                  <a:lnTo>
                    <a:pt x="219" y="194"/>
                  </a:lnTo>
                  <a:close/>
                  <a:moveTo>
                    <a:pt x="81" y="283"/>
                  </a:moveTo>
                  <a:lnTo>
                    <a:pt x="81" y="283"/>
                  </a:lnTo>
                  <a:lnTo>
                    <a:pt x="82" y="287"/>
                  </a:lnTo>
                  <a:lnTo>
                    <a:pt x="82" y="287"/>
                  </a:lnTo>
                  <a:lnTo>
                    <a:pt x="84" y="285"/>
                  </a:lnTo>
                  <a:lnTo>
                    <a:pt x="82" y="285"/>
                  </a:lnTo>
                  <a:lnTo>
                    <a:pt x="82" y="285"/>
                  </a:lnTo>
                  <a:lnTo>
                    <a:pt x="81" y="283"/>
                  </a:lnTo>
                  <a:lnTo>
                    <a:pt x="81" y="283"/>
                  </a:lnTo>
                  <a:close/>
                  <a:moveTo>
                    <a:pt x="177" y="251"/>
                  </a:moveTo>
                  <a:lnTo>
                    <a:pt x="177" y="251"/>
                  </a:lnTo>
                  <a:lnTo>
                    <a:pt x="173" y="251"/>
                  </a:lnTo>
                  <a:lnTo>
                    <a:pt x="173" y="251"/>
                  </a:lnTo>
                  <a:lnTo>
                    <a:pt x="175" y="253"/>
                  </a:lnTo>
                  <a:lnTo>
                    <a:pt x="176" y="251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7" y="251"/>
                  </a:lnTo>
                  <a:close/>
                  <a:moveTo>
                    <a:pt x="115" y="213"/>
                  </a:moveTo>
                  <a:lnTo>
                    <a:pt x="115" y="213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15" y="214"/>
                  </a:lnTo>
                  <a:lnTo>
                    <a:pt x="115" y="213"/>
                  </a:lnTo>
                  <a:lnTo>
                    <a:pt x="115" y="213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2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38" y="322"/>
                  </a:ln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85" y="226"/>
                  </a:moveTo>
                  <a:lnTo>
                    <a:pt x="85" y="226"/>
                  </a:lnTo>
                  <a:lnTo>
                    <a:pt x="85" y="227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6" y="227"/>
                  </a:lnTo>
                  <a:lnTo>
                    <a:pt x="85" y="226"/>
                  </a:lnTo>
                  <a:lnTo>
                    <a:pt x="85" y="226"/>
                  </a:lnTo>
                  <a:close/>
                  <a:moveTo>
                    <a:pt x="285" y="31"/>
                  </a:moveTo>
                  <a:lnTo>
                    <a:pt x="285" y="31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88" y="30"/>
                  </a:lnTo>
                  <a:lnTo>
                    <a:pt x="285" y="31"/>
                  </a:lnTo>
                  <a:lnTo>
                    <a:pt x="285" y="31"/>
                  </a:lnTo>
                  <a:close/>
                  <a:moveTo>
                    <a:pt x="300" y="76"/>
                  </a:moveTo>
                  <a:lnTo>
                    <a:pt x="300" y="76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300" y="79"/>
                  </a:lnTo>
                  <a:lnTo>
                    <a:pt x="300" y="79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300" y="76"/>
                  </a:lnTo>
                  <a:close/>
                  <a:moveTo>
                    <a:pt x="79" y="298"/>
                  </a:moveTo>
                  <a:lnTo>
                    <a:pt x="79" y="298"/>
                  </a:lnTo>
                  <a:lnTo>
                    <a:pt x="81" y="295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79" y="297"/>
                  </a:lnTo>
                  <a:lnTo>
                    <a:pt x="79" y="298"/>
                  </a:lnTo>
                  <a:lnTo>
                    <a:pt x="79" y="298"/>
                  </a:lnTo>
                  <a:close/>
                  <a:moveTo>
                    <a:pt x="101" y="284"/>
                  </a:moveTo>
                  <a:lnTo>
                    <a:pt x="101" y="284"/>
                  </a:lnTo>
                  <a:lnTo>
                    <a:pt x="101" y="285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1" y="284"/>
                  </a:lnTo>
                  <a:lnTo>
                    <a:pt x="101" y="284"/>
                  </a:lnTo>
                  <a:close/>
                  <a:moveTo>
                    <a:pt x="192" y="246"/>
                  </a:moveTo>
                  <a:lnTo>
                    <a:pt x="192" y="246"/>
                  </a:lnTo>
                  <a:lnTo>
                    <a:pt x="190" y="247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2" y="247"/>
                  </a:lnTo>
                  <a:lnTo>
                    <a:pt x="192" y="246"/>
                  </a:lnTo>
                  <a:lnTo>
                    <a:pt x="192" y="246"/>
                  </a:lnTo>
                  <a:close/>
                  <a:moveTo>
                    <a:pt x="68" y="338"/>
                  </a:moveTo>
                  <a:lnTo>
                    <a:pt x="68" y="338"/>
                  </a:lnTo>
                  <a:lnTo>
                    <a:pt x="71" y="339"/>
                  </a:lnTo>
                  <a:lnTo>
                    <a:pt x="72" y="339"/>
                  </a:lnTo>
                  <a:lnTo>
                    <a:pt x="72" y="339"/>
                  </a:lnTo>
                  <a:lnTo>
                    <a:pt x="71" y="338"/>
                  </a:lnTo>
                  <a:lnTo>
                    <a:pt x="68" y="338"/>
                  </a:lnTo>
                  <a:lnTo>
                    <a:pt x="68" y="338"/>
                  </a:lnTo>
                  <a:close/>
                  <a:moveTo>
                    <a:pt x="112" y="209"/>
                  </a:moveTo>
                  <a:lnTo>
                    <a:pt x="112" y="209"/>
                  </a:lnTo>
                  <a:lnTo>
                    <a:pt x="112" y="210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3" y="209"/>
                  </a:lnTo>
                  <a:lnTo>
                    <a:pt x="113" y="209"/>
                  </a:lnTo>
                  <a:lnTo>
                    <a:pt x="112" y="209"/>
                  </a:lnTo>
                  <a:lnTo>
                    <a:pt x="112" y="209"/>
                  </a:lnTo>
                  <a:close/>
                  <a:moveTo>
                    <a:pt x="132" y="177"/>
                  </a:moveTo>
                  <a:lnTo>
                    <a:pt x="132" y="177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2" y="177"/>
                  </a:lnTo>
                  <a:lnTo>
                    <a:pt x="132" y="177"/>
                  </a:lnTo>
                  <a:close/>
                  <a:moveTo>
                    <a:pt x="180" y="237"/>
                  </a:moveTo>
                  <a:lnTo>
                    <a:pt x="180" y="237"/>
                  </a:lnTo>
                  <a:lnTo>
                    <a:pt x="179" y="237"/>
                  </a:lnTo>
                  <a:lnTo>
                    <a:pt x="179" y="237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9" y="238"/>
                  </a:lnTo>
                  <a:lnTo>
                    <a:pt x="180" y="238"/>
                  </a:lnTo>
                  <a:lnTo>
                    <a:pt x="180" y="238"/>
                  </a:lnTo>
                  <a:lnTo>
                    <a:pt x="180" y="237"/>
                  </a:lnTo>
                  <a:lnTo>
                    <a:pt x="180" y="237"/>
                  </a:lnTo>
                  <a:close/>
                  <a:moveTo>
                    <a:pt x="133" y="216"/>
                  </a:moveTo>
                  <a:lnTo>
                    <a:pt x="133" y="216"/>
                  </a:lnTo>
                  <a:lnTo>
                    <a:pt x="133" y="217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16"/>
                  </a:lnTo>
                  <a:lnTo>
                    <a:pt x="133" y="216"/>
                  </a:lnTo>
                  <a:close/>
                  <a:moveTo>
                    <a:pt x="318" y="84"/>
                  </a:moveTo>
                  <a:lnTo>
                    <a:pt x="318" y="84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8" y="84"/>
                  </a:lnTo>
                  <a:lnTo>
                    <a:pt x="318" y="84"/>
                  </a:lnTo>
                  <a:close/>
                  <a:moveTo>
                    <a:pt x="202" y="244"/>
                  </a:moveTo>
                  <a:lnTo>
                    <a:pt x="202" y="244"/>
                  </a:lnTo>
                  <a:lnTo>
                    <a:pt x="203" y="243"/>
                  </a:lnTo>
                  <a:lnTo>
                    <a:pt x="203" y="243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2" y="243"/>
                  </a:lnTo>
                  <a:lnTo>
                    <a:pt x="202" y="244"/>
                  </a:lnTo>
                  <a:lnTo>
                    <a:pt x="202" y="244"/>
                  </a:lnTo>
                  <a:close/>
                  <a:moveTo>
                    <a:pt x="67" y="284"/>
                  </a:moveTo>
                  <a:lnTo>
                    <a:pt x="67" y="284"/>
                  </a:lnTo>
                  <a:lnTo>
                    <a:pt x="67" y="283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7" y="284"/>
                  </a:lnTo>
                  <a:lnTo>
                    <a:pt x="67" y="284"/>
                  </a:lnTo>
                  <a:close/>
                  <a:moveTo>
                    <a:pt x="34" y="318"/>
                  </a:moveTo>
                  <a:lnTo>
                    <a:pt x="34" y="318"/>
                  </a:lnTo>
                  <a:lnTo>
                    <a:pt x="34" y="318"/>
                  </a:lnTo>
                  <a:lnTo>
                    <a:pt x="34" y="318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5"/>
                  </a:lnTo>
                  <a:lnTo>
                    <a:pt x="34" y="318"/>
                  </a:lnTo>
                  <a:lnTo>
                    <a:pt x="34" y="318"/>
                  </a:lnTo>
                  <a:close/>
                  <a:moveTo>
                    <a:pt x="106" y="216"/>
                  </a:moveTo>
                  <a:lnTo>
                    <a:pt x="106" y="216"/>
                  </a:lnTo>
                  <a:lnTo>
                    <a:pt x="106" y="216"/>
                  </a:lnTo>
                  <a:lnTo>
                    <a:pt x="106" y="216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6" y="216"/>
                  </a:lnTo>
                  <a:lnTo>
                    <a:pt x="106" y="216"/>
                  </a:lnTo>
                  <a:close/>
                  <a:moveTo>
                    <a:pt x="129" y="170"/>
                  </a:moveTo>
                  <a:lnTo>
                    <a:pt x="129" y="170"/>
                  </a:lnTo>
                  <a:lnTo>
                    <a:pt x="126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9" y="170"/>
                  </a:lnTo>
                  <a:lnTo>
                    <a:pt x="129" y="170"/>
                  </a:lnTo>
                  <a:close/>
                  <a:moveTo>
                    <a:pt x="237" y="162"/>
                  </a:moveTo>
                  <a:lnTo>
                    <a:pt x="237" y="162"/>
                  </a:lnTo>
                  <a:lnTo>
                    <a:pt x="236" y="163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6" y="163"/>
                  </a:lnTo>
                  <a:lnTo>
                    <a:pt x="237" y="162"/>
                  </a:lnTo>
                  <a:lnTo>
                    <a:pt x="237" y="162"/>
                  </a:lnTo>
                  <a:close/>
                  <a:moveTo>
                    <a:pt x="47" y="307"/>
                  </a:moveTo>
                  <a:lnTo>
                    <a:pt x="47" y="307"/>
                  </a:lnTo>
                  <a:lnTo>
                    <a:pt x="48" y="304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7"/>
                  </a:lnTo>
                  <a:lnTo>
                    <a:pt x="47" y="307"/>
                  </a:lnTo>
                  <a:close/>
                  <a:moveTo>
                    <a:pt x="253" y="184"/>
                  </a:move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84"/>
                  </a:lnTo>
                  <a:close/>
                  <a:moveTo>
                    <a:pt x="118" y="172"/>
                  </a:moveTo>
                  <a:lnTo>
                    <a:pt x="118" y="172"/>
                  </a:lnTo>
                  <a:lnTo>
                    <a:pt x="121" y="172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2"/>
                  </a:lnTo>
                  <a:lnTo>
                    <a:pt x="118" y="172"/>
                  </a:lnTo>
                  <a:close/>
                  <a:moveTo>
                    <a:pt x="105" y="277"/>
                  </a:moveTo>
                  <a:lnTo>
                    <a:pt x="105" y="277"/>
                  </a:lnTo>
                  <a:lnTo>
                    <a:pt x="103" y="280"/>
                  </a:lnTo>
                  <a:lnTo>
                    <a:pt x="103" y="281"/>
                  </a:lnTo>
                  <a:lnTo>
                    <a:pt x="103" y="281"/>
                  </a:lnTo>
                  <a:lnTo>
                    <a:pt x="105" y="277"/>
                  </a:lnTo>
                  <a:lnTo>
                    <a:pt x="105" y="277"/>
                  </a:lnTo>
                  <a:close/>
                  <a:moveTo>
                    <a:pt x="68" y="265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8" y="265"/>
                  </a:lnTo>
                  <a:close/>
                  <a:moveTo>
                    <a:pt x="312" y="91"/>
                  </a:moveTo>
                  <a:lnTo>
                    <a:pt x="312" y="91"/>
                  </a:lnTo>
                  <a:lnTo>
                    <a:pt x="315" y="91"/>
                  </a:lnTo>
                  <a:lnTo>
                    <a:pt x="315" y="91"/>
                  </a:lnTo>
                  <a:lnTo>
                    <a:pt x="314" y="89"/>
                  </a:lnTo>
                  <a:lnTo>
                    <a:pt x="312" y="91"/>
                  </a:lnTo>
                  <a:lnTo>
                    <a:pt x="312" y="91"/>
                  </a:lnTo>
                  <a:close/>
                  <a:moveTo>
                    <a:pt x="261" y="82"/>
                  </a:moveTo>
                  <a:lnTo>
                    <a:pt x="261" y="82"/>
                  </a:lnTo>
                  <a:lnTo>
                    <a:pt x="263" y="84"/>
                  </a:lnTo>
                  <a:lnTo>
                    <a:pt x="265" y="84"/>
                  </a:lnTo>
                  <a:lnTo>
                    <a:pt x="265" y="84"/>
                  </a:lnTo>
                  <a:lnTo>
                    <a:pt x="261" y="82"/>
                  </a:lnTo>
                  <a:lnTo>
                    <a:pt x="261" y="82"/>
                  </a:lnTo>
                  <a:close/>
                  <a:moveTo>
                    <a:pt x="271" y="74"/>
                  </a:moveTo>
                  <a:lnTo>
                    <a:pt x="271" y="74"/>
                  </a:lnTo>
                  <a:lnTo>
                    <a:pt x="271" y="71"/>
                  </a:lnTo>
                  <a:lnTo>
                    <a:pt x="271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1" y="74"/>
                  </a:lnTo>
                  <a:lnTo>
                    <a:pt x="271" y="74"/>
                  </a:lnTo>
                  <a:close/>
                  <a:moveTo>
                    <a:pt x="287" y="105"/>
                  </a:moveTo>
                  <a:lnTo>
                    <a:pt x="287" y="105"/>
                  </a:lnTo>
                  <a:lnTo>
                    <a:pt x="287" y="106"/>
                  </a:lnTo>
                  <a:lnTo>
                    <a:pt x="287" y="106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7" y="105"/>
                  </a:lnTo>
                  <a:lnTo>
                    <a:pt x="287" y="105"/>
                  </a:lnTo>
                  <a:close/>
                  <a:moveTo>
                    <a:pt x="265" y="135"/>
                  </a:moveTo>
                  <a:lnTo>
                    <a:pt x="265" y="135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6"/>
                  </a:lnTo>
                  <a:lnTo>
                    <a:pt x="265" y="135"/>
                  </a:lnTo>
                  <a:lnTo>
                    <a:pt x="265" y="135"/>
                  </a:lnTo>
                  <a:close/>
                  <a:moveTo>
                    <a:pt x="103" y="236"/>
                  </a:moveTo>
                  <a:lnTo>
                    <a:pt x="103" y="236"/>
                  </a:lnTo>
                  <a:lnTo>
                    <a:pt x="102" y="236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6"/>
                  </a:lnTo>
                  <a:lnTo>
                    <a:pt x="103" y="236"/>
                  </a:lnTo>
                  <a:close/>
                  <a:moveTo>
                    <a:pt x="57" y="292"/>
                  </a:moveTo>
                  <a:lnTo>
                    <a:pt x="57" y="292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5" y="291"/>
                  </a:lnTo>
                  <a:lnTo>
                    <a:pt x="57" y="292"/>
                  </a:lnTo>
                  <a:lnTo>
                    <a:pt x="57" y="292"/>
                  </a:lnTo>
                  <a:close/>
                  <a:moveTo>
                    <a:pt x="92" y="288"/>
                  </a:moveTo>
                  <a:lnTo>
                    <a:pt x="92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91" y="287"/>
                  </a:lnTo>
                  <a:lnTo>
                    <a:pt x="92" y="288"/>
                  </a:lnTo>
                  <a:lnTo>
                    <a:pt x="92" y="288"/>
                  </a:lnTo>
                  <a:close/>
                  <a:moveTo>
                    <a:pt x="122" y="190"/>
                  </a:moveTo>
                  <a:lnTo>
                    <a:pt x="122" y="190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2" y="190"/>
                  </a:lnTo>
                  <a:lnTo>
                    <a:pt x="122" y="190"/>
                  </a:lnTo>
                  <a:close/>
                  <a:moveTo>
                    <a:pt x="101" y="241"/>
                  </a:moveTo>
                  <a:lnTo>
                    <a:pt x="101" y="241"/>
                  </a:lnTo>
                  <a:lnTo>
                    <a:pt x="102" y="240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1" y="241"/>
                  </a:lnTo>
                  <a:lnTo>
                    <a:pt x="101" y="241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2" y="265"/>
                  </a:ln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7" y="270"/>
                  </a:moveTo>
                  <a:lnTo>
                    <a:pt x="67" y="270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70"/>
                  </a:lnTo>
                  <a:lnTo>
                    <a:pt x="67" y="270"/>
                  </a:lnTo>
                  <a:close/>
                  <a:moveTo>
                    <a:pt x="59" y="315"/>
                  </a:moveTo>
                  <a:lnTo>
                    <a:pt x="59" y="315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5"/>
                  </a:lnTo>
                  <a:lnTo>
                    <a:pt x="59" y="315"/>
                  </a:lnTo>
                  <a:lnTo>
                    <a:pt x="59" y="315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88" y="291"/>
                  </a:moveTo>
                  <a:lnTo>
                    <a:pt x="88" y="291"/>
                  </a:lnTo>
                  <a:lnTo>
                    <a:pt x="88" y="294"/>
                  </a:lnTo>
                  <a:lnTo>
                    <a:pt x="88" y="295"/>
                  </a:lnTo>
                  <a:lnTo>
                    <a:pt x="88" y="295"/>
                  </a:lnTo>
                  <a:lnTo>
                    <a:pt x="88" y="291"/>
                  </a:lnTo>
                  <a:lnTo>
                    <a:pt x="88" y="291"/>
                  </a:lnTo>
                  <a:close/>
                  <a:moveTo>
                    <a:pt x="304" y="49"/>
                  </a:moveTo>
                  <a:lnTo>
                    <a:pt x="304" y="49"/>
                  </a:lnTo>
                  <a:lnTo>
                    <a:pt x="305" y="48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9"/>
                  </a:lnTo>
                  <a:lnTo>
                    <a:pt x="304" y="49"/>
                  </a:lnTo>
                  <a:close/>
                  <a:moveTo>
                    <a:pt x="273" y="94"/>
                  </a:moveTo>
                  <a:lnTo>
                    <a:pt x="273" y="94"/>
                  </a:lnTo>
                  <a:lnTo>
                    <a:pt x="274" y="91"/>
                  </a:lnTo>
                  <a:lnTo>
                    <a:pt x="274" y="91"/>
                  </a:lnTo>
                  <a:lnTo>
                    <a:pt x="273" y="92"/>
                  </a:lnTo>
                  <a:lnTo>
                    <a:pt x="273" y="94"/>
                  </a:lnTo>
                  <a:lnTo>
                    <a:pt x="273" y="94"/>
                  </a:lnTo>
                  <a:close/>
                  <a:moveTo>
                    <a:pt x="88" y="230"/>
                  </a:moveTo>
                  <a:lnTo>
                    <a:pt x="88" y="230"/>
                  </a:lnTo>
                  <a:lnTo>
                    <a:pt x="86" y="231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8" y="231"/>
                  </a:lnTo>
                  <a:lnTo>
                    <a:pt x="88" y="230"/>
                  </a:lnTo>
                  <a:lnTo>
                    <a:pt x="88" y="23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8" y="233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4"/>
                  </a:lnTo>
                  <a:lnTo>
                    <a:pt x="76" y="234"/>
                  </a:lnTo>
                  <a:close/>
                  <a:moveTo>
                    <a:pt x="231" y="170"/>
                  </a:moveTo>
                  <a:lnTo>
                    <a:pt x="231" y="170"/>
                  </a:lnTo>
                  <a:lnTo>
                    <a:pt x="233" y="167"/>
                  </a:lnTo>
                  <a:lnTo>
                    <a:pt x="233" y="167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1" y="170"/>
                  </a:lnTo>
                  <a:close/>
                  <a:moveTo>
                    <a:pt x="111" y="219"/>
                  </a:move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8" y="220"/>
                  </a:lnTo>
                  <a:lnTo>
                    <a:pt x="108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1" y="219"/>
                  </a:lnTo>
                  <a:lnTo>
                    <a:pt x="111" y="219"/>
                  </a:lnTo>
                  <a:close/>
                  <a:moveTo>
                    <a:pt x="295" y="58"/>
                  </a:moveTo>
                  <a:lnTo>
                    <a:pt x="295" y="58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95" y="58"/>
                  </a:lnTo>
                  <a:lnTo>
                    <a:pt x="295" y="58"/>
                  </a:lnTo>
                  <a:close/>
                  <a:moveTo>
                    <a:pt x="267" y="67"/>
                  </a:moveTo>
                  <a:lnTo>
                    <a:pt x="267" y="67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7" y="67"/>
                  </a:lnTo>
                  <a:close/>
                  <a:moveTo>
                    <a:pt x="91" y="300"/>
                  </a:moveTo>
                  <a:lnTo>
                    <a:pt x="91" y="300"/>
                  </a:lnTo>
                  <a:lnTo>
                    <a:pt x="89" y="298"/>
                  </a:lnTo>
                  <a:lnTo>
                    <a:pt x="89" y="298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close/>
                  <a:moveTo>
                    <a:pt x="111" y="183"/>
                  </a:moveTo>
                  <a:lnTo>
                    <a:pt x="111" y="183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1" y="183"/>
                  </a:lnTo>
                  <a:lnTo>
                    <a:pt x="111" y="183"/>
                  </a:lnTo>
                  <a:close/>
                  <a:moveTo>
                    <a:pt x="155" y="237"/>
                  </a:moveTo>
                  <a:lnTo>
                    <a:pt x="155" y="237"/>
                  </a:lnTo>
                  <a:lnTo>
                    <a:pt x="153" y="237"/>
                  </a:lnTo>
                  <a:lnTo>
                    <a:pt x="153" y="237"/>
                  </a:lnTo>
                  <a:lnTo>
                    <a:pt x="155" y="238"/>
                  </a:lnTo>
                  <a:lnTo>
                    <a:pt x="155" y="238"/>
                  </a:lnTo>
                  <a:lnTo>
                    <a:pt x="155" y="237"/>
                  </a:lnTo>
                  <a:lnTo>
                    <a:pt x="155" y="237"/>
                  </a:lnTo>
                  <a:close/>
                  <a:moveTo>
                    <a:pt x="95" y="236"/>
                  </a:moveTo>
                  <a:lnTo>
                    <a:pt x="95" y="236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38"/>
                  </a:lnTo>
                  <a:lnTo>
                    <a:pt x="95" y="236"/>
                  </a:lnTo>
                  <a:lnTo>
                    <a:pt x="95" y="236"/>
                  </a:lnTo>
                  <a:close/>
                  <a:moveTo>
                    <a:pt x="75" y="283"/>
                  </a:moveTo>
                  <a:lnTo>
                    <a:pt x="75" y="283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3"/>
                  </a:lnTo>
                  <a:close/>
                  <a:moveTo>
                    <a:pt x="61" y="308"/>
                  </a:moveTo>
                  <a:lnTo>
                    <a:pt x="61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61" y="308"/>
                  </a:lnTo>
                  <a:lnTo>
                    <a:pt x="61" y="308"/>
                  </a:lnTo>
                  <a:close/>
                  <a:moveTo>
                    <a:pt x="84" y="337"/>
                  </a:moveTo>
                  <a:lnTo>
                    <a:pt x="84" y="337"/>
                  </a:lnTo>
                  <a:lnTo>
                    <a:pt x="84" y="334"/>
                  </a:lnTo>
                  <a:lnTo>
                    <a:pt x="84" y="334"/>
                  </a:lnTo>
                  <a:lnTo>
                    <a:pt x="84" y="335"/>
                  </a:lnTo>
                  <a:lnTo>
                    <a:pt x="84" y="335"/>
                  </a:lnTo>
                  <a:lnTo>
                    <a:pt x="84" y="337"/>
                  </a:lnTo>
                  <a:lnTo>
                    <a:pt x="84" y="337"/>
                  </a:lnTo>
                  <a:close/>
                  <a:moveTo>
                    <a:pt x="307" y="81"/>
                  </a:moveTo>
                  <a:lnTo>
                    <a:pt x="307" y="81"/>
                  </a:lnTo>
                  <a:lnTo>
                    <a:pt x="305" y="81"/>
                  </a:lnTo>
                  <a:lnTo>
                    <a:pt x="304" y="82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7" y="81"/>
                  </a:lnTo>
                  <a:close/>
                  <a:moveTo>
                    <a:pt x="318" y="42"/>
                  </a:move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8" y="42"/>
                  </a:lnTo>
                  <a:lnTo>
                    <a:pt x="318" y="42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38" y="186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40" y="184"/>
                  </a:lnTo>
                  <a:lnTo>
                    <a:pt x="240" y="184"/>
                  </a:lnTo>
                  <a:close/>
                  <a:moveTo>
                    <a:pt x="79" y="291"/>
                  </a:moveTo>
                  <a:lnTo>
                    <a:pt x="79" y="291"/>
                  </a:lnTo>
                  <a:lnTo>
                    <a:pt x="79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79" y="291"/>
                  </a:lnTo>
                  <a:lnTo>
                    <a:pt x="79" y="291"/>
                  </a:lnTo>
                  <a:close/>
                  <a:moveTo>
                    <a:pt x="57" y="307"/>
                  </a:moveTo>
                  <a:lnTo>
                    <a:pt x="57" y="307"/>
                  </a:lnTo>
                  <a:lnTo>
                    <a:pt x="57" y="308"/>
                  </a:lnTo>
                  <a:lnTo>
                    <a:pt x="57" y="308"/>
                  </a:lnTo>
                  <a:lnTo>
                    <a:pt x="58" y="308"/>
                  </a:lnTo>
                  <a:lnTo>
                    <a:pt x="57" y="307"/>
                  </a:lnTo>
                  <a:lnTo>
                    <a:pt x="57" y="307"/>
                  </a:lnTo>
                  <a:close/>
                  <a:moveTo>
                    <a:pt x="98" y="244"/>
                  </a:moveTo>
                  <a:lnTo>
                    <a:pt x="98" y="244"/>
                  </a:lnTo>
                  <a:lnTo>
                    <a:pt x="96" y="246"/>
                  </a:lnTo>
                  <a:lnTo>
                    <a:pt x="96" y="247"/>
                  </a:lnTo>
                  <a:lnTo>
                    <a:pt x="96" y="247"/>
                  </a:lnTo>
                  <a:lnTo>
                    <a:pt x="98" y="244"/>
                  </a:lnTo>
                  <a:lnTo>
                    <a:pt x="98" y="244"/>
                  </a:lnTo>
                  <a:close/>
                  <a:moveTo>
                    <a:pt x="210" y="236"/>
                  </a:moveTo>
                  <a:lnTo>
                    <a:pt x="210" y="236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6"/>
                  </a:lnTo>
                  <a:lnTo>
                    <a:pt x="210" y="236"/>
                  </a:lnTo>
                  <a:close/>
                  <a:moveTo>
                    <a:pt x="119" y="250"/>
                  </a:moveTo>
                  <a:lnTo>
                    <a:pt x="119" y="250"/>
                  </a:lnTo>
                  <a:lnTo>
                    <a:pt x="118" y="253"/>
                  </a:lnTo>
                  <a:lnTo>
                    <a:pt x="118" y="253"/>
                  </a:lnTo>
                  <a:lnTo>
                    <a:pt x="119" y="251"/>
                  </a:lnTo>
                  <a:lnTo>
                    <a:pt x="119" y="250"/>
                  </a:lnTo>
                  <a:lnTo>
                    <a:pt x="119" y="250"/>
                  </a:lnTo>
                  <a:close/>
                  <a:moveTo>
                    <a:pt x="119" y="234"/>
                  </a:moveTo>
                  <a:lnTo>
                    <a:pt x="119" y="234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4"/>
                  </a:lnTo>
                  <a:lnTo>
                    <a:pt x="119" y="234"/>
                  </a:lnTo>
                  <a:close/>
                  <a:moveTo>
                    <a:pt x="290" y="62"/>
                  </a:moveTo>
                  <a:lnTo>
                    <a:pt x="290" y="62"/>
                  </a:lnTo>
                  <a:lnTo>
                    <a:pt x="291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2"/>
                  </a:lnTo>
                  <a:lnTo>
                    <a:pt x="290" y="62"/>
                  </a:lnTo>
                  <a:close/>
                  <a:moveTo>
                    <a:pt x="256" y="57"/>
                  </a:moveTo>
                  <a:lnTo>
                    <a:pt x="256" y="57"/>
                  </a:lnTo>
                  <a:lnTo>
                    <a:pt x="257" y="55"/>
                  </a:lnTo>
                  <a:lnTo>
                    <a:pt x="258" y="55"/>
                  </a:lnTo>
                  <a:lnTo>
                    <a:pt x="258" y="55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56" y="57"/>
                  </a:lnTo>
                  <a:lnTo>
                    <a:pt x="256" y="57"/>
                  </a:lnTo>
                  <a:close/>
                  <a:moveTo>
                    <a:pt x="275" y="145"/>
                  </a:move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5" y="145"/>
                  </a:lnTo>
                  <a:lnTo>
                    <a:pt x="275" y="145"/>
                  </a:lnTo>
                  <a:close/>
                  <a:moveTo>
                    <a:pt x="297" y="40"/>
                  </a:moveTo>
                  <a:lnTo>
                    <a:pt x="297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40"/>
                  </a:lnTo>
                  <a:lnTo>
                    <a:pt x="297" y="40"/>
                  </a:lnTo>
                  <a:close/>
                  <a:moveTo>
                    <a:pt x="133" y="257"/>
                  </a:moveTo>
                  <a:lnTo>
                    <a:pt x="133" y="257"/>
                  </a:lnTo>
                  <a:lnTo>
                    <a:pt x="135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5" y="257"/>
                  </a:lnTo>
                  <a:lnTo>
                    <a:pt x="133" y="257"/>
                  </a:lnTo>
                  <a:lnTo>
                    <a:pt x="133" y="257"/>
                  </a:lnTo>
                  <a:close/>
                  <a:moveTo>
                    <a:pt x="65" y="297"/>
                  </a:moveTo>
                  <a:lnTo>
                    <a:pt x="65" y="297"/>
                  </a:lnTo>
                  <a:lnTo>
                    <a:pt x="65" y="297"/>
                  </a:lnTo>
                  <a:lnTo>
                    <a:pt x="65" y="297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5" y="297"/>
                  </a:lnTo>
                  <a:lnTo>
                    <a:pt x="65" y="297"/>
                  </a:lnTo>
                  <a:close/>
                  <a:moveTo>
                    <a:pt x="308" y="89"/>
                  </a:moveTo>
                  <a:lnTo>
                    <a:pt x="308" y="89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8" y="89"/>
                  </a:lnTo>
                  <a:lnTo>
                    <a:pt x="308" y="89"/>
                  </a:lnTo>
                  <a:lnTo>
                    <a:pt x="308" y="89"/>
                  </a:lnTo>
                  <a:close/>
                  <a:moveTo>
                    <a:pt x="128" y="224"/>
                  </a:moveTo>
                  <a:lnTo>
                    <a:pt x="128" y="224"/>
                  </a:lnTo>
                  <a:lnTo>
                    <a:pt x="128" y="22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4"/>
                  </a:lnTo>
                  <a:lnTo>
                    <a:pt x="128" y="224"/>
                  </a:lnTo>
                  <a:close/>
                  <a:moveTo>
                    <a:pt x="170" y="247"/>
                  </a:moveTo>
                  <a:lnTo>
                    <a:pt x="170" y="247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7"/>
                  </a:lnTo>
                  <a:lnTo>
                    <a:pt x="170" y="247"/>
                  </a:lnTo>
                  <a:close/>
                  <a:moveTo>
                    <a:pt x="247" y="68"/>
                  </a:moveTo>
                  <a:lnTo>
                    <a:pt x="247" y="68"/>
                  </a:lnTo>
                  <a:lnTo>
                    <a:pt x="248" y="68"/>
                  </a:lnTo>
                  <a:lnTo>
                    <a:pt x="248" y="68"/>
                  </a:lnTo>
                  <a:lnTo>
                    <a:pt x="250" y="68"/>
                  </a:lnTo>
                  <a:lnTo>
                    <a:pt x="250" y="68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7" y="68"/>
                  </a:lnTo>
                  <a:lnTo>
                    <a:pt x="247" y="68"/>
                  </a:lnTo>
                  <a:close/>
                  <a:moveTo>
                    <a:pt x="64" y="274"/>
                  </a:moveTo>
                  <a:lnTo>
                    <a:pt x="64" y="274"/>
                  </a:lnTo>
                  <a:lnTo>
                    <a:pt x="65" y="274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4" y="274"/>
                  </a:lnTo>
                  <a:lnTo>
                    <a:pt x="64" y="274"/>
                  </a:lnTo>
                  <a:close/>
                  <a:moveTo>
                    <a:pt x="261" y="116"/>
                  </a:moveTo>
                  <a:lnTo>
                    <a:pt x="261" y="116"/>
                  </a:lnTo>
                  <a:lnTo>
                    <a:pt x="263" y="116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61" y="116"/>
                  </a:lnTo>
                  <a:close/>
                  <a:moveTo>
                    <a:pt x="71" y="315"/>
                  </a:moveTo>
                  <a:lnTo>
                    <a:pt x="71" y="315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5"/>
                  </a:lnTo>
                  <a:lnTo>
                    <a:pt x="71" y="315"/>
                  </a:lnTo>
                  <a:close/>
                  <a:moveTo>
                    <a:pt x="54" y="335"/>
                  </a:moveTo>
                  <a:lnTo>
                    <a:pt x="54" y="335"/>
                  </a:lnTo>
                  <a:lnTo>
                    <a:pt x="54" y="337"/>
                  </a:lnTo>
                  <a:lnTo>
                    <a:pt x="54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4" y="335"/>
                  </a:lnTo>
                  <a:lnTo>
                    <a:pt x="54" y="335"/>
                  </a:lnTo>
                  <a:close/>
                  <a:moveTo>
                    <a:pt x="291" y="92"/>
                  </a:moveTo>
                  <a:lnTo>
                    <a:pt x="291" y="92"/>
                  </a:lnTo>
                  <a:lnTo>
                    <a:pt x="291" y="94"/>
                  </a:lnTo>
                  <a:lnTo>
                    <a:pt x="291" y="94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1" y="92"/>
                  </a:lnTo>
                  <a:lnTo>
                    <a:pt x="291" y="92"/>
                  </a:lnTo>
                  <a:close/>
                  <a:moveTo>
                    <a:pt x="281" y="91"/>
                  </a:moveTo>
                  <a:lnTo>
                    <a:pt x="281" y="9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1" y="91"/>
                  </a:lnTo>
                  <a:lnTo>
                    <a:pt x="281" y="91"/>
                  </a:lnTo>
                  <a:close/>
                  <a:moveTo>
                    <a:pt x="67" y="327"/>
                  </a:moveTo>
                  <a:lnTo>
                    <a:pt x="67" y="327"/>
                  </a:lnTo>
                  <a:lnTo>
                    <a:pt x="67" y="325"/>
                  </a:lnTo>
                  <a:lnTo>
                    <a:pt x="65" y="324"/>
                  </a:lnTo>
                  <a:lnTo>
                    <a:pt x="65" y="324"/>
                  </a:lnTo>
                  <a:lnTo>
                    <a:pt x="67" y="327"/>
                  </a:lnTo>
                  <a:lnTo>
                    <a:pt x="67" y="327"/>
                  </a:lnTo>
                  <a:close/>
                  <a:moveTo>
                    <a:pt x="85" y="342"/>
                  </a:moveTo>
                  <a:lnTo>
                    <a:pt x="85" y="342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6" y="344"/>
                  </a:lnTo>
                  <a:lnTo>
                    <a:pt x="86" y="344"/>
                  </a:lnTo>
                  <a:lnTo>
                    <a:pt x="85" y="342"/>
                  </a:lnTo>
                  <a:lnTo>
                    <a:pt x="85" y="342"/>
                  </a:lnTo>
                  <a:close/>
                  <a:moveTo>
                    <a:pt x="214" y="234"/>
                  </a:moveTo>
                  <a:lnTo>
                    <a:pt x="214" y="234"/>
                  </a:lnTo>
                  <a:lnTo>
                    <a:pt x="213" y="236"/>
                  </a:lnTo>
                  <a:lnTo>
                    <a:pt x="213" y="237"/>
                  </a:lnTo>
                  <a:lnTo>
                    <a:pt x="213" y="237"/>
                  </a:lnTo>
                  <a:lnTo>
                    <a:pt x="214" y="234"/>
                  </a:lnTo>
                  <a:lnTo>
                    <a:pt x="214" y="234"/>
                  </a:lnTo>
                  <a:close/>
                  <a:moveTo>
                    <a:pt x="126" y="236"/>
                  </a:moveTo>
                  <a:lnTo>
                    <a:pt x="126" y="236"/>
                  </a:lnTo>
                  <a:lnTo>
                    <a:pt x="126" y="237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26" y="236"/>
                  </a:lnTo>
                  <a:lnTo>
                    <a:pt x="126" y="236"/>
                  </a:lnTo>
                  <a:close/>
                  <a:moveTo>
                    <a:pt x="216" y="203"/>
                  </a:moveTo>
                  <a:lnTo>
                    <a:pt x="216" y="203"/>
                  </a:lnTo>
                  <a:lnTo>
                    <a:pt x="214" y="203"/>
                  </a:lnTo>
                  <a:lnTo>
                    <a:pt x="214" y="204"/>
                  </a:lnTo>
                  <a:lnTo>
                    <a:pt x="214" y="204"/>
                  </a:lnTo>
                  <a:lnTo>
                    <a:pt x="214" y="203"/>
                  </a:lnTo>
                  <a:lnTo>
                    <a:pt x="216" y="203"/>
                  </a:lnTo>
                  <a:lnTo>
                    <a:pt x="216" y="203"/>
                  </a:lnTo>
                  <a:close/>
                  <a:moveTo>
                    <a:pt x="59" y="337"/>
                  </a:moveTo>
                  <a:lnTo>
                    <a:pt x="59" y="337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61" y="337"/>
                  </a:lnTo>
                  <a:lnTo>
                    <a:pt x="61" y="337"/>
                  </a:lnTo>
                  <a:lnTo>
                    <a:pt x="59" y="337"/>
                  </a:lnTo>
                  <a:lnTo>
                    <a:pt x="59" y="337"/>
                  </a:lnTo>
                  <a:close/>
                  <a:moveTo>
                    <a:pt x="64" y="311"/>
                  </a:moveTo>
                  <a:lnTo>
                    <a:pt x="64" y="311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4" y="311"/>
                  </a:lnTo>
                  <a:lnTo>
                    <a:pt x="64" y="311"/>
                  </a:lnTo>
                  <a:close/>
                  <a:moveTo>
                    <a:pt x="223" y="189"/>
                  </a:moveTo>
                  <a:lnTo>
                    <a:pt x="223" y="189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3" y="187"/>
                  </a:lnTo>
                  <a:lnTo>
                    <a:pt x="223" y="189"/>
                  </a:lnTo>
                  <a:lnTo>
                    <a:pt x="223" y="189"/>
                  </a:lnTo>
                  <a:close/>
                  <a:moveTo>
                    <a:pt x="143" y="243"/>
                  </a:moveTo>
                  <a:lnTo>
                    <a:pt x="143" y="243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3"/>
                  </a:lnTo>
                  <a:lnTo>
                    <a:pt x="143" y="243"/>
                  </a:lnTo>
                  <a:lnTo>
                    <a:pt x="143" y="243"/>
                  </a:lnTo>
                  <a:close/>
                  <a:moveTo>
                    <a:pt x="236" y="71"/>
                  </a:moveTo>
                  <a:lnTo>
                    <a:pt x="236" y="71"/>
                  </a:lnTo>
                  <a:lnTo>
                    <a:pt x="236" y="69"/>
                  </a:lnTo>
                  <a:lnTo>
                    <a:pt x="234" y="69"/>
                  </a:lnTo>
                  <a:lnTo>
                    <a:pt x="234" y="69"/>
                  </a:lnTo>
                  <a:lnTo>
                    <a:pt x="236" y="71"/>
                  </a:lnTo>
                  <a:lnTo>
                    <a:pt x="236" y="71"/>
                  </a:lnTo>
                  <a:close/>
                  <a:moveTo>
                    <a:pt x="246" y="152"/>
                  </a:moveTo>
                  <a:lnTo>
                    <a:pt x="246" y="152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7" y="149"/>
                  </a:lnTo>
                  <a:lnTo>
                    <a:pt x="247" y="149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close/>
                  <a:moveTo>
                    <a:pt x="149" y="244"/>
                  </a:moveTo>
                  <a:lnTo>
                    <a:pt x="149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6" y="244"/>
                  </a:lnTo>
                  <a:lnTo>
                    <a:pt x="149" y="244"/>
                  </a:lnTo>
                  <a:lnTo>
                    <a:pt x="149" y="244"/>
                  </a:lnTo>
                  <a:close/>
                  <a:moveTo>
                    <a:pt x="65" y="241"/>
                  </a:moveTo>
                  <a:lnTo>
                    <a:pt x="65" y="241"/>
                  </a:lnTo>
                  <a:lnTo>
                    <a:pt x="65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1"/>
                  </a:lnTo>
                  <a:lnTo>
                    <a:pt x="65" y="241"/>
                  </a:lnTo>
                  <a:close/>
                  <a:moveTo>
                    <a:pt x="99" y="206"/>
                  </a:move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8" y="203"/>
                  </a:lnTo>
                  <a:lnTo>
                    <a:pt x="98" y="203"/>
                  </a:lnTo>
                  <a:lnTo>
                    <a:pt x="99" y="206"/>
                  </a:lnTo>
                  <a:lnTo>
                    <a:pt x="99" y="206"/>
                  </a:lnTo>
                  <a:close/>
                  <a:moveTo>
                    <a:pt x="224" y="213"/>
                  </a:moveTo>
                  <a:lnTo>
                    <a:pt x="224" y="213"/>
                  </a:lnTo>
                  <a:lnTo>
                    <a:pt x="223" y="213"/>
                  </a:lnTo>
                  <a:lnTo>
                    <a:pt x="223" y="214"/>
                  </a:lnTo>
                  <a:lnTo>
                    <a:pt x="223" y="214"/>
                  </a:lnTo>
                  <a:lnTo>
                    <a:pt x="224" y="213"/>
                  </a:lnTo>
                  <a:lnTo>
                    <a:pt x="224" y="213"/>
                  </a:lnTo>
                  <a:close/>
                  <a:moveTo>
                    <a:pt x="254" y="76"/>
                  </a:moveTo>
                  <a:lnTo>
                    <a:pt x="254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4" y="76"/>
                  </a:lnTo>
                  <a:lnTo>
                    <a:pt x="254" y="76"/>
                  </a:lnTo>
                  <a:close/>
                  <a:moveTo>
                    <a:pt x="264" y="79"/>
                  </a:moveTo>
                  <a:lnTo>
                    <a:pt x="264" y="79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64" y="79"/>
                  </a:lnTo>
                  <a:lnTo>
                    <a:pt x="264" y="79"/>
                  </a:lnTo>
                  <a:close/>
                  <a:moveTo>
                    <a:pt x="290" y="81"/>
                  </a:moveTo>
                  <a:lnTo>
                    <a:pt x="290" y="81"/>
                  </a:lnTo>
                  <a:lnTo>
                    <a:pt x="288" y="81"/>
                  </a:lnTo>
                  <a:lnTo>
                    <a:pt x="28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90" y="81"/>
                  </a:lnTo>
                  <a:lnTo>
                    <a:pt x="290" y="81"/>
                  </a:lnTo>
                  <a:close/>
                  <a:moveTo>
                    <a:pt x="49" y="278"/>
                  </a:moveTo>
                  <a:lnTo>
                    <a:pt x="49" y="278"/>
                  </a:lnTo>
                  <a:lnTo>
                    <a:pt x="48" y="281"/>
                  </a:lnTo>
                  <a:lnTo>
                    <a:pt x="48" y="281"/>
                  </a:lnTo>
                  <a:lnTo>
                    <a:pt x="49" y="278"/>
                  </a:lnTo>
                  <a:lnTo>
                    <a:pt x="49" y="278"/>
                  </a:lnTo>
                  <a:close/>
                  <a:moveTo>
                    <a:pt x="159" y="244"/>
                  </a:moveTo>
                  <a:lnTo>
                    <a:pt x="159" y="24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60" y="244"/>
                  </a:lnTo>
                  <a:lnTo>
                    <a:pt x="159" y="244"/>
                  </a:lnTo>
                  <a:lnTo>
                    <a:pt x="159" y="244"/>
                  </a:lnTo>
                  <a:close/>
                  <a:moveTo>
                    <a:pt x="182" y="246"/>
                  </a:moveTo>
                  <a:lnTo>
                    <a:pt x="182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2" y="246"/>
                  </a:lnTo>
                  <a:lnTo>
                    <a:pt x="182" y="246"/>
                  </a:lnTo>
                  <a:close/>
                  <a:moveTo>
                    <a:pt x="219" y="197"/>
                  </a:moveTo>
                  <a:lnTo>
                    <a:pt x="219" y="197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17" y="197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19" y="197"/>
                  </a:lnTo>
                  <a:lnTo>
                    <a:pt x="219" y="197"/>
                  </a:lnTo>
                  <a:close/>
                  <a:moveTo>
                    <a:pt x="85" y="329"/>
                  </a:moveTo>
                  <a:lnTo>
                    <a:pt x="85" y="329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6" y="329"/>
                  </a:lnTo>
                  <a:lnTo>
                    <a:pt x="86" y="329"/>
                  </a:lnTo>
                  <a:lnTo>
                    <a:pt x="85" y="329"/>
                  </a:lnTo>
                  <a:lnTo>
                    <a:pt x="85" y="329"/>
                  </a:lnTo>
                  <a:close/>
                  <a:moveTo>
                    <a:pt x="271" y="68"/>
                  </a:moveTo>
                  <a:lnTo>
                    <a:pt x="271" y="68"/>
                  </a:lnTo>
                  <a:lnTo>
                    <a:pt x="273" y="68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1" y="68"/>
                  </a:lnTo>
                  <a:lnTo>
                    <a:pt x="271" y="68"/>
                  </a:lnTo>
                  <a:close/>
                  <a:moveTo>
                    <a:pt x="115" y="221"/>
                  </a:moveTo>
                  <a:lnTo>
                    <a:pt x="115" y="221"/>
                  </a:lnTo>
                  <a:lnTo>
                    <a:pt x="116" y="221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5" y="221"/>
                  </a:lnTo>
                  <a:lnTo>
                    <a:pt x="115" y="221"/>
                  </a:lnTo>
                  <a:close/>
                  <a:moveTo>
                    <a:pt x="58" y="254"/>
                  </a:moveTo>
                  <a:lnTo>
                    <a:pt x="58" y="254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4"/>
                  </a:lnTo>
                  <a:lnTo>
                    <a:pt x="58" y="254"/>
                  </a:lnTo>
                  <a:close/>
                  <a:moveTo>
                    <a:pt x="71" y="297"/>
                  </a:moveTo>
                  <a:lnTo>
                    <a:pt x="71" y="297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69" y="298"/>
                  </a:lnTo>
                  <a:lnTo>
                    <a:pt x="69" y="298"/>
                  </a:lnTo>
                  <a:lnTo>
                    <a:pt x="71" y="297"/>
                  </a:lnTo>
                  <a:lnTo>
                    <a:pt x="71" y="297"/>
                  </a:lnTo>
                  <a:close/>
                  <a:moveTo>
                    <a:pt x="281" y="76"/>
                  </a:moveTo>
                  <a:lnTo>
                    <a:pt x="281" y="76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1" y="76"/>
                  </a:lnTo>
                  <a:lnTo>
                    <a:pt x="281" y="76"/>
                  </a:lnTo>
                  <a:close/>
                  <a:moveTo>
                    <a:pt x="143" y="240"/>
                  </a:moveTo>
                  <a:lnTo>
                    <a:pt x="143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38"/>
                  </a:lnTo>
                  <a:lnTo>
                    <a:pt x="143" y="240"/>
                  </a:lnTo>
                  <a:lnTo>
                    <a:pt x="143" y="240"/>
                  </a:lnTo>
                  <a:close/>
                  <a:moveTo>
                    <a:pt x="99" y="236"/>
                  </a:move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close/>
                  <a:moveTo>
                    <a:pt x="204" y="234"/>
                  </a:moveTo>
                  <a:lnTo>
                    <a:pt x="204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6" y="234"/>
                  </a:lnTo>
                  <a:lnTo>
                    <a:pt x="206" y="234"/>
                  </a:lnTo>
                  <a:lnTo>
                    <a:pt x="206" y="233"/>
                  </a:lnTo>
                  <a:lnTo>
                    <a:pt x="206" y="233"/>
                  </a:lnTo>
                  <a:lnTo>
                    <a:pt x="204" y="234"/>
                  </a:lnTo>
                  <a:lnTo>
                    <a:pt x="204" y="234"/>
                  </a:lnTo>
                  <a:close/>
                  <a:moveTo>
                    <a:pt x="112" y="196"/>
                  </a:moveTo>
                  <a:lnTo>
                    <a:pt x="112" y="196"/>
                  </a:lnTo>
                  <a:lnTo>
                    <a:pt x="112" y="197"/>
                  </a:lnTo>
                  <a:lnTo>
                    <a:pt x="112" y="197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4"/>
                  </a:lnTo>
                  <a:lnTo>
                    <a:pt x="112" y="196"/>
                  </a:lnTo>
                  <a:lnTo>
                    <a:pt x="112" y="196"/>
                  </a:lnTo>
                  <a:close/>
                  <a:moveTo>
                    <a:pt x="264" y="74"/>
                  </a:moveTo>
                  <a:lnTo>
                    <a:pt x="264" y="74"/>
                  </a:lnTo>
                  <a:lnTo>
                    <a:pt x="264" y="74"/>
                  </a:lnTo>
                  <a:lnTo>
                    <a:pt x="263" y="74"/>
                  </a:lnTo>
                  <a:lnTo>
                    <a:pt x="263" y="74"/>
                  </a:lnTo>
                  <a:lnTo>
                    <a:pt x="264" y="74"/>
                  </a:lnTo>
                  <a:lnTo>
                    <a:pt x="264" y="74"/>
                  </a:lnTo>
                  <a:close/>
                  <a:moveTo>
                    <a:pt x="268" y="132"/>
                  </a:moveTo>
                  <a:lnTo>
                    <a:pt x="268" y="132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8" y="132"/>
                  </a:lnTo>
                  <a:lnTo>
                    <a:pt x="268" y="132"/>
                  </a:lnTo>
                  <a:close/>
                  <a:moveTo>
                    <a:pt x="261" y="130"/>
                  </a:moveTo>
                  <a:lnTo>
                    <a:pt x="261" y="130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1" y="130"/>
                  </a:lnTo>
                  <a:lnTo>
                    <a:pt x="261" y="130"/>
                  </a:lnTo>
                  <a:close/>
                  <a:moveTo>
                    <a:pt x="129" y="229"/>
                  </a:moveTo>
                  <a:lnTo>
                    <a:pt x="129" y="229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9" y="230"/>
                  </a:lnTo>
                  <a:lnTo>
                    <a:pt x="129" y="229"/>
                  </a:lnTo>
                  <a:lnTo>
                    <a:pt x="129" y="229"/>
                  </a:lnTo>
                  <a:close/>
                  <a:moveTo>
                    <a:pt x="231" y="71"/>
                  </a:move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close/>
                  <a:moveTo>
                    <a:pt x="79" y="335"/>
                  </a:moveTo>
                  <a:lnTo>
                    <a:pt x="79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4"/>
                  </a:lnTo>
                  <a:lnTo>
                    <a:pt x="81" y="334"/>
                  </a:lnTo>
                  <a:lnTo>
                    <a:pt x="79" y="335"/>
                  </a:lnTo>
                  <a:lnTo>
                    <a:pt x="79" y="335"/>
                  </a:lnTo>
                  <a:close/>
                  <a:moveTo>
                    <a:pt x="72" y="328"/>
                  </a:moveTo>
                  <a:lnTo>
                    <a:pt x="72" y="328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2" y="328"/>
                  </a:lnTo>
                  <a:lnTo>
                    <a:pt x="72" y="328"/>
                  </a:lnTo>
                  <a:close/>
                  <a:moveTo>
                    <a:pt x="301" y="88"/>
                  </a:moveTo>
                  <a:lnTo>
                    <a:pt x="301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1" y="88"/>
                  </a:lnTo>
                  <a:lnTo>
                    <a:pt x="301" y="88"/>
                  </a:lnTo>
                  <a:close/>
                  <a:moveTo>
                    <a:pt x="264" y="112"/>
                  </a:moveTo>
                  <a:lnTo>
                    <a:pt x="264" y="112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4" y="112"/>
                  </a:lnTo>
                  <a:lnTo>
                    <a:pt x="264" y="112"/>
                  </a:lnTo>
                  <a:close/>
                  <a:moveTo>
                    <a:pt x="261" y="143"/>
                  </a:moveTo>
                  <a:lnTo>
                    <a:pt x="261" y="143"/>
                  </a:lnTo>
                  <a:lnTo>
                    <a:pt x="263" y="143"/>
                  </a:lnTo>
                  <a:lnTo>
                    <a:pt x="263" y="143"/>
                  </a:lnTo>
                  <a:lnTo>
                    <a:pt x="261" y="143"/>
                  </a:lnTo>
                  <a:lnTo>
                    <a:pt x="261" y="143"/>
                  </a:lnTo>
                  <a:lnTo>
                    <a:pt x="261" y="143"/>
                  </a:lnTo>
                  <a:close/>
                  <a:moveTo>
                    <a:pt x="82" y="302"/>
                  </a:moveTo>
                  <a:lnTo>
                    <a:pt x="82" y="302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4" y="301"/>
                  </a:lnTo>
                  <a:lnTo>
                    <a:pt x="84" y="301"/>
                  </a:lnTo>
                  <a:lnTo>
                    <a:pt x="82" y="301"/>
                  </a:lnTo>
                  <a:lnTo>
                    <a:pt x="82" y="301"/>
                  </a:lnTo>
                  <a:lnTo>
                    <a:pt x="82" y="302"/>
                  </a:lnTo>
                  <a:lnTo>
                    <a:pt x="82" y="302"/>
                  </a:lnTo>
                  <a:close/>
                  <a:moveTo>
                    <a:pt x="89" y="304"/>
                  </a:moveTo>
                  <a:lnTo>
                    <a:pt x="89" y="304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4"/>
                  </a:lnTo>
                  <a:lnTo>
                    <a:pt x="89" y="304"/>
                  </a:lnTo>
                  <a:close/>
                  <a:moveTo>
                    <a:pt x="153" y="233"/>
                  </a:moveTo>
                  <a:lnTo>
                    <a:pt x="153" y="233"/>
                  </a:lnTo>
                  <a:lnTo>
                    <a:pt x="153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3" y="233"/>
                  </a:lnTo>
                  <a:lnTo>
                    <a:pt x="153" y="233"/>
                  </a:lnTo>
                  <a:close/>
                  <a:moveTo>
                    <a:pt x="298" y="57"/>
                  </a:moveTo>
                  <a:lnTo>
                    <a:pt x="298" y="57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298" y="57"/>
                  </a:lnTo>
                  <a:lnTo>
                    <a:pt x="298" y="57"/>
                  </a:lnTo>
                  <a:close/>
                  <a:moveTo>
                    <a:pt x="112" y="256"/>
                  </a:moveTo>
                  <a:lnTo>
                    <a:pt x="112" y="256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2" y="254"/>
                  </a:lnTo>
                  <a:lnTo>
                    <a:pt x="112" y="256"/>
                  </a:lnTo>
                  <a:lnTo>
                    <a:pt x="112" y="256"/>
                  </a:lnTo>
                  <a:close/>
                  <a:moveTo>
                    <a:pt x="78" y="322"/>
                  </a:moveTo>
                  <a:lnTo>
                    <a:pt x="78" y="322"/>
                  </a:lnTo>
                  <a:lnTo>
                    <a:pt x="79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2"/>
                  </a:lnTo>
                  <a:lnTo>
                    <a:pt x="78" y="322"/>
                  </a:lnTo>
                  <a:close/>
                  <a:moveTo>
                    <a:pt x="274" y="146"/>
                  </a:moveTo>
                  <a:lnTo>
                    <a:pt x="274" y="146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4" y="146"/>
                  </a:lnTo>
                  <a:lnTo>
                    <a:pt x="274" y="146"/>
                  </a:lnTo>
                  <a:close/>
                  <a:moveTo>
                    <a:pt x="271" y="64"/>
                  </a:move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1" y="64"/>
                  </a:lnTo>
                  <a:lnTo>
                    <a:pt x="271" y="64"/>
                  </a:lnTo>
                  <a:close/>
                  <a:moveTo>
                    <a:pt x="72" y="234"/>
                  </a:moveTo>
                  <a:lnTo>
                    <a:pt x="72" y="234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4"/>
                  </a:lnTo>
                  <a:close/>
                  <a:moveTo>
                    <a:pt x="169" y="237"/>
                  </a:move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7" y="236"/>
                  </a:lnTo>
                  <a:lnTo>
                    <a:pt x="167" y="236"/>
                  </a:lnTo>
                  <a:lnTo>
                    <a:pt x="167" y="237"/>
                  </a:lnTo>
                  <a:lnTo>
                    <a:pt x="167" y="237"/>
                  </a:lnTo>
                  <a:lnTo>
                    <a:pt x="169" y="237"/>
                  </a:lnTo>
                  <a:lnTo>
                    <a:pt x="169" y="237"/>
                  </a:lnTo>
                  <a:close/>
                  <a:moveTo>
                    <a:pt x="237" y="192"/>
                  </a:moveTo>
                  <a:lnTo>
                    <a:pt x="237" y="192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7" y="192"/>
                  </a:lnTo>
                  <a:lnTo>
                    <a:pt x="237" y="192"/>
                  </a:lnTo>
                  <a:close/>
                  <a:moveTo>
                    <a:pt x="40" y="295"/>
                  </a:moveTo>
                  <a:lnTo>
                    <a:pt x="40" y="295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close/>
                  <a:moveTo>
                    <a:pt x="109" y="244"/>
                  </a:moveTo>
                  <a:lnTo>
                    <a:pt x="109" y="244"/>
                  </a:lnTo>
                  <a:lnTo>
                    <a:pt x="109" y="246"/>
                  </a:lnTo>
                  <a:lnTo>
                    <a:pt x="109" y="246"/>
                  </a:lnTo>
                  <a:lnTo>
                    <a:pt x="109" y="244"/>
                  </a:lnTo>
                  <a:lnTo>
                    <a:pt x="109" y="244"/>
                  </a:lnTo>
                  <a:close/>
                  <a:moveTo>
                    <a:pt x="260" y="58"/>
                  </a:moveTo>
                  <a:lnTo>
                    <a:pt x="260" y="58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0" y="58"/>
                  </a:lnTo>
                  <a:lnTo>
                    <a:pt x="260" y="58"/>
                  </a:lnTo>
                  <a:close/>
                  <a:moveTo>
                    <a:pt x="244" y="148"/>
                  </a:moveTo>
                  <a:lnTo>
                    <a:pt x="244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4" y="148"/>
                  </a:lnTo>
                  <a:lnTo>
                    <a:pt x="244" y="148"/>
                  </a:lnTo>
                  <a:close/>
                  <a:moveTo>
                    <a:pt x="85" y="236"/>
                  </a:moveTo>
                  <a:lnTo>
                    <a:pt x="85" y="236"/>
                  </a:lnTo>
                  <a:lnTo>
                    <a:pt x="84" y="237"/>
                  </a:lnTo>
                  <a:lnTo>
                    <a:pt x="84" y="237"/>
                  </a:lnTo>
                  <a:lnTo>
                    <a:pt x="85" y="237"/>
                  </a:lnTo>
                  <a:lnTo>
                    <a:pt x="85" y="236"/>
                  </a:lnTo>
                  <a:lnTo>
                    <a:pt x="85" y="236"/>
                  </a:lnTo>
                  <a:close/>
                  <a:moveTo>
                    <a:pt x="318" y="86"/>
                  </a:moveTo>
                  <a:lnTo>
                    <a:pt x="318" y="86"/>
                  </a:lnTo>
                  <a:lnTo>
                    <a:pt x="318" y="88"/>
                  </a:lnTo>
                  <a:lnTo>
                    <a:pt x="318" y="88"/>
                  </a:lnTo>
                  <a:lnTo>
                    <a:pt x="319" y="88"/>
                  </a:lnTo>
                  <a:lnTo>
                    <a:pt x="319" y="88"/>
                  </a:lnTo>
                  <a:lnTo>
                    <a:pt x="318" y="86"/>
                  </a:lnTo>
                  <a:lnTo>
                    <a:pt x="318" y="86"/>
                  </a:lnTo>
                  <a:close/>
                  <a:moveTo>
                    <a:pt x="302" y="15"/>
                  </a:moveTo>
                  <a:lnTo>
                    <a:pt x="302" y="15"/>
                  </a:lnTo>
                  <a:lnTo>
                    <a:pt x="302" y="15"/>
                  </a:lnTo>
                  <a:lnTo>
                    <a:pt x="302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2" y="15"/>
                  </a:lnTo>
                  <a:lnTo>
                    <a:pt x="302" y="15"/>
                  </a:lnTo>
                  <a:close/>
                  <a:moveTo>
                    <a:pt x="150" y="243"/>
                  </a:moveTo>
                  <a:lnTo>
                    <a:pt x="150" y="243"/>
                  </a:lnTo>
                  <a:lnTo>
                    <a:pt x="152" y="244"/>
                  </a:lnTo>
                  <a:lnTo>
                    <a:pt x="152" y="244"/>
                  </a:lnTo>
                  <a:lnTo>
                    <a:pt x="152" y="243"/>
                  </a:lnTo>
                  <a:lnTo>
                    <a:pt x="150" y="243"/>
                  </a:lnTo>
                  <a:lnTo>
                    <a:pt x="150" y="243"/>
                  </a:lnTo>
                  <a:close/>
                  <a:moveTo>
                    <a:pt x="109" y="258"/>
                  </a:moveTo>
                  <a:lnTo>
                    <a:pt x="109" y="258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58"/>
                  </a:lnTo>
                  <a:lnTo>
                    <a:pt x="109" y="258"/>
                  </a:lnTo>
                  <a:close/>
                  <a:moveTo>
                    <a:pt x="285" y="82"/>
                  </a:move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close/>
                  <a:moveTo>
                    <a:pt x="65" y="338"/>
                  </a:moveTo>
                  <a:lnTo>
                    <a:pt x="65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5" y="338"/>
                  </a:lnTo>
                  <a:lnTo>
                    <a:pt x="65" y="338"/>
                  </a:lnTo>
                  <a:close/>
                  <a:moveTo>
                    <a:pt x="238" y="72"/>
                  </a:moveTo>
                  <a:lnTo>
                    <a:pt x="23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7" y="72"/>
                  </a:lnTo>
                  <a:lnTo>
                    <a:pt x="237" y="72"/>
                  </a:lnTo>
                  <a:lnTo>
                    <a:pt x="238" y="72"/>
                  </a:lnTo>
                  <a:lnTo>
                    <a:pt x="238" y="72"/>
                  </a:lnTo>
                  <a:close/>
                  <a:moveTo>
                    <a:pt x="301" y="51"/>
                  </a:moveTo>
                  <a:lnTo>
                    <a:pt x="301" y="51"/>
                  </a:lnTo>
                  <a:lnTo>
                    <a:pt x="302" y="51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51"/>
                  </a:lnTo>
                  <a:lnTo>
                    <a:pt x="301" y="51"/>
                  </a:lnTo>
                  <a:close/>
                  <a:moveTo>
                    <a:pt x="45" y="334"/>
                  </a:moveTo>
                  <a:lnTo>
                    <a:pt x="45" y="334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4"/>
                  </a:lnTo>
                  <a:lnTo>
                    <a:pt x="45" y="334"/>
                  </a:lnTo>
                  <a:close/>
                  <a:moveTo>
                    <a:pt x="308" y="76"/>
                  </a:move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close/>
                  <a:moveTo>
                    <a:pt x="256" y="173"/>
                  </a:moveTo>
                  <a:lnTo>
                    <a:pt x="256" y="173"/>
                  </a:lnTo>
                  <a:lnTo>
                    <a:pt x="256" y="173"/>
                  </a:lnTo>
                  <a:lnTo>
                    <a:pt x="256" y="173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3"/>
                  </a:lnTo>
                  <a:lnTo>
                    <a:pt x="256" y="173"/>
                  </a:lnTo>
                  <a:close/>
                  <a:moveTo>
                    <a:pt x="40" y="328"/>
                  </a:moveTo>
                  <a:lnTo>
                    <a:pt x="40" y="328"/>
                  </a:lnTo>
                  <a:lnTo>
                    <a:pt x="41" y="328"/>
                  </a:lnTo>
                  <a:lnTo>
                    <a:pt x="41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close/>
                  <a:moveTo>
                    <a:pt x="85" y="250"/>
                  </a:moveTo>
                  <a:lnTo>
                    <a:pt x="85" y="250"/>
                  </a:lnTo>
                  <a:lnTo>
                    <a:pt x="84" y="250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5" y="250"/>
                  </a:lnTo>
                  <a:lnTo>
                    <a:pt x="85" y="250"/>
                  </a:lnTo>
                  <a:close/>
                  <a:moveTo>
                    <a:pt x="116" y="226"/>
                  </a:move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close/>
                  <a:moveTo>
                    <a:pt x="79" y="221"/>
                  </a:moveTo>
                  <a:lnTo>
                    <a:pt x="79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close/>
                  <a:moveTo>
                    <a:pt x="61" y="283"/>
                  </a:move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3"/>
                  </a:lnTo>
                  <a:lnTo>
                    <a:pt x="61" y="283"/>
                  </a:lnTo>
                  <a:close/>
                  <a:moveTo>
                    <a:pt x="160" y="236"/>
                  </a:move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4"/>
                  </a:lnTo>
                  <a:lnTo>
                    <a:pt x="160" y="234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close/>
                  <a:moveTo>
                    <a:pt x="229" y="177"/>
                  </a:moveTo>
                  <a:lnTo>
                    <a:pt x="229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29" y="177"/>
                  </a:lnTo>
                  <a:lnTo>
                    <a:pt x="229" y="177"/>
                  </a:lnTo>
                  <a:close/>
                  <a:moveTo>
                    <a:pt x="290" y="89"/>
                  </a:move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close/>
                  <a:moveTo>
                    <a:pt x="112" y="206"/>
                  </a:moveTo>
                  <a:lnTo>
                    <a:pt x="112" y="206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1" y="206"/>
                  </a:lnTo>
                  <a:lnTo>
                    <a:pt x="111" y="206"/>
                  </a:lnTo>
                  <a:lnTo>
                    <a:pt x="111" y="207"/>
                  </a:lnTo>
                  <a:lnTo>
                    <a:pt x="111" y="207"/>
                  </a:lnTo>
                  <a:lnTo>
                    <a:pt x="112" y="206"/>
                  </a:lnTo>
                  <a:lnTo>
                    <a:pt x="112" y="206"/>
                  </a:lnTo>
                  <a:close/>
                  <a:moveTo>
                    <a:pt x="334" y="101"/>
                  </a:moveTo>
                  <a:lnTo>
                    <a:pt x="334" y="101"/>
                  </a:lnTo>
                  <a:lnTo>
                    <a:pt x="334" y="101"/>
                  </a:lnTo>
                  <a:lnTo>
                    <a:pt x="334" y="101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101"/>
                  </a:lnTo>
                  <a:lnTo>
                    <a:pt x="334" y="101"/>
                  </a:lnTo>
                  <a:close/>
                  <a:moveTo>
                    <a:pt x="75" y="183"/>
                  </a:moveTo>
                  <a:lnTo>
                    <a:pt x="75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5" y="183"/>
                  </a:lnTo>
                  <a:lnTo>
                    <a:pt x="75" y="183"/>
                  </a:lnTo>
                  <a:close/>
                  <a:moveTo>
                    <a:pt x="72" y="186"/>
                  </a:moveTo>
                  <a:lnTo>
                    <a:pt x="72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72" y="186"/>
                  </a:lnTo>
                  <a:lnTo>
                    <a:pt x="72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919701" y="5528819"/>
            <a:ext cx="1045633" cy="996951"/>
            <a:chOff x="4256088" y="1033463"/>
            <a:chExt cx="784225" cy="747713"/>
          </a:xfrm>
        </p:grpSpPr>
        <p:sp>
          <p:nvSpPr>
            <p:cNvPr id="35" name="Freeform 102"/>
            <p:cNvSpPr>
              <a:spLocks/>
            </p:cNvSpPr>
            <p:nvPr/>
          </p:nvSpPr>
          <p:spPr bwMode="auto">
            <a:xfrm>
              <a:off x="4311651" y="1282700"/>
              <a:ext cx="34925" cy="166688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3"/>
                </a:cxn>
                <a:cxn ang="0">
                  <a:pos x="30" y="48"/>
                </a:cxn>
                <a:cxn ang="0">
                  <a:pos x="24" y="63"/>
                </a:cxn>
                <a:cxn ang="0">
                  <a:pos x="18" y="80"/>
                </a:cxn>
                <a:cxn ang="0">
                  <a:pos x="14" y="98"/>
                </a:cxn>
                <a:cxn ang="0">
                  <a:pos x="11" y="116"/>
                </a:cxn>
                <a:cxn ang="0">
                  <a:pos x="10" y="135"/>
                </a:cxn>
                <a:cxn ang="0">
                  <a:pos x="9" y="154"/>
                </a:cxn>
                <a:cxn ang="0">
                  <a:pos x="9" y="174"/>
                </a:cxn>
                <a:cxn ang="0">
                  <a:pos x="10" y="194"/>
                </a:cxn>
                <a:cxn ang="0">
                  <a:pos x="13" y="235"/>
                </a:cxn>
                <a:cxn ang="0">
                  <a:pos x="21" y="315"/>
                </a:cxn>
                <a:cxn ang="0">
                  <a:pos x="21" y="315"/>
                </a:cxn>
                <a:cxn ang="0">
                  <a:pos x="17" y="301"/>
                </a:cxn>
                <a:cxn ang="0">
                  <a:pos x="14" y="285"/>
                </a:cxn>
                <a:cxn ang="0">
                  <a:pos x="10" y="268"/>
                </a:cxn>
                <a:cxn ang="0">
                  <a:pos x="6" y="250"/>
                </a:cxn>
                <a:cxn ang="0">
                  <a:pos x="4" y="230"/>
                </a:cxn>
                <a:cxn ang="0">
                  <a:pos x="2" y="210"/>
                </a:cxn>
                <a:cxn ang="0">
                  <a:pos x="0" y="190"/>
                </a:cxn>
                <a:cxn ang="0">
                  <a:pos x="0" y="169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2" y="109"/>
                </a:cxn>
                <a:cxn ang="0">
                  <a:pos x="5" y="90"/>
                </a:cxn>
                <a:cxn ang="0">
                  <a:pos x="9" y="73"/>
                </a:cxn>
                <a:cxn ang="0">
                  <a:pos x="14" y="56"/>
                </a:cxn>
                <a:cxn ang="0">
                  <a:pos x="19" y="4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4" y="19"/>
                </a:cxn>
                <a:cxn ang="0">
                  <a:pos x="41" y="13"/>
                </a:cxn>
                <a:cxn ang="0">
                  <a:pos x="48" y="7"/>
                </a:cxn>
                <a:cxn ang="0">
                  <a:pos x="55" y="2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3" y="1"/>
                </a:cxn>
                <a:cxn ang="0">
                  <a:pos x="65" y="2"/>
                </a:cxn>
                <a:cxn ang="0">
                  <a:pos x="66" y="6"/>
                </a:cxn>
                <a:cxn ang="0">
                  <a:pos x="66" y="10"/>
                </a:cxn>
                <a:cxn ang="0">
                  <a:pos x="66" y="10"/>
                </a:cxn>
                <a:cxn ang="0">
                  <a:pos x="65" y="12"/>
                </a:cxn>
                <a:cxn ang="0">
                  <a:pos x="65" y="15"/>
                </a:cxn>
                <a:cxn ang="0">
                  <a:pos x="63" y="16"/>
                </a:cxn>
                <a:cxn ang="0">
                  <a:pos x="61" y="17"/>
                </a:cxn>
                <a:cxn ang="0">
                  <a:pos x="56" y="18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66" h="315">
                  <a:moveTo>
                    <a:pt x="48" y="21"/>
                  </a:moveTo>
                  <a:lnTo>
                    <a:pt x="48" y="21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4" y="63"/>
                  </a:lnTo>
                  <a:lnTo>
                    <a:pt x="18" y="80"/>
                  </a:lnTo>
                  <a:lnTo>
                    <a:pt x="14" y="98"/>
                  </a:lnTo>
                  <a:lnTo>
                    <a:pt x="11" y="116"/>
                  </a:lnTo>
                  <a:lnTo>
                    <a:pt x="10" y="135"/>
                  </a:lnTo>
                  <a:lnTo>
                    <a:pt x="9" y="154"/>
                  </a:lnTo>
                  <a:lnTo>
                    <a:pt x="9" y="174"/>
                  </a:lnTo>
                  <a:lnTo>
                    <a:pt x="10" y="194"/>
                  </a:lnTo>
                  <a:lnTo>
                    <a:pt x="13" y="235"/>
                  </a:lnTo>
                  <a:lnTo>
                    <a:pt x="21" y="315"/>
                  </a:lnTo>
                  <a:lnTo>
                    <a:pt x="21" y="315"/>
                  </a:lnTo>
                  <a:lnTo>
                    <a:pt x="17" y="301"/>
                  </a:lnTo>
                  <a:lnTo>
                    <a:pt x="14" y="285"/>
                  </a:lnTo>
                  <a:lnTo>
                    <a:pt x="10" y="268"/>
                  </a:lnTo>
                  <a:lnTo>
                    <a:pt x="6" y="250"/>
                  </a:lnTo>
                  <a:lnTo>
                    <a:pt x="4" y="230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0" y="169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2" y="109"/>
                  </a:lnTo>
                  <a:lnTo>
                    <a:pt x="5" y="90"/>
                  </a:lnTo>
                  <a:lnTo>
                    <a:pt x="9" y="73"/>
                  </a:lnTo>
                  <a:lnTo>
                    <a:pt x="14" y="56"/>
                  </a:lnTo>
                  <a:lnTo>
                    <a:pt x="19" y="4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8" y="7"/>
                  </a:lnTo>
                  <a:lnTo>
                    <a:pt x="55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103"/>
            <p:cNvSpPr>
              <a:spLocks noEditPoints="1"/>
            </p:cNvSpPr>
            <p:nvPr/>
          </p:nvSpPr>
          <p:spPr bwMode="auto">
            <a:xfrm>
              <a:off x="4733926" y="1322388"/>
              <a:ext cx="74613" cy="809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9"/>
                </a:cxn>
                <a:cxn ang="0">
                  <a:pos x="90" y="23"/>
                </a:cxn>
                <a:cxn ang="0">
                  <a:pos x="111" y="42"/>
                </a:cxn>
                <a:cxn ang="0">
                  <a:pos x="127" y="64"/>
                </a:cxn>
                <a:cxn ang="0">
                  <a:pos x="129" y="73"/>
                </a:cxn>
                <a:cxn ang="0">
                  <a:pos x="137" y="98"/>
                </a:cxn>
                <a:cxn ang="0">
                  <a:pos x="141" y="114"/>
                </a:cxn>
                <a:cxn ang="0">
                  <a:pos x="138" y="130"/>
                </a:cxn>
                <a:cxn ang="0">
                  <a:pos x="135" y="135"/>
                </a:cxn>
                <a:cxn ang="0">
                  <a:pos x="124" y="144"/>
                </a:cxn>
                <a:cxn ang="0">
                  <a:pos x="109" y="150"/>
                </a:cxn>
                <a:cxn ang="0">
                  <a:pos x="95" y="153"/>
                </a:cxn>
                <a:cxn ang="0">
                  <a:pos x="91" y="153"/>
                </a:cxn>
                <a:cxn ang="0">
                  <a:pos x="78" y="149"/>
                </a:cxn>
                <a:cxn ang="0">
                  <a:pos x="48" y="130"/>
                </a:cxn>
                <a:cxn ang="0">
                  <a:pos x="35" y="118"/>
                </a:cxn>
                <a:cxn ang="0">
                  <a:pos x="24" y="104"/>
                </a:cxn>
                <a:cxn ang="0">
                  <a:pos x="10" y="75"/>
                </a:cxn>
                <a:cxn ang="0">
                  <a:pos x="7" y="60"/>
                </a:cxn>
                <a:cxn ang="0">
                  <a:pos x="3" y="48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5" y="20"/>
                </a:cxn>
                <a:cxn ang="0">
                  <a:pos x="18" y="2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24" y="24"/>
                </a:cxn>
                <a:cxn ang="0">
                  <a:pos x="21" y="39"/>
                </a:cxn>
                <a:cxn ang="0">
                  <a:pos x="23" y="57"/>
                </a:cxn>
                <a:cxn ang="0">
                  <a:pos x="30" y="76"/>
                </a:cxn>
                <a:cxn ang="0">
                  <a:pos x="40" y="94"/>
                </a:cxn>
                <a:cxn ang="0">
                  <a:pos x="53" y="110"/>
                </a:cxn>
                <a:cxn ang="0">
                  <a:pos x="68" y="123"/>
                </a:cxn>
                <a:cxn ang="0">
                  <a:pos x="85" y="131"/>
                </a:cxn>
                <a:cxn ang="0">
                  <a:pos x="103" y="132"/>
                </a:cxn>
                <a:cxn ang="0">
                  <a:pos x="90" y="98"/>
                </a:cxn>
                <a:cxn ang="0">
                  <a:pos x="74" y="65"/>
                </a:cxn>
                <a:cxn ang="0">
                  <a:pos x="58" y="45"/>
                </a:cxn>
                <a:cxn ang="0">
                  <a:pos x="46" y="34"/>
                </a:cxn>
                <a:cxn ang="0">
                  <a:pos x="32" y="26"/>
                </a:cxn>
                <a:cxn ang="0">
                  <a:pos x="24" y="24"/>
                </a:cxn>
                <a:cxn ang="0">
                  <a:pos x="113" y="118"/>
                </a:cxn>
                <a:cxn ang="0">
                  <a:pos x="114" y="104"/>
                </a:cxn>
                <a:cxn ang="0">
                  <a:pos x="112" y="89"/>
                </a:cxn>
                <a:cxn ang="0">
                  <a:pos x="100" y="61"/>
                </a:cxn>
                <a:cxn ang="0">
                  <a:pos x="82" y="39"/>
                </a:cxn>
                <a:cxn ang="0">
                  <a:pos x="70" y="31"/>
                </a:cxn>
                <a:cxn ang="0">
                  <a:pos x="59" y="27"/>
                </a:cxn>
                <a:cxn ang="0">
                  <a:pos x="67" y="37"/>
                </a:cxn>
                <a:cxn ang="0">
                  <a:pos x="82" y="57"/>
                </a:cxn>
                <a:cxn ang="0">
                  <a:pos x="101" y="93"/>
                </a:cxn>
                <a:cxn ang="0">
                  <a:pos x="113" y="118"/>
                </a:cxn>
              </a:cxnLst>
              <a:rect l="0" t="0" r="r" b="b"/>
              <a:pathLst>
                <a:path w="141" h="153">
                  <a:moveTo>
                    <a:pt x="38" y="0"/>
                  </a:moveTo>
                  <a:lnTo>
                    <a:pt x="38" y="0"/>
                  </a:lnTo>
                  <a:lnTo>
                    <a:pt x="52" y="3"/>
                  </a:lnTo>
                  <a:lnTo>
                    <a:pt x="66" y="9"/>
                  </a:lnTo>
                  <a:lnTo>
                    <a:pt x="78" y="15"/>
                  </a:lnTo>
                  <a:lnTo>
                    <a:pt x="90" y="23"/>
                  </a:lnTo>
                  <a:lnTo>
                    <a:pt x="101" y="32"/>
                  </a:lnTo>
                  <a:lnTo>
                    <a:pt x="111" y="42"/>
                  </a:lnTo>
                  <a:lnTo>
                    <a:pt x="120" y="53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9" y="73"/>
                  </a:lnTo>
                  <a:lnTo>
                    <a:pt x="131" y="82"/>
                  </a:lnTo>
                  <a:lnTo>
                    <a:pt x="137" y="98"/>
                  </a:lnTo>
                  <a:lnTo>
                    <a:pt x="140" y="105"/>
                  </a:lnTo>
                  <a:lnTo>
                    <a:pt x="141" y="114"/>
                  </a:lnTo>
                  <a:lnTo>
                    <a:pt x="141" y="121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5" y="135"/>
                  </a:lnTo>
                  <a:lnTo>
                    <a:pt x="130" y="140"/>
                  </a:lnTo>
                  <a:lnTo>
                    <a:pt x="124" y="144"/>
                  </a:lnTo>
                  <a:lnTo>
                    <a:pt x="116" y="148"/>
                  </a:lnTo>
                  <a:lnTo>
                    <a:pt x="109" y="150"/>
                  </a:lnTo>
                  <a:lnTo>
                    <a:pt x="101" y="152"/>
                  </a:lnTo>
                  <a:lnTo>
                    <a:pt x="95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84" y="152"/>
                  </a:lnTo>
                  <a:lnTo>
                    <a:pt x="78" y="149"/>
                  </a:lnTo>
                  <a:lnTo>
                    <a:pt x="63" y="140"/>
                  </a:lnTo>
                  <a:lnTo>
                    <a:pt x="48" y="130"/>
                  </a:lnTo>
                  <a:lnTo>
                    <a:pt x="42" y="123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24" y="104"/>
                  </a:lnTo>
                  <a:lnTo>
                    <a:pt x="17" y="90"/>
                  </a:lnTo>
                  <a:lnTo>
                    <a:pt x="10" y="75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55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5" y="20"/>
                  </a:lnTo>
                  <a:lnTo>
                    <a:pt x="12" y="1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2" y="31"/>
                  </a:lnTo>
                  <a:lnTo>
                    <a:pt x="21" y="39"/>
                  </a:lnTo>
                  <a:lnTo>
                    <a:pt x="22" y="47"/>
                  </a:lnTo>
                  <a:lnTo>
                    <a:pt x="23" y="57"/>
                  </a:lnTo>
                  <a:lnTo>
                    <a:pt x="27" y="67"/>
                  </a:lnTo>
                  <a:lnTo>
                    <a:pt x="30" y="76"/>
                  </a:lnTo>
                  <a:lnTo>
                    <a:pt x="35" y="85"/>
                  </a:lnTo>
                  <a:lnTo>
                    <a:pt x="40" y="94"/>
                  </a:lnTo>
                  <a:lnTo>
                    <a:pt x="46" y="103"/>
                  </a:lnTo>
                  <a:lnTo>
                    <a:pt x="53" y="110"/>
                  </a:lnTo>
                  <a:lnTo>
                    <a:pt x="61" y="117"/>
                  </a:lnTo>
                  <a:lnTo>
                    <a:pt x="68" y="123"/>
                  </a:lnTo>
                  <a:lnTo>
                    <a:pt x="77" y="128"/>
                  </a:lnTo>
                  <a:lnTo>
                    <a:pt x="85" y="131"/>
                  </a:lnTo>
                  <a:lnTo>
                    <a:pt x="94" y="132"/>
                  </a:lnTo>
                  <a:lnTo>
                    <a:pt x="103" y="132"/>
                  </a:lnTo>
                  <a:lnTo>
                    <a:pt x="103" y="132"/>
                  </a:lnTo>
                  <a:lnTo>
                    <a:pt x="90" y="98"/>
                  </a:lnTo>
                  <a:lnTo>
                    <a:pt x="82" y="82"/>
                  </a:lnTo>
                  <a:lnTo>
                    <a:pt x="74" y="65"/>
                  </a:lnTo>
                  <a:lnTo>
                    <a:pt x="63" y="52"/>
                  </a:lnTo>
                  <a:lnTo>
                    <a:pt x="58" y="45"/>
                  </a:lnTo>
                  <a:lnTo>
                    <a:pt x="52" y="40"/>
                  </a:lnTo>
                  <a:lnTo>
                    <a:pt x="46" y="34"/>
                  </a:lnTo>
                  <a:lnTo>
                    <a:pt x="39" y="30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13" y="118"/>
                  </a:moveTo>
                  <a:lnTo>
                    <a:pt x="113" y="118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3" y="96"/>
                  </a:lnTo>
                  <a:lnTo>
                    <a:pt x="112" y="89"/>
                  </a:lnTo>
                  <a:lnTo>
                    <a:pt x="108" y="75"/>
                  </a:lnTo>
                  <a:lnTo>
                    <a:pt x="100" y="61"/>
                  </a:lnTo>
                  <a:lnTo>
                    <a:pt x="92" y="49"/>
                  </a:lnTo>
                  <a:lnTo>
                    <a:pt x="82" y="39"/>
                  </a:lnTo>
                  <a:lnTo>
                    <a:pt x="76" y="34"/>
                  </a:lnTo>
                  <a:lnTo>
                    <a:pt x="70" y="31"/>
                  </a:lnTo>
                  <a:lnTo>
                    <a:pt x="64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75" y="46"/>
                  </a:lnTo>
                  <a:lnTo>
                    <a:pt x="82" y="57"/>
                  </a:lnTo>
                  <a:lnTo>
                    <a:pt x="90" y="69"/>
                  </a:lnTo>
                  <a:lnTo>
                    <a:pt x="101" y="93"/>
                  </a:lnTo>
                  <a:lnTo>
                    <a:pt x="113" y="118"/>
                  </a:lnTo>
                  <a:lnTo>
                    <a:pt x="113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104"/>
            <p:cNvSpPr>
              <a:spLocks/>
            </p:cNvSpPr>
            <p:nvPr/>
          </p:nvSpPr>
          <p:spPr bwMode="auto">
            <a:xfrm>
              <a:off x="4330701" y="1335088"/>
              <a:ext cx="12700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8" y="20"/>
                </a:cxn>
                <a:cxn ang="0">
                  <a:pos x="14" y="39"/>
                </a:cxn>
                <a:cxn ang="0">
                  <a:pos x="11" y="58"/>
                </a:cxn>
                <a:cxn ang="0">
                  <a:pos x="10" y="69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9"/>
                </a:cxn>
                <a:cxn ang="0">
                  <a:pos x="11" y="100"/>
                </a:cxn>
                <a:cxn ang="0">
                  <a:pos x="15" y="118"/>
                </a:cxn>
                <a:cxn ang="0">
                  <a:pos x="19" y="137"/>
                </a:cxn>
                <a:cxn ang="0">
                  <a:pos x="22" y="156"/>
                </a:cxn>
                <a:cxn ang="0">
                  <a:pos x="22" y="156"/>
                </a:cxn>
                <a:cxn ang="0">
                  <a:pos x="18" y="151"/>
                </a:cxn>
                <a:cxn ang="0">
                  <a:pos x="12" y="143"/>
                </a:cxn>
                <a:cxn ang="0">
                  <a:pos x="9" y="136"/>
                </a:cxn>
                <a:cxn ang="0">
                  <a:pos x="6" y="126"/>
                </a:cxn>
                <a:cxn ang="0">
                  <a:pos x="4" y="116"/>
                </a:cxn>
                <a:cxn ang="0">
                  <a:pos x="2" y="106"/>
                </a:cxn>
                <a:cxn ang="0">
                  <a:pos x="0" y="9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4" y="38"/>
                </a:cxn>
                <a:cxn ang="0">
                  <a:pos x="6" y="27"/>
                </a:cxn>
                <a:cxn ang="0">
                  <a:pos x="9" y="18"/>
                </a:cxn>
                <a:cxn ang="0">
                  <a:pos x="12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" h="156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8" y="20"/>
                  </a:lnTo>
                  <a:lnTo>
                    <a:pt x="14" y="39"/>
                  </a:lnTo>
                  <a:lnTo>
                    <a:pt x="11" y="58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9"/>
                  </a:lnTo>
                  <a:lnTo>
                    <a:pt x="11" y="100"/>
                  </a:lnTo>
                  <a:lnTo>
                    <a:pt x="15" y="118"/>
                  </a:lnTo>
                  <a:lnTo>
                    <a:pt x="19" y="13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8" y="151"/>
                  </a:lnTo>
                  <a:lnTo>
                    <a:pt x="12" y="143"/>
                  </a:lnTo>
                  <a:lnTo>
                    <a:pt x="9" y="136"/>
                  </a:lnTo>
                  <a:lnTo>
                    <a:pt x="6" y="126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4" y="38"/>
                  </a:lnTo>
                  <a:lnTo>
                    <a:pt x="6" y="27"/>
                  </a:lnTo>
                  <a:lnTo>
                    <a:pt x="9" y="18"/>
                  </a:lnTo>
                  <a:lnTo>
                    <a:pt x="12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105"/>
            <p:cNvSpPr>
              <a:spLocks/>
            </p:cNvSpPr>
            <p:nvPr/>
          </p:nvSpPr>
          <p:spPr bwMode="auto">
            <a:xfrm>
              <a:off x="4351338" y="1377950"/>
              <a:ext cx="6350" cy="39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18"/>
                </a:cxn>
                <a:cxn ang="0">
                  <a:pos x="11" y="38"/>
                </a:cxn>
                <a:cxn ang="0">
                  <a:pos x="13" y="75"/>
                </a:cxn>
                <a:cxn ang="0">
                  <a:pos x="13" y="75"/>
                </a:cxn>
                <a:cxn ang="0">
                  <a:pos x="9" y="69"/>
                </a:cxn>
                <a:cxn ang="0">
                  <a:pos x="5" y="60"/>
                </a:cxn>
                <a:cxn ang="0">
                  <a:pos x="2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18"/>
                  </a:lnTo>
                  <a:lnTo>
                    <a:pt x="11" y="38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106"/>
            <p:cNvSpPr>
              <a:spLocks/>
            </p:cNvSpPr>
            <p:nvPr/>
          </p:nvSpPr>
          <p:spPr bwMode="auto">
            <a:xfrm>
              <a:off x="4402138" y="1581150"/>
              <a:ext cx="7937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31" y="30"/>
                </a:cxn>
                <a:cxn ang="0">
                  <a:pos x="56" y="56"/>
                </a:cxn>
                <a:cxn ang="0">
                  <a:pos x="68" y="68"/>
                </a:cxn>
                <a:cxn ang="0">
                  <a:pos x="81" y="80"/>
                </a:cxn>
                <a:cxn ang="0">
                  <a:pos x="95" y="91"/>
                </a:cxn>
                <a:cxn ang="0">
                  <a:pos x="110" y="101"/>
                </a:cxn>
                <a:cxn ang="0">
                  <a:pos x="110" y="101"/>
                </a:cxn>
                <a:cxn ang="0">
                  <a:pos x="119" y="108"/>
                </a:cxn>
                <a:cxn ang="0">
                  <a:pos x="130" y="113"/>
                </a:cxn>
                <a:cxn ang="0">
                  <a:pos x="141" y="119"/>
                </a:cxn>
                <a:cxn ang="0">
                  <a:pos x="145" y="124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0" y="126"/>
                </a:cxn>
                <a:cxn ang="0">
                  <a:pos x="130" y="123"/>
                </a:cxn>
                <a:cxn ang="0">
                  <a:pos x="121" y="118"/>
                </a:cxn>
                <a:cxn ang="0">
                  <a:pos x="114" y="114"/>
                </a:cxn>
                <a:cxn ang="0">
                  <a:pos x="98" y="104"/>
                </a:cxn>
                <a:cxn ang="0">
                  <a:pos x="84" y="91"/>
                </a:cxn>
                <a:cxn ang="0">
                  <a:pos x="70" y="79"/>
                </a:cxn>
                <a:cxn ang="0">
                  <a:pos x="56" y="66"/>
                </a:cxn>
                <a:cxn ang="0">
                  <a:pos x="43" y="53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26" y="35"/>
                </a:cxn>
                <a:cxn ang="0">
                  <a:pos x="23" y="30"/>
                </a:cxn>
                <a:cxn ang="0">
                  <a:pos x="15" y="21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8" h="128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31" y="30"/>
                  </a:lnTo>
                  <a:lnTo>
                    <a:pt x="56" y="56"/>
                  </a:lnTo>
                  <a:lnTo>
                    <a:pt x="68" y="68"/>
                  </a:lnTo>
                  <a:lnTo>
                    <a:pt x="81" y="80"/>
                  </a:lnTo>
                  <a:lnTo>
                    <a:pt x="95" y="9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9" y="108"/>
                  </a:lnTo>
                  <a:lnTo>
                    <a:pt x="130" y="113"/>
                  </a:lnTo>
                  <a:lnTo>
                    <a:pt x="141" y="119"/>
                  </a:lnTo>
                  <a:lnTo>
                    <a:pt x="145" y="12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0" y="126"/>
                  </a:lnTo>
                  <a:lnTo>
                    <a:pt x="130" y="123"/>
                  </a:lnTo>
                  <a:lnTo>
                    <a:pt x="121" y="118"/>
                  </a:lnTo>
                  <a:lnTo>
                    <a:pt x="114" y="114"/>
                  </a:lnTo>
                  <a:lnTo>
                    <a:pt x="98" y="104"/>
                  </a:lnTo>
                  <a:lnTo>
                    <a:pt x="84" y="91"/>
                  </a:lnTo>
                  <a:lnTo>
                    <a:pt x="70" y="79"/>
                  </a:lnTo>
                  <a:lnTo>
                    <a:pt x="56" y="66"/>
                  </a:lnTo>
                  <a:lnTo>
                    <a:pt x="43" y="53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6" y="35"/>
                  </a:lnTo>
                  <a:lnTo>
                    <a:pt x="23" y="30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107"/>
            <p:cNvSpPr>
              <a:spLocks/>
            </p:cNvSpPr>
            <p:nvPr/>
          </p:nvSpPr>
          <p:spPr bwMode="auto">
            <a:xfrm>
              <a:off x="4522788" y="1671638"/>
              <a:ext cx="219075" cy="587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7" y="35"/>
                </a:cxn>
                <a:cxn ang="0">
                  <a:pos x="115" y="51"/>
                </a:cxn>
                <a:cxn ang="0">
                  <a:pos x="154" y="67"/>
                </a:cxn>
                <a:cxn ang="0">
                  <a:pos x="175" y="73"/>
                </a:cxn>
                <a:cxn ang="0">
                  <a:pos x="195" y="80"/>
                </a:cxn>
                <a:cxn ang="0">
                  <a:pos x="217" y="86"/>
                </a:cxn>
                <a:cxn ang="0">
                  <a:pos x="239" y="92"/>
                </a:cxn>
                <a:cxn ang="0">
                  <a:pos x="262" y="96"/>
                </a:cxn>
                <a:cxn ang="0">
                  <a:pos x="284" y="99"/>
                </a:cxn>
                <a:cxn ang="0">
                  <a:pos x="309" y="101"/>
                </a:cxn>
                <a:cxn ang="0">
                  <a:pos x="333" y="103"/>
                </a:cxn>
                <a:cxn ang="0">
                  <a:pos x="333" y="103"/>
                </a:cxn>
                <a:cxn ang="0">
                  <a:pos x="344" y="103"/>
                </a:cxn>
                <a:cxn ang="0">
                  <a:pos x="354" y="102"/>
                </a:cxn>
                <a:cxn ang="0">
                  <a:pos x="375" y="101"/>
                </a:cxn>
                <a:cxn ang="0">
                  <a:pos x="386" y="101"/>
                </a:cxn>
                <a:cxn ang="0">
                  <a:pos x="395" y="102"/>
                </a:cxn>
                <a:cxn ang="0">
                  <a:pos x="405" y="106"/>
                </a:cxn>
                <a:cxn ang="0">
                  <a:pos x="414" y="110"/>
                </a:cxn>
                <a:cxn ang="0">
                  <a:pos x="414" y="110"/>
                </a:cxn>
                <a:cxn ang="0">
                  <a:pos x="384" y="112"/>
                </a:cxn>
                <a:cxn ang="0">
                  <a:pos x="355" y="113"/>
                </a:cxn>
                <a:cxn ang="0">
                  <a:pos x="327" y="112"/>
                </a:cxn>
                <a:cxn ang="0">
                  <a:pos x="298" y="110"/>
                </a:cxn>
                <a:cxn ang="0">
                  <a:pos x="270" y="106"/>
                </a:cxn>
                <a:cxn ang="0">
                  <a:pos x="242" y="100"/>
                </a:cxn>
                <a:cxn ang="0">
                  <a:pos x="216" y="94"/>
                </a:cxn>
                <a:cxn ang="0">
                  <a:pos x="189" y="86"/>
                </a:cxn>
                <a:cxn ang="0">
                  <a:pos x="163" y="79"/>
                </a:cxn>
                <a:cxn ang="0">
                  <a:pos x="137" y="69"/>
                </a:cxn>
                <a:cxn ang="0">
                  <a:pos x="113" y="60"/>
                </a:cxn>
                <a:cxn ang="0">
                  <a:pos x="88" y="49"/>
                </a:cxn>
                <a:cxn ang="0">
                  <a:pos x="65" y="37"/>
                </a:cxn>
                <a:cxn ang="0">
                  <a:pos x="42" y="25"/>
                </a:cxn>
                <a:cxn ang="0">
                  <a:pos x="21" y="1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14" h="113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7" y="35"/>
                  </a:lnTo>
                  <a:lnTo>
                    <a:pt x="115" y="51"/>
                  </a:lnTo>
                  <a:lnTo>
                    <a:pt x="154" y="67"/>
                  </a:lnTo>
                  <a:lnTo>
                    <a:pt x="175" y="73"/>
                  </a:lnTo>
                  <a:lnTo>
                    <a:pt x="195" y="80"/>
                  </a:lnTo>
                  <a:lnTo>
                    <a:pt x="217" y="86"/>
                  </a:lnTo>
                  <a:lnTo>
                    <a:pt x="239" y="92"/>
                  </a:lnTo>
                  <a:lnTo>
                    <a:pt x="262" y="96"/>
                  </a:lnTo>
                  <a:lnTo>
                    <a:pt x="284" y="99"/>
                  </a:lnTo>
                  <a:lnTo>
                    <a:pt x="309" y="101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44" y="103"/>
                  </a:lnTo>
                  <a:lnTo>
                    <a:pt x="354" y="102"/>
                  </a:lnTo>
                  <a:lnTo>
                    <a:pt x="375" y="101"/>
                  </a:lnTo>
                  <a:lnTo>
                    <a:pt x="386" y="101"/>
                  </a:lnTo>
                  <a:lnTo>
                    <a:pt x="395" y="102"/>
                  </a:lnTo>
                  <a:lnTo>
                    <a:pt x="405" y="106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384" y="112"/>
                  </a:lnTo>
                  <a:lnTo>
                    <a:pt x="355" y="113"/>
                  </a:lnTo>
                  <a:lnTo>
                    <a:pt x="327" y="112"/>
                  </a:lnTo>
                  <a:lnTo>
                    <a:pt x="298" y="110"/>
                  </a:lnTo>
                  <a:lnTo>
                    <a:pt x="270" y="106"/>
                  </a:lnTo>
                  <a:lnTo>
                    <a:pt x="242" y="100"/>
                  </a:lnTo>
                  <a:lnTo>
                    <a:pt x="216" y="94"/>
                  </a:lnTo>
                  <a:lnTo>
                    <a:pt x="189" y="86"/>
                  </a:lnTo>
                  <a:lnTo>
                    <a:pt x="163" y="79"/>
                  </a:lnTo>
                  <a:lnTo>
                    <a:pt x="137" y="69"/>
                  </a:lnTo>
                  <a:lnTo>
                    <a:pt x="113" y="60"/>
                  </a:lnTo>
                  <a:lnTo>
                    <a:pt x="88" y="49"/>
                  </a:lnTo>
                  <a:lnTo>
                    <a:pt x="65" y="37"/>
                  </a:lnTo>
                  <a:lnTo>
                    <a:pt x="42" y="25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108"/>
            <p:cNvSpPr>
              <a:spLocks/>
            </p:cNvSpPr>
            <p:nvPr/>
          </p:nvSpPr>
          <p:spPr bwMode="auto">
            <a:xfrm>
              <a:off x="4573588" y="1673225"/>
              <a:ext cx="117475" cy="31750"/>
            </a:xfrm>
            <a:custGeom>
              <a:avLst/>
              <a:gdLst/>
              <a:ahLst/>
              <a:cxnLst>
                <a:cxn ang="0">
                  <a:pos x="222" y="54"/>
                </a:cxn>
                <a:cxn ang="0">
                  <a:pos x="222" y="54"/>
                </a:cxn>
                <a:cxn ang="0">
                  <a:pos x="216" y="58"/>
                </a:cxn>
                <a:cxn ang="0">
                  <a:pos x="208" y="60"/>
                </a:cxn>
                <a:cxn ang="0">
                  <a:pos x="202" y="60"/>
                </a:cxn>
                <a:cxn ang="0">
                  <a:pos x="195" y="60"/>
                </a:cxn>
                <a:cxn ang="0">
                  <a:pos x="180" y="57"/>
                </a:cxn>
                <a:cxn ang="0">
                  <a:pos x="165" y="52"/>
                </a:cxn>
                <a:cxn ang="0">
                  <a:pos x="165" y="52"/>
                </a:cxn>
                <a:cxn ang="0">
                  <a:pos x="121" y="44"/>
                </a:cxn>
                <a:cxn ang="0">
                  <a:pos x="98" y="38"/>
                </a:cxn>
                <a:cxn ang="0">
                  <a:pos x="77" y="32"/>
                </a:cxn>
                <a:cxn ang="0">
                  <a:pos x="55" y="26"/>
                </a:cxn>
                <a:cxn ang="0">
                  <a:pos x="35" y="18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8" y="3"/>
                </a:cxn>
                <a:cxn ang="0">
                  <a:pos x="35" y="9"/>
                </a:cxn>
                <a:cxn ang="0">
                  <a:pos x="52" y="18"/>
                </a:cxn>
                <a:cxn ang="0">
                  <a:pos x="61" y="21"/>
                </a:cxn>
                <a:cxn ang="0">
                  <a:pos x="69" y="24"/>
                </a:cxn>
                <a:cxn ang="0">
                  <a:pos x="69" y="24"/>
                </a:cxn>
                <a:cxn ang="0">
                  <a:pos x="96" y="32"/>
                </a:cxn>
                <a:cxn ang="0">
                  <a:pos x="127" y="39"/>
                </a:cxn>
                <a:cxn ang="0">
                  <a:pos x="160" y="46"/>
                </a:cxn>
                <a:cxn ang="0">
                  <a:pos x="177" y="48"/>
                </a:cxn>
                <a:cxn ang="0">
                  <a:pos x="193" y="49"/>
                </a:cxn>
                <a:cxn ang="0">
                  <a:pos x="193" y="49"/>
                </a:cxn>
                <a:cxn ang="0">
                  <a:pos x="201" y="49"/>
                </a:cxn>
                <a:cxn ang="0">
                  <a:pos x="208" y="49"/>
                </a:cxn>
                <a:cxn ang="0">
                  <a:pos x="212" y="49"/>
                </a:cxn>
                <a:cxn ang="0">
                  <a:pos x="216" y="50"/>
                </a:cxn>
                <a:cxn ang="0">
                  <a:pos x="219" y="51"/>
                </a:cxn>
                <a:cxn ang="0">
                  <a:pos x="222" y="54"/>
                </a:cxn>
                <a:cxn ang="0">
                  <a:pos x="222" y="54"/>
                </a:cxn>
              </a:cxnLst>
              <a:rect l="0" t="0" r="r" b="b"/>
              <a:pathLst>
                <a:path w="222" h="60">
                  <a:moveTo>
                    <a:pt x="222" y="54"/>
                  </a:moveTo>
                  <a:lnTo>
                    <a:pt x="222" y="54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2" y="60"/>
                  </a:lnTo>
                  <a:lnTo>
                    <a:pt x="195" y="60"/>
                  </a:lnTo>
                  <a:lnTo>
                    <a:pt x="180" y="57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21" y="44"/>
                  </a:lnTo>
                  <a:lnTo>
                    <a:pt x="98" y="38"/>
                  </a:lnTo>
                  <a:lnTo>
                    <a:pt x="77" y="32"/>
                  </a:lnTo>
                  <a:lnTo>
                    <a:pt x="55" y="26"/>
                  </a:lnTo>
                  <a:lnTo>
                    <a:pt x="35" y="18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3"/>
                  </a:lnTo>
                  <a:lnTo>
                    <a:pt x="35" y="9"/>
                  </a:lnTo>
                  <a:lnTo>
                    <a:pt x="52" y="18"/>
                  </a:lnTo>
                  <a:lnTo>
                    <a:pt x="61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96" y="32"/>
                  </a:lnTo>
                  <a:lnTo>
                    <a:pt x="127" y="39"/>
                  </a:lnTo>
                  <a:lnTo>
                    <a:pt x="160" y="46"/>
                  </a:lnTo>
                  <a:lnTo>
                    <a:pt x="177" y="48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201" y="49"/>
                  </a:lnTo>
                  <a:lnTo>
                    <a:pt x="208" y="49"/>
                  </a:lnTo>
                  <a:lnTo>
                    <a:pt x="212" y="49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2" y="54"/>
                  </a:lnTo>
                  <a:lnTo>
                    <a:pt x="22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109"/>
            <p:cNvSpPr>
              <a:spLocks noEditPoints="1"/>
            </p:cNvSpPr>
            <p:nvPr/>
          </p:nvSpPr>
          <p:spPr bwMode="auto">
            <a:xfrm>
              <a:off x="4256088" y="1033463"/>
              <a:ext cx="784225" cy="747713"/>
            </a:xfrm>
            <a:custGeom>
              <a:avLst/>
              <a:gdLst/>
              <a:ahLst/>
              <a:cxnLst>
                <a:cxn ang="0">
                  <a:pos x="402" y="183"/>
                </a:cxn>
                <a:cxn ang="0">
                  <a:pos x="558" y="21"/>
                </a:cxn>
                <a:cxn ang="0">
                  <a:pos x="749" y="17"/>
                </a:cxn>
                <a:cxn ang="0">
                  <a:pos x="1125" y="200"/>
                </a:cxn>
                <a:cxn ang="0">
                  <a:pos x="1392" y="533"/>
                </a:cxn>
                <a:cxn ang="0">
                  <a:pos x="1473" y="988"/>
                </a:cxn>
                <a:cxn ang="0">
                  <a:pos x="1356" y="1217"/>
                </a:cxn>
                <a:cxn ang="0">
                  <a:pos x="1220" y="1333"/>
                </a:cxn>
                <a:cxn ang="0">
                  <a:pos x="808" y="1411"/>
                </a:cxn>
                <a:cxn ang="0">
                  <a:pos x="450" y="1301"/>
                </a:cxn>
                <a:cxn ang="0">
                  <a:pos x="205" y="1130"/>
                </a:cxn>
                <a:cxn ang="0">
                  <a:pos x="13" y="807"/>
                </a:cxn>
                <a:cxn ang="0">
                  <a:pos x="26" y="553"/>
                </a:cxn>
                <a:cxn ang="0">
                  <a:pos x="223" y="356"/>
                </a:cxn>
                <a:cxn ang="0">
                  <a:pos x="1383" y="1177"/>
                </a:cxn>
                <a:cxn ang="0">
                  <a:pos x="1444" y="1044"/>
                </a:cxn>
                <a:cxn ang="0">
                  <a:pos x="1440" y="707"/>
                </a:cxn>
                <a:cxn ang="0">
                  <a:pos x="1228" y="323"/>
                </a:cxn>
                <a:cxn ang="0">
                  <a:pos x="990" y="126"/>
                </a:cxn>
                <a:cxn ang="0">
                  <a:pos x="756" y="33"/>
                </a:cxn>
                <a:cxn ang="0">
                  <a:pos x="576" y="35"/>
                </a:cxn>
                <a:cxn ang="0">
                  <a:pos x="407" y="207"/>
                </a:cxn>
                <a:cxn ang="0">
                  <a:pos x="397" y="580"/>
                </a:cxn>
                <a:cxn ang="0">
                  <a:pos x="580" y="950"/>
                </a:cxn>
                <a:cxn ang="0">
                  <a:pos x="747" y="1113"/>
                </a:cxn>
                <a:cxn ang="0">
                  <a:pos x="1205" y="1257"/>
                </a:cxn>
                <a:cxn ang="0">
                  <a:pos x="358" y="481"/>
                </a:cxn>
                <a:cxn ang="0">
                  <a:pos x="1079" y="1301"/>
                </a:cxn>
                <a:cxn ang="0">
                  <a:pos x="760" y="1194"/>
                </a:cxn>
                <a:cxn ang="0">
                  <a:pos x="459" y="861"/>
                </a:cxn>
                <a:cxn ang="0">
                  <a:pos x="416" y="779"/>
                </a:cxn>
                <a:cxn ang="0">
                  <a:pos x="367" y="628"/>
                </a:cxn>
                <a:cxn ang="0">
                  <a:pos x="315" y="354"/>
                </a:cxn>
                <a:cxn ang="0">
                  <a:pos x="62" y="536"/>
                </a:cxn>
                <a:cxn ang="0">
                  <a:pos x="91" y="900"/>
                </a:cxn>
                <a:cxn ang="0">
                  <a:pos x="267" y="1111"/>
                </a:cxn>
                <a:cxn ang="0">
                  <a:pos x="367" y="1192"/>
                </a:cxn>
                <a:cxn ang="0">
                  <a:pos x="565" y="1299"/>
                </a:cxn>
                <a:cxn ang="0">
                  <a:pos x="707" y="1350"/>
                </a:cxn>
                <a:cxn ang="0">
                  <a:pos x="868" y="1367"/>
                </a:cxn>
                <a:cxn ang="0">
                  <a:pos x="1161" y="1316"/>
                </a:cxn>
                <a:cxn ang="0">
                  <a:pos x="361" y="497"/>
                </a:cxn>
                <a:cxn ang="0">
                  <a:pos x="401" y="680"/>
                </a:cxn>
                <a:cxn ang="0">
                  <a:pos x="613" y="1047"/>
                </a:cxn>
                <a:cxn ang="0">
                  <a:pos x="950" y="1262"/>
                </a:cxn>
                <a:cxn ang="0">
                  <a:pos x="994" y="1255"/>
                </a:cxn>
                <a:cxn ang="0">
                  <a:pos x="614" y="1006"/>
                </a:cxn>
                <a:cxn ang="0">
                  <a:pos x="372" y="546"/>
                </a:cxn>
                <a:cxn ang="0">
                  <a:pos x="34" y="589"/>
                </a:cxn>
                <a:cxn ang="0">
                  <a:pos x="21" y="789"/>
                </a:cxn>
                <a:cxn ang="0">
                  <a:pos x="118" y="998"/>
                </a:cxn>
                <a:cxn ang="0">
                  <a:pos x="239" y="1138"/>
                </a:cxn>
                <a:cxn ang="0">
                  <a:pos x="354" y="1227"/>
                </a:cxn>
                <a:cxn ang="0">
                  <a:pos x="741" y="1384"/>
                </a:cxn>
                <a:cxn ang="0">
                  <a:pos x="1209" y="1318"/>
                </a:cxn>
                <a:cxn ang="0">
                  <a:pos x="1254" y="1276"/>
                </a:cxn>
                <a:cxn ang="0">
                  <a:pos x="1096" y="1357"/>
                </a:cxn>
                <a:cxn ang="0">
                  <a:pos x="686" y="1357"/>
                </a:cxn>
                <a:cxn ang="0">
                  <a:pos x="431" y="1247"/>
                </a:cxn>
                <a:cxn ang="0">
                  <a:pos x="66" y="886"/>
                </a:cxn>
                <a:cxn ang="0">
                  <a:pos x="27" y="689"/>
                </a:cxn>
              </a:cxnLst>
              <a:rect l="0" t="0" r="r" b="b"/>
              <a:pathLst>
                <a:path w="1482" h="1414">
                  <a:moveTo>
                    <a:pt x="338" y="333"/>
                  </a:moveTo>
                  <a:lnTo>
                    <a:pt x="338" y="333"/>
                  </a:lnTo>
                  <a:lnTo>
                    <a:pt x="343" y="321"/>
                  </a:lnTo>
                  <a:lnTo>
                    <a:pt x="346" y="309"/>
                  </a:lnTo>
                  <a:lnTo>
                    <a:pt x="353" y="286"/>
                  </a:lnTo>
                  <a:lnTo>
                    <a:pt x="360" y="263"/>
                  </a:lnTo>
                  <a:lnTo>
                    <a:pt x="364" y="252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75" y="230"/>
                  </a:lnTo>
                  <a:lnTo>
                    <a:pt x="382" y="220"/>
                  </a:lnTo>
                  <a:lnTo>
                    <a:pt x="389" y="21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7" y="195"/>
                  </a:lnTo>
                  <a:lnTo>
                    <a:pt x="399" y="189"/>
                  </a:lnTo>
                  <a:lnTo>
                    <a:pt x="402" y="183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17" y="154"/>
                  </a:lnTo>
                  <a:lnTo>
                    <a:pt x="431" y="133"/>
                  </a:lnTo>
                  <a:lnTo>
                    <a:pt x="445" y="112"/>
                  </a:lnTo>
                  <a:lnTo>
                    <a:pt x="453" y="103"/>
                  </a:lnTo>
                  <a:lnTo>
                    <a:pt x="462" y="95"/>
                  </a:lnTo>
                  <a:lnTo>
                    <a:pt x="462" y="95"/>
                  </a:lnTo>
                  <a:lnTo>
                    <a:pt x="468" y="89"/>
                  </a:lnTo>
                  <a:lnTo>
                    <a:pt x="475" y="83"/>
                  </a:lnTo>
                  <a:lnTo>
                    <a:pt x="484" y="78"/>
                  </a:lnTo>
                  <a:lnTo>
                    <a:pt x="492" y="72"/>
                  </a:lnTo>
                  <a:lnTo>
                    <a:pt x="492" y="72"/>
                  </a:lnTo>
                  <a:lnTo>
                    <a:pt x="509" y="57"/>
                  </a:lnTo>
                  <a:lnTo>
                    <a:pt x="527" y="42"/>
                  </a:lnTo>
                  <a:lnTo>
                    <a:pt x="547" y="28"/>
                  </a:lnTo>
                  <a:lnTo>
                    <a:pt x="558" y="21"/>
                  </a:lnTo>
                  <a:lnTo>
                    <a:pt x="570" y="17"/>
                  </a:lnTo>
                  <a:lnTo>
                    <a:pt x="570" y="17"/>
                  </a:lnTo>
                  <a:lnTo>
                    <a:pt x="578" y="13"/>
                  </a:lnTo>
                  <a:lnTo>
                    <a:pt x="589" y="11"/>
                  </a:lnTo>
                  <a:lnTo>
                    <a:pt x="611" y="5"/>
                  </a:lnTo>
                  <a:lnTo>
                    <a:pt x="636" y="2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683" y="0"/>
                  </a:lnTo>
                  <a:lnTo>
                    <a:pt x="697" y="1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20" y="5"/>
                  </a:lnTo>
                  <a:lnTo>
                    <a:pt x="729" y="10"/>
                  </a:lnTo>
                  <a:lnTo>
                    <a:pt x="739" y="14"/>
                  </a:lnTo>
                  <a:lnTo>
                    <a:pt x="749" y="17"/>
                  </a:lnTo>
                  <a:lnTo>
                    <a:pt x="749" y="17"/>
                  </a:lnTo>
                  <a:lnTo>
                    <a:pt x="792" y="26"/>
                  </a:lnTo>
                  <a:lnTo>
                    <a:pt x="814" y="31"/>
                  </a:lnTo>
                  <a:lnTo>
                    <a:pt x="834" y="37"/>
                  </a:lnTo>
                  <a:lnTo>
                    <a:pt x="834" y="37"/>
                  </a:lnTo>
                  <a:lnTo>
                    <a:pt x="861" y="48"/>
                  </a:lnTo>
                  <a:lnTo>
                    <a:pt x="887" y="60"/>
                  </a:lnTo>
                  <a:lnTo>
                    <a:pt x="937" y="85"/>
                  </a:lnTo>
                  <a:lnTo>
                    <a:pt x="937" y="85"/>
                  </a:lnTo>
                  <a:lnTo>
                    <a:pt x="962" y="97"/>
                  </a:lnTo>
                  <a:lnTo>
                    <a:pt x="975" y="103"/>
                  </a:lnTo>
                  <a:lnTo>
                    <a:pt x="990" y="107"/>
                  </a:lnTo>
                  <a:lnTo>
                    <a:pt x="990" y="107"/>
                  </a:lnTo>
                  <a:lnTo>
                    <a:pt x="1025" y="129"/>
                  </a:lnTo>
                  <a:lnTo>
                    <a:pt x="1059" y="152"/>
                  </a:lnTo>
                  <a:lnTo>
                    <a:pt x="1092" y="176"/>
                  </a:lnTo>
                  <a:lnTo>
                    <a:pt x="1125" y="200"/>
                  </a:lnTo>
                  <a:lnTo>
                    <a:pt x="1125" y="200"/>
                  </a:lnTo>
                  <a:lnTo>
                    <a:pt x="1146" y="215"/>
                  </a:lnTo>
                  <a:lnTo>
                    <a:pt x="1165" y="233"/>
                  </a:lnTo>
                  <a:lnTo>
                    <a:pt x="1184" y="252"/>
                  </a:lnTo>
                  <a:lnTo>
                    <a:pt x="1202" y="271"/>
                  </a:lnTo>
                  <a:lnTo>
                    <a:pt x="1238" y="310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87" y="369"/>
                  </a:lnTo>
                  <a:lnTo>
                    <a:pt x="1301" y="388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42" y="445"/>
                  </a:lnTo>
                  <a:lnTo>
                    <a:pt x="1355" y="465"/>
                  </a:lnTo>
                  <a:lnTo>
                    <a:pt x="1367" y="485"/>
                  </a:lnTo>
                  <a:lnTo>
                    <a:pt x="1382" y="504"/>
                  </a:lnTo>
                  <a:lnTo>
                    <a:pt x="1382" y="504"/>
                  </a:lnTo>
                  <a:lnTo>
                    <a:pt x="1392" y="533"/>
                  </a:lnTo>
                  <a:lnTo>
                    <a:pt x="1404" y="562"/>
                  </a:lnTo>
                  <a:lnTo>
                    <a:pt x="1427" y="622"/>
                  </a:lnTo>
                  <a:lnTo>
                    <a:pt x="1439" y="652"/>
                  </a:lnTo>
                  <a:lnTo>
                    <a:pt x="1451" y="683"/>
                  </a:lnTo>
                  <a:lnTo>
                    <a:pt x="1459" y="715"/>
                  </a:lnTo>
                  <a:lnTo>
                    <a:pt x="1464" y="731"/>
                  </a:lnTo>
                  <a:lnTo>
                    <a:pt x="1467" y="747"/>
                  </a:lnTo>
                  <a:lnTo>
                    <a:pt x="1467" y="747"/>
                  </a:lnTo>
                  <a:lnTo>
                    <a:pt x="1473" y="783"/>
                  </a:lnTo>
                  <a:lnTo>
                    <a:pt x="1479" y="818"/>
                  </a:lnTo>
                  <a:lnTo>
                    <a:pt x="1481" y="853"/>
                  </a:lnTo>
                  <a:lnTo>
                    <a:pt x="1482" y="871"/>
                  </a:lnTo>
                  <a:lnTo>
                    <a:pt x="1482" y="890"/>
                  </a:lnTo>
                  <a:lnTo>
                    <a:pt x="1482" y="890"/>
                  </a:lnTo>
                  <a:lnTo>
                    <a:pt x="1480" y="922"/>
                  </a:lnTo>
                  <a:lnTo>
                    <a:pt x="1478" y="955"/>
                  </a:lnTo>
                  <a:lnTo>
                    <a:pt x="1473" y="988"/>
                  </a:lnTo>
                  <a:lnTo>
                    <a:pt x="1467" y="1021"/>
                  </a:lnTo>
                  <a:lnTo>
                    <a:pt x="1467" y="1021"/>
                  </a:lnTo>
                  <a:lnTo>
                    <a:pt x="1461" y="1047"/>
                  </a:lnTo>
                  <a:lnTo>
                    <a:pt x="1457" y="1060"/>
                  </a:lnTo>
                  <a:lnTo>
                    <a:pt x="1456" y="1073"/>
                  </a:lnTo>
                  <a:lnTo>
                    <a:pt x="1456" y="1073"/>
                  </a:lnTo>
                  <a:lnTo>
                    <a:pt x="1449" y="1097"/>
                  </a:lnTo>
                  <a:lnTo>
                    <a:pt x="1438" y="1122"/>
                  </a:lnTo>
                  <a:lnTo>
                    <a:pt x="1426" y="1145"/>
                  </a:lnTo>
                  <a:lnTo>
                    <a:pt x="1419" y="1155"/>
                  </a:lnTo>
                  <a:lnTo>
                    <a:pt x="1411" y="1165"/>
                  </a:lnTo>
                  <a:lnTo>
                    <a:pt x="1404" y="1176"/>
                  </a:lnTo>
                  <a:lnTo>
                    <a:pt x="1395" y="1185"/>
                  </a:lnTo>
                  <a:lnTo>
                    <a:pt x="1386" y="1194"/>
                  </a:lnTo>
                  <a:lnTo>
                    <a:pt x="1376" y="1202"/>
                  </a:lnTo>
                  <a:lnTo>
                    <a:pt x="1366" y="1210"/>
                  </a:lnTo>
                  <a:lnTo>
                    <a:pt x="1356" y="1217"/>
                  </a:lnTo>
                  <a:lnTo>
                    <a:pt x="1344" y="1225"/>
                  </a:lnTo>
                  <a:lnTo>
                    <a:pt x="1332" y="1231"/>
                  </a:lnTo>
                  <a:lnTo>
                    <a:pt x="1332" y="1231"/>
                  </a:lnTo>
                  <a:lnTo>
                    <a:pt x="1328" y="1236"/>
                  </a:lnTo>
                  <a:lnTo>
                    <a:pt x="1323" y="1240"/>
                  </a:lnTo>
                  <a:lnTo>
                    <a:pt x="1318" y="1244"/>
                  </a:lnTo>
                  <a:lnTo>
                    <a:pt x="1313" y="1247"/>
                  </a:lnTo>
                  <a:lnTo>
                    <a:pt x="1300" y="1253"/>
                  </a:lnTo>
                  <a:lnTo>
                    <a:pt x="1286" y="1258"/>
                  </a:lnTo>
                  <a:lnTo>
                    <a:pt x="1286" y="1258"/>
                  </a:lnTo>
                  <a:lnTo>
                    <a:pt x="1279" y="1269"/>
                  </a:lnTo>
                  <a:lnTo>
                    <a:pt x="1271" y="1279"/>
                  </a:lnTo>
                  <a:lnTo>
                    <a:pt x="1264" y="1291"/>
                  </a:lnTo>
                  <a:lnTo>
                    <a:pt x="1257" y="1304"/>
                  </a:lnTo>
                  <a:lnTo>
                    <a:pt x="1257" y="1304"/>
                  </a:lnTo>
                  <a:lnTo>
                    <a:pt x="1239" y="1319"/>
                  </a:lnTo>
                  <a:lnTo>
                    <a:pt x="1220" y="1333"/>
                  </a:lnTo>
                  <a:lnTo>
                    <a:pt x="1198" y="1346"/>
                  </a:lnTo>
                  <a:lnTo>
                    <a:pt x="1175" y="1358"/>
                  </a:lnTo>
                  <a:lnTo>
                    <a:pt x="1151" y="1368"/>
                  </a:lnTo>
                  <a:lnTo>
                    <a:pt x="1125" y="1377"/>
                  </a:lnTo>
                  <a:lnTo>
                    <a:pt x="1100" y="1385"/>
                  </a:lnTo>
                  <a:lnTo>
                    <a:pt x="1073" y="1393"/>
                  </a:lnTo>
                  <a:lnTo>
                    <a:pt x="1045" y="1398"/>
                  </a:lnTo>
                  <a:lnTo>
                    <a:pt x="1017" y="1404"/>
                  </a:lnTo>
                  <a:lnTo>
                    <a:pt x="988" y="1408"/>
                  </a:lnTo>
                  <a:lnTo>
                    <a:pt x="961" y="1411"/>
                  </a:lnTo>
                  <a:lnTo>
                    <a:pt x="932" y="1413"/>
                  </a:lnTo>
                  <a:lnTo>
                    <a:pt x="903" y="1414"/>
                  </a:lnTo>
                  <a:lnTo>
                    <a:pt x="875" y="1414"/>
                  </a:lnTo>
                  <a:lnTo>
                    <a:pt x="847" y="1414"/>
                  </a:lnTo>
                  <a:lnTo>
                    <a:pt x="847" y="1414"/>
                  </a:lnTo>
                  <a:lnTo>
                    <a:pt x="828" y="1413"/>
                  </a:lnTo>
                  <a:lnTo>
                    <a:pt x="808" y="1411"/>
                  </a:lnTo>
                  <a:lnTo>
                    <a:pt x="770" y="1405"/>
                  </a:lnTo>
                  <a:lnTo>
                    <a:pt x="731" y="1397"/>
                  </a:lnTo>
                  <a:lnTo>
                    <a:pt x="692" y="1389"/>
                  </a:lnTo>
                  <a:lnTo>
                    <a:pt x="692" y="1389"/>
                  </a:lnTo>
                  <a:lnTo>
                    <a:pt x="655" y="1381"/>
                  </a:lnTo>
                  <a:lnTo>
                    <a:pt x="619" y="1372"/>
                  </a:lnTo>
                  <a:lnTo>
                    <a:pt x="585" y="1362"/>
                  </a:lnTo>
                  <a:lnTo>
                    <a:pt x="551" y="1350"/>
                  </a:lnTo>
                  <a:lnTo>
                    <a:pt x="551" y="1350"/>
                  </a:lnTo>
                  <a:lnTo>
                    <a:pt x="547" y="1348"/>
                  </a:lnTo>
                  <a:lnTo>
                    <a:pt x="543" y="1345"/>
                  </a:lnTo>
                  <a:lnTo>
                    <a:pt x="539" y="1342"/>
                  </a:lnTo>
                  <a:lnTo>
                    <a:pt x="534" y="1339"/>
                  </a:lnTo>
                  <a:lnTo>
                    <a:pt x="534" y="1339"/>
                  </a:lnTo>
                  <a:lnTo>
                    <a:pt x="505" y="1328"/>
                  </a:lnTo>
                  <a:lnTo>
                    <a:pt x="478" y="1314"/>
                  </a:lnTo>
                  <a:lnTo>
                    <a:pt x="450" y="1301"/>
                  </a:lnTo>
                  <a:lnTo>
                    <a:pt x="424" y="1286"/>
                  </a:lnTo>
                  <a:lnTo>
                    <a:pt x="424" y="1286"/>
                  </a:lnTo>
                  <a:lnTo>
                    <a:pt x="414" y="1281"/>
                  </a:lnTo>
                  <a:lnTo>
                    <a:pt x="406" y="1273"/>
                  </a:lnTo>
                  <a:lnTo>
                    <a:pt x="397" y="1267"/>
                  </a:lnTo>
                  <a:lnTo>
                    <a:pt x="388" y="1261"/>
                  </a:lnTo>
                  <a:lnTo>
                    <a:pt x="388" y="1261"/>
                  </a:lnTo>
                  <a:lnTo>
                    <a:pt x="379" y="1256"/>
                  </a:lnTo>
                  <a:lnTo>
                    <a:pt x="371" y="1253"/>
                  </a:lnTo>
                  <a:lnTo>
                    <a:pt x="361" y="1248"/>
                  </a:lnTo>
                  <a:lnTo>
                    <a:pt x="352" y="1243"/>
                  </a:lnTo>
                  <a:lnTo>
                    <a:pt x="352" y="1243"/>
                  </a:lnTo>
                  <a:lnTo>
                    <a:pt x="315" y="1216"/>
                  </a:lnTo>
                  <a:lnTo>
                    <a:pt x="277" y="1188"/>
                  </a:lnTo>
                  <a:lnTo>
                    <a:pt x="240" y="1160"/>
                  </a:lnTo>
                  <a:lnTo>
                    <a:pt x="205" y="1130"/>
                  </a:lnTo>
                  <a:lnTo>
                    <a:pt x="205" y="1130"/>
                  </a:lnTo>
                  <a:lnTo>
                    <a:pt x="192" y="1118"/>
                  </a:lnTo>
                  <a:lnTo>
                    <a:pt x="179" y="1105"/>
                  </a:lnTo>
                  <a:lnTo>
                    <a:pt x="179" y="1105"/>
                  </a:lnTo>
                  <a:lnTo>
                    <a:pt x="160" y="1086"/>
                  </a:lnTo>
                  <a:lnTo>
                    <a:pt x="151" y="1075"/>
                  </a:lnTo>
                  <a:lnTo>
                    <a:pt x="141" y="1064"/>
                  </a:lnTo>
                  <a:lnTo>
                    <a:pt x="141" y="1064"/>
                  </a:lnTo>
                  <a:lnTo>
                    <a:pt x="120" y="1037"/>
                  </a:lnTo>
                  <a:lnTo>
                    <a:pt x="101" y="1009"/>
                  </a:lnTo>
                  <a:lnTo>
                    <a:pt x="81" y="979"/>
                  </a:lnTo>
                  <a:lnTo>
                    <a:pt x="64" y="948"/>
                  </a:lnTo>
                  <a:lnTo>
                    <a:pt x="48" y="914"/>
                  </a:lnTo>
                  <a:lnTo>
                    <a:pt x="34" y="880"/>
                  </a:lnTo>
                  <a:lnTo>
                    <a:pt x="28" y="863"/>
                  </a:lnTo>
                  <a:lnTo>
                    <a:pt x="23" y="845"/>
                  </a:lnTo>
                  <a:lnTo>
                    <a:pt x="17" y="827"/>
                  </a:lnTo>
                  <a:lnTo>
                    <a:pt x="13" y="807"/>
                  </a:lnTo>
                  <a:lnTo>
                    <a:pt x="13" y="807"/>
                  </a:lnTo>
                  <a:lnTo>
                    <a:pt x="12" y="803"/>
                  </a:lnTo>
                  <a:lnTo>
                    <a:pt x="10" y="800"/>
                  </a:lnTo>
                  <a:lnTo>
                    <a:pt x="5" y="793"/>
                  </a:lnTo>
                  <a:lnTo>
                    <a:pt x="5" y="793"/>
                  </a:lnTo>
                  <a:lnTo>
                    <a:pt x="2" y="755"/>
                  </a:lnTo>
                  <a:lnTo>
                    <a:pt x="0" y="718"/>
                  </a:lnTo>
                  <a:lnTo>
                    <a:pt x="0" y="700"/>
                  </a:lnTo>
                  <a:lnTo>
                    <a:pt x="1" y="683"/>
                  </a:lnTo>
                  <a:lnTo>
                    <a:pt x="2" y="665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9" y="613"/>
                  </a:lnTo>
                  <a:lnTo>
                    <a:pt x="12" y="597"/>
                  </a:lnTo>
                  <a:lnTo>
                    <a:pt x="16" y="582"/>
                  </a:lnTo>
                  <a:lnTo>
                    <a:pt x="20" y="567"/>
                  </a:lnTo>
                  <a:lnTo>
                    <a:pt x="26" y="553"/>
                  </a:lnTo>
                  <a:lnTo>
                    <a:pt x="32" y="540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5" y="517"/>
                  </a:lnTo>
                  <a:lnTo>
                    <a:pt x="51" y="509"/>
                  </a:lnTo>
                  <a:lnTo>
                    <a:pt x="59" y="500"/>
                  </a:lnTo>
                  <a:lnTo>
                    <a:pt x="64" y="491"/>
                  </a:lnTo>
                  <a:lnTo>
                    <a:pt x="64" y="491"/>
                  </a:lnTo>
                  <a:lnTo>
                    <a:pt x="72" y="481"/>
                  </a:lnTo>
                  <a:lnTo>
                    <a:pt x="79" y="470"/>
                  </a:lnTo>
                  <a:lnTo>
                    <a:pt x="96" y="450"/>
                  </a:lnTo>
                  <a:lnTo>
                    <a:pt x="115" y="431"/>
                  </a:lnTo>
                  <a:lnTo>
                    <a:pt x="135" y="414"/>
                  </a:lnTo>
                  <a:lnTo>
                    <a:pt x="155" y="398"/>
                  </a:lnTo>
                  <a:lnTo>
                    <a:pt x="178" y="383"/>
                  </a:lnTo>
                  <a:lnTo>
                    <a:pt x="200" y="369"/>
                  </a:lnTo>
                  <a:lnTo>
                    <a:pt x="223" y="356"/>
                  </a:lnTo>
                  <a:lnTo>
                    <a:pt x="223" y="356"/>
                  </a:lnTo>
                  <a:lnTo>
                    <a:pt x="253" y="349"/>
                  </a:lnTo>
                  <a:lnTo>
                    <a:pt x="280" y="343"/>
                  </a:lnTo>
                  <a:lnTo>
                    <a:pt x="306" y="336"/>
                  </a:lnTo>
                  <a:lnTo>
                    <a:pt x="321" y="334"/>
                  </a:lnTo>
                  <a:lnTo>
                    <a:pt x="338" y="333"/>
                  </a:lnTo>
                  <a:lnTo>
                    <a:pt x="338" y="333"/>
                  </a:lnTo>
                  <a:close/>
                  <a:moveTo>
                    <a:pt x="1316" y="1222"/>
                  </a:moveTo>
                  <a:lnTo>
                    <a:pt x="1316" y="1222"/>
                  </a:lnTo>
                  <a:lnTo>
                    <a:pt x="1335" y="1212"/>
                  </a:lnTo>
                  <a:lnTo>
                    <a:pt x="1352" y="1203"/>
                  </a:lnTo>
                  <a:lnTo>
                    <a:pt x="1360" y="1198"/>
                  </a:lnTo>
                  <a:lnTo>
                    <a:pt x="1367" y="1193"/>
                  </a:lnTo>
                  <a:lnTo>
                    <a:pt x="1375" y="1187"/>
                  </a:lnTo>
                  <a:lnTo>
                    <a:pt x="1380" y="1181"/>
                  </a:lnTo>
                  <a:lnTo>
                    <a:pt x="1380" y="1181"/>
                  </a:lnTo>
                  <a:lnTo>
                    <a:pt x="1383" y="1177"/>
                  </a:lnTo>
                  <a:lnTo>
                    <a:pt x="1385" y="1171"/>
                  </a:lnTo>
                  <a:lnTo>
                    <a:pt x="1387" y="1166"/>
                  </a:lnTo>
                  <a:lnTo>
                    <a:pt x="1389" y="1162"/>
                  </a:lnTo>
                  <a:lnTo>
                    <a:pt x="1389" y="1162"/>
                  </a:lnTo>
                  <a:lnTo>
                    <a:pt x="1393" y="1157"/>
                  </a:lnTo>
                  <a:lnTo>
                    <a:pt x="1398" y="1153"/>
                  </a:lnTo>
                  <a:lnTo>
                    <a:pt x="1404" y="1149"/>
                  </a:lnTo>
                  <a:lnTo>
                    <a:pt x="1408" y="1143"/>
                  </a:lnTo>
                  <a:lnTo>
                    <a:pt x="1408" y="1143"/>
                  </a:lnTo>
                  <a:lnTo>
                    <a:pt x="1414" y="1135"/>
                  </a:lnTo>
                  <a:lnTo>
                    <a:pt x="1420" y="1125"/>
                  </a:lnTo>
                  <a:lnTo>
                    <a:pt x="1429" y="1105"/>
                  </a:lnTo>
                  <a:lnTo>
                    <a:pt x="1437" y="1083"/>
                  </a:lnTo>
                  <a:lnTo>
                    <a:pt x="1442" y="1064"/>
                  </a:lnTo>
                  <a:lnTo>
                    <a:pt x="1442" y="1064"/>
                  </a:lnTo>
                  <a:lnTo>
                    <a:pt x="1443" y="1054"/>
                  </a:lnTo>
                  <a:lnTo>
                    <a:pt x="1444" y="1044"/>
                  </a:lnTo>
                  <a:lnTo>
                    <a:pt x="1444" y="1034"/>
                  </a:lnTo>
                  <a:lnTo>
                    <a:pt x="1446" y="1025"/>
                  </a:lnTo>
                  <a:lnTo>
                    <a:pt x="1446" y="1025"/>
                  </a:lnTo>
                  <a:lnTo>
                    <a:pt x="1453" y="989"/>
                  </a:lnTo>
                  <a:lnTo>
                    <a:pt x="1458" y="955"/>
                  </a:lnTo>
                  <a:lnTo>
                    <a:pt x="1464" y="921"/>
                  </a:lnTo>
                  <a:lnTo>
                    <a:pt x="1465" y="904"/>
                  </a:lnTo>
                  <a:lnTo>
                    <a:pt x="1466" y="885"/>
                  </a:lnTo>
                  <a:lnTo>
                    <a:pt x="1466" y="885"/>
                  </a:lnTo>
                  <a:lnTo>
                    <a:pt x="1465" y="847"/>
                  </a:lnTo>
                  <a:lnTo>
                    <a:pt x="1463" y="809"/>
                  </a:lnTo>
                  <a:lnTo>
                    <a:pt x="1461" y="790"/>
                  </a:lnTo>
                  <a:lnTo>
                    <a:pt x="1457" y="772"/>
                  </a:lnTo>
                  <a:lnTo>
                    <a:pt x="1454" y="754"/>
                  </a:lnTo>
                  <a:lnTo>
                    <a:pt x="1450" y="734"/>
                  </a:lnTo>
                  <a:lnTo>
                    <a:pt x="1450" y="734"/>
                  </a:lnTo>
                  <a:lnTo>
                    <a:pt x="1440" y="707"/>
                  </a:lnTo>
                  <a:lnTo>
                    <a:pt x="1440" y="707"/>
                  </a:lnTo>
                  <a:lnTo>
                    <a:pt x="1436" y="691"/>
                  </a:lnTo>
                  <a:lnTo>
                    <a:pt x="1429" y="674"/>
                  </a:lnTo>
                  <a:lnTo>
                    <a:pt x="1429" y="674"/>
                  </a:lnTo>
                  <a:lnTo>
                    <a:pt x="1412" y="626"/>
                  </a:lnTo>
                  <a:lnTo>
                    <a:pt x="1393" y="577"/>
                  </a:lnTo>
                  <a:lnTo>
                    <a:pt x="1383" y="552"/>
                  </a:lnTo>
                  <a:lnTo>
                    <a:pt x="1372" y="529"/>
                  </a:lnTo>
                  <a:lnTo>
                    <a:pt x="1360" y="506"/>
                  </a:lnTo>
                  <a:lnTo>
                    <a:pt x="1348" y="486"/>
                  </a:lnTo>
                  <a:lnTo>
                    <a:pt x="1348" y="486"/>
                  </a:lnTo>
                  <a:lnTo>
                    <a:pt x="1317" y="441"/>
                  </a:lnTo>
                  <a:lnTo>
                    <a:pt x="1286" y="397"/>
                  </a:lnTo>
                  <a:lnTo>
                    <a:pt x="1286" y="397"/>
                  </a:lnTo>
                  <a:lnTo>
                    <a:pt x="1268" y="373"/>
                  </a:lnTo>
                  <a:lnTo>
                    <a:pt x="1247" y="347"/>
                  </a:lnTo>
                  <a:lnTo>
                    <a:pt x="1228" y="323"/>
                  </a:lnTo>
                  <a:lnTo>
                    <a:pt x="1208" y="301"/>
                  </a:lnTo>
                  <a:lnTo>
                    <a:pt x="1208" y="301"/>
                  </a:lnTo>
                  <a:lnTo>
                    <a:pt x="1186" y="278"/>
                  </a:lnTo>
                  <a:lnTo>
                    <a:pt x="1165" y="256"/>
                  </a:lnTo>
                  <a:lnTo>
                    <a:pt x="1143" y="235"/>
                  </a:lnTo>
                  <a:lnTo>
                    <a:pt x="1131" y="225"/>
                  </a:lnTo>
                  <a:lnTo>
                    <a:pt x="1119" y="216"/>
                  </a:lnTo>
                  <a:lnTo>
                    <a:pt x="1119" y="216"/>
                  </a:lnTo>
                  <a:lnTo>
                    <a:pt x="1080" y="188"/>
                  </a:lnTo>
                  <a:lnTo>
                    <a:pt x="1042" y="163"/>
                  </a:lnTo>
                  <a:lnTo>
                    <a:pt x="1042" y="163"/>
                  </a:lnTo>
                  <a:lnTo>
                    <a:pt x="1035" y="157"/>
                  </a:lnTo>
                  <a:lnTo>
                    <a:pt x="1030" y="153"/>
                  </a:lnTo>
                  <a:lnTo>
                    <a:pt x="1017" y="142"/>
                  </a:lnTo>
                  <a:lnTo>
                    <a:pt x="1017" y="142"/>
                  </a:lnTo>
                  <a:lnTo>
                    <a:pt x="1004" y="135"/>
                  </a:lnTo>
                  <a:lnTo>
                    <a:pt x="990" y="126"/>
                  </a:lnTo>
                  <a:lnTo>
                    <a:pt x="961" y="111"/>
                  </a:lnTo>
                  <a:lnTo>
                    <a:pt x="929" y="96"/>
                  </a:lnTo>
                  <a:lnTo>
                    <a:pt x="901" y="85"/>
                  </a:lnTo>
                  <a:lnTo>
                    <a:pt x="901" y="85"/>
                  </a:lnTo>
                  <a:lnTo>
                    <a:pt x="879" y="76"/>
                  </a:lnTo>
                  <a:lnTo>
                    <a:pt x="867" y="73"/>
                  </a:lnTo>
                  <a:lnTo>
                    <a:pt x="858" y="68"/>
                  </a:lnTo>
                  <a:lnTo>
                    <a:pt x="858" y="68"/>
                  </a:lnTo>
                  <a:lnTo>
                    <a:pt x="852" y="65"/>
                  </a:lnTo>
                  <a:lnTo>
                    <a:pt x="847" y="61"/>
                  </a:lnTo>
                  <a:lnTo>
                    <a:pt x="842" y="57"/>
                  </a:lnTo>
                  <a:lnTo>
                    <a:pt x="836" y="53"/>
                  </a:lnTo>
                  <a:lnTo>
                    <a:pt x="836" y="53"/>
                  </a:lnTo>
                  <a:lnTo>
                    <a:pt x="823" y="49"/>
                  </a:lnTo>
                  <a:lnTo>
                    <a:pt x="810" y="45"/>
                  </a:lnTo>
                  <a:lnTo>
                    <a:pt x="783" y="38"/>
                  </a:lnTo>
                  <a:lnTo>
                    <a:pt x="756" y="33"/>
                  </a:lnTo>
                  <a:lnTo>
                    <a:pt x="731" y="28"/>
                  </a:lnTo>
                  <a:lnTo>
                    <a:pt x="731" y="28"/>
                  </a:lnTo>
                  <a:lnTo>
                    <a:pt x="727" y="26"/>
                  </a:lnTo>
                  <a:lnTo>
                    <a:pt x="722" y="23"/>
                  </a:lnTo>
                  <a:lnTo>
                    <a:pt x="717" y="21"/>
                  </a:lnTo>
                  <a:lnTo>
                    <a:pt x="713" y="20"/>
                  </a:lnTo>
                  <a:lnTo>
                    <a:pt x="713" y="20"/>
                  </a:lnTo>
                  <a:lnTo>
                    <a:pt x="698" y="18"/>
                  </a:lnTo>
                  <a:lnTo>
                    <a:pt x="681" y="17"/>
                  </a:lnTo>
                  <a:lnTo>
                    <a:pt x="664" y="17"/>
                  </a:lnTo>
                  <a:lnTo>
                    <a:pt x="648" y="18"/>
                  </a:lnTo>
                  <a:lnTo>
                    <a:pt x="648" y="18"/>
                  </a:lnTo>
                  <a:lnTo>
                    <a:pt x="632" y="20"/>
                  </a:lnTo>
                  <a:lnTo>
                    <a:pt x="618" y="22"/>
                  </a:lnTo>
                  <a:lnTo>
                    <a:pt x="603" y="26"/>
                  </a:lnTo>
                  <a:lnTo>
                    <a:pt x="590" y="30"/>
                  </a:lnTo>
                  <a:lnTo>
                    <a:pt x="576" y="35"/>
                  </a:lnTo>
                  <a:lnTo>
                    <a:pt x="564" y="41"/>
                  </a:lnTo>
                  <a:lnTo>
                    <a:pt x="553" y="47"/>
                  </a:lnTo>
                  <a:lnTo>
                    <a:pt x="541" y="53"/>
                  </a:lnTo>
                  <a:lnTo>
                    <a:pt x="541" y="53"/>
                  </a:lnTo>
                  <a:lnTo>
                    <a:pt x="528" y="63"/>
                  </a:lnTo>
                  <a:lnTo>
                    <a:pt x="515" y="73"/>
                  </a:lnTo>
                  <a:lnTo>
                    <a:pt x="502" y="82"/>
                  </a:lnTo>
                  <a:lnTo>
                    <a:pt x="490" y="92"/>
                  </a:lnTo>
                  <a:lnTo>
                    <a:pt x="480" y="104"/>
                  </a:lnTo>
                  <a:lnTo>
                    <a:pt x="469" y="114"/>
                  </a:lnTo>
                  <a:lnTo>
                    <a:pt x="458" y="126"/>
                  </a:lnTo>
                  <a:lnTo>
                    <a:pt x="449" y="139"/>
                  </a:lnTo>
                  <a:lnTo>
                    <a:pt x="439" y="151"/>
                  </a:lnTo>
                  <a:lnTo>
                    <a:pt x="431" y="165"/>
                  </a:lnTo>
                  <a:lnTo>
                    <a:pt x="422" y="178"/>
                  </a:lnTo>
                  <a:lnTo>
                    <a:pt x="414" y="193"/>
                  </a:lnTo>
                  <a:lnTo>
                    <a:pt x="407" y="207"/>
                  </a:lnTo>
                  <a:lnTo>
                    <a:pt x="401" y="222"/>
                  </a:lnTo>
                  <a:lnTo>
                    <a:pt x="394" y="238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6" y="262"/>
                  </a:lnTo>
                  <a:lnTo>
                    <a:pt x="383" y="273"/>
                  </a:lnTo>
                  <a:lnTo>
                    <a:pt x="380" y="294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5" y="371"/>
                  </a:lnTo>
                  <a:lnTo>
                    <a:pt x="375" y="401"/>
                  </a:lnTo>
                  <a:lnTo>
                    <a:pt x="375" y="430"/>
                  </a:lnTo>
                  <a:lnTo>
                    <a:pt x="377" y="459"/>
                  </a:lnTo>
                  <a:lnTo>
                    <a:pt x="380" y="489"/>
                  </a:lnTo>
                  <a:lnTo>
                    <a:pt x="384" y="518"/>
                  </a:lnTo>
                  <a:lnTo>
                    <a:pt x="390" y="549"/>
                  </a:lnTo>
                  <a:lnTo>
                    <a:pt x="397" y="580"/>
                  </a:lnTo>
                  <a:lnTo>
                    <a:pt x="397" y="580"/>
                  </a:lnTo>
                  <a:lnTo>
                    <a:pt x="406" y="616"/>
                  </a:lnTo>
                  <a:lnTo>
                    <a:pt x="417" y="650"/>
                  </a:lnTo>
                  <a:lnTo>
                    <a:pt x="428" y="683"/>
                  </a:lnTo>
                  <a:lnTo>
                    <a:pt x="442" y="716"/>
                  </a:lnTo>
                  <a:lnTo>
                    <a:pt x="456" y="747"/>
                  </a:lnTo>
                  <a:lnTo>
                    <a:pt x="471" y="777"/>
                  </a:lnTo>
                  <a:lnTo>
                    <a:pt x="487" y="806"/>
                  </a:lnTo>
                  <a:lnTo>
                    <a:pt x="503" y="833"/>
                  </a:lnTo>
                  <a:lnTo>
                    <a:pt x="503" y="833"/>
                  </a:lnTo>
                  <a:lnTo>
                    <a:pt x="522" y="862"/>
                  </a:lnTo>
                  <a:lnTo>
                    <a:pt x="539" y="890"/>
                  </a:lnTo>
                  <a:lnTo>
                    <a:pt x="556" y="918"/>
                  </a:lnTo>
                  <a:lnTo>
                    <a:pt x="565" y="930"/>
                  </a:lnTo>
                  <a:lnTo>
                    <a:pt x="575" y="943"/>
                  </a:lnTo>
                  <a:lnTo>
                    <a:pt x="575" y="943"/>
                  </a:lnTo>
                  <a:lnTo>
                    <a:pt x="580" y="950"/>
                  </a:lnTo>
                  <a:lnTo>
                    <a:pt x="587" y="956"/>
                  </a:lnTo>
                  <a:lnTo>
                    <a:pt x="593" y="963"/>
                  </a:lnTo>
                  <a:lnTo>
                    <a:pt x="600" y="970"/>
                  </a:lnTo>
                  <a:lnTo>
                    <a:pt x="600" y="970"/>
                  </a:lnTo>
                  <a:lnTo>
                    <a:pt x="613" y="985"/>
                  </a:lnTo>
                  <a:lnTo>
                    <a:pt x="624" y="997"/>
                  </a:lnTo>
                  <a:lnTo>
                    <a:pt x="648" y="1019"/>
                  </a:lnTo>
                  <a:lnTo>
                    <a:pt x="648" y="1019"/>
                  </a:lnTo>
                  <a:lnTo>
                    <a:pt x="670" y="1045"/>
                  </a:lnTo>
                  <a:lnTo>
                    <a:pt x="682" y="1057"/>
                  </a:lnTo>
                  <a:lnTo>
                    <a:pt x="696" y="1067"/>
                  </a:lnTo>
                  <a:lnTo>
                    <a:pt x="696" y="1067"/>
                  </a:lnTo>
                  <a:lnTo>
                    <a:pt x="710" y="1078"/>
                  </a:lnTo>
                  <a:lnTo>
                    <a:pt x="723" y="1089"/>
                  </a:lnTo>
                  <a:lnTo>
                    <a:pt x="736" y="1101"/>
                  </a:lnTo>
                  <a:lnTo>
                    <a:pt x="747" y="1113"/>
                  </a:lnTo>
                  <a:lnTo>
                    <a:pt x="747" y="1113"/>
                  </a:lnTo>
                  <a:lnTo>
                    <a:pt x="772" y="1132"/>
                  </a:lnTo>
                  <a:lnTo>
                    <a:pt x="801" y="1149"/>
                  </a:lnTo>
                  <a:lnTo>
                    <a:pt x="831" y="1167"/>
                  </a:lnTo>
                  <a:lnTo>
                    <a:pt x="863" y="1184"/>
                  </a:lnTo>
                  <a:lnTo>
                    <a:pt x="897" y="1200"/>
                  </a:lnTo>
                  <a:lnTo>
                    <a:pt x="934" y="1215"/>
                  </a:lnTo>
                  <a:lnTo>
                    <a:pt x="971" y="1228"/>
                  </a:lnTo>
                  <a:lnTo>
                    <a:pt x="1009" y="1240"/>
                  </a:lnTo>
                  <a:lnTo>
                    <a:pt x="1048" y="1249"/>
                  </a:lnTo>
                  <a:lnTo>
                    <a:pt x="1068" y="1253"/>
                  </a:lnTo>
                  <a:lnTo>
                    <a:pt x="1087" y="1256"/>
                  </a:lnTo>
                  <a:lnTo>
                    <a:pt x="1107" y="1258"/>
                  </a:lnTo>
                  <a:lnTo>
                    <a:pt x="1126" y="1259"/>
                  </a:lnTo>
                  <a:lnTo>
                    <a:pt x="1147" y="1260"/>
                  </a:lnTo>
                  <a:lnTo>
                    <a:pt x="1166" y="1260"/>
                  </a:lnTo>
                  <a:lnTo>
                    <a:pt x="1185" y="1258"/>
                  </a:lnTo>
                  <a:lnTo>
                    <a:pt x="1205" y="1257"/>
                  </a:lnTo>
                  <a:lnTo>
                    <a:pt x="1224" y="1254"/>
                  </a:lnTo>
                  <a:lnTo>
                    <a:pt x="1243" y="1249"/>
                  </a:lnTo>
                  <a:lnTo>
                    <a:pt x="1261" y="1244"/>
                  </a:lnTo>
                  <a:lnTo>
                    <a:pt x="1281" y="1238"/>
                  </a:lnTo>
                  <a:lnTo>
                    <a:pt x="1299" y="1230"/>
                  </a:lnTo>
                  <a:lnTo>
                    <a:pt x="1316" y="1222"/>
                  </a:lnTo>
                  <a:lnTo>
                    <a:pt x="1316" y="1222"/>
                  </a:lnTo>
                  <a:close/>
                  <a:moveTo>
                    <a:pt x="352" y="356"/>
                  </a:moveTo>
                  <a:lnTo>
                    <a:pt x="352" y="356"/>
                  </a:lnTo>
                  <a:lnTo>
                    <a:pt x="351" y="371"/>
                  </a:lnTo>
                  <a:lnTo>
                    <a:pt x="350" y="388"/>
                  </a:lnTo>
                  <a:lnTo>
                    <a:pt x="350" y="404"/>
                  </a:lnTo>
                  <a:lnTo>
                    <a:pt x="350" y="420"/>
                  </a:lnTo>
                  <a:lnTo>
                    <a:pt x="351" y="436"/>
                  </a:lnTo>
                  <a:lnTo>
                    <a:pt x="352" y="452"/>
                  </a:lnTo>
                  <a:lnTo>
                    <a:pt x="356" y="467"/>
                  </a:lnTo>
                  <a:lnTo>
                    <a:pt x="358" y="481"/>
                  </a:lnTo>
                  <a:lnTo>
                    <a:pt x="358" y="481"/>
                  </a:lnTo>
                  <a:lnTo>
                    <a:pt x="356" y="446"/>
                  </a:lnTo>
                  <a:lnTo>
                    <a:pt x="356" y="409"/>
                  </a:lnTo>
                  <a:lnTo>
                    <a:pt x="358" y="371"/>
                  </a:lnTo>
                  <a:lnTo>
                    <a:pt x="362" y="335"/>
                  </a:lnTo>
                  <a:lnTo>
                    <a:pt x="362" y="335"/>
                  </a:lnTo>
                  <a:lnTo>
                    <a:pt x="359" y="336"/>
                  </a:lnTo>
                  <a:lnTo>
                    <a:pt x="357" y="338"/>
                  </a:lnTo>
                  <a:lnTo>
                    <a:pt x="354" y="345"/>
                  </a:lnTo>
                  <a:lnTo>
                    <a:pt x="353" y="350"/>
                  </a:lnTo>
                  <a:lnTo>
                    <a:pt x="352" y="356"/>
                  </a:lnTo>
                  <a:lnTo>
                    <a:pt x="352" y="356"/>
                  </a:lnTo>
                  <a:close/>
                  <a:moveTo>
                    <a:pt x="1135" y="1297"/>
                  </a:moveTo>
                  <a:lnTo>
                    <a:pt x="1135" y="1297"/>
                  </a:lnTo>
                  <a:lnTo>
                    <a:pt x="1116" y="1299"/>
                  </a:lnTo>
                  <a:lnTo>
                    <a:pt x="1098" y="1300"/>
                  </a:lnTo>
                  <a:lnTo>
                    <a:pt x="1079" y="1301"/>
                  </a:lnTo>
                  <a:lnTo>
                    <a:pt x="1061" y="1300"/>
                  </a:lnTo>
                  <a:lnTo>
                    <a:pt x="1044" y="1299"/>
                  </a:lnTo>
                  <a:lnTo>
                    <a:pt x="1027" y="1297"/>
                  </a:lnTo>
                  <a:lnTo>
                    <a:pt x="1010" y="1293"/>
                  </a:lnTo>
                  <a:lnTo>
                    <a:pt x="994" y="1290"/>
                  </a:lnTo>
                  <a:lnTo>
                    <a:pt x="962" y="1282"/>
                  </a:lnTo>
                  <a:lnTo>
                    <a:pt x="929" y="1272"/>
                  </a:lnTo>
                  <a:lnTo>
                    <a:pt x="898" y="1260"/>
                  </a:lnTo>
                  <a:lnTo>
                    <a:pt x="868" y="1248"/>
                  </a:lnTo>
                  <a:lnTo>
                    <a:pt x="868" y="1248"/>
                  </a:lnTo>
                  <a:lnTo>
                    <a:pt x="853" y="1242"/>
                  </a:lnTo>
                  <a:lnTo>
                    <a:pt x="840" y="1234"/>
                  </a:lnTo>
                  <a:lnTo>
                    <a:pt x="812" y="1218"/>
                  </a:lnTo>
                  <a:lnTo>
                    <a:pt x="812" y="1218"/>
                  </a:lnTo>
                  <a:lnTo>
                    <a:pt x="795" y="1210"/>
                  </a:lnTo>
                  <a:lnTo>
                    <a:pt x="777" y="1202"/>
                  </a:lnTo>
                  <a:lnTo>
                    <a:pt x="760" y="1194"/>
                  </a:lnTo>
                  <a:lnTo>
                    <a:pt x="745" y="1184"/>
                  </a:lnTo>
                  <a:lnTo>
                    <a:pt x="745" y="1184"/>
                  </a:lnTo>
                  <a:lnTo>
                    <a:pt x="725" y="1169"/>
                  </a:lnTo>
                  <a:lnTo>
                    <a:pt x="704" y="1152"/>
                  </a:lnTo>
                  <a:lnTo>
                    <a:pt x="664" y="1116"/>
                  </a:lnTo>
                  <a:lnTo>
                    <a:pt x="664" y="1116"/>
                  </a:lnTo>
                  <a:lnTo>
                    <a:pt x="644" y="1096"/>
                  </a:lnTo>
                  <a:lnTo>
                    <a:pt x="624" y="1078"/>
                  </a:lnTo>
                  <a:lnTo>
                    <a:pt x="605" y="1059"/>
                  </a:lnTo>
                  <a:lnTo>
                    <a:pt x="587" y="1039"/>
                  </a:lnTo>
                  <a:lnTo>
                    <a:pt x="587" y="1039"/>
                  </a:lnTo>
                  <a:lnTo>
                    <a:pt x="570" y="1018"/>
                  </a:lnTo>
                  <a:lnTo>
                    <a:pt x="553" y="997"/>
                  </a:lnTo>
                  <a:lnTo>
                    <a:pt x="535" y="974"/>
                  </a:lnTo>
                  <a:lnTo>
                    <a:pt x="519" y="952"/>
                  </a:lnTo>
                  <a:lnTo>
                    <a:pt x="489" y="907"/>
                  </a:lnTo>
                  <a:lnTo>
                    <a:pt x="459" y="861"/>
                  </a:lnTo>
                  <a:lnTo>
                    <a:pt x="459" y="861"/>
                  </a:lnTo>
                  <a:lnTo>
                    <a:pt x="454" y="854"/>
                  </a:lnTo>
                  <a:lnTo>
                    <a:pt x="448" y="849"/>
                  </a:lnTo>
                  <a:lnTo>
                    <a:pt x="442" y="843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37" y="832"/>
                  </a:lnTo>
                  <a:lnTo>
                    <a:pt x="437" y="828"/>
                  </a:lnTo>
                  <a:lnTo>
                    <a:pt x="437" y="824"/>
                  </a:lnTo>
                  <a:lnTo>
                    <a:pt x="436" y="820"/>
                  </a:lnTo>
                  <a:lnTo>
                    <a:pt x="436" y="820"/>
                  </a:lnTo>
                  <a:lnTo>
                    <a:pt x="434" y="816"/>
                  </a:lnTo>
                  <a:lnTo>
                    <a:pt x="431" y="812"/>
                  </a:lnTo>
                  <a:lnTo>
                    <a:pt x="428" y="808"/>
                  </a:lnTo>
                  <a:lnTo>
                    <a:pt x="425" y="804"/>
                  </a:lnTo>
                  <a:lnTo>
                    <a:pt x="425" y="804"/>
                  </a:lnTo>
                  <a:lnTo>
                    <a:pt x="416" y="779"/>
                  </a:lnTo>
                  <a:lnTo>
                    <a:pt x="406" y="753"/>
                  </a:lnTo>
                  <a:lnTo>
                    <a:pt x="397" y="727"/>
                  </a:lnTo>
                  <a:lnTo>
                    <a:pt x="390" y="701"/>
                  </a:lnTo>
                  <a:lnTo>
                    <a:pt x="390" y="701"/>
                  </a:lnTo>
                  <a:lnTo>
                    <a:pt x="387" y="692"/>
                  </a:lnTo>
                  <a:lnTo>
                    <a:pt x="382" y="683"/>
                  </a:lnTo>
                  <a:lnTo>
                    <a:pt x="378" y="674"/>
                  </a:lnTo>
                  <a:lnTo>
                    <a:pt x="376" y="666"/>
                  </a:lnTo>
                  <a:lnTo>
                    <a:pt x="376" y="666"/>
                  </a:lnTo>
                  <a:lnTo>
                    <a:pt x="375" y="661"/>
                  </a:lnTo>
                  <a:lnTo>
                    <a:pt x="376" y="655"/>
                  </a:lnTo>
                  <a:lnTo>
                    <a:pt x="376" y="650"/>
                  </a:lnTo>
                  <a:lnTo>
                    <a:pt x="376" y="644"/>
                  </a:lnTo>
                  <a:lnTo>
                    <a:pt x="376" y="644"/>
                  </a:lnTo>
                  <a:lnTo>
                    <a:pt x="374" y="639"/>
                  </a:lnTo>
                  <a:lnTo>
                    <a:pt x="371" y="634"/>
                  </a:lnTo>
                  <a:lnTo>
                    <a:pt x="367" y="628"/>
                  </a:lnTo>
                  <a:lnTo>
                    <a:pt x="365" y="623"/>
                  </a:lnTo>
                  <a:lnTo>
                    <a:pt x="365" y="623"/>
                  </a:lnTo>
                  <a:lnTo>
                    <a:pt x="365" y="620"/>
                  </a:lnTo>
                  <a:lnTo>
                    <a:pt x="365" y="616"/>
                  </a:lnTo>
                  <a:lnTo>
                    <a:pt x="365" y="612"/>
                  </a:lnTo>
                  <a:lnTo>
                    <a:pt x="365" y="608"/>
                  </a:lnTo>
                  <a:lnTo>
                    <a:pt x="365" y="608"/>
                  </a:lnTo>
                  <a:lnTo>
                    <a:pt x="358" y="578"/>
                  </a:lnTo>
                  <a:lnTo>
                    <a:pt x="350" y="547"/>
                  </a:lnTo>
                  <a:lnTo>
                    <a:pt x="345" y="515"/>
                  </a:lnTo>
                  <a:lnTo>
                    <a:pt x="339" y="483"/>
                  </a:lnTo>
                  <a:lnTo>
                    <a:pt x="336" y="450"/>
                  </a:lnTo>
                  <a:lnTo>
                    <a:pt x="335" y="416"/>
                  </a:lnTo>
                  <a:lnTo>
                    <a:pt x="335" y="384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15" y="354"/>
                  </a:lnTo>
                  <a:lnTo>
                    <a:pt x="293" y="358"/>
                  </a:lnTo>
                  <a:lnTo>
                    <a:pt x="272" y="362"/>
                  </a:lnTo>
                  <a:lnTo>
                    <a:pt x="252" y="368"/>
                  </a:lnTo>
                  <a:lnTo>
                    <a:pt x="232" y="376"/>
                  </a:lnTo>
                  <a:lnTo>
                    <a:pt x="213" y="383"/>
                  </a:lnTo>
                  <a:lnTo>
                    <a:pt x="195" y="393"/>
                  </a:lnTo>
                  <a:lnTo>
                    <a:pt x="177" y="404"/>
                  </a:lnTo>
                  <a:lnTo>
                    <a:pt x="160" y="415"/>
                  </a:lnTo>
                  <a:lnTo>
                    <a:pt x="144" y="427"/>
                  </a:lnTo>
                  <a:lnTo>
                    <a:pt x="129" y="441"/>
                  </a:lnTo>
                  <a:lnTo>
                    <a:pt x="114" y="455"/>
                  </a:lnTo>
                  <a:lnTo>
                    <a:pt x="101" y="470"/>
                  </a:lnTo>
                  <a:lnTo>
                    <a:pt x="88" y="485"/>
                  </a:lnTo>
                  <a:lnTo>
                    <a:pt x="75" y="501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2" y="536"/>
                  </a:lnTo>
                  <a:lnTo>
                    <a:pt x="59" y="556"/>
                  </a:lnTo>
                  <a:lnTo>
                    <a:pt x="50" y="594"/>
                  </a:lnTo>
                  <a:lnTo>
                    <a:pt x="46" y="613"/>
                  </a:lnTo>
                  <a:lnTo>
                    <a:pt x="43" y="633"/>
                  </a:lnTo>
                  <a:lnTo>
                    <a:pt x="41" y="651"/>
                  </a:lnTo>
                  <a:lnTo>
                    <a:pt x="40" y="669"/>
                  </a:lnTo>
                  <a:lnTo>
                    <a:pt x="40" y="669"/>
                  </a:lnTo>
                  <a:lnTo>
                    <a:pt x="41" y="697"/>
                  </a:lnTo>
                  <a:lnTo>
                    <a:pt x="43" y="724"/>
                  </a:lnTo>
                  <a:lnTo>
                    <a:pt x="48" y="769"/>
                  </a:lnTo>
                  <a:lnTo>
                    <a:pt x="48" y="769"/>
                  </a:lnTo>
                  <a:lnTo>
                    <a:pt x="53" y="792"/>
                  </a:lnTo>
                  <a:lnTo>
                    <a:pt x="58" y="815"/>
                  </a:lnTo>
                  <a:lnTo>
                    <a:pt x="64" y="837"/>
                  </a:lnTo>
                  <a:lnTo>
                    <a:pt x="73" y="859"/>
                  </a:lnTo>
                  <a:lnTo>
                    <a:pt x="81" y="880"/>
                  </a:lnTo>
                  <a:lnTo>
                    <a:pt x="91" y="900"/>
                  </a:lnTo>
                  <a:lnTo>
                    <a:pt x="109" y="941"/>
                  </a:lnTo>
                  <a:lnTo>
                    <a:pt x="109" y="941"/>
                  </a:lnTo>
                  <a:lnTo>
                    <a:pt x="122" y="960"/>
                  </a:lnTo>
                  <a:lnTo>
                    <a:pt x="136" y="979"/>
                  </a:lnTo>
                  <a:lnTo>
                    <a:pt x="151" y="996"/>
                  </a:lnTo>
                  <a:lnTo>
                    <a:pt x="167" y="1013"/>
                  </a:lnTo>
                  <a:lnTo>
                    <a:pt x="199" y="1044"/>
                  </a:lnTo>
                  <a:lnTo>
                    <a:pt x="231" y="1074"/>
                  </a:lnTo>
                  <a:lnTo>
                    <a:pt x="231" y="1074"/>
                  </a:lnTo>
                  <a:lnTo>
                    <a:pt x="237" y="1080"/>
                  </a:lnTo>
                  <a:lnTo>
                    <a:pt x="241" y="1086"/>
                  </a:lnTo>
                  <a:lnTo>
                    <a:pt x="245" y="1092"/>
                  </a:lnTo>
                  <a:lnTo>
                    <a:pt x="250" y="1097"/>
                  </a:lnTo>
                  <a:lnTo>
                    <a:pt x="250" y="1097"/>
                  </a:lnTo>
                  <a:lnTo>
                    <a:pt x="255" y="1103"/>
                  </a:lnTo>
                  <a:lnTo>
                    <a:pt x="261" y="1107"/>
                  </a:lnTo>
                  <a:lnTo>
                    <a:pt x="267" y="1111"/>
                  </a:lnTo>
                  <a:lnTo>
                    <a:pt x="273" y="1117"/>
                  </a:lnTo>
                  <a:lnTo>
                    <a:pt x="273" y="1117"/>
                  </a:lnTo>
                  <a:lnTo>
                    <a:pt x="283" y="1128"/>
                  </a:lnTo>
                  <a:lnTo>
                    <a:pt x="288" y="1134"/>
                  </a:lnTo>
                  <a:lnTo>
                    <a:pt x="292" y="1136"/>
                  </a:lnTo>
                  <a:lnTo>
                    <a:pt x="296" y="1137"/>
                  </a:lnTo>
                  <a:lnTo>
                    <a:pt x="296" y="1137"/>
                  </a:lnTo>
                  <a:lnTo>
                    <a:pt x="297" y="1139"/>
                  </a:lnTo>
                  <a:lnTo>
                    <a:pt x="298" y="1141"/>
                  </a:lnTo>
                  <a:lnTo>
                    <a:pt x="301" y="1145"/>
                  </a:lnTo>
                  <a:lnTo>
                    <a:pt x="304" y="1148"/>
                  </a:lnTo>
                  <a:lnTo>
                    <a:pt x="305" y="1150"/>
                  </a:lnTo>
                  <a:lnTo>
                    <a:pt x="306" y="1153"/>
                  </a:lnTo>
                  <a:lnTo>
                    <a:pt x="306" y="1153"/>
                  </a:lnTo>
                  <a:lnTo>
                    <a:pt x="321" y="1163"/>
                  </a:lnTo>
                  <a:lnTo>
                    <a:pt x="336" y="1172"/>
                  </a:lnTo>
                  <a:lnTo>
                    <a:pt x="367" y="1192"/>
                  </a:lnTo>
                  <a:lnTo>
                    <a:pt x="367" y="1192"/>
                  </a:lnTo>
                  <a:lnTo>
                    <a:pt x="383" y="1203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10" y="1219"/>
                  </a:lnTo>
                  <a:lnTo>
                    <a:pt x="420" y="1224"/>
                  </a:lnTo>
                  <a:lnTo>
                    <a:pt x="431" y="1228"/>
                  </a:lnTo>
                  <a:lnTo>
                    <a:pt x="440" y="1232"/>
                  </a:lnTo>
                  <a:lnTo>
                    <a:pt x="440" y="1232"/>
                  </a:lnTo>
                  <a:lnTo>
                    <a:pt x="457" y="1243"/>
                  </a:lnTo>
                  <a:lnTo>
                    <a:pt x="474" y="1254"/>
                  </a:lnTo>
                  <a:lnTo>
                    <a:pt x="509" y="1275"/>
                  </a:lnTo>
                  <a:lnTo>
                    <a:pt x="509" y="1275"/>
                  </a:lnTo>
                  <a:lnTo>
                    <a:pt x="518" y="1281"/>
                  </a:lnTo>
                  <a:lnTo>
                    <a:pt x="528" y="1285"/>
                  </a:lnTo>
                  <a:lnTo>
                    <a:pt x="547" y="1292"/>
                  </a:lnTo>
                  <a:lnTo>
                    <a:pt x="565" y="1299"/>
                  </a:lnTo>
                  <a:lnTo>
                    <a:pt x="586" y="1305"/>
                  </a:lnTo>
                  <a:lnTo>
                    <a:pt x="586" y="1305"/>
                  </a:lnTo>
                  <a:lnTo>
                    <a:pt x="599" y="1312"/>
                  </a:lnTo>
                  <a:lnTo>
                    <a:pt x="610" y="1318"/>
                  </a:lnTo>
                  <a:lnTo>
                    <a:pt x="623" y="1324"/>
                  </a:lnTo>
                  <a:lnTo>
                    <a:pt x="635" y="1329"/>
                  </a:lnTo>
                  <a:lnTo>
                    <a:pt x="635" y="1329"/>
                  </a:lnTo>
                  <a:lnTo>
                    <a:pt x="640" y="1330"/>
                  </a:lnTo>
                  <a:lnTo>
                    <a:pt x="646" y="1330"/>
                  </a:lnTo>
                  <a:lnTo>
                    <a:pt x="651" y="1330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69" y="1335"/>
                  </a:lnTo>
                  <a:lnTo>
                    <a:pt x="682" y="1340"/>
                  </a:lnTo>
                  <a:lnTo>
                    <a:pt x="694" y="1346"/>
                  </a:lnTo>
                  <a:lnTo>
                    <a:pt x="707" y="1350"/>
                  </a:lnTo>
                  <a:lnTo>
                    <a:pt x="707" y="1350"/>
                  </a:lnTo>
                  <a:lnTo>
                    <a:pt x="722" y="1353"/>
                  </a:lnTo>
                  <a:lnTo>
                    <a:pt x="738" y="1355"/>
                  </a:lnTo>
                  <a:lnTo>
                    <a:pt x="756" y="1358"/>
                  </a:lnTo>
                  <a:lnTo>
                    <a:pt x="772" y="1359"/>
                  </a:lnTo>
                  <a:lnTo>
                    <a:pt x="772" y="1359"/>
                  </a:lnTo>
                  <a:lnTo>
                    <a:pt x="776" y="1359"/>
                  </a:lnTo>
                  <a:lnTo>
                    <a:pt x="782" y="1358"/>
                  </a:lnTo>
                  <a:lnTo>
                    <a:pt x="786" y="1355"/>
                  </a:lnTo>
                  <a:lnTo>
                    <a:pt x="790" y="1355"/>
                  </a:lnTo>
                  <a:lnTo>
                    <a:pt x="790" y="1355"/>
                  </a:lnTo>
                  <a:lnTo>
                    <a:pt x="800" y="1357"/>
                  </a:lnTo>
                  <a:lnTo>
                    <a:pt x="810" y="1358"/>
                  </a:lnTo>
                  <a:lnTo>
                    <a:pt x="829" y="1362"/>
                  </a:lnTo>
                  <a:lnTo>
                    <a:pt x="849" y="1366"/>
                  </a:lnTo>
                  <a:lnTo>
                    <a:pt x="859" y="1367"/>
                  </a:lnTo>
                  <a:lnTo>
                    <a:pt x="868" y="1367"/>
                  </a:lnTo>
                  <a:lnTo>
                    <a:pt x="868" y="1367"/>
                  </a:lnTo>
                  <a:lnTo>
                    <a:pt x="921" y="1367"/>
                  </a:lnTo>
                  <a:lnTo>
                    <a:pt x="948" y="1366"/>
                  </a:lnTo>
                  <a:lnTo>
                    <a:pt x="973" y="1364"/>
                  </a:lnTo>
                  <a:lnTo>
                    <a:pt x="973" y="1364"/>
                  </a:lnTo>
                  <a:lnTo>
                    <a:pt x="988" y="1362"/>
                  </a:lnTo>
                  <a:lnTo>
                    <a:pt x="1004" y="1359"/>
                  </a:lnTo>
                  <a:lnTo>
                    <a:pt x="1018" y="1355"/>
                  </a:lnTo>
                  <a:lnTo>
                    <a:pt x="1030" y="1353"/>
                  </a:lnTo>
                  <a:lnTo>
                    <a:pt x="1030" y="1353"/>
                  </a:lnTo>
                  <a:lnTo>
                    <a:pt x="1042" y="1352"/>
                  </a:lnTo>
                  <a:lnTo>
                    <a:pt x="1054" y="1349"/>
                  </a:lnTo>
                  <a:lnTo>
                    <a:pt x="1075" y="1344"/>
                  </a:lnTo>
                  <a:lnTo>
                    <a:pt x="1095" y="1336"/>
                  </a:lnTo>
                  <a:lnTo>
                    <a:pt x="1116" y="1331"/>
                  </a:lnTo>
                  <a:lnTo>
                    <a:pt x="1116" y="1331"/>
                  </a:lnTo>
                  <a:lnTo>
                    <a:pt x="1147" y="1321"/>
                  </a:lnTo>
                  <a:lnTo>
                    <a:pt x="1161" y="1316"/>
                  </a:lnTo>
                  <a:lnTo>
                    <a:pt x="1175" y="1309"/>
                  </a:lnTo>
                  <a:lnTo>
                    <a:pt x="1187" y="1304"/>
                  </a:lnTo>
                  <a:lnTo>
                    <a:pt x="1200" y="1297"/>
                  </a:lnTo>
                  <a:lnTo>
                    <a:pt x="1211" y="1289"/>
                  </a:lnTo>
                  <a:lnTo>
                    <a:pt x="1222" y="1281"/>
                  </a:lnTo>
                  <a:lnTo>
                    <a:pt x="1222" y="1281"/>
                  </a:lnTo>
                  <a:lnTo>
                    <a:pt x="1213" y="1285"/>
                  </a:lnTo>
                  <a:lnTo>
                    <a:pt x="1202" y="1287"/>
                  </a:lnTo>
                  <a:lnTo>
                    <a:pt x="1193" y="1289"/>
                  </a:lnTo>
                  <a:lnTo>
                    <a:pt x="1182" y="1291"/>
                  </a:lnTo>
                  <a:lnTo>
                    <a:pt x="1159" y="1293"/>
                  </a:lnTo>
                  <a:lnTo>
                    <a:pt x="1135" y="1297"/>
                  </a:lnTo>
                  <a:lnTo>
                    <a:pt x="1135" y="1297"/>
                  </a:lnTo>
                  <a:close/>
                  <a:moveTo>
                    <a:pt x="358" y="499"/>
                  </a:moveTo>
                  <a:lnTo>
                    <a:pt x="358" y="499"/>
                  </a:lnTo>
                  <a:lnTo>
                    <a:pt x="360" y="498"/>
                  </a:lnTo>
                  <a:lnTo>
                    <a:pt x="361" y="497"/>
                  </a:lnTo>
                  <a:lnTo>
                    <a:pt x="362" y="495"/>
                  </a:lnTo>
                  <a:lnTo>
                    <a:pt x="362" y="491"/>
                  </a:lnTo>
                  <a:lnTo>
                    <a:pt x="360" y="487"/>
                  </a:lnTo>
                  <a:lnTo>
                    <a:pt x="359" y="485"/>
                  </a:lnTo>
                  <a:lnTo>
                    <a:pt x="358" y="484"/>
                  </a:lnTo>
                  <a:lnTo>
                    <a:pt x="358" y="484"/>
                  </a:lnTo>
                  <a:lnTo>
                    <a:pt x="359" y="491"/>
                  </a:lnTo>
                  <a:lnTo>
                    <a:pt x="358" y="499"/>
                  </a:lnTo>
                  <a:lnTo>
                    <a:pt x="358" y="499"/>
                  </a:lnTo>
                  <a:close/>
                  <a:moveTo>
                    <a:pt x="363" y="535"/>
                  </a:moveTo>
                  <a:lnTo>
                    <a:pt x="363" y="535"/>
                  </a:lnTo>
                  <a:lnTo>
                    <a:pt x="368" y="562"/>
                  </a:lnTo>
                  <a:lnTo>
                    <a:pt x="375" y="589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94" y="661"/>
                  </a:lnTo>
                  <a:lnTo>
                    <a:pt x="401" y="680"/>
                  </a:lnTo>
                  <a:lnTo>
                    <a:pt x="407" y="698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26" y="759"/>
                  </a:lnTo>
                  <a:lnTo>
                    <a:pt x="433" y="778"/>
                  </a:lnTo>
                  <a:lnTo>
                    <a:pt x="440" y="797"/>
                  </a:lnTo>
                  <a:lnTo>
                    <a:pt x="440" y="797"/>
                  </a:lnTo>
                  <a:lnTo>
                    <a:pt x="451" y="821"/>
                  </a:lnTo>
                  <a:lnTo>
                    <a:pt x="463" y="845"/>
                  </a:lnTo>
                  <a:lnTo>
                    <a:pt x="475" y="867"/>
                  </a:lnTo>
                  <a:lnTo>
                    <a:pt x="489" y="888"/>
                  </a:lnTo>
                  <a:lnTo>
                    <a:pt x="489" y="888"/>
                  </a:lnTo>
                  <a:lnTo>
                    <a:pt x="529" y="943"/>
                  </a:lnTo>
                  <a:lnTo>
                    <a:pt x="549" y="970"/>
                  </a:lnTo>
                  <a:lnTo>
                    <a:pt x="570" y="997"/>
                  </a:lnTo>
                  <a:lnTo>
                    <a:pt x="591" y="1022"/>
                  </a:lnTo>
                  <a:lnTo>
                    <a:pt x="613" y="1047"/>
                  </a:lnTo>
                  <a:lnTo>
                    <a:pt x="636" y="1071"/>
                  </a:lnTo>
                  <a:lnTo>
                    <a:pt x="660" y="1094"/>
                  </a:lnTo>
                  <a:lnTo>
                    <a:pt x="660" y="1094"/>
                  </a:lnTo>
                  <a:lnTo>
                    <a:pt x="680" y="1112"/>
                  </a:lnTo>
                  <a:lnTo>
                    <a:pt x="700" y="1130"/>
                  </a:lnTo>
                  <a:lnTo>
                    <a:pt x="721" y="1146"/>
                  </a:lnTo>
                  <a:lnTo>
                    <a:pt x="742" y="1162"/>
                  </a:lnTo>
                  <a:lnTo>
                    <a:pt x="763" y="1177"/>
                  </a:lnTo>
                  <a:lnTo>
                    <a:pt x="786" y="1191"/>
                  </a:lnTo>
                  <a:lnTo>
                    <a:pt x="810" y="1203"/>
                  </a:lnTo>
                  <a:lnTo>
                    <a:pt x="834" y="1216"/>
                  </a:lnTo>
                  <a:lnTo>
                    <a:pt x="834" y="1216"/>
                  </a:lnTo>
                  <a:lnTo>
                    <a:pt x="862" y="1230"/>
                  </a:lnTo>
                  <a:lnTo>
                    <a:pt x="891" y="1243"/>
                  </a:lnTo>
                  <a:lnTo>
                    <a:pt x="920" y="1254"/>
                  </a:lnTo>
                  <a:lnTo>
                    <a:pt x="935" y="1259"/>
                  </a:lnTo>
                  <a:lnTo>
                    <a:pt x="950" y="1262"/>
                  </a:lnTo>
                  <a:lnTo>
                    <a:pt x="950" y="1262"/>
                  </a:lnTo>
                  <a:lnTo>
                    <a:pt x="977" y="1270"/>
                  </a:lnTo>
                  <a:lnTo>
                    <a:pt x="1002" y="1275"/>
                  </a:lnTo>
                  <a:lnTo>
                    <a:pt x="1028" y="1279"/>
                  </a:lnTo>
                  <a:lnTo>
                    <a:pt x="1054" y="1283"/>
                  </a:lnTo>
                  <a:lnTo>
                    <a:pt x="1079" y="1285"/>
                  </a:lnTo>
                  <a:lnTo>
                    <a:pt x="1106" y="1285"/>
                  </a:lnTo>
                  <a:lnTo>
                    <a:pt x="1132" y="1282"/>
                  </a:lnTo>
                  <a:lnTo>
                    <a:pt x="1158" y="1277"/>
                  </a:lnTo>
                  <a:lnTo>
                    <a:pt x="1158" y="1277"/>
                  </a:lnTo>
                  <a:lnTo>
                    <a:pt x="1138" y="1275"/>
                  </a:lnTo>
                  <a:lnTo>
                    <a:pt x="1120" y="1273"/>
                  </a:lnTo>
                  <a:lnTo>
                    <a:pt x="1084" y="1268"/>
                  </a:lnTo>
                  <a:lnTo>
                    <a:pt x="1084" y="1268"/>
                  </a:lnTo>
                  <a:lnTo>
                    <a:pt x="1048" y="1263"/>
                  </a:lnTo>
                  <a:lnTo>
                    <a:pt x="1012" y="1258"/>
                  </a:lnTo>
                  <a:lnTo>
                    <a:pt x="994" y="1255"/>
                  </a:lnTo>
                  <a:lnTo>
                    <a:pt x="975" y="1249"/>
                  </a:lnTo>
                  <a:lnTo>
                    <a:pt x="956" y="1244"/>
                  </a:lnTo>
                  <a:lnTo>
                    <a:pt x="937" y="1238"/>
                  </a:lnTo>
                  <a:lnTo>
                    <a:pt x="937" y="1238"/>
                  </a:lnTo>
                  <a:lnTo>
                    <a:pt x="913" y="1228"/>
                  </a:lnTo>
                  <a:lnTo>
                    <a:pt x="891" y="1216"/>
                  </a:lnTo>
                  <a:lnTo>
                    <a:pt x="845" y="1192"/>
                  </a:lnTo>
                  <a:lnTo>
                    <a:pt x="845" y="1192"/>
                  </a:lnTo>
                  <a:lnTo>
                    <a:pt x="813" y="1172"/>
                  </a:lnTo>
                  <a:lnTo>
                    <a:pt x="781" y="1152"/>
                  </a:lnTo>
                  <a:lnTo>
                    <a:pt x="750" y="1131"/>
                  </a:lnTo>
                  <a:lnTo>
                    <a:pt x="721" y="1107"/>
                  </a:lnTo>
                  <a:lnTo>
                    <a:pt x="692" y="1083"/>
                  </a:lnTo>
                  <a:lnTo>
                    <a:pt x="665" y="1059"/>
                  </a:lnTo>
                  <a:lnTo>
                    <a:pt x="638" y="1033"/>
                  </a:lnTo>
                  <a:lnTo>
                    <a:pt x="614" y="1006"/>
                  </a:lnTo>
                  <a:lnTo>
                    <a:pt x="614" y="1006"/>
                  </a:lnTo>
                  <a:lnTo>
                    <a:pt x="581" y="971"/>
                  </a:lnTo>
                  <a:lnTo>
                    <a:pt x="566" y="953"/>
                  </a:lnTo>
                  <a:lnTo>
                    <a:pt x="551" y="934"/>
                  </a:lnTo>
                  <a:lnTo>
                    <a:pt x="551" y="934"/>
                  </a:lnTo>
                  <a:lnTo>
                    <a:pt x="530" y="903"/>
                  </a:lnTo>
                  <a:lnTo>
                    <a:pt x="510" y="870"/>
                  </a:lnTo>
                  <a:lnTo>
                    <a:pt x="490" y="837"/>
                  </a:lnTo>
                  <a:lnTo>
                    <a:pt x="471" y="804"/>
                  </a:lnTo>
                  <a:lnTo>
                    <a:pt x="454" y="770"/>
                  </a:lnTo>
                  <a:lnTo>
                    <a:pt x="437" y="734"/>
                  </a:lnTo>
                  <a:lnTo>
                    <a:pt x="420" y="699"/>
                  </a:lnTo>
                  <a:lnTo>
                    <a:pt x="404" y="664"/>
                  </a:lnTo>
                  <a:lnTo>
                    <a:pt x="404" y="664"/>
                  </a:lnTo>
                  <a:lnTo>
                    <a:pt x="397" y="643"/>
                  </a:lnTo>
                  <a:lnTo>
                    <a:pt x="391" y="623"/>
                  </a:lnTo>
                  <a:lnTo>
                    <a:pt x="381" y="583"/>
                  </a:lnTo>
                  <a:lnTo>
                    <a:pt x="372" y="546"/>
                  </a:lnTo>
                  <a:lnTo>
                    <a:pt x="367" y="528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24"/>
                  </a:lnTo>
                  <a:lnTo>
                    <a:pt x="363" y="535"/>
                  </a:lnTo>
                  <a:lnTo>
                    <a:pt x="363" y="535"/>
                  </a:lnTo>
                  <a:close/>
                  <a:moveTo>
                    <a:pt x="34" y="589"/>
                  </a:moveTo>
                  <a:lnTo>
                    <a:pt x="34" y="589"/>
                  </a:lnTo>
                  <a:lnTo>
                    <a:pt x="36" y="589"/>
                  </a:lnTo>
                  <a:lnTo>
                    <a:pt x="38" y="588"/>
                  </a:lnTo>
                  <a:lnTo>
                    <a:pt x="39" y="583"/>
                  </a:lnTo>
                  <a:lnTo>
                    <a:pt x="39" y="579"/>
                  </a:lnTo>
                  <a:lnTo>
                    <a:pt x="38" y="577"/>
                  </a:lnTo>
                  <a:lnTo>
                    <a:pt x="38" y="577"/>
                  </a:lnTo>
                  <a:lnTo>
                    <a:pt x="35" y="582"/>
                  </a:lnTo>
                  <a:lnTo>
                    <a:pt x="34" y="589"/>
                  </a:lnTo>
                  <a:lnTo>
                    <a:pt x="34" y="589"/>
                  </a:lnTo>
                  <a:close/>
                  <a:moveTo>
                    <a:pt x="20" y="713"/>
                  </a:moveTo>
                  <a:lnTo>
                    <a:pt x="20" y="713"/>
                  </a:lnTo>
                  <a:lnTo>
                    <a:pt x="19" y="717"/>
                  </a:lnTo>
                  <a:lnTo>
                    <a:pt x="17" y="719"/>
                  </a:lnTo>
                  <a:lnTo>
                    <a:pt x="16" y="723"/>
                  </a:lnTo>
                  <a:lnTo>
                    <a:pt x="15" y="726"/>
                  </a:lnTo>
                  <a:lnTo>
                    <a:pt x="15" y="726"/>
                  </a:lnTo>
                  <a:lnTo>
                    <a:pt x="14" y="734"/>
                  </a:lnTo>
                  <a:lnTo>
                    <a:pt x="15" y="742"/>
                  </a:lnTo>
                  <a:lnTo>
                    <a:pt x="17" y="758"/>
                  </a:lnTo>
                  <a:lnTo>
                    <a:pt x="21" y="773"/>
                  </a:lnTo>
                  <a:lnTo>
                    <a:pt x="26" y="788"/>
                  </a:lnTo>
                  <a:lnTo>
                    <a:pt x="26" y="788"/>
                  </a:lnTo>
                  <a:lnTo>
                    <a:pt x="26" y="789"/>
                  </a:lnTo>
                  <a:lnTo>
                    <a:pt x="25" y="790"/>
                  </a:lnTo>
                  <a:lnTo>
                    <a:pt x="24" y="789"/>
                  </a:lnTo>
                  <a:lnTo>
                    <a:pt x="21" y="789"/>
                  </a:lnTo>
                  <a:lnTo>
                    <a:pt x="21" y="791"/>
                  </a:lnTo>
                  <a:lnTo>
                    <a:pt x="21" y="791"/>
                  </a:lnTo>
                  <a:lnTo>
                    <a:pt x="30" y="820"/>
                  </a:lnTo>
                  <a:lnTo>
                    <a:pt x="38" y="847"/>
                  </a:lnTo>
                  <a:lnTo>
                    <a:pt x="46" y="871"/>
                  </a:lnTo>
                  <a:lnTo>
                    <a:pt x="56" y="895"/>
                  </a:lnTo>
                  <a:lnTo>
                    <a:pt x="65" y="918"/>
                  </a:lnTo>
                  <a:lnTo>
                    <a:pt x="77" y="940"/>
                  </a:lnTo>
                  <a:lnTo>
                    <a:pt x="90" y="961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6" y="985"/>
                  </a:lnTo>
                  <a:lnTo>
                    <a:pt x="109" y="986"/>
                  </a:lnTo>
                  <a:lnTo>
                    <a:pt x="113" y="987"/>
                  </a:lnTo>
                  <a:lnTo>
                    <a:pt x="115" y="989"/>
                  </a:lnTo>
                  <a:lnTo>
                    <a:pt x="115" y="989"/>
                  </a:lnTo>
                  <a:lnTo>
                    <a:pt x="118" y="998"/>
                  </a:lnTo>
                  <a:lnTo>
                    <a:pt x="123" y="1006"/>
                  </a:lnTo>
                  <a:lnTo>
                    <a:pt x="129" y="1013"/>
                  </a:lnTo>
                  <a:lnTo>
                    <a:pt x="136" y="1019"/>
                  </a:lnTo>
                  <a:lnTo>
                    <a:pt x="136" y="1019"/>
                  </a:lnTo>
                  <a:lnTo>
                    <a:pt x="136" y="1024"/>
                  </a:lnTo>
                  <a:lnTo>
                    <a:pt x="135" y="1026"/>
                  </a:lnTo>
                  <a:lnTo>
                    <a:pt x="135" y="1028"/>
                  </a:lnTo>
                  <a:lnTo>
                    <a:pt x="136" y="1030"/>
                  </a:lnTo>
                  <a:lnTo>
                    <a:pt x="136" y="1030"/>
                  </a:lnTo>
                  <a:lnTo>
                    <a:pt x="153" y="1050"/>
                  </a:lnTo>
                  <a:lnTo>
                    <a:pt x="171" y="1070"/>
                  </a:lnTo>
                  <a:lnTo>
                    <a:pt x="191" y="1089"/>
                  </a:lnTo>
                  <a:lnTo>
                    <a:pt x="210" y="1106"/>
                  </a:lnTo>
                  <a:lnTo>
                    <a:pt x="210" y="1106"/>
                  </a:lnTo>
                  <a:lnTo>
                    <a:pt x="220" y="1118"/>
                  </a:lnTo>
                  <a:lnTo>
                    <a:pt x="229" y="1128"/>
                  </a:lnTo>
                  <a:lnTo>
                    <a:pt x="239" y="1138"/>
                  </a:lnTo>
                  <a:lnTo>
                    <a:pt x="250" y="1148"/>
                  </a:lnTo>
                  <a:lnTo>
                    <a:pt x="260" y="1157"/>
                  </a:lnTo>
                  <a:lnTo>
                    <a:pt x="272" y="1166"/>
                  </a:lnTo>
                  <a:lnTo>
                    <a:pt x="285" y="1173"/>
                  </a:lnTo>
                  <a:lnTo>
                    <a:pt x="298" y="1181"/>
                  </a:lnTo>
                  <a:lnTo>
                    <a:pt x="298" y="1181"/>
                  </a:lnTo>
                  <a:lnTo>
                    <a:pt x="300" y="1185"/>
                  </a:lnTo>
                  <a:lnTo>
                    <a:pt x="302" y="1189"/>
                  </a:lnTo>
                  <a:lnTo>
                    <a:pt x="310" y="1195"/>
                  </a:lnTo>
                  <a:lnTo>
                    <a:pt x="317" y="1200"/>
                  </a:lnTo>
                  <a:lnTo>
                    <a:pt x="326" y="1204"/>
                  </a:lnTo>
                  <a:lnTo>
                    <a:pt x="334" y="1209"/>
                  </a:lnTo>
                  <a:lnTo>
                    <a:pt x="342" y="1214"/>
                  </a:lnTo>
                  <a:lnTo>
                    <a:pt x="349" y="1219"/>
                  </a:lnTo>
                  <a:lnTo>
                    <a:pt x="352" y="1224"/>
                  </a:lnTo>
                  <a:lnTo>
                    <a:pt x="354" y="1227"/>
                  </a:lnTo>
                  <a:lnTo>
                    <a:pt x="354" y="1227"/>
                  </a:lnTo>
                  <a:lnTo>
                    <a:pt x="378" y="1240"/>
                  </a:lnTo>
                  <a:lnTo>
                    <a:pt x="401" y="1253"/>
                  </a:lnTo>
                  <a:lnTo>
                    <a:pt x="422" y="1267"/>
                  </a:lnTo>
                  <a:lnTo>
                    <a:pt x="445" y="1278"/>
                  </a:lnTo>
                  <a:lnTo>
                    <a:pt x="445" y="1278"/>
                  </a:lnTo>
                  <a:lnTo>
                    <a:pt x="497" y="1304"/>
                  </a:lnTo>
                  <a:lnTo>
                    <a:pt x="550" y="1329"/>
                  </a:lnTo>
                  <a:lnTo>
                    <a:pt x="550" y="1329"/>
                  </a:lnTo>
                  <a:lnTo>
                    <a:pt x="588" y="1345"/>
                  </a:lnTo>
                  <a:lnTo>
                    <a:pt x="607" y="1352"/>
                  </a:lnTo>
                  <a:lnTo>
                    <a:pt x="626" y="1359"/>
                  </a:lnTo>
                  <a:lnTo>
                    <a:pt x="626" y="1359"/>
                  </a:lnTo>
                  <a:lnTo>
                    <a:pt x="649" y="1365"/>
                  </a:lnTo>
                  <a:lnTo>
                    <a:pt x="671" y="1372"/>
                  </a:lnTo>
                  <a:lnTo>
                    <a:pt x="695" y="1376"/>
                  </a:lnTo>
                  <a:lnTo>
                    <a:pt x="717" y="1381"/>
                  </a:lnTo>
                  <a:lnTo>
                    <a:pt x="741" y="1384"/>
                  </a:lnTo>
                  <a:lnTo>
                    <a:pt x="765" y="1388"/>
                  </a:lnTo>
                  <a:lnTo>
                    <a:pt x="813" y="1393"/>
                  </a:lnTo>
                  <a:lnTo>
                    <a:pt x="860" y="1395"/>
                  </a:lnTo>
                  <a:lnTo>
                    <a:pt x="908" y="1395"/>
                  </a:lnTo>
                  <a:lnTo>
                    <a:pt x="955" y="1392"/>
                  </a:lnTo>
                  <a:lnTo>
                    <a:pt x="1001" y="1388"/>
                  </a:lnTo>
                  <a:lnTo>
                    <a:pt x="1001" y="1388"/>
                  </a:lnTo>
                  <a:lnTo>
                    <a:pt x="1029" y="1383"/>
                  </a:lnTo>
                  <a:lnTo>
                    <a:pt x="1056" y="1378"/>
                  </a:lnTo>
                  <a:lnTo>
                    <a:pt x="1083" y="1372"/>
                  </a:lnTo>
                  <a:lnTo>
                    <a:pt x="1108" y="1364"/>
                  </a:lnTo>
                  <a:lnTo>
                    <a:pt x="1134" y="1355"/>
                  </a:lnTo>
                  <a:lnTo>
                    <a:pt x="1159" y="1346"/>
                  </a:lnTo>
                  <a:lnTo>
                    <a:pt x="1183" y="1335"/>
                  </a:lnTo>
                  <a:lnTo>
                    <a:pt x="1206" y="1323"/>
                  </a:lnTo>
                  <a:lnTo>
                    <a:pt x="1206" y="1323"/>
                  </a:lnTo>
                  <a:lnTo>
                    <a:pt x="1209" y="1318"/>
                  </a:lnTo>
                  <a:lnTo>
                    <a:pt x="1211" y="1316"/>
                  </a:lnTo>
                  <a:lnTo>
                    <a:pt x="1213" y="1315"/>
                  </a:lnTo>
                  <a:lnTo>
                    <a:pt x="1213" y="1315"/>
                  </a:lnTo>
                  <a:lnTo>
                    <a:pt x="1216" y="1313"/>
                  </a:lnTo>
                  <a:lnTo>
                    <a:pt x="1222" y="1310"/>
                  </a:lnTo>
                  <a:lnTo>
                    <a:pt x="1226" y="1309"/>
                  </a:lnTo>
                  <a:lnTo>
                    <a:pt x="1230" y="1307"/>
                  </a:lnTo>
                  <a:lnTo>
                    <a:pt x="1230" y="1307"/>
                  </a:lnTo>
                  <a:lnTo>
                    <a:pt x="1236" y="1304"/>
                  </a:lnTo>
                  <a:lnTo>
                    <a:pt x="1240" y="1299"/>
                  </a:lnTo>
                  <a:lnTo>
                    <a:pt x="1251" y="1288"/>
                  </a:lnTo>
                  <a:lnTo>
                    <a:pt x="1254" y="1282"/>
                  </a:lnTo>
                  <a:lnTo>
                    <a:pt x="1257" y="1276"/>
                  </a:lnTo>
                  <a:lnTo>
                    <a:pt x="1259" y="1272"/>
                  </a:lnTo>
                  <a:lnTo>
                    <a:pt x="1259" y="1268"/>
                  </a:lnTo>
                  <a:lnTo>
                    <a:pt x="1259" y="1268"/>
                  </a:lnTo>
                  <a:lnTo>
                    <a:pt x="1254" y="1276"/>
                  </a:lnTo>
                  <a:lnTo>
                    <a:pt x="1247" y="1283"/>
                  </a:lnTo>
                  <a:lnTo>
                    <a:pt x="1241" y="1289"/>
                  </a:lnTo>
                  <a:lnTo>
                    <a:pt x="1232" y="1294"/>
                  </a:lnTo>
                  <a:lnTo>
                    <a:pt x="1217" y="1304"/>
                  </a:lnTo>
                  <a:lnTo>
                    <a:pt x="1209" y="1310"/>
                  </a:lnTo>
                  <a:lnTo>
                    <a:pt x="1202" y="1316"/>
                  </a:lnTo>
                  <a:lnTo>
                    <a:pt x="1202" y="1316"/>
                  </a:lnTo>
                  <a:lnTo>
                    <a:pt x="1196" y="1318"/>
                  </a:lnTo>
                  <a:lnTo>
                    <a:pt x="1190" y="1319"/>
                  </a:lnTo>
                  <a:lnTo>
                    <a:pt x="1180" y="1324"/>
                  </a:lnTo>
                  <a:lnTo>
                    <a:pt x="1170" y="1330"/>
                  </a:lnTo>
                  <a:lnTo>
                    <a:pt x="1162" y="1334"/>
                  </a:lnTo>
                  <a:lnTo>
                    <a:pt x="1162" y="1334"/>
                  </a:lnTo>
                  <a:lnTo>
                    <a:pt x="1136" y="1343"/>
                  </a:lnTo>
                  <a:lnTo>
                    <a:pt x="1116" y="1350"/>
                  </a:lnTo>
                  <a:lnTo>
                    <a:pt x="1116" y="1350"/>
                  </a:lnTo>
                  <a:lnTo>
                    <a:pt x="1096" y="1357"/>
                  </a:lnTo>
                  <a:lnTo>
                    <a:pt x="1077" y="1361"/>
                  </a:lnTo>
                  <a:lnTo>
                    <a:pt x="1058" y="1365"/>
                  </a:lnTo>
                  <a:lnTo>
                    <a:pt x="1039" y="1368"/>
                  </a:lnTo>
                  <a:lnTo>
                    <a:pt x="999" y="1375"/>
                  </a:lnTo>
                  <a:lnTo>
                    <a:pt x="958" y="1382"/>
                  </a:lnTo>
                  <a:lnTo>
                    <a:pt x="958" y="1382"/>
                  </a:lnTo>
                  <a:lnTo>
                    <a:pt x="948" y="1380"/>
                  </a:lnTo>
                  <a:lnTo>
                    <a:pt x="936" y="1380"/>
                  </a:lnTo>
                  <a:lnTo>
                    <a:pt x="923" y="1381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855" y="1381"/>
                  </a:lnTo>
                  <a:lnTo>
                    <a:pt x="798" y="1377"/>
                  </a:lnTo>
                  <a:lnTo>
                    <a:pt x="770" y="1374"/>
                  </a:lnTo>
                  <a:lnTo>
                    <a:pt x="742" y="1369"/>
                  </a:lnTo>
                  <a:lnTo>
                    <a:pt x="714" y="1364"/>
                  </a:lnTo>
                  <a:lnTo>
                    <a:pt x="686" y="1357"/>
                  </a:lnTo>
                  <a:lnTo>
                    <a:pt x="686" y="1357"/>
                  </a:lnTo>
                  <a:lnTo>
                    <a:pt x="660" y="1350"/>
                  </a:lnTo>
                  <a:lnTo>
                    <a:pt x="631" y="1342"/>
                  </a:lnTo>
                  <a:lnTo>
                    <a:pt x="600" y="1331"/>
                  </a:lnTo>
                  <a:lnTo>
                    <a:pt x="584" y="1323"/>
                  </a:lnTo>
                  <a:lnTo>
                    <a:pt x="568" y="1316"/>
                  </a:lnTo>
                  <a:lnTo>
                    <a:pt x="568" y="1316"/>
                  </a:lnTo>
                  <a:lnTo>
                    <a:pt x="564" y="1315"/>
                  </a:lnTo>
                  <a:lnTo>
                    <a:pt x="562" y="1316"/>
                  </a:lnTo>
                  <a:lnTo>
                    <a:pt x="559" y="1316"/>
                  </a:lnTo>
                  <a:lnTo>
                    <a:pt x="556" y="1316"/>
                  </a:lnTo>
                  <a:lnTo>
                    <a:pt x="556" y="1316"/>
                  </a:lnTo>
                  <a:lnTo>
                    <a:pt x="524" y="1299"/>
                  </a:lnTo>
                  <a:lnTo>
                    <a:pt x="494" y="1282"/>
                  </a:lnTo>
                  <a:lnTo>
                    <a:pt x="463" y="1263"/>
                  </a:lnTo>
                  <a:lnTo>
                    <a:pt x="431" y="1247"/>
                  </a:lnTo>
                  <a:lnTo>
                    <a:pt x="431" y="1247"/>
                  </a:lnTo>
                  <a:lnTo>
                    <a:pt x="408" y="1236"/>
                  </a:lnTo>
                  <a:lnTo>
                    <a:pt x="387" y="1223"/>
                  </a:lnTo>
                  <a:lnTo>
                    <a:pt x="365" y="1210"/>
                  </a:lnTo>
                  <a:lnTo>
                    <a:pt x="345" y="1197"/>
                  </a:lnTo>
                  <a:lnTo>
                    <a:pt x="326" y="1182"/>
                  </a:lnTo>
                  <a:lnTo>
                    <a:pt x="306" y="1168"/>
                  </a:lnTo>
                  <a:lnTo>
                    <a:pt x="288" y="1152"/>
                  </a:lnTo>
                  <a:lnTo>
                    <a:pt x="270" y="1137"/>
                  </a:lnTo>
                  <a:lnTo>
                    <a:pt x="236" y="1105"/>
                  </a:lnTo>
                  <a:lnTo>
                    <a:pt x="201" y="1071"/>
                  </a:lnTo>
                  <a:lnTo>
                    <a:pt x="136" y="1003"/>
                  </a:lnTo>
                  <a:lnTo>
                    <a:pt x="136" y="1003"/>
                  </a:lnTo>
                  <a:lnTo>
                    <a:pt x="103" y="954"/>
                  </a:lnTo>
                  <a:lnTo>
                    <a:pt x="72" y="904"/>
                  </a:lnTo>
                  <a:lnTo>
                    <a:pt x="72" y="904"/>
                  </a:lnTo>
                  <a:lnTo>
                    <a:pt x="70" y="895"/>
                  </a:lnTo>
                  <a:lnTo>
                    <a:pt x="66" y="886"/>
                  </a:lnTo>
                  <a:lnTo>
                    <a:pt x="62" y="879"/>
                  </a:lnTo>
                  <a:lnTo>
                    <a:pt x="58" y="871"/>
                  </a:lnTo>
                  <a:lnTo>
                    <a:pt x="58" y="871"/>
                  </a:lnTo>
                  <a:lnTo>
                    <a:pt x="57" y="868"/>
                  </a:lnTo>
                  <a:lnTo>
                    <a:pt x="57" y="866"/>
                  </a:lnTo>
                  <a:lnTo>
                    <a:pt x="57" y="864"/>
                  </a:lnTo>
                  <a:lnTo>
                    <a:pt x="58" y="860"/>
                  </a:lnTo>
                  <a:lnTo>
                    <a:pt x="58" y="860"/>
                  </a:lnTo>
                  <a:lnTo>
                    <a:pt x="51" y="846"/>
                  </a:lnTo>
                  <a:lnTo>
                    <a:pt x="46" y="832"/>
                  </a:lnTo>
                  <a:lnTo>
                    <a:pt x="42" y="819"/>
                  </a:lnTo>
                  <a:lnTo>
                    <a:pt x="38" y="805"/>
                  </a:lnTo>
                  <a:lnTo>
                    <a:pt x="34" y="791"/>
                  </a:lnTo>
                  <a:lnTo>
                    <a:pt x="32" y="777"/>
                  </a:lnTo>
                  <a:lnTo>
                    <a:pt x="28" y="749"/>
                  </a:lnTo>
                  <a:lnTo>
                    <a:pt x="27" y="719"/>
                  </a:lnTo>
                  <a:lnTo>
                    <a:pt x="27" y="689"/>
                  </a:lnTo>
                  <a:lnTo>
                    <a:pt x="28" y="658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5" y="637"/>
                  </a:lnTo>
                  <a:lnTo>
                    <a:pt x="23" y="648"/>
                  </a:lnTo>
                  <a:lnTo>
                    <a:pt x="21" y="658"/>
                  </a:lnTo>
                  <a:lnTo>
                    <a:pt x="21" y="670"/>
                  </a:lnTo>
                  <a:lnTo>
                    <a:pt x="21" y="693"/>
                  </a:lnTo>
                  <a:lnTo>
                    <a:pt x="21" y="703"/>
                  </a:lnTo>
                  <a:lnTo>
                    <a:pt x="20" y="713"/>
                  </a:lnTo>
                  <a:lnTo>
                    <a:pt x="20" y="7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3" name="Freeform 110"/>
            <p:cNvSpPr>
              <a:spLocks noEditPoints="1"/>
            </p:cNvSpPr>
            <p:nvPr/>
          </p:nvSpPr>
          <p:spPr bwMode="auto">
            <a:xfrm>
              <a:off x="4678363" y="1257300"/>
              <a:ext cx="179388" cy="215900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98" y="37"/>
                </a:cxn>
                <a:cxn ang="0">
                  <a:pos x="247" y="79"/>
                </a:cxn>
                <a:cxn ang="0">
                  <a:pos x="286" y="132"/>
                </a:cxn>
                <a:cxn ang="0">
                  <a:pos x="315" y="191"/>
                </a:cxn>
                <a:cxn ang="0">
                  <a:pos x="337" y="256"/>
                </a:cxn>
                <a:cxn ang="0">
                  <a:pos x="339" y="299"/>
                </a:cxn>
                <a:cxn ang="0">
                  <a:pos x="335" y="337"/>
                </a:cxn>
                <a:cxn ang="0">
                  <a:pos x="324" y="363"/>
                </a:cxn>
                <a:cxn ang="0">
                  <a:pos x="308" y="383"/>
                </a:cxn>
                <a:cxn ang="0">
                  <a:pos x="292" y="394"/>
                </a:cxn>
                <a:cxn ang="0">
                  <a:pos x="264" y="407"/>
                </a:cxn>
                <a:cxn ang="0">
                  <a:pos x="242" y="408"/>
                </a:cxn>
                <a:cxn ang="0">
                  <a:pos x="209" y="403"/>
                </a:cxn>
                <a:cxn ang="0">
                  <a:pos x="176" y="391"/>
                </a:cxn>
                <a:cxn ang="0">
                  <a:pos x="135" y="364"/>
                </a:cxn>
                <a:cxn ang="0">
                  <a:pos x="79" y="307"/>
                </a:cxn>
                <a:cxn ang="0">
                  <a:pos x="36" y="238"/>
                </a:cxn>
                <a:cxn ang="0">
                  <a:pos x="9" y="163"/>
                </a:cxn>
                <a:cxn ang="0">
                  <a:pos x="2" y="118"/>
                </a:cxn>
                <a:cxn ang="0">
                  <a:pos x="2" y="82"/>
                </a:cxn>
                <a:cxn ang="0">
                  <a:pos x="6" y="64"/>
                </a:cxn>
                <a:cxn ang="0">
                  <a:pos x="28" y="26"/>
                </a:cxn>
                <a:cxn ang="0">
                  <a:pos x="36" y="17"/>
                </a:cxn>
                <a:cxn ang="0">
                  <a:pos x="63" y="7"/>
                </a:cxn>
                <a:cxn ang="0">
                  <a:pos x="116" y="0"/>
                </a:cxn>
                <a:cxn ang="0">
                  <a:pos x="120" y="21"/>
                </a:cxn>
                <a:cxn ang="0">
                  <a:pos x="82" y="22"/>
                </a:cxn>
                <a:cxn ang="0">
                  <a:pos x="57" y="31"/>
                </a:cxn>
                <a:cxn ang="0">
                  <a:pos x="43" y="48"/>
                </a:cxn>
                <a:cxn ang="0">
                  <a:pos x="32" y="87"/>
                </a:cxn>
                <a:cxn ang="0">
                  <a:pos x="29" y="128"/>
                </a:cxn>
                <a:cxn ang="0">
                  <a:pos x="34" y="171"/>
                </a:cxn>
                <a:cxn ang="0">
                  <a:pos x="46" y="210"/>
                </a:cxn>
                <a:cxn ang="0">
                  <a:pos x="63" y="240"/>
                </a:cxn>
                <a:cxn ang="0">
                  <a:pos x="70" y="260"/>
                </a:cxn>
                <a:cxn ang="0">
                  <a:pos x="92" y="294"/>
                </a:cxn>
                <a:cxn ang="0">
                  <a:pos x="118" y="325"/>
                </a:cxn>
                <a:cxn ang="0">
                  <a:pos x="146" y="356"/>
                </a:cxn>
                <a:cxn ang="0">
                  <a:pos x="163" y="367"/>
                </a:cxn>
                <a:cxn ang="0">
                  <a:pos x="207" y="388"/>
                </a:cxn>
                <a:cxn ang="0">
                  <a:pos x="234" y="393"/>
                </a:cxn>
                <a:cxn ang="0">
                  <a:pos x="271" y="386"/>
                </a:cxn>
                <a:cxn ang="0">
                  <a:pos x="300" y="369"/>
                </a:cxn>
                <a:cxn ang="0">
                  <a:pos x="311" y="354"/>
                </a:cxn>
                <a:cxn ang="0">
                  <a:pos x="320" y="326"/>
                </a:cxn>
                <a:cxn ang="0">
                  <a:pos x="321" y="293"/>
                </a:cxn>
                <a:cxn ang="0">
                  <a:pos x="307" y="208"/>
                </a:cxn>
                <a:cxn ang="0">
                  <a:pos x="286" y="161"/>
                </a:cxn>
                <a:cxn ang="0">
                  <a:pos x="265" y="128"/>
                </a:cxn>
                <a:cxn ang="0">
                  <a:pos x="255" y="112"/>
                </a:cxn>
                <a:cxn ang="0">
                  <a:pos x="226" y="79"/>
                </a:cxn>
                <a:cxn ang="0">
                  <a:pos x="179" y="40"/>
                </a:cxn>
                <a:cxn ang="0">
                  <a:pos x="151" y="26"/>
                </a:cxn>
                <a:cxn ang="0">
                  <a:pos x="120" y="21"/>
                </a:cxn>
              </a:cxnLst>
              <a:rect l="0" t="0" r="r" b="b"/>
              <a:pathLst>
                <a:path w="339" h="408">
                  <a:moveTo>
                    <a:pt x="116" y="0"/>
                  </a:moveTo>
                  <a:lnTo>
                    <a:pt x="116" y="0"/>
                  </a:lnTo>
                  <a:lnTo>
                    <a:pt x="139" y="6"/>
                  </a:lnTo>
                  <a:lnTo>
                    <a:pt x="160" y="15"/>
                  </a:lnTo>
                  <a:lnTo>
                    <a:pt x="180" y="26"/>
                  </a:lnTo>
                  <a:lnTo>
                    <a:pt x="198" y="37"/>
                  </a:lnTo>
                  <a:lnTo>
                    <a:pt x="216" y="50"/>
                  </a:lnTo>
                  <a:lnTo>
                    <a:pt x="232" y="64"/>
                  </a:lnTo>
                  <a:lnTo>
                    <a:pt x="247" y="79"/>
                  </a:lnTo>
                  <a:lnTo>
                    <a:pt x="261" y="95"/>
                  </a:lnTo>
                  <a:lnTo>
                    <a:pt x="274" y="113"/>
                  </a:lnTo>
                  <a:lnTo>
                    <a:pt x="286" y="132"/>
                  </a:lnTo>
                  <a:lnTo>
                    <a:pt x="296" y="151"/>
                  </a:lnTo>
                  <a:lnTo>
                    <a:pt x="306" y="170"/>
                  </a:lnTo>
                  <a:lnTo>
                    <a:pt x="315" y="191"/>
                  </a:lnTo>
                  <a:lnTo>
                    <a:pt x="323" y="212"/>
                  </a:lnTo>
                  <a:lnTo>
                    <a:pt x="331" y="233"/>
                  </a:lnTo>
                  <a:lnTo>
                    <a:pt x="337" y="256"/>
                  </a:lnTo>
                  <a:lnTo>
                    <a:pt x="337" y="256"/>
                  </a:lnTo>
                  <a:lnTo>
                    <a:pt x="339" y="277"/>
                  </a:lnTo>
                  <a:lnTo>
                    <a:pt x="339" y="299"/>
                  </a:lnTo>
                  <a:lnTo>
                    <a:pt x="338" y="319"/>
                  </a:lnTo>
                  <a:lnTo>
                    <a:pt x="337" y="329"/>
                  </a:lnTo>
                  <a:lnTo>
                    <a:pt x="335" y="337"/>
                  </a:lnTo>
                  <a:lnTo>
                    <a:pt x="332" y="347"/>
                  </a:lnTo>
                  <a:lnTo>
                    <a:pt x="328" y="354"/>
                  </a:lnTo>
                  <a:lnTo>
                    <a:pt x="324" y="363"/>
                  </a:lnTo>
                  <a:lnTo>
                    <a:pt x="320" y="370"/>
                  </a:lnTo>
                  <a:lnTo>
                    <a:pt x="313" y="377"/>
                  </a:lnTo>
                  <a:lnTo>
                    <a:pt x="308" y="383"/>
                  </a:lnTo>
                  <a:lnTo>
                    <a:pt x="301" y="390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9" y="401"/>
                  </a:lnTo>
                  <a:lnTo>
                    <a:pt x="273" y="405"/>
                  </a:lnTo>
                  <a:lnTo>
                    <a:pt x="264" y="407"/>
                  </a:lnTo>
                  <a:lnTo>
                    <a:pt x="264" y="407"/>
                  </a:lnTo>
                  <a:lnTo>
                    <a:pt x="252" y="408"/>
                  </a:lnTo>
                  <a:lnTo>
                    <a:pt x="242" y="408"/>
                  </a:lnTo>
                  <a:lnTo>
                    <a:pt x="231" y="407"/>
                  </a:lnTo>
                  <a:lnTo>
                    <a:pt x="219" y="406"/>
                  </a:lnTo>
                  <a:lnTo>
                    <a:pt x="209" y="403"/>
                  </a:lnTo>
                  <a:lnTo>
                    <a:pt x="198" y="399"/>
                  </a:lnTo>
                  <a:lnTo>
                    <a:pt x="187" y="395"/>
                  </a:lnTo>
                  <a:lnTo>
                    <a:pt x="176" y="391"/>
                  </a:lnTo>
                  <a:lnTo>
                    <a:pt x="166" y="384"/>
                  </a:lnTo>
                  <a:lnTo>
                    <a:pt x="155" y="378"/>
                  </a:lnTo>
                  <a:lnTo>
                    <a:pt x="135" y="364"/>
                  </a:lnTo>
                  <a:lnTo>
                    <a:pt x="115" y="347"/>
                  </a:lnTo>
                  <a:lnTo>
                    <a:pt x="97" y="328"/>
                  </a:lnTo>
                  <a:lnTo>
                    <a:pt x="79" y="307"/>
                  </a:lnTo>
                  <a:lnTo>
                    <a:pt x="64" y="286"/>
                  </a:lnTo>
                  <a:lnTo>
                    <a:pt x="49" y="262"/>
                  </a:lnTo>
                  <a:lnTo>
                    <a:pt x="36" y="238"/>
                  </a:lnTo>
                  <a:lnTo>
                    <a:pt x="25" y="213"/>
                  </a:lnTo>
                  <a:lnTo>
                    <a:pt x="16" y="188"/>
                  </a:lnTo>
                  <a:lnTo>
                    <a:pt x="9" y="16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2" y="118"/>
                  </a:lnTo>
                  <a:lnTo>
                    <a:pt x="0" y="100"/>
                  </a:lnTo>
                  <a:lnTo>
                    <a:pt x="1" y="91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2" y="51"/>
                  </a:lnTo>
                  <a:lnTo>
                    <a:pt x="19" y="37"/>
                  </a:lnTo>
                  <a:lnTo>
                    <a:pt x="28" y="26"/>
                  </a:lnTo>
                  <a:lnTo>
                    <a:pt x="32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44" y="13"/>
                  </a:lnTo>
                  <a:lnTo>
                    <a:pt x="53" y="10"/>
                  </a:lnTo>
                  <a:lnTo>
                    <a:pt x="63" y="7"/>
                  </a:lnTo>
                  <a:lnTo>
                    <a:pt x="74" y="5"/>
                  </a:lnTo>
                  <a:lnTo>
                    <a:pt x="96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0" y="21"/>
                  </a:moveTo>
                  <a:lnTo>
                    <a:pt x="120" y="21"/>
                  </a:lnTo>
                  <a:lnTo>
                    <a:pt x="100" y="21"/>
                  </a:lnTo>
                  <a:lnTo>
                    <a:pt x="91" y="21"/>
                  </a:lnTo>
                  <a:lnTo>
                    <a:pt x="82" y="22"/>
                  </a:lnTo>
                  <a:lnTo>
                    <a:pt x="73" y="23"/>
                  </a:lnTo>
                  <a:lnTo>
                    <a:pt x="64" y="27"/>
                  </a:lnTo>
                  <a:lnTo>
                    <a:pt x="57" y="31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3" y="48"/>
                  </a:lnTo>
                  <a:lnTo>
                    <a:pt x="38" y="60"/>
                  </a:lnTo>
                  <a:lnTo>
                    <a:pt x="34" y="73"/>
                  </a:lnTo>
                  <a:lnTo>
                    <a:pt x="32" y="87"/>
                  </a:lnTo>
                  <a:lnTo>
                    <a:pt x="30" y="101"/>
                  </a:lnTo>
                  <a:lnTo>
                    <a:pt x="29" y="114"/>
                  </a:lnTo>
                  <a:lnTo>
                    <a:pt x="29" y="128"/>
                  </a:lnTo>
                  <a:lnTo>
                    <a:pt x="30" y="143"/>
                  </a:lnTo>
                  <a:lnTo>
                    <a:pt x="32" y="157"/>
                  </a:lnTo>
                  <a:lnTo>
                    <a:pt x="34" y="171"/>
                  </a:lnTo>
                  <a:lnTo>
                    <a:pt x="37" y="185"/>
                  </a:lnTo>
                  <a:lnTo>
                    <a:pt x="42" y="198"/>
                  </a:lnTo>
                  <a:lnTo>
                    <a:pt x="46" y="210"/>
                  </a:lnTo>
                  <a:lnTo>
                    <a:pt x="51" y="220"/>
                  </a:lnTo>
                  <a:lnTo>
                    <a:pt x="57" y="23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6" y="250"/>
                  </a:lnTo>
                  <a:lnTo>
                    <a:pt x="70" y="260"/>
                  </a:lnTo>
                  <a:lnTo>
                    <a:pt x="75" y="269"/>
                  </a:lnTo>
                  <a:lnTo>
                    <a:pt x="80" y="277"/>
                  </a:lnTo>
                  <a:lnTo>
                    <a:pt x="92" y="294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8" y="325"/>
                  </a:lnTo>
                  <a:lnTo>
                    <a:pt x="128" y="339"/>
                  </a:lnTo>
                  <a:lnTo>
                    <a:pt x="140" y="351"/>
                  </a:lnTo>
                  <a:lnTo>
                    <a:pt x="146" y="356"/>
                  </a:lnTo>
                  <a:lnTo>
                    <a:pt x="152" y="361"/>
                  </a:lnTo>
                  <a:lnTo>
                    <a:pt x="152" y="361"/>
                  </a:lnTo>
                  <a:lnTo>
                    <a:pt x="163" y="367"/>
                  </a:lnTo>
                  <a:lnTo>
                    <a:pt x="176" y="375"/>
                  </a:lnTo>
                  <a:lnTo>
                    <a:pt x="192" y="381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20" y="391"/>
                  </a:lnTo>
                  <a:lnTo>
                    <a:pt x="234" y="393"/>
                  </a:lnTo>
                  <a:lnTo>
                    <a:pt x="247" y="392"/>
                  </a:lnTo>
                  <a:lnTo>
                    <a:pt x="259" y="390"/>
                  </a:lnTo>
                  <a:lnTo>
                    <a:pt x="271" y="386"/>
                  </a:lnTo>
                  <a:lnTo>
                    <a:pt x="281" y="382"/>
                  </a:lnTo>
                  <a:lnTo>
                    <a:pt x="291" y="376"/>
                  </a:lnTo>
                  <a:lnTo>
                    <a:pt x="300" y="369"/>
                  </a:lnTo>
                  <a:lnTo>
                    <a:pt x="300" y="369"/>
                  </a:lnTo>
                  <a:lnTo>
                    <a:pt x="306" y="363"/>
                  </a:lnTo>
                  <a:lnTo>
                    <a:pt x="311" y="354"/>
                  </a:lnTo>
                  <a:lnTo>
                    <a:pt x="316" y="346"/>
                  </a:lnTo>
                  <a:lnTo>
                    <a:pt x="319" y="336"/>
                  </a:lnTo>
                  <a:lnTo>
                    <a:pt x="320" y="326"/>
                  </a:lnTo>
                  <a:lnTo>
                    <a:pt x="321" y="316"/>
                  </a:lnTo>
                  <a:lnTo>
                    <a:pt x="322" y="305"/>
                  </a:lnTo>
                  <a:lnTo>
                    <a:pt x="321" y="293"/>
                  </a:lnTo>
                  <a:lnTo>
                    <a:pt x="319" y="271"/>
                  </a:lnTo>
                  <a:lnTo>
                    <a:pt x="315" y="248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296" y="184"/>
                  </a:lnTo>
                  <a:lnTo>
                    <a:pt x="286" y="161"/>
                  </a:lnTo>
                  <a:lnTo>
                    <a:pt x="279" y="150"/>
                  </a:lnTo>
                  <a:lnTo>
                    <a:pt x="273" y="139"/>
                  </a:lnTo>
                  <a:lnTo>
                    <a:pt x="265" y="128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5" y="112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26" y="79"/>
                  </a:lnTo>
                  <a:lnTo>
                    <a:pt x="211" y="65"/>
                  </a:lnTo>
                  <a:lnTo>
                    <a:pt x="196" y="51"/>
                  </a:lnTo>
                  <a:lnTo>
                    <a:pt x="179" y="40"/>
                  </a:lnTo>
                  <a:lnTo>
                    <a:pt x="169" y="34"/>
                  </a:lnTo>
                  <a:lnTo>
                    <a:pt x="160" y="30"/>
                  </a:lnTo>
                  <a:lnTo>
                    <a:pt x="151" y="26"/>
                  </a:lnTo>
                  <a:lnTo>
                    <a:pt x="141" y="23"/>
                  </a:lnTo>
                  <a:lnTo>
                    <a:pt x="130" y="21"/>
                  </a:lnTo>
                  <a:lnTo>
                    <a:pt x="120" y="21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4" name="Freeform 123"/>
          <p:cNvSpPr>
            <a:spLocks noEditPoints="1"/>
          </p:cNvSpPr>
          <p:nvPr/>
        </p:nvSpPr>
        <p:spPr bwMode="auto">
          <a:xfrm>
            <a:off x="9288916" y="5611449"/>
            <a:ext cx="1439333" cy="1007533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71399" y="3586705"/>
            <a:ext cx="1047757" cy="1284816"/>
            <a:chOff x="2105026" y="2144713"/>
            <a:chExt cx="941388" cy="1106488"/>
          </a:xfrm>
        </p:grpSpPr>
        <p:sp>
          <p:nvSpPr>
            <p:cNvPr id="46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7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410629" y="3318255"/>
            <a:ext cx="1619275" cy="1460511"/>
            <a:chOff x="6072188" y="1752600"/>
            <a:chExt cx="982663" cy="842963"/>
          </a:xfrm>
        </p:grpSpPr>
        <p:sp>
          <p:nvSpPr>
            <p:cNvPr id="50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2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Freeform 197"/>
            <p:cNvSpPr>
              <a:spLocks/>
            </p:cNvSpPr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4" name="Freeform 198"/>
            <p:cNvSpPr>
              <a:spLocks/>
            </p:cNvSpPr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5" name="Freeform 206"/>
            <p:cNvSpPr>
              <a:spLocks/>
            </p:cNvSpPr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6" name="Freeform 213"/>
            <p:cNvSpPr>
              <a:spLocks/>
            </p:cNvSpPr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7" name="Freeform 221"/>
            <p:cNvSpPr>
              <a:spLocks/>
            </p:cNvSpPr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3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8" name="Group 189"/>
          <p:cNvGrpSpPr>
            <a:grpSpLocks noChangeAspect="1"/>
          </p:cNvGrpSpPr>
          <p:nvPr/>
        </p:nvGrpSpPr>
        <p:grpSpPr bwMode="auto">
          <a:xfrm rot="19076758">
            <a:off x="9733254" y="4764509"/>
            <a:ext cx="808440" cy="933285"/>
            <a:chOff x="387" y="1666"/>
            <a:chExt cx="531" cy="613"/>
          </a:xfrm>
          <a:solidFill>
            <a:srgbClr val="FFFFFF"/>
          </a:solidFill>
        </p:grpSpPr>
        <p:sp>
          <p:nvSpPr>
            <p:cNvPr id="59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0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1" name="Group 189"/>
          <p:cNvGrpSpPr>
            <a:grpSpLocks noChangeAspect="1"/>
          </p:cNvGrpSpPr>
          <p:nvPr/>
        </p:nvGrpSpPr>
        <p:grpSpPr bwMode="auto">
          <a:xfrm rot="583418">
            <a:off x="2341196" y="5710201"/>
            <a:ext cx="764254" cy="882276"/>
            <a:chOff x="387" y="1666"/>
            <a:chExt cx="531" cy="613"/>
          </a:xfrm>
          <a:solidFill>
            <a:srgbClr val="FFFFFF"/>
          </a:solidFill>
        </p:grpSpPr>
        <p:sp>
          <p:nvSpPr>
            <p:cNvPr id="62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3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4" name="Group 189"/>
          <p:cNvGrpSpPr>
            <a:grpSpLocks noChangeAspect="1"/>
          </p:cNvGrpSpPr>
          <p:nvPr/>
        </p:nvGrpSpPr>
        <p:grpSpPr bwMode="auto">
          <a:xfrm rot="1607822">
            <a:off x="7980045" y="6046605"/>
            <a:ext cx="477761" cy="551540"/>
            <a:chOff x="387" y="1666"/>
            <a:chExt cx="531" cy="613"/>
          </a:xfrm>
          <a:solidFill>
            <a:srgbClr val="FFFFFF"/>
          </a:solidFill>
        </p:grpSpPr>
        <p:sp>
          <p:nvSpPr>
            <p:cNvPr id="65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6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67" name="Freeform 2519"/>
          <p:cNvSpPr>
            <a:spLocks noEditPoints="1"/>
          </p:cNvSpPr>
          <p:nvPr/>
        </p:nvSpPr>
        <p:spPr bwMode="auto">
          <a:xfrm rot="17100000">
            <a:off x="3774964" y="5548927"/>
            <a:ext cx="747184" cy="1420284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8" name="Freeform 2527"/>
          <p:cNvSpPr>
            <a:spLocks noEditPoints="1"/>
          </p:cNvSpPr>
          <p:nvPr/>
        </p:nvSpPr>
        <p:spPr bwMode="auto">
          <a:xfrm>
            <a:off x="599278" y="2007452"/>
            <a:ext cx="499533" cy="1195917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9" name="Freeform 2547"/>
          <p:cNvSpPr>
            <a:spLocks noEditPoints="1"/>
          </p:cNvSpPr>
          <p:nvPr/>
        </p:nvSpPr>
        <p:spPr bwMode="auto">
          <a:xfrm>
            <a:off x="6263375" y="5376573"/>
            <a:ext cx="872930" cy="1074957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2056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3366E-6 -2.59259E-6 L -2.73366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3.7037E-7 L -3.95833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3" grpId="0"/>
      <p:bldP spid="23" grpId="1"/>
    </p:bldLst>
  </p:timing>
  <p:extLst>
    <p:ext uri="{E180D4A7-C9FB-4DFB-919C-405C955672EB}">
      <p14:showEvtLst xmlns:p14="http://schemas.microsoft.com/office/powerpoint/2010/main">
        <p14:playEvt time="679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76"/>
          <p:cNvSpPr txBox="1"/>
          <p:nvPr/>
        </p:nvSpPr>
        <p:spPr>
          <a:xfrm>
            <a:off x="4459405" y="692696"/>
            <a:ext cx="327636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NỘI DUNG</a:t>
            </a:r>
            <a:endParaRPr lang="zh-CN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201043" y="2334201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76"/>
          <p:cNvSpPr txBox="1"/>
          <p:nvPr/>
        </p:nvSpPr>
        <p:spPr>
          <a:xfrm>
            <a:off x="1518311" y="1848779"/>
            <a:ext cx="589278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 TẮC OCTET</a:t>
            </a:r>
            <a:endParaRPr lang="zh-CN" alt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4" name="TextBox 76"/>
          <p:cNvSpPr txBox="1"/>
          <p:nvPr/>
        </p:nvSpPr>
        <p:spPr>
          <a:xfrm>
            <a:off x="1345059" y="2850237"/>
            <a:ext cx="10250335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 TRONG QUÁ TRÌNH HÌNH THÀNH LIÊN KẾT HÓA HỌC CỦA CÁC NGUYÊN TỐ NHÓM A.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702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6" t="9585" r="10713" b="8283"/>
          <a:stretch/>
        </p:blipFill>
        <p:spPr>
          <a:xfrm>
            <a:off x="1134623" y="2362915"/>
            <a:ext cx="2418326" cy="1842263"/>
          </a:xfrm>
          <a:prstGeom prst="rect">
            <a:avLst/>
          </a:prstGeom>
        </p:spPr>
      </p:pic>
      <p:sp>
        <p:nvSpPr>
          <p:cNvPr id="14" name="TextBox 76"/>
          <p:cNvSpPr txBox="1"/>
          <p:nvPr/>
        </p:nvSpPr>
        <p:spPr>
          <a:xfrm>
            <a:off x="1481086" y="2622326"/>
            <a:ext cx="17254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01</a:t>
            </a:r>
            <a:endParaRPr lang="zh-CN" altLang="en-US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3899412" y="2634902"/>
            <a:ext cx="7645817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 TẮC OCTET</a:t>
            </a:r>
            <a:endParaRPr lang="zh-CN" alt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44580"/>
      </p:ext>
    </p:extLst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BC\Desktop\GR-010 (2).png">
            <a:extLst>
              <a:ext uri="{FF2B5EF4-FFF2-40B4-BE49-F238E27FC236}">
                <a16:creationId xmlns:a16="http://schemas.microsoft.com/office/drawing/2014/main" id="{FCE57E94-C201-97D0-D7EE-FB665184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34">
            <a:extLst>
              <a:ext uri="{FF2B5EF4-FFF2-40B4-BE49-F238E27FC236}">
                <a16:creationId xmlns:a16="http://schemas.microsoft.com/office/drawing/2014/main" id="{75BB5CF2-941B-CA60-2D81-B4B3DBD26F51}"/>
              </a:ext>
            </a:extLst>
          </p:cNvPr>
          <p:cNvSpPr txBox="1"/>
          <p:nvPr/>
        </p:nvSpPr>
        <p:spPr>
          <a:xfrm>
            <a:off x="4319739" y="395017"/>
            <a:ext cx="49371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 TẮC OCTET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5D1601B1-818D-96AD-D39C-191AB6195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79" y="1225692"/>
            <a:ext cx="10698382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sát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mô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xét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8" name="Picture 4" descr="3d render of atom structure of neon isolated over white background Protons  are represented as red spheres, neutron as yellow spheres, electrons as blu  Stock Photo - Alamy">
            <a:extLst>
              <a:ext uri="{FF2B5EF4-FFF2-40B4-BE49-F238E27FC236}">
                <a16:creationId xmlns:a16="http://schemas.microsoft.com/office/drawing/2014/main" id="{0CEAABED-D3B3-E37D-2FDD-71CB488F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08" y="2674011"/>
            <a:ext cx="2189937" cy="23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9F980A-4F13-8A91-1215-8C54B115D6CE}"/>
              </a:ext>
            </a:extLst>
          </p:cNvPr>
          <p:cNvSpPr txBox="1"/>
          <p:nvPr/>
        </p:nvSpPr>
        <p:spPr>
          <a:xfrm>
            <a:off x="966246" y="5174234"/>
            <a:ext cx="189745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Neon</a:t>
            </a:r>
            <a:endParaRPr lang="zh-CN" alt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6" name="Picture 2" descr="Argon stock illustration. Illustration of symbol, atoms - 89682616">
            <a:extLst>
              <a:ext uri="{FF2B5EF4-FFF2-40B4-BE49-F238E27FC236}">
                <a16:creationId xmlns:a16="http://schemas.microsoft.com/office/drawing/2014/main" id="{215D01F5-2F46-F92B-6A86-5342671C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29" y="2654130"/>
            <a:ext cx="2339764" cy="23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2D6FF8-75D4-5802-D2B0-9B34D98CF2C4}"/>
              </a:ext>
            </a:extLst>
          </p:cNvPr>
          <p:cNvSpPr txBox="1"/>
          <p:nvPr/>
        </p:nvSpPr>
        <p:spPr>
          <a:xfrm>
            <a:off x="4076711" y="5174234"/>
            <a:ext cx="189745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Argon</a:t>
            </a:r>
            <a:endParaRPr lang="zh-CN" alt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8" name="Picture 4" descr="Krypton stock illustration. Illustration of isolated - 139650984">
            <a:extLst>
              <a:ext uri="{FF2B5EF4-FFF2-40B4-BE49-F238E27FC236}">
                <a16:creationId xmlns:a16="http://schemas.microsoft.com/office/drawing/2014/main" id="{FD6CA059-B3F5-592D-11D2-3A7B6B32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77" y="2663666"/>
            <a:ext cx="2141435" cy="23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BE37AD-9769-D3AD-CCC2-F672686D57F1}"/>
              </a:ext>
            </a:extLst>
          </p:cNvPr>
          <p:cNvSpPr txBox="1"/>
          <p:nvPr/>
        </p:nvSpPr>
        <p:spPr>
          <a:xfrm>
            <a:off x="6668877" y="5174234"/>
            <a:ext cx="2141435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Krypton</a:t>
            </a:r>
            <a:endParaRPr lang="zh-CN" alt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BA0C8-5DD6-C2ED-0440-C3CC0A9A5147}"/>
              </a:ext>
            </a:extLst>
          </p:cNvPr>
          <p:cNvSpPr txBox="1"/>
          <p:nvPr/>
        </p:nvSpPr>
        <p:spPr>
          <a:xfrm>
            <a:off x="9504646" y="5206625"/>
            <a:ext cx="2141435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Helium</a:t>
            </a:r>
            <a:endParaRPr lang="zh-CN" alt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8" name="Picture 2" descr="Helium Stock Photo - Download Image Now - iStock">
            <a:extLst>
              <a:ext uri="{FF2B5EF4-FFF2-40B4-BE49-F238E27FC236}">
                <a16:creationId xmlns:a16="http://schemas.microsoft.com/office/drawing/2014/main" id="{3EBE32D4-A4B4-DDCD-517C-B163CFB5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88" y="2674011"/>
            <a:ext cx="2306673" cy="23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205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37108" y="975664"/>
            <a:ext cx="814695" cy="1190057"/>
            <a:chOff x="5866324" y="2162509"/>
            <a:chExt cx="2182579" cy="3188179"/>
          </a:xfrm>
          <a:solidFill>
            <a:schemeClr val="bg1"/>
          </a:solidFill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5866324" y="2449613"/>
              <a:ext cx="1978203" cy="2901075"/>
              <a:chOff x="3232" y="1847"/>
              <a:chExt cx="911" cy="1336"/>
            </a:xfrm>
            <a:grpFill/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3232" y="1847"/>
                <a:ext cx="911" cy="971"/>
              </a:xfrm>
              <a:custGeom>
                <a:avLst/>
                <a:gdLst>
                  <a:gd name="T0" fmla="*/ 12 w 44"/>
                  <a:gd name="T1" fmla="*/ 48 h 48"/>
                  <a:gd name="T2" fmla="*/ 2 w 44"/>
                  <a:gd name="T3" fmla="*/ 20 h 48"/>
                  <a:gd name="T4" fmla="*/ 30 w 44"/>
                  <a:gd name="T5" fmla="*/ 5 h 48"/>
                  <a:gd name="T6" fmla="*/ 43 w 44"/>
                  <a:gd name="T7" fmla="*/ 26 h 48"/>
                  <a:gd name="T8" fmla="*/ 31 w 44"/>
                  <a:gd name="T9" fmla="*/ 48 h 48"/>
                  <a:gd name="T10" fmla="*/ 12 w 4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8">
                    <a:moveTo>
                      <a:pt x="12" y="48"/>
                    </a:moveTo>
                    <a:cubicBezTo>
                      <a:pt x="4" y="41"/>
                      <a:pt x="0" y="29"/>
                      <a:pt x="2" y="20"/>
                    </a:cubicBezTo>
                    <a:cubicBezTo>
                      <a:pt x="6" y="7"/>
                      <a:pt x="18" y="0"/>
                      <a:pt x="30" y="5"/>
                    </a:cubicBezTo>
                    <a:cubicBezTo>
                      <a:pt x="39" y="8"/>
                      <a:pt x="44" y="17"/>
                      <a:pt x="43" y="26"/>
                    </a:cubicBezTo>
                    <a:cubicBezTo>
                      <a:pt x="43" y="35"/>
                      <a:pt x="37" y="46"/>
                      <a:pt x="31" y="48"/>
                    </a:cubicBezTo>
                    <a:cubicBezTo>
                      <a:pt x="27" y="47"/>
                      <a:pt x="12" y="48"/>
                      <a:pt x="12" y="48"/>
                    </a:cubicBezTo>
                    <a:close/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3480" y="2231"/>
                <a:ext cx="415" cy="567"/>
              </a:xfrm>
              <a:custGeom>
                <a:avLst/>
                <a:gdLst>
                  <a:gd name="T0" fmla="*/ 5 w 20"/>
                  <a:gd name="T1" fmla="*/ 28 h 28"/>
                  <a:gd name="T2" fmla="*/ 0 w 20"/>
                  <a:gd name="T3" fmla="*/ 11 h 28"/>
                  <a:gd name="T4" fmla="*/ 2 w 20"/>
                  <a:gd name="T5" fmla="*/ 3 h 28"/>
                  <a:gd name="T6" fmla="*/ 4 w 20"/>
                  <a:gd name="T7" fmla="*/ 5 h 28"/>
                  <a:gd name="T8" fmla="*/ 8 w 20"/>
                  <a:gd name="T9" fmla="*/ 2 h 28"/>
                  <a:gd name="T10" fmla="*/ 9 w 20"/>
                  <a:gd name="T11" fmla="*/ 5 h 28"/>
                  <a:gd name="T12" fmla="*/ 14 w 20"/>
                  <a:gd name="T13" fmla="*/ 1 h 28"/>
                  <a:gd name="T14" fmla="*/ 14 w 20"/>
                  <a:gd name="T15" fmla="*/ 5 h 28"/>
                  <a:gd name="T16" fmla="*/ 19 w 20"/>
                  <a:gd name="T17" fmla="*/ 2 h 28"/>
                  <a:gd name="T18" fmla="*/ 18 w 20"/>
                  <a:gd name="T19" fmla="*/ 10 h 28"/>
                  <a:gd name="T20" fmla="*/ 13 w 2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8">
                    <a:moveTo>
                      <a:pt x="5" y="28"/>
                    </a:moveTo>
                    <a:cubicBezTo>
                      <a:pt x="2" y="23"/>
                      <a:pt x="1" y="16"/>
                      <a:pt x="0" y="11"/>
                    </a:cubicBezTo>
                    <a:cubicBezTo>
                      <a:pt x="0" y="9"/>
                      <a:pt x="0" y="4"/>
                      <a:pt x="2" y="3"/>
                    </a:cubicBezTo>
                    <a:cubicBezTo>
                      <a:pt x="6" y="0"/>
                      <a:pt x="7" y="8"/>
                      <a:pt x="4" y="5"/>
                    </a:cubicBezTo>
                    <a:cubicBezTo>
                      <a:pt x="1" y="2"/>
                      <a:pt x="7" y="1"/>
                      <a:pt x="8" y="2"/>
                    </a:cubicBezTo>
                    <a:cubicBezTo>
                      <a:pt x="13" y="3"/>
                      <a:pt x="11" y="7"/>
                      <a:pt x="9" y="5"/>
                    </a:cubicBezTo>
                    <a:cubicBezTo>
                      <a:pt x="7" y="2"/>
                      <a:pt x="12" y="0"/>
                      <a:pt x="14" y="1"/>
                    </a:cubicBezTo>
                    <a:cubicBezTo>
                      <a:pt x="18" y="3"/>
                      <a:pt x="16" y="7"/>
                      <a:pt x="14" y="5"/>
                    </a:cubicBezTo>
                    <a:cubicBezTo>
                      <a:pt x="12" y="2"/>
                      <a:pt x="17" y="0"/>
                      <a:pt x="19" y="2"/>
                    </a:cubicBezTo>
                    <a:cubicBezTo>
                      <a:pt x="20" y="4"/>
                      <a:pt x="19" y="8"/>
                      <a:pt x="18" y="10"/>
                    </a:cubicBezTo>
                    <a:cubicBezTo>
                      <a:pt x="16" y="16"/>
                      <a:pt x="14" y="22"/>
                      <a:pt x="13" y="28"/>
                    </a:cubicBezTo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3460" y="2818"/>
                <a:ext cx="518" cy="81"/>
              </a:xfrm>
              <a:custGeom>
                <a:avLst/>
                <a:gdLst>
                  <a:gd name="T0" fmla="*/ 1 w 25"/>
                  <a:gd name="T1" fmla="*/ 0 h 4"/>
                  <a:gd name="T2" fmla="*/ 4 w 25"/>
                  <a:gd name="T3" fmla="*/ 4 h 4"/>
                  <a:gd name="T4" fmla="*/ 11 w 25"/>
                  <a:gd name="T5" fmla="*/ 4 h 4"/>
                  <a:gd name="T6" fmla="*/ 20 w 2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">
                    <a:moveTo>
                      <a:pt x="1" y="0"/>
                    </a:moveTo>
                    <a:cubicBezTo>
                      <a:pt x="0" y="3"/>
                      <a:pt x="1" y="3"/>
                      <a:pt x="4" y="4"/>
                    </a:cubicBezTo>
                    <a:cubicBezTo>
                      <a:pt x="6" y="4"/>
                      <a:pt x="9" y="4"/>
                      <a:pt x="11" y="4"/>
                    </a:cubicBezTo>
                    <a:cubicBezTo>
                      <a:pt x="13" y="4"/>
                      <a:pt x="25" y="4"/>
                      <a:pt x="20" y="0"/>
                    </a:cubicBezTo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3460" y="2879"/>
                <a:ext cx="518" cy="122"/>
              </a:xfrm>
              <a:custGeom>
                <a:avLst/>
                <a:gdLst>
                  <a:gd name="T0" fmla="*/ 2 w 25"/>
                  <a:gd name="T1" fmla="*/ 0 h 6"/>
                  <a:gd name="T2" fmla="*/ 0 w 25"/>
                  <a:gd name="T3" fmla="*/ 3 h 6"/>
                  <a:gd name="T4" fmla="*/ 13 w 25"/>
                  <a:gd name="T5" fmla="*/ 5 h 6"/>
                  <a:gd name="T6" fmla="*/ 20 w 2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6"/>
                      <a:pt x="9" y="5"/>
                      <a:pt x="13" y="5"/>
                    </a:cubicBezTo>
                    <a:cubicBezTo>
                      <a:pt x="14" y="4"/>
                      <a:pt x="25" y="3"/>
                      <a:pt x="20" y="0"/>
                    </a:cubicBezTo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3377" y="2940"/>
                <a:ext cx="642" cy="142"/>
              </a:xfrm>
              <a:custGeom>
                <a:avLst/>
                <a:gdLst>
                  <a:gd name="T0" fmla="*/ 7 w 31"/>
                  <a:gd name="T1" fmla="*/ 2 h 7"/>
                  <a:gd name="T2" fmla="*/ 24 w 31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7">
                    <a:moveTo>
                      <a:pt x="7" y="2"/>
                    </a:moveTo>
                    <a:cubicBezTo>
                      <a:pt x="0" y="7"/>
                      <a:pt x="31" y="6"/>
                      <a:pt x="24" y="0"/>
                    </a:cubicBezTo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3439" y="3021"/>
                <a:ext cx="497" cy="121"/>
              </a:xfrm>
              <a:custGeom>
                <a:avLst/>
                <a:gdLst>
                  <a:gd name="T0" fmla="*/ 5 w 24"/>
                  <a:gd name="T1" fmla="*/ 1 h 6"/>
                  <a:gd name="T2" fmla="*/ 20 w 24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6">
                    <a:moveTo>
                      <a:pt x="5" y="1"/>
                    </a:moveTo>
                    <a:cubicBezTo>
                      <a:pt x="0" y="6"/>
                      <a:pt x="24" y="3"/>
                      <a:pt x="20" y="0"/>
                    </a:cubicBezTo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605" y="3102"/>
                <a:ext cx="186" cy="81"/>
              </a:xfrm>
              <a:custGeom>
                <a:avLst/>
                <a:gdLst>
                  <a:gd name="T0" fmla="*/ 1 w 9"/>
                  <a:gd name="T1" fmla="*/ 0 h 4"/>
                  <a:gd name="T2" fmla="*/ 8 w 9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4">
                    <a:moveTo>
                      <a:pt x="1" y="0"/>
                    </a:moveTo>
                    <a:cubicBezTo>
                      <a:pt x="0" y="3"/>
                      <a:pt x="9" y="4"/>
                      <a:pt x="8" y="0"/>
                    </a:cubicBezTo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" name="Freeform 812"/>
            <p:cNvSpPr>
              <a:spLocks/>
            </p:cNvSpPr>
            <p:nvPr/>
          </p:nvSpPr>
          <p:spPr bwMode="auto">
            <a:xfrm flipH="1">
              <a:off x="6516330" y="2179330"/>
              <a:ext cx="45719" cy="344884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" name="Freeform 814"/>
            <p:cNvSpPr>
              <a:spLocks/>
            </p:cNvSpPr>
            <p:nvPr/>
          </p:nvSpPr>
          <p:spPr bwMode="auto">
            <a:xfrm rot="19471359" flipH="1">
              <a:off x="5984455" y="2447038"/>
              <a:ext cx="45719" cy="300667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" name="Freeform 814"/>
            <p:cNvSpPr>
              <a:spLocks/>
            </p:cNvSpPr>
            <p:nvPr/>
          </p:nvSpPr>
          <p:spPr bwMode="auto">
            <a:xfrm rot="1307988" flipH="1">
              <a:off x="7229338" y="2162509"/>
              <a:ext cx="45719" cy="300667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812"/>
            <p:cNvSpPr>
              <a:spLocks/>
            </p:cNvSpPr>
            <p:nvPr/>
          </p:nvSpPr>
          <p:spPr bwMode="auto">
            <a:xfrm rot="4180060" flipH="1">
              <a:off x="7853601" y="2509062"/>
              <a:ext cx="45719" cy="344884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81558" y="2652694"/>
            <a:ext cx="3811753" cy="324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vỏ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vững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任意多边形 21"/>
          <p:cNvSpPr/>
          <p:nvPr/>
        </p:nvSpPr>
        <p:spPr>
          <a:xfrm>
            <a:off x="643183" y="2238799"/>
            <a:ext cx="3313480" cy="192646"/>
          </a:xfrm>
          <a:custGeom>
            <a:avLst/>
            <a:gdLst>
              <a:gd name="connsiteX0" fmla="*/ 0 w 8505371"/>
              <a:gd name="connsiteY0" fmla="*/ 566124 h 638728"/>
              <a:gd name="connsiteX1" fmla="*/ 1436914 w 8505371"/>
              <a:gd name="connsiteY1" fmla="*/ 116181 h 638728"/>
              <a:gd name="connsiteX2" fmla="*/ 2931885 w 8505371"/>
              <a:gd name="connsiteY2" fmla="*/ 595153 h 638728"/>
              <a:gd name="connsiteX3" fmla="*/ 4601028 w 8505371"/>
              <a:gd name="connsiteY3" fmla="*/ 67 h 638728"/>
              <a:gd name="connsiteX4" fmla="*/ 6270171 w 8505371"/>
              <a:gd name="connsiteY4" fmla="*/ 638696 h 638728"/>
              <a:gd name="connsiteX5" fmla="*/ 7736114 w 8505371"/>
              <a:gd name="connsiteY5" fmla="*/ 29096 h 638728"/>
              <a:gd name="connsiteX6" fmla="*/ 8505371 w 8505371"/>
              <a:gd name="connsiteY6" fmla="*/ 217781 h 6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5371" h="638728">
                <a:moveTo>
                  <a:pt x="0" y="566124"/>
                </a:moveTo>
                <a:cubicBezTo>
                  <a:pt x="474133" y="338733"/>
                  <a:pt x="948267" y="111343"/>
                  <a:pt x="1436914" y="116181"/>
                </a:cubicBezTo>
                <a:cubicBezTo>
                  <a:pt x="1925561" y="121019"/>
                  <a:pt x="2404533" y="614505"/>
                  <a:pt x="2931885" y="595153"/>
                </a:cubicBezTo>
                <a:cubicBezTo>
                  <a:pt x="3459237" y="575801"/>
                  <a:pt x="4044647" y="-7190"/>
                  <a:pt x="4601028" y="67"/>
                </a:cubicBezTo>
                <a:cubicBezTo>
                  <a:pt x="5157409" y="7324"/>
                  <a:pt x="5747657" y="633858"/>
                  <a:pt x="6270171" y="638696"/>
                </a:cubicBezTo>
                <a:cubicBezTo>
                  <a:pt x="6792685" y="643534"/>
                  <a:pt x="7363581" y="99248"/>
                  <a:pt x="7736114" y="29096"/>
                </a:cubicBezTo>
                <a:cubicBezTo>
                  <a:pt x="8108647" y="-41056"/>
                  <a:pt x="8362647" y="271000"/>
                  <a:pt x="8505371" y="217781"/>
                </a:cubicBezTo>
              </a:path>
            </a:pathLst>
          </a:custGeom>
          <a:noFill/>
          <a:ln w="349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zh-CN" altLang="en-US" sz="2400" kern="0">
              <a:solidFill>
                <a:srgbClr val="2C2C2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841142" y="1323607"/>
            <a:ext cx="5986275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vững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nhiều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026132" y="1466509"/>
            <a:ext cx="723819" cy="440398"/>
            <a:chOff x="745709" y="1904734"/>
            <a:chExt cx="1123829" cy="683779"/>
          </a:xfrm>
        </p:grpSpPr>
        <p:sp>
          <p:nvSpPr>
            <p:cNvPr id="19" name="Freeform 18"/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729657" y="2824877"/>
            <a:ext cx="5763689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Do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bão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hòa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8 electron (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trừ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He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electron). 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949155" y="2921743"/>
            <a:ext cx="723819" cy="440398"/>
            <a:chOff x="745709" y="1904734"/>
            <a:chExt cx="1123829" cy="683779"/>
          </a:xfrm>
        </p:grpSpPr>
        <p:sp>
          <p:nvSpPr>
            <p:cNvPr id="23" name="Freeform 18"/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8"/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819200" y="4460568"/>
            <a:ext cx="5942574" cy="16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nhau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vững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006216" y="4460568"/>
            <a:ext cx="723819" cy="440398"/>
            <a:chOff x="745709" y="1904734"/>
            <a:chExt cx="1123829" cy="683779"/>
          </a:xfrm>
        </p:grpSpPr>
        <p:sp>
          <p:nvSpPr>
            <p:cNvPr id="27" name="Freeform 18"/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18"/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33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本框 34"/>
          <p:cNvSpPr txBox="1"/>
          <p:nvPr/>
        </p:nvSpPr>
        <p:spPr>
          <a:xfrm>
            <a:off x="4319739" y="395017"/>
            <a:ext cx="49371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 TẮC OCTET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6" name="Picture 2" descr="Helium Stock Photo - Download Image Now - iStock">
            <a:extLst>
              <a:ext uri="{FF2B5EF4-FFF2-40B4-BE49-F238E27FC236}">
                <a16:creationId xmlns:a16="http://schemas.microsoft.com/office/drawing/2014/main" id="{3BE74821-CD13-0DD0-7D42-75BE92C3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74" y="1185003"/>
            <a:ext cx="3410202" cy="34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d render of atom structure of neon isolated over white background Protons  are represented as red spheres, neutron as yellow spheres, electrons as blu  Stock Photo - Alamy">
            <a:extLst>
              <a:ext uri="{FF2B5EF4-FFF2-40B4-BE49-F238E27FC236}">
                <a16:creationId xmlns:a16="http://schemas.microsoft.com/office/drawing/2014/main" id="{EB0E5E9E-431A-D6A3-84B4-94E3E56D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41" y="2652694"/>
            <a:ext cx="3602498" cy="38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649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7" grpId="1"/>
      <p:bldP spid="21" grpId="0"/>
      <p:bldP spid="21" grpId="1"/>
      <p:bldP spid="25" grpId="0"/>
      <p:bldP spid="25" grpId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6" t="9585" r="10713" b="8283"/>
          <a:stretch/>
        </p:blipFill>
        <p:spPr>
          <a:xfrm>
            <a:off x="696987" y="2048731"/>
            <a:ext cx="2470304" cy="1842263"/>
          </a:xfrm>
          <a:prstGeom prst="rect">
            <a:avLst/>
          </a:prstGeom>
        </p:spPr>
      </p:pic>
      <p:sp>
        <p:nvSpPr>
          <p:cNvPr id="14" name="TextBox 76"/>
          <p:cNvSpPr txBox="1"/>
          <p:nvPr/>
        </p:nvSpPr>
        <p:spPr>
          <a:xfrm>
            <a:off x="1064316" y="2275167"/>
            <a:ext cx="173564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02</a:t>
            </a:r>
            <a:endParaRPr lang="zh-CN" altLang="en-US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76">
            <a:extLst>
              <a:ext uri="{FF2B5EF4-FFF2-40B4-BE49-F238E27FC236}">
                <a16:creationId xmlns:a16="http://schemas.microsoft.com/office/drawing/2014/main" id="{7E4D7AC2-B5D7-EDCF-CB2D-DE4F908E1603}"/>
              </a:ext>
            </a:extLst>
          </p:cNvPr>
          <p:cNvSpPr txBox="1"/>
          <p:nvPr/>
        </p:nvSpPr>
        <p:spPr>
          <a:xfrm>
            <a:off x="3167291" y="1815700"/>
            <a:ext cx="798068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 TRONG QUÁ TRÌNH HÌNH THÀNH LIÊN KẾT HÓA HỌC CỦA CÁC NGUYÊN TỐ NHÓM A.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1330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CFCF17B-BDBB-3950-CB17-7C10F6289600}"/>
              </a:ext>
            </a:extLst>
          </p:cNvPr>
          <p:cNvGrpSpPr/>
          <p:nvPr/>
        </p:nvGrpSpPr>
        <p:grpSpPr>
          <a:xfrm>
            <a:off x="1091345" y="2980834"/>
            <a:ext cx="10334834" cy="3772517"/>
            <a:chOff x="1685126" y="1237393"/>
            <a:chExt cx="8900554" cy="3356009"/>
          </a:xfrm>
        </p:grpSpPr>
        <p:sp>
          <p:nvSpPr>
            <p:cNvPr id="56" name="任意形状 12"/>
            <p:cNvSpPr/>
            <p:nvPr/>
          </p:nvSpPr>
          <p:spPr>
            <a:xfrm rot="900000">
              <a:off x="1685126" y="1237393"/>
              <a:ext cx="2971282" cy="3225059"/>
            </a:xfrm>
            <a:custGeom>
              <a:avLst/>
              <a:gdLst>
                <a:gd name="connsiteX0" fmla="*/ 0 w 2971282"/>
                <a:gd name="connsiteY0" fmla="*/ 597501 h 3225059"/>
                <a:gd name="connsiteX1" fmla="*/ 2243803 w 2971282"/>
                <a:gd name="connsiteY1" fmla="*/ 0 h 3225059"/>
                <a:gd name="connsiteX2" fmla="*/ 2628646 w 2971282"/>
                <a:gd name="connsiteY2" fmla="*/ 1308668 h 3225059"/>
                <a:gd name="connsiteX3" fmla="*/ 2971282 w 2971282"/>
                <a:gd name="connsiteY3" fmla="*/ 2647321 h 3225059"/>
                <a:gd name="connsiteX4" fmla="*/ 702717 w 2971282"/>
                <a:gd name="connsiteY4" fmla="*/ 3225059 h 3225059"/>
                <a:gd name="connsiteX5" fmla="*/ 0 w 2971282"/>
                <a:gd name="connsiteY5" fmla="*/ 597501 h 322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1282" h="3225059">
                  <a:moveTo>
                    <a:pt x="0" y="597501"/>
                  </a:moveTo>
                  <a:cubicBezTo>
                    <a:pt x="220066" y="604315"/>
                    <a:pt x="2260156" y="49065"/>
                    <a:pt x="2243803" y="0"/>
                  </a:cubicBezTo>
                  <a:cubicBezTo>
                    <a:pt x="2374783" y="393473"/>
                    <a:pt x="2464647" y="919829"/>
                    <a:pt x="2628646" y="1308668"/>
                  </a:cubicBezTo>
                  <a:cubicBezTo>
                    <a:pt x="2811022" y="1740848"/>
                    <a:pt x="2810710" y="2221138"/>
                    <a:pt x="2971282" y="2647321"/>
                  </a:cubicBezTo>
                  <a:cubicBezTo>
                    <a:pt x="2089927" y="2739726"/>
                    <a:pt x="1560554" y="3098717"/>
                    <a:pt x="702717" y="3225059"/>
                  </a:cubicBezTo>
                  <a:cubicBezTo>
                    <a:pt x="472994" y="2365334"/>
                    <a:pt x="185180" y="1460633"/>
                    <a:pt x="0" y="597501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5" name="任意形状 9"/>
            <p:cNvSpPr/>
            <p:nvPr/>
          </p:nvSpPr>
          <p:spPr>
            <a:xfrm rot="900000">
              <a:off x="1988217" y="3453374"/>
              <a:ext cx="2391770" cy="1046964"/>
            </a:xfrm>
            <a:custGeom>
              <a:avLst/>
              <a:gdLst>
                <a:gd name="connsiteX0" fmla="*/ 0 w 2391770"/>
                <a:gd name="connsiteY0" fmla="*/ 602437 h 1046964"/>
                <a:gd name="connsiteX1" fmla="*/ 65159 w 2391770"/>
                <a:gd name="connsiteY1" fmla="*/ 589498 h 1046964"/>
                <a:gd name="connsiteX2" fmla="*/ 2218818 w 2391770"/>
                <a:gd name="connsiteY2" fmla="*/ 16366 h 1046964"/>
                <a:gd name="connsiteX3" fmla="*/ 2268042 w 2391770"/>
                <a:gd name="connsiteY3" fmla="*/ 0 h 1046964"/>
                <a:gd name="connsiteX4" fmla="*/ 2296139 w 2391770"/>
                <a:gd name="connsiteY4" fmla="*/ 141041 h 1046964"/>
                <a:gd name="connsiteX5" fmla="*/ 2391770 w 2391770"/>
                <a:gd name="connsiteY5" fmla="*/ 469226 h 1046964"/>
                <a:gd name="connsiteX6" fmla="*/ 123205 w 2391770"/>
                <a:gd name="connsiteY6" fmla="*/ 1046964 h 104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1770" h="1046964">
                  <a:moveTo>
                    <a:pt x="0" y="602437"/>
                  </a:moveTo>
                  <a:lnTo>
                    <a:pt x="65159" y="589498"/>
                  </a:lnTo>
                  <a:cubicBezTo>
                    <a:pt x="598376" y="479849"/>
                    <a:pt x="1743711" y="171011"/>
                    <a:pt x="2218818" y="16366"/>
                  </a:cubicBezTo>
                  <a:lnTo>
                    <a:pt x="2268042" y="0"/>
                  </a:lnTo>
                  <a:lnTo>
                    <a:pt x="2296139" y="141041"/>
                  </a:lnTo>
                  <a:cubicBezTo>
                    <a:pt x="2321539" y="252753"/>
                    <a:pt x="2351627" y="362680"/>
                    <a:pt x="2391770" y="469226"/>
                  </a:cubicBezTo>
                  <a:cubicBezTo>
                    <a:pt x="1510415" y="561631"/>
                    <a:pt x="981042" y="920623"/>
                    <a:pt x="123205" y="1046964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378461" y="3715246"/>
              <a:ext cx="1452601" cy="465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Nhường</a:t>
              </a:r>
              <a:r>
                <a:rPr lang="en-US" altLang="zh-CN" sz="2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e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7" name="任意形状 22"/>
            <p:cNvSpPr/>
            <p:nvPr/>
          </p:nvSpPr>
          <p:spPr>
            <a:xfrm rot="900000">
              <a:off x="4649762" y="1283926"/>
              <a:ext cx="2971282" cy="3225059"/>
            </a:xfrm>
            <a:custGeom>
              <a:avLst/>
              <a:gdLst>
                <a:gd name="connsiteX0" fmla="*/ 0 w 2971282"/>
                <a:gd name="connsiteY0" fmla="*/ 597501 h 3225059"/>
                <a:gd name="connsiteX1" fmla="*/ 2243803 w 2971282"/>
                <a:gd name="connsiteY1" fmla="*/ 0 h 3225059"/>
                <a:gd name="connsiteX2" fmla="*/ 2628646 w 2971282"/>
                <a:gd name="connsiteY2" fmla="*/ 1308668 h 3225059"/>
                <a:gd name="connsiteX3" fmla="*/ 2971282 w 2971282"/>
                <a:gd name="connsiteY3" fmla="*/ 2647321 h 3225059"/>
                <a:gd name="connsiteX4" fmla="*/ 702717 w 2971282"/>
                <a:gd name="connsiteY4" fmla="*/ 3225059 h 3225059"/>
                <a:gd name="connsiteX5" fmla="*/ 0 w 2971282"/>
                <a:gd name="connsiteY5" fmla="*/ 597501 h 322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1282" h="3225059">
                  <a:moveTo>
                    <a:pt x="0" y="597501"/>
                  </a:moveTo>
                  <a:cubicBezTo>
                    <a:pt x="220066" y="604315"/>
                    <a:pt x="2260156" y="49065"/>
                    <a:pt x="2243803" y="0"/>
                  </a:cubicBezTo>
                  <a:cubicBezTo>
                    <a:pt x="2374783" y="393473"/>
                    <a:pt x="2464647" y="919829"/>
                    <a:pt x="2628646" y="1308668"/>
                  </a:cubicBezTo>
                  <a:cubicBezTo>
                    <a:pt x="2811022" y="1740848"/>
                    <a:pt x="2810710" y="2221138"/>
                    <a:pt x="2971282" y="2647321"/>
                  </a:cubicBezTo>
                  <a:cubicBezTo>
                    <a:pt x="2089927" y="2739726"/>
                    <a:pt x="1560554" y="3098717"/>
                    <a:pt x="702717" y="3225059"/>
                  </a:cubicBezTo>
                  <a:cubicBezTo>
                    <a:pt x="472994" y="2365334"/>
                    <a:pt x="185180" y="1460633"/>
                    <a:pt x="0" y="597501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9" name="任意形状 24"/>
            <p:cNvSpPr/>
            <p:nvPr/>
          </p:nvSpPr>
          <p:spPr>
            <a:xfrm rot="900000">
              <a:off x="4937535" y="3499905"/>
              <a:ext cx="2391770" cy="1046964"/>
            </a:xfrm>
            <a:custGeom>
              <a:avLst/>
              <a:gdLst>
                <a:gd name="connsiteX0" fmla="*/ 0 w 2391770"/>
                <a:gd name="connsiteY0" fmla="*/ 602437 h 1046964"/>
                <a:gd name="connsiteX1" fmla="*/ 65159 w 2391770"/>
                <a:gd name="connsiteY1" fmla="*/ 589498 h 1046964"/>
                <a:gd name="connsiteX2" fmla="*/ 2218818 w 2391770"/>
                <a:gd name="connsiteY2" fmla="*/ 16366 h 1046964"/>
                <a:gd name="connsiteX3" fmla="*/ 2268042 w 2391770"/>
                <a:gd name="connsiteY3" fmla="*/ 0 h 1046964"/>
                <a:gd name="connsiteX4" fmla="*/ 2296139 w 2391770"/>
                <a:gd name="connsiteY4" fmla="*/ 141041 h 1046964"/>
                <a:gd name="connsiteX5" fmla="*/ 2391770 w 2391770"/>
                <a:gd name="connsiteY5" fmla="*/ 469226 h 1046964"/>
                <a:gd name="connsiteX6" fmla="*/ 123205 w 2391770"/>
                <a:gd name="connsiteY6" fmla="*/ 1046964 h 104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1770" h="1046964">
                  <a:moveTo>
                    <a:pt x="0" y="602437"/>
                  </a:moveTo>
                  <a:lnTo>
                    <a:pt x="65159" y="589498"/>
                  </a:lnTo>
                  <a:cubicBezTo>
                    <a:pt x="598376" y="479849"/>
                    <a:pt x="1743711" y="171011"/>
                    <a:pt x="2218818" y="16366"/>
                  </a:cubicBezTo>
                  <a:lnTo>
                    <a:pt x="2268042" y="0"/>
                  </a:lnTo>
                  <a:lnTo>
                    <a:pt x="2296139" y="141041"/>
                  </a:lnTo>
                  <a:cubicBezTo>
                    <a:pt x="2321539" y="252753"/>
                    <a:pt x="2351627" y="362680"/>
                    <a:pt x="2391770" y="469226"/>
                  </a:cubicBezTo>
                  <a:cubicBezTo>
                    <a:pt x="1510415" y="561631"/>
                    <a:pt x="981042" y="920623"/>
                    <a:pt x="123205" y="1046964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5526374" y="3715246"/>
              <a:ext cx="1096422" cy="465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Nhận</a:t>
              </a:r>
              <a:r>
                <a:rPr lang="en-US" altLang="zh-CN" sz="2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e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1" name="任意形状 26"/>
            <p:cNvSpPr/>
            <p:nvPr/>
          </p:nvSpPr>
          <p:spPr>
            <a:xfrm rot="900000">
              <a:off x="7614398" y="1330459"/>
              <a:ext cx="2971282" cy="3225059"/>
            </a:xfrm>
            <a:custGeom>
              <a:avLst/>
              <a:gdLst>
                <a:gd name="connsiteX0" fmla="*/ 0 w 2971282"/>
                <a:gd name="connsiteY0" fmla="*/ 597501 h 3225059"/>
                <a:gd name="connsiteX1" fmla="*/ 2243803 w 2971282"/>
                <a:gd name="connsiteY1" fmla="*/ 0 h 3225059"/>
                <a:gd name="connsiteX2" fmla="*/ 2628646 w 2971282"/>
                <a:gd name="connsiteY2" fmla="*/ 1308668 h 3225059"/>
                <a:gd name="connsiteX3" fmla="*/ 2971282 w 2971282"/>
                <a:gd name="connsiteY3" fmla="*/ 2647321 h 3225059"/>
                <a:gd name="connsiteX4" fmla="*/ 702717 w 2971282"/>
                <a:gd name="connsiteY4" fmla="*/ 3225059 h 3225059"/>
                <a:gd name="connsiteX5" fmla="*/ 0 w 2971282"/>
                <a:gd name="connsiteY5" fmla="*/ 597501 h 322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1282" h="3225059">
                  <a:moveTo>
                    <a:pt x="0" y="597501"/>
                  </a:moveTo>
                  <a:cubicBezTo>
                    <a:pt x="220066" y="604315"/>
                    <a:pt x="2260156" y="49065"/>
                    <a:pt x="2243803" y="0"/>
                  </a:cubicBezTo>
                  <a:cubicBezTo>
                    <a:pt x="2374783" y="393473"/>
                    <a:pt x="2464647" y="919829"/>
                    <a:pt x="2628646" y="1308668"/>
                  </a:cubicBezTo>
                  <a:cubicBezTo>
                    <a:pt x="2811022" y="1740848"/>
                    <a:pt x="2810710" y="2221138"/>
                    <a:pt x="2971282" y="2647321"/>
                  </a:cubicBezTo>
                  <a:cubicBezTo>
                    <a:pt x="2089927" y="2739726"/>
                    <a:pt x="1560554" y="3098717"/>
                    <a:pt x="702717" y="3225059"/>
                  </a:cubicBezTo>
                  <a:cubicBezTo>
                    <a:pt x="472994" y="2365334"/>
                    <a:pt x="185180" y="1460633"/>
                    <a:pt x="0" y="597501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3" name="任意形状 28"/>
            <p:cNvSpPr/>
            <p:nvPr/>
          </p:nvSpPr>
          <p:spPr>
            <a:xfrm rot="900000">
              <a:off x="7902171" y="3546438"/>
              <a:ext cx="2391770" cy="1046964"/>
            </a:xfrm>
            <a:custGeom>
              <a:avLst/>
              <a:gdLst>
                <a:gd name="connsiteX0" fmla="*/ 0 w 2391770"/>
                <a:gd name="connsiteY0" fmla="*/ 602437 h 1046964"/>
                <a:gd name="connsiteX1" fmla="*/ 65159 w 2391770"/>
                <a:gd name="connsiteY1" fmla="*/ 589498 h 1046964"/>
                <a:gd name="connsiteX2" fmla="*/ 2218818 w 2391770"/>
                <a:gd name="connsiteY2" fmla="*/ 16366 h 1046964"/>
                <a:gd name="connsiteX3" fmla="*/ 2268042 w 2391770"/>
                <a:gd name="connsiteY3" fmla="*/ 0 h 1046964"/>
                <a:gd name="connsiteX4" fmla="*/ 2296139 w 2391770"/>
                <a:gd name="connsiteY4" fmla="*/ 141041 h 1046964"/>
                <a:gd name="connsiteX5" fmla="*/ 2391770 w 2391770"/>
                <a:gd name="connsiteY5" fmla="*/ 469226 h 1046964"/>
                <a:gd name="connsiteX6" fmla="*/ 123205 w 2391770"/>
                <a:gd name="connsiteY6" fmla="*/ 1046964 h 104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1770" h="1046964">
                  <a:moveTo>
                    <a:pt x="0" y="602437"/>
                  </a:moveTo>
                  <a:lnTo>
                    <a:pt x="65159" y="589498"/>
                  </a:lnTo>
                  <a:cubicBezTo>
                    <a:pt x="598376" y="479849"/>
                    <a:pt x="1743711" y="171011"/>
                    <a:pt x="2218818" y="16366"/>
                  </a:cubicBezTo>
                  <a:lnTo>
                    <a:pt x="2268042" y="0"/>
                  </a:lnTo>
                  <a:lnTo>
                    <a:pt x="2296139" y="141041"/>
                  </a:lnTo>
                  <a:cubicBezTo>
                    <a:pt x="2321539" y="252753"/>
                    <a:pt x="2351627" y="362680"/>
                    <a:pt x="2391770" y="469226"/>
                  </a:cubicBezTo>
                  <a:cubicBezTo>
                    <a:pt x="1510415" y="561631"/>
                    <a:pt x="981042" y="920623"/>
                    <a:pt x="123205" y="1046964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178421" y="3808310"/>
              <a:ext cx="1826725" cy="465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Góp</a:t>
              </a:r>
              <a:r>
                <a:rPr lang="en-US" altLang="zh-CN" sz="2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chung</a:t>
              </a:r>
              <a:r>
                <a:rPr lang="en-US" altLang="zh-CN" sz="2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e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8821C-ACC1-2D2D-401C-23557D54EEA8}"/>
              </a:ext>
            </a:extLst>
          </p:cNvPr>
          <p:cNvSpPr txBox="1"/>
          <p:nvPr/>
        </p:nvSpPr>
        <p:spPr>
          <a:xfrm>
            <a:off x="659000" y="1151247"/>
            <a:ext cx="10873208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quá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góp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chung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đạt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vững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050" name="Picture 2" descr="Sodium ion « KaiserScience">
            <a:extLst>
              <a:ext uri="{FF2B5EF4-FFF2-40B4-BE49-F238E27FC236}">
                <a16:creationId xmlns:a16="http://schemas.microsoft.com/office/drawing/2014/main" id="{EA7B3814-A99D-A74A-B27A-2C55C7A6C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1" r="14349" b="21372"/>
          <a:stretch/>
        </p:blipFill>
        <p:spPr bwMode="auto">
          <a:xfrm>
            <a:off x="1477110" y="3429000"/>
            <a:ext cx="2490075" cy="2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 which case chlorine ion is positive? - Quora">
            <a:extLst>
              <a:ext uri="{FF2B5EF4-FFF2-40B4-BE49-F238E27FC236}">
                <a16:creationId xmlns:a16="http://schemas.microsoft.com/office/drawing/2014/main" id="{F2D1212C-408B-9A02-A226-6BB653C66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095239" y="3560696"/>
            <a:ext cx="2419237" cy="21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ý thuyết căn bản liên kết cộng hóa trị dễ nhớ nhất">
            <a:extLst>
              <a:ext uri="{FF2B5EF4-FFF2-40B4-BE49-F238E27FC236}">
                <a16:creationId xmlns:a16="http://schemas.microsoft.com/office/drawing/2014/main" id="{8DFB9AED-0422-01BE-52E5-28269E29C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7"/>
          <a:stretch/>
        </p:blipFill>
        <p:spPr bwMode="auto">
          <a:xfrm>
            <a:off x="8438215" y="3578005"/>
            <a:ext cx="2534033" cy="21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978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手绘教师说课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8"/>
</p:tagLst>
</file>

<file path=ppt/theme/theme1.xml><?xml version="1.0" encoding="utf-8"?>
<a:theme xmlns:a="http://schemas.openxmlformats.org/drawingml/2006/main" name="第一PPT，www.1ppt.com">
  <a:themeElements>
    <a:clrScheme name="自定义 62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6B699"/>
      </a:folHlink>
    </a:clrScheme>
    <a:fontScheme name="Temp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1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14A59"/>
      </a:accent1>
      <a:accent2>
        <a:srgbClr val="FCC969"/>
      </a:accent2>
      <a:accent3>
        <a:srgbClr val="274A60"/>
      </a:accent3>
      <a:accent4>
        <a:srgbClr val="C14A59"/>
      </a:accent4>
      <a:accent5>
        <a:srgbClr val="FCC969"/>
      </a:accent5>
      <a:accent6>
        <a:srgbClr val="274A6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1050</Words>
  <Application>Microsoft Office PowerPoint</Application>
  <PresentationFormat>Custom</PresentationFormat>
  <Paragraphs>173</Paragraphs>
  <Slides>28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Lato Light</vt:lpstr>
      <vt:lpstr>Times New Roman</vt:lpstr>
      <vt:lpstr>方正静蕾简体</vt:lpstr>
      <vt:lpstr>Lato Regular</vt:lpstr>
      <vt:lpstr>Calibri Light</vt:lpstr>
      <vt:lpstr>Tahoma</vt:lpstr>
      <vt:lpstr>Arial</vt:lpstr>
      <vt:lpstr>Lato Hairline</vt:lpstr>
      <vt:lpstr>Calibri</vt:lpstr>
      <vt:lpstr>第一PPT，www.1ppt.com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教师说课</dc:title>
  <dc:creator>第一PPT</dc:creator>
  <cp:keywords>www.1ppt.com</cp:keywords>
  <cp:lastModifiedBy>PHẠM TIẾN HẢI</cp:lastModifiedBy>
  <cp:revision>213</cp:revision>
  <dcterms:created xsi:type="dcterms:W3CDTF">2015-09-13T11:28:16Z</dcterms:created>
  <dcterms:modified xsi:type="dcterms:W3CDTF">2022-06-20T07:38:05Z</dcterms:modified>
</cp:coreProperties>
</file>