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349" r:id="rId2"/>
    <p:sldId id="256" r:id="rId3"/>
    <p:sldId id="302" r:id="rId4"/>
    <p:sldId id="358" r:id="rId5"/>
    <p:sldId id="357" r:id="rId6"/>
    <p:sldId id="315" r:id="rId7"/>
    <p:sldId id="316" r:id="rId8"/>
    <p:sldId id="340" r:id="rId9"/>
    <p:sldId id="341" r:id="rId10"/>
    <p:sldId id="353" r:id="rId11"/>
    <p:sldId id="359" r:id="rId12"/>
    <p:sldId id="348" r:id="rId13"/>
    <p:sldId id="347" r:id="rId14"/>
    <p:sldId id="337" r:id="rId15"/>
    <p:sldId id="298" r:id="rId16"/>
    <p:sldId id="318" r:id="rId17"/>
    <p:sldId id="331" r:id="rId18"/>
    <p:sldId id="313" r:id="rId19"/>
    <p:sldId id="314" r:id="rId20"/>
    <p:sldId id="330" r:id="rId21"/>
    <p:sldId id="35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41E"/>
    <a:srgbClr val="0033CC"/>
    <a:srgbClr val="2A770F"/>
    <a:srgbClr val="359513"/>
    <a:srgbClr val="00A9A5"/>
    <a:srgbClr val="FFDAAB"/>
    <a:srgbClr val="CBEAF0"/>
    <a:srgbClr val="48C0B6"/>
    <a:srgbClr val="FBB040"/>
    <a:srgbClr val="00B2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09E909-388D-42DF-BA9E-881B9DCED4F6}" v="271" dt="2022-01-20T02:11:28.5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28" autoAdjust="0"/>
    <p:restoredTop sz="94660"/>
  </p:normalViewPr>
  <p:slideViewPr>
    <p:cSldViewPr snapToGrid="0" showGuides="1">
      <p:cViewPr varScale="1">
        <p:scale>
          <a:sx n="112" d="100"/>
          <a:sy n="112" d="100"/>
        </p:scale>
        <p:origin x="71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uy Linh Do" userId="f60f9f76584ec879" providerId="LiveId" clId="{7009E909-388D-42DF-BA9E-881B9DCED4F6}"/>
    <pc:docChg chg="custSel addSld delSld modSld">
      <pc:chgData name="Thuy Linh Do" userId="f60f9f76584ec879" providerId="LiveId" clId="{7009E909-388D-42DF-BA9E-881B9DCED4F6}" dt="2022-01-20T02:11:32.996" v="2419" actId="1076"/>
      <pc:docMkLst>
        <pc:docMk/>
      </pc:docMkLst>
      <pc:sldChg chg="addSp delSp modSp mod">
        <pc:chgData name="Thuy Linh Do" userId="f60f9f76584ec879" providerId="LiveId" clId="{7009E909-388D-42DF-BA9E-881B9DCED4F6}" dt="2022-01-14T01:08:24.804" v="31" actId="1076"/>
        <pc:sldMkLst>
          <pc:docMk/>
          <pc:sldMk cId="252621157" sldId="256"/>
        </pc:sldMkLst>
        <pc:spChg chg="mod">
          <ac:chgData name="Thuy Linh Do" userId="f60f9f76584ec879" providerId="LiveId" clId="{7009E909-388D-42DF-BA9E-881B9DCED4F6}" dt="2022-01-14T01:07:03.640" v="28"/>
          <ac:spMkLst>
            <pc:docMk/>
            <pc:sldMk cId="252621157" sldId="256"/>
            <ac:spMk id="14" creationId="{00000000-0000-0000-0000-000000000000}"/>
          </ac:spMkLst>
        </pc:spChg>
        <pc:spChg chg="mod">
          <ac:chgData name="Thuy Linh Do" userId="f60f9f76584ec879" providerId="LiveId" clId="{7009E909-388D-42DF-BA9E-881B9DCED4F6}" dt="2022-01-14T01:06:46.955" v="27" actId="20577"/>
          <ac:spMkLst>
            <pc:docMk/>
            <pc:sldMk cId="252621157" sldId="256"/>
            <ac:spMk id="17" creationId="{00000000-0000-0000-0000-000000000000}"/>
          </ac:spMkLst>
        </pc:spChg>
        <pc:spChg chg="mod">
          <ac:chgData name="Thuy Linh Do" userId="f60f9f76584ec879" providerId="LiveId" clId="{7009E909-388D-42DF-BA9E-881B9DCED4F6}" dt="2022-01-14T01:06:36.547" v="1" actId="20577"/>
          <ac:spMkLst>
            <pc:docMk/>
            <pc:sldMk cId="252621157" sldId="256"/>
            <ac:spMk id="18" creationId="{00000000-0000-0000-0000-000000000000}"/>
          </ac:spMkLst>
        </pc:spChg>
        <pc:picChg chg="del">
          <ac:chgData name="Thuy Linh Do" userId="f60f9f76584ec879" providerId="LiveId" clId="{7009E909-388D-42DF-BA9E-881B9DCED4F6}" dt="2022-01-14T01:08:18.531" v="29" actId="478"/>
          <ac:picMkLst>
            <pc:docMk/>
            <pc:sldMk cId="252621157" sldId="256"/>
            <ac:picMk id="2" creationId="{EB95E02B-453B-47F3-836B-50E674D6B0E6}"/>
          </ac:picMkLst>
        </pc:picChg>
        <pc:picChg chg="add mod">
          <ac:chgData name="Thuy Linh Do" userId="f60f9f76584ec879" providerId="LiveId" clId="{7009E909-388D-42DF-BA9E-881B9DCED4F6}" dt="2022-01-14T01:08:24.804" v="31" actId="1076"/>
          <ac:picMkLst>
            <pc:docMk/>
            <pc:sldMk cId="252621157" sldId="256"/>
            <ac:picMk id="1026" creationId="{548F6424-389E-485F-81C5-193B882F59FF}"/>
          </ac:picMkLst>
        </pc:picChg>
      </pc:sldChg>
      <pc:sldChg chg="modSp mod">
        <pc:chgData name="Thuy Linh Do" userId="f60f9f76584ec879" providerId="LiveId" clId="{7009E909-388D-42DF-BA9E-881B9DCED4F6}" dt="2022-01-14T01:08:56.456" v="34" actId="20577"/>
        <pc:sldMkLst>
          <pc:docMk/>
          <pc:sldMk cId="2021924275" sldId="275"/>
        </pc:sldMkLst>
        <pc:spChg chg="mod">
          <ac:chgData name="Thuy Linh Do" userId="f60f9f76584ec879" providerId="LiveId" clId="{7009E909-388D-42DF-BA9E-881B9DCED4F6}" dt="2022-01-14T01:08:56.456" v="34" actId="20577"/>
          <ac:spMkLst>
            <pc:docMk/>
            <pc:sldMk cId="2021924275" sldId="275"/>
            <ac:spMk id="12" creationId="{00000000-0000-0000-0000-000000000000}"/>
          </ac:spMkLst>
        </pc:spChg>
      </pc:sldChg>
      <pc:sldChg chg="addSp delSp modSp mod">
        <pc:chgData name="Thuy Linh Do" userId="f60f9f76584ec879" providerId="LiveId" clId="{7009E909-388D-42DF-BA9E-881B9DCED4F6}" dt="2022-01-20T01:13:47.312" v="552" actId="1076"/>
        <pc:sldMkLst>
          <pc:docMk/>
          <pc:sldMk cId="1529224504" sldId="276"/>
        </pc:sldMkLst>
        <pc:picChg chg="del">
          <ac:chgData name="Thuy Linh Do" userId="f60f9f76584ec879" providerId="LiveId" clId="{7009E909-388D-42DF-BA9E-881B9DCED4F6}" dt="2022-01-20T01:13:38.605" v="549" actId="478"/>
          <ac:picMkLst>
            <pc:docMk/>
            <pc:sldMk cId="1529224504" sldId="276"/>
            <ac:picMk id="3" creationId="{8391EA28-1440-48F0-AC22-6C7A252E0320}"/>
          </ac:picMkLst>
        </pc:picChg>
        <pc:picChg chg="add mod">
          <ac:chgData name="Thuy Linh Do" userId="f60f9f76584ec879" providerId="LiveId" clId="{7009E909-388D-42DF-BA9E-881B9DCED4F6}" dt="2022-01-20T01:13:47.312" v="552" actId="1076"/>
          <ac:picMkLst>
            <pc:docMk/>
            <pc:sldMk cId="1529224504" sldId="276"/>
            <ac:picMk id="1026" creationId="{325206B0-DDD6-4098-AFFC-A6E987D5618C}"/>
          </ac:picMkLst>
        </pc:picChg>
      </pc:sldChg>
      <pc:sldChg chg="addSp delSp modSp mod">
        <pc:chgData name="Thuy Linh Do" userId="f60f9f76584ec879" providerId="LiveId" clId="{7009E909-388D-42DF-BA9E-881B9DCED4F6}" dt="2022-01-14T01:14:40.195" v="71" actId="1076"/>
        <pc:sldMkLst>
          <pc:docMk/>
          <pc:sldMk cId="3404845292" sldId="279"/>
        </pc:sldMkLst>
        <pc:spChg chg="del">
          <ac:chgData name="Thuy Linh Do" userId="f60f9f76584ec879" providerId="LiveId" clId="{7009E909-388D-42DF-BA9E-881B9DCED4F6}" dt="2022-01-14T01:13:33.156" v="69" actId="478"/>
          <ac:spMkLst>
            <pc:docMk/>
            <pc:sldMk cId="3404845292" sldId="279"/>
            <ac:spMk id="2" creationId="{A1402D27-7BE4-4EEE-A543-D57A59BA7D62}"/>
          </ac:spMkLst>
        </pc:spChg>
        <pc:spChg chg="mod">
          <ac:chgData name="Thuy Linh Do" userId="f60f9f76584ec879" providerId="LiveId" clId="{7009E909-388D-42DF-BA9E-881B9DCED4F6}" dt="2022-01-14T01:13:30.302" v="68" actId="20577"/>
          <ac:spMkLst>
            <pc:docMk/>
            <pc:sldMk cId="3404845292" sldId="279"/>
            <ac:spMk id="13" creationId="{00000000-0000-0000-0000-000000000000}"/>
          </ac:spMkLst>
        </pc:spChg>
        <pc:picChg chg="add mod">
          <ac:chgData name="Thuy Linh Do" userId="f60f9f76584ec879" providerId="LiveId" clId="{7009E909-388D-42DF-BA9E-881B9DCED4F6}" dt="2022-01-14T01:14:40.195" v="71" actId="1076"/>
          <ac:picMkLst>
            <pc:docMk/>
            <pc:sldMk cId="3404845292" sldId="279"/>
            <ac:picMk id="3074" creationId="{8AB20D29-76CC-4588-9FEE-F1DF61554D01}"/>
          </ac:picMkLst>
        </pc:picChg>
      </pc:sldChg>
      <pc:sldChg chg="addSp delSp modSp mod">
        <pc:chgData name="Thuy Linh Do" userId="f60f9f76584ec879" providerId="LiveId" clId="{7009E909-388D-42DF-BA9E-881B9DCED4F6}" dt="2022-01-14T01:25:22.192" v="121" actId="1076"/>
        <pc:sldMkLst>
          <pc:docMk/>
          <pc:sldMk cId="3563799751" sldId="281"/>
        </pc:sldMkLst>
        <pc:spChg chg="mod">
          <ac:chgData name="Thuy Linh Do" userId="f60f9f76584ec879" providerId="LiveId" clId="{7009E909-388D-42DF-BA9E-881B9DCED4F6}" dt="2022-01-14T01:23:51.624" v="103"/>
          <ac:spMkLst>
            <pc:docMk/>
            <pc:sldMk cId="3563799751" sldId="281"/>
            <ac:spMk id="2" creationId="{00000000-0000-0000-0000-000000000000}"/>
          </ac:spMkLst>
        </pc:spChg>
        <pc:spChg chg="add mod">
          <ac:chgData name="Thuy Linh Do" userId="f60f9f76584ec879" providerId="LiveId" clId="{7009E909-388D-42DF-BA9E-881B9DCED4F6}" dt="2022-01-14T01:25:22.192" v="121" actId="1076"/>
          <ac:spMkLst>
            <pc:docMk/>
            <pc:sldMk cId="3563799751" sldId="281"/>
            <ac:spMk id="4" creationId="{F3AE1C73-00CF-4A99-B33C-E7CFA2765C3D}"/>
          </ac:spMkLst>
        </pc:spChg>
        <pc:spChg chg="mod">
          <ac:chgData name="Thuy Linh Do" userId="f60f9f76584ec879" providerId="LiveId" clId="{7009E909-388D-42DF-BA9E-881B9DCED4F6}" dt="2022-01-14T01:23:02.446" v="102"/>
          <ac:spMkLst>
            <pc:docMk/>
            <pc:sldMk cId="3563799751" sldId="281"/>
            <ac:spMk id="7" creationId="{00000000-0000-0000-0000-000000000000}"/>
          </ac:spMkLst>
        </pc:spChg>
        <pc:spChg chg="mod">
          <ac:chgData name="Thuy Linh Do" userId="f60f9f76584ec879" providerId="LiveId" clId="{7009E909-388D-42DF-BA9E-881B9DCED4F6}" dt="2022-01-14T01:24:09.699" v="104"/>
          <ac:spMkLst>
            <pc:docMk/>
            <pc:sldMk cId="3563799751" sldId="281"/>
            <ac:spMk id="12" creationId="{00000000-0000-0000-0000-000000000000}"/>
          </ac:spMkLst>
        </pc:spChg>
        <pc:picChg chg="del">
          <ac:chgData name="Thuy Linh Do" userId="f60f9f76584ec879" providerId="LiveId" clId="{7009E909-388D-42DF-BA9E-881B9DCED4F6}" dt="2022-01-14T01:24:22.119" v="105" actId="478"/>
          <ac:picMkLst>
            <pc:docMk/>
            <pc:sldMk cId="3563799751" sldId="281"/>
            <ac:picMk id="3" creationId="{043FDCC6-1B2B-48DF-8283-20E112EEC193}"/>
          </ac:picMkLst>
        </pc:picChg>
        <pc:picChg chg="add mod">
          <ac:chgData name="Thuy Linh Do" userId="f60f9f76584ec879" providerId="LiveId" clId="{7009E909-388D-42DF-BA9E-881B9DCED4F6}" dt="2022-01-14T01:24:32.864" v="110" actId="14100"/>
          <ac:picMkLst>
            <pc:docMk/>
            <pc:sldMk cId="3563799751" sldId="281"/>
            <ac:picMk id="8" creationId="{55B93CBE-D1A0-4C10-90D2-82667C8CF229}"/>
          </ac:picMkLst>
        </pc:picChg>
      </pc:sldChg>
      <pc:sldChg chg="modSp mod">
        <pc:chgData name="Thuy Linh Do" userId="f60f9f76584ec879" providerId="LiveId" clId="{7009E909-388D-42DF-BA9E-881B9DCED4F6}" dt="2022-01-20T01:05:27.546" v="546" actId="20577"/>
        <pc:sldMkLst>
          <pc:docMk/>
          <pc:sldMk cId="1769986107" sldId="283"/>
        </pc:sldMkLst>
        <pc:graphicFrameChg chg="mod modGraphic">
          <ac:chgData name="Thuy Linh Do" userId="f60f9f76584ec879" providerId="LiveId" clId="{7009E909-388D-42DF-BA9E-881B9DCED4F6}" dt="2022-01-20T01:05:27.546" v="546" actId="20577"/>
          <ac:graphicFrameMkLst>
            <pc:docMk/>
            <pc:sldMk cId="1769986107" sldId="283"/>
            <ac:graphicFrameMk id="11" creationId="{00000000-0000-0000-0000-000000000000}"/>
          </ac:graphicFrameMkLst>
        </pc:graphicFrameChg>
      </pc:sldChg>
      <pc:sldChg chg="addSp delSp modSp mod">
        <pc:chgData name="Thuy Linh Do" userId="f60f9f76584ec879" providerId="LiveId" clId="{7009E909-388D-42DF-BA9E-881B9DCED4F6}" dt="2022-01-20T01:33:58.605" v="1492" actId="1076"/>
        <pc:sldMkLst>
          <pc:docMk/>
          <pc:sldMk cId="3633158301" sldId="298"/>
        </pc:sldMkLst>
        <pc:spChg chg="mod">
          <ac:chgData name="Thuy Linh Do" userId="f60f9f76584ec879" providerId="LiveId" clId="{7009E909-388D-42DF-BA9E-881B9DCED4F6}" dt="2022-01-20T01:31:42.397" v="1483" actId="20577"/>
          <ac:spMkLst>
            <pc:docMk/>
            <pc:sldMk cId="3633158301" sldId="298"/>
            <ac:spMk id="3" creationId="{00000000-0000-0000-0000-000000000000}"/>
          </ac:spMkLst>
        </pc:spChg>
        <pc:spChg chg="mod">
          <ac:chgData name="Thuy Linh Do" userId="f60f9f76584ec879" providerId="LiveId" clId="{7009E909-388D-42DF-BA9E-881B9DCED4F6}" dt="2022-01-20T01:32:37.620" v="1486"/>
          <ac:spMkLst>
            <pc:docMk/>
            <pc:sldMk cId="3633158301" sldId="298"/>
            <ac:spMk id="6" creationId="{00000000-0000-0000-0000-000000000000}"/>
          </ac:spMkLst>
        </pc:spChg>
        <pc:spChg chg="mod">
          <ac:chgData name="Thuy Linh Do" userId="f60f9f76584ec879" providerId="LiveId" clId="{7009E909-388D-42DF-BA9E-881B9DCED4F6}" dt="2022-01-20T01:31:55.480" v="1484" actId="1076"/>
          <ac:spMkLst>
            <pc:docMk/>
            <pc:sldMk cId="3633158301" sldId="298"/>
            <ac:spMk id="18" creationId="{00000000-0000-0000-0000-000000000000}"/>
          </ac:spMkLst>
        </pc:spChg>
        <pc:picChg chg="del">
          <ac:chgData name="Thuy Linh Do" userId="f60f9f76584ec879" providerId="LiveId" clId="{7009E909-388D-42DF-BA9E-881B9DCED4F6}" dt="2022-01-20T01:33:46.291" v="1489" actId="478"/>
          <ac:picMkLst>
            <pc:docMk/>
            <pc:sldMk cId="3633158301" sldId="298"/>
            <ac:picMk id="4" creationId="{12C2ACB0-E920-40C6-BA83-BD9DFF3B87F8}"/>
          </ac:picMkLst>
        </pc:picChg>
        <pc:picChg chg="add mod">
          <ac:chgData name="Thuy Linh Do" userId="f60f9f76584ec879" providerId="LiveId" clId="{7009E909-388D-42DF-BA9E-881B9DCED4F6}" dt="2022-01-20T01:33:58.605" v="1492" actId="1076"/>
          <ac:picMkLst>
            <pc:docMk/>
            <pc:sldMk cId="3633158301" sldId="298"/>
            <ac:picMk id="3074" creationId="{FF78E8C5-7C8F-4F75-9D7B-B2CE47C51187}"/>
          </ac:picMkLst>
        </pc:picChg>
        <pc:cxnChg chg="mod">
          <ac:chgData name="Thuy Linh Do" userId="f60f9f76584ec879" providerId="LiveId" clId="{7009E909-388D-42DF-BA9E-881B9DCED4F6}" dt="2022-01-20T01:32:45.845" v="1487" actId="1076"/>
          <ac:cxnSpMkLst>
            <pc:docMk/>
            <pc:sldMk cId="3633158301" sldId="298"/>
            <ac:cxnSpMk id="14" creationId="{00000000-0000-0000-0000-000000000000}"/>
          </ac:cxnSpMkLst>
        </pc:cxnChg>
      </pc:sldChg>
      <pc:sldChg chg="modSp mod">
        <pc:chgData name="Thuy Linh Do" userId="f60f9f76584ec879" providerId="LiveId" clId="{7009E909-388D-42DF-BA9E-881B9DCED4F6}" dt="2022-01-14T01:10:18.885" v="45"/>
        <pc:sldMkLst>
          <pc:docMk/>
          <pc:sldMk cId="658201877" sldId="302"/>
        </pc:sldMkLst>
        <pc:spChg chg="mod">
          <ac:chgData name="Thuy Linh Do" userId="f60f9f76584ec879" providerId="LiveId" clId="{7009E909-388D-42DF-BA9E-881B9DCED4F6}" dt="2022-01-14T01:09:11.515" v="42" actId="20577"/>
          <ac:spMkLst>
            <pc:docMk/>
            <pc:sldMk cId="658201877" sldId="302"/>
            <ac:spMk id="20" creationId="{00000000-0000-0000-0000-000000000000}"/>
          </ac:spMkLst>
        </pc:spChg>
        <pc:spChg chg="mod">
          <ac:chgData name="Thuy Linh Do" userId="f60f9f76584ec879" providerId="LiveId" clId="{7009E909-388D-42DF-BA9E-881B9DCED4F6}" dt="2022-01-14T01:10:00.686" v="44"/>
          <ac:spMkLst>
            <pc:docMk/>
            <pc:sldMk cId="658201877" sldId="302"/>
            <ac:spMk id="22" creationId="{00000000-0000-0000-0000-000000000000}"/>
          </ac:spMkLst>
        </pc:spChg>
        <pc:spChg chg="mod">
          <ac:chgData name="Thuy Linh Do" userId="f60f9f76584ec879" providerId="LiveId" clId="{7009E909-388D-42DF-BA9E-881B9DCED4F6}" dt="2022-01-14T01:10:18.885" v="45"/>
          <ac:spMkLst>
            <pc:docMk/>
            <pc:sldMk cId="658201877" sldId="302"/>
            <ac:spMk id="23" creationId="{00000000-0000-0000-0000-000000000000}"/>
          </ac:spMkLst>
        </pc:spChg>
      </pc:sldChg>
      <pc:sldChg chg="addSp delSp modSp mod">
        <pc:chgData name="Thuy Linh Do" userId="f60f9f76584ec879" providerId="LiveId" clId="{7009E909-388D-42DF-BA9E-881B9DCED4F6}" dt="2022-01-14T01:13:08.421" v="60" actId="14100"/>
        <pc:sldMkLst>
          <pc:docMk/>
          <pc:sldMk cId="1899537031" sldId="308"/>
        </pc:sldMkLst>
        <pc:spChg chg="add">
          <ac:chgData name="Thuy Linh Do" userId="f60f9f76584ec879" providerId="LiveId" clId="{7009E909-388D-42DF-BA9E-881B9DCED4F6}" dt="2022-01-14T01:12:09.325" v="55"/>
          <ac:spMkLst>
            <pc:docMk/>
            <pc:sldMk cId="1899537031" sldId="308"/>
            <ac:spMk id="2" creationId="{587D19F5-152B-4FDA-92B4-9E7D3DB5E8BE}"/>
          </ac:spMkLst>
        </pc:spChg>
        <pc:spChg chg="add del mod">
          <ac:chgData name="Thuy Linh Do" userId="f60f9f76584ec879" providerId="LiveId" clId="{7009E909-388D-42DF-BA9E-881B9DCED4F6}" dt="2022-01-14T01:12:35.790" v="57" actId="478"/>
          <ac:spMkLst>
            <pc:docMk/>
            <pc:sldMk cId="1899537031" sldId="308"/>
            <ac:spMk id="5" creationId="{A9E5FDE4-A093-4281-95DB-72ADCB3D4E58}"/>
          </ac:spMkLst>
        </pc:spChg>
        <pc:spChg chg="mod">
          <ac:chgData name="Thuy Linh Do" userId="f60f9f76584ec879" providerId="LiveId" clId="{7009E909-388D-42DF-BA9E-881B9DCED4F6}" dt="2022-01-14T01:10:50.124" v="53" actId="20577"/>
          <ac:spMkLst>
            <pc:docMk/>
            <pc:sldMk cId="1899537031" sldId="308"/>
            <ac:spMk id="20" creationId="{00000000-0000-0000-0000-000000000000}"/>
          </ac:spMkLst>
        </pc:spChg>
        <pc:picChg chg="del">
          <ac:chgData name="Thuy Linh Do" userId="f60f9f76584ec879" providerId="LiveId" clId="{7009E909-388D-42DF-BA9E-881B9DCED4F6}" dt="2022-01-14T01:12:06.372" v="54" actId="478"/>
          <ac:picMkLst>
            <pc:docMk/>
            <pc:sldMk cId="1899537031" sldId="308"/>
            <ac:picMk id="4" creationId="{53F451B1-E309-41B3-AA9A-DAEC53373B90}"/>
          </ac:picMkLst>
        </pc:picChg>
        <pc:picChg chg="add mod">
          <ac:chgData name="Thuy Linh Do" userId="f60f9f76584ec879" providerId="LiveId" clId="{7009E909-388D-42DF-BA9E-881B9DCED4F6}" dt="2022-01-14T01:13:08.421" v="60" actId="14100"/>
          <ac:picMkLst>
            <pc:docMk/>
            <pc:sldMk cId="1899537031" sldId="308"/>
            <ac:picMk id="2054" creationId="{F834E8F8-CB60-4177-A1C7-D55AB8E61117}"/>
          </ac:picMkLst>
        </pc:picChg>
      </pc:sldChg>
      <pc:sldChg chg="modSp mod">
        <pc:chgData name="Thuy Linh Do" userId="f60f9f76584ec879" providerId="LiveId" clId="{7009E909-388D-42DF-BA9E-881B9DCED4F6}" dt="2022-01-14T01:21:20.186" v="101" actId="20577"/>
        <pc:sldMkLst>
          <pc:docMk/>
          <pc:sldMk cId="3326368629" sldId="309"/>
        </pc:sldMkLst>
        <pc:spChg chg="mod">
          <ac:chgData name="Thuy Linh Do" userId="f60f9f76584ec879" providerId="LiveId" clId="{7009E909-388D-42DF-BA9E-881B9DCED4F6}" dt="2022-01-14T01:21:20.186" v="101" actId="20577"/>
          <ac:spMkLst>
            <pc:docMk/>
            <pc:sldMk cId="3326368629" sldId="309"/>
            <ac:spMk id="20" creationId="{00000000-0000-0000-0000-000000000000}"/>
          </ac:spMkLst>
        </pc:spChg>
      </pc:sldChg>
      <pc:sldChg chg="addSp delSp modSp mod">
        <pc:chgData name="Thuy Linh Do" userId="f60f9f76584ec879" providerId="LiveId" clId="{7009E909-388D-42DF-BA9E-881B9DCED4F6}" dt="2022-01-20T01:06:17.050" v="548"/>
        <pc:sldMkLst>
          <pc:docMk/>
          <pc:sldMk cId="2954983036" sldId="310"/>
        </pc:sldMkLst>
        <pc:spChg chg="del">
          <ac:chgData name="Thuy Linh Do" userId="f60f9f76584ec879" providerId="LiveId" clId="{7009E909-388D-42DF-BA9E-881B9DCED4F6}" dt="2022-01-20T01:06:14.870" v="547" actId="478"/>
          <ac:spMkLst>
            <pc:docMk/>
            <pc:sldMk cId="2954983036" sldId="310"/>
            <ac:spMk id="20" creationId="{62F3C4DD-1C41-4341-89D9-84F1C10FCAA9}"/>
          </ac:spMkLst>
        </pc:spChg>
        <pc:spChg chg="add mod">
          <ac:chgData name="Thuy Linh Do" userId="f60f9f76584ec879" providerId="LiveId" clId="{7009E909-388D-42DF-BA9E-881B9DCED4F6}" dt="2022-01-20T01:06:17.050" v="548"/>
          <ac:spMkLst>
            <pc:docMk/>
            <pc:sldMk cId="2954983036" sldId="310"/>
            <ac:spMk id="21" creationId="{22E04400-8250-4CDD-87E2-224BB6DB3FC1}"/>
          </ac:spMkLst>
        </pc:spChg>
      </pc:sldChg>
      <pc:sldChg chg="addSp delSp modSp mod">
        <pc:chgData name="Thuy Linh Do" userId="f60f9f76584ec879" providerId="LiveId" clId="{7009E909-388D-42DF-BA9E-881B9DCED4F6}" dt="2022-01-20T02:06:32.639" v="2389"/>
        <pc:sldMkLst>
          <pc:docMk/>
          <pc:sldMk cId="3194032739" sldId="311"/>
        </pc:sldMkLst>
        <pc:spChg chg="add mod">
          <ac:chgData name="Thuy Linh Do" userId="f60f9f76584ec879" providerId="LiveId" clId="{7009E909-388D-42DF-BA9E-881B9DCED4F6}" dt="2022-01-20T02:06:32.639" v="2389"/>
          <ac:spMkLst>
            <pc:docMk/>
            <pc:sldMk cId="3194032739" sldId="311"/>
            <ac:spMk id="18" creationId="{3B834E5D-9976-4F02-B145-973D06C035C1}"/>
          </ac:spMkLst>
        </pc:spChg>
        <pc:spChg chg="del mod">
          <ac:chgData name="Thuy Linh Do" userId="f60f9f76584ec879" providerId="LiveId" clId="{7009E909-388D-42DF-BA9E-881B9DCED4F6}" dt="2022-01-20T02:06:26.794" v="2385" actId="478"/>
          <ac:spMkLst>
            <pc:docMk/>
            <pc:sldMk cId="3194032739" sldId="311"/>
            <ac:spMk id="19" creationId="{97EA85F7-A424-482A-AB14-B372C2DEDB8C}"/>
          </ac:spMkLst>
        </pc:spChg>
        <pc:spChg chg="del mod">
          <ac:chgData name="Thuy Linh Do" userId="f60f9f76584ec879" providerId="LiveId" clId="{7009E909-388D-42DF-BA9E-881B9DCED4F6}" dt="2022-01-20T02:06:30.701" v="2388" actId="478"/>
          <ac:spMkLst>
            <pc:docMk/>
            <pc:sldMk cId="3194032739" sldId="311"/>
            <ac:spMk id="20" creationId="{A7B3848D-87D1-442B-8FAB-3BB07B5033E5}"/>
          </ac:spMkLst>
        </pc:spChg>
        <pc:spChg chg="add mod">
          <ac:chgData name="Thuy Linh Do" userId="f60f9f76584ec879" providerId="LiveId" clId="{7009E909-388D-42DF-BA9E-881B9DCED4F6}" dt="2022-01-20T02:06:32.639" v="2389"/>
          <ac:spMkLst>
            <pc:docMk/>
            <pc:sldMk cId="3194032739" sldId="311"/>
            <ac:spMk id="21" creationId="{ACCB9FBB-E5CF-45CB-92CE-CBCB2AD18E26}"/>
          </ac:spMkLst>
        </pc:spChg>
      </pc:sldChg>
      <pc:sldChg chg="addSp delSp modSp mod">
        <pc:chgData name="Thuy Linh Do" userId="f60f9f76584ec879" providerId="LiveId" clId="{7009E909-388D-42DF-BA9E-881B9DCED4F6}" dt="2022-01-20T02:07:57.095" v="2394" actId="1076"/>
        <pc:sldMkLst>
          <pc:docMk/>
          <pc:sldMk cId="626516812" sldId="313"/>
        </pc:sldMkLst>
        <pc:spChg chg="del">
          <ac:chgData name="Thuy Linh Do" userId="f60f9f76584ec879" providerId="LiveId" clId="{7009E909-388D-42DF-BA9E-881B9DCED4F6}" dt="2022-01-20T02:07:19.138" v="2391" actId="478"/>
          <ac:spMkLst>
            <pc:docMk/>
            <pc:sldMk cId="626516812" sldId="313"/>
            <ac:spMk id="2" creationId="{00000000-0000-0000-0000-000000000000}"/>
          </ac:spMkLst>
        </pc:spChg>
        <pc:spChg chg="mod">
          <ac:chgData name="Thuy Linh Do" userId="f60f9f76584ec879" providerId="LiveId" clId="{7009E909-388D-42DF-BA9E-881B9DCED4F6}" dt="2022-01-20T02:07:00.650" v="2390"/>
          <ac:spMkLst>
            <pc:docMk/>
            <pc:sldMk cId="626516812" sldId="313"/>
            <ac:spMk id="12" creationId="{00000000-0000-0000-0000-000000000000}"/>
          </ac:spMkLst>
        </pc:spChg>
        <pc:picChg chg="add mod">
          <ac:chgData name="Thuy Linh Do" userId="f60f9f76584ec879" providerId="LiveId" clId="{7009E909-388D-42DF-BA9E-881B9DCED4F6}" dt="2022-01-20T02:07:57.095" v="2394" actId="1076"/>
          <ac:picMkLst>
            <pc:docMk/>
            <pc:sldMk cId="626516812" sldId="313"/>
            <ac:picMk id="7170" creationId="{A0D6EBAB-2202-4662-8D71-93B47B06B29F}"/>
          </ac:picMkLst>
        </pc:picChg>
      </pc:sldChg>
      <pc:sldChg chg="modSp">
        <pc:chgData name="Thuy Linh Do" userId="f60f9f76584ec879" providerId="LiveId" clId="{7009E909-388D-42DF-BA9E-881B9DCED4F6}" dt="2022-01-20T02:10:24.997" v="2417" actId="20577"/>
        <pc:sldMkLst>
          <pc:docMk/>
          <pc:sldMk cId="2275727840" sldId="314"/>
        </pc:sldMkLst>
        <pc:graphicFrameChg chg="mod">
          <ac:chgData name="Thuy Linh Do" userId="f60f9f76584ec879" providerId="LiveId" clId="{7009E909-388D-42DF-BA9E-881B9DCED4F6}" dt="2022-01-20T02:10:24.997" v="2417" actId="20577"/>
          <ac:graphicFrameMkLst>
            <pc:docMk/>
            <pc:sldMk cId="2275727840" sldId="314"/>
            <ac:graphicFrameMk id="2" creationId="{00000000-0000-0000-0000-000000000000}"/>
          </ac:graphicFrameMkLst>
        </pc:graphicFrameChg>
      </pc:sldChg>
      <pc:sldChg chg="addSp delSp modSp mod">
        <pc:chgData name="Thuy Linh Do" userId="f60f9f76584ec879" providerId="LiveId" clId="{7009E909-388D-42DF-BA9E-881B9DCED4F6}" dt="2022-01-14T01:26:55.461" v="132"/>
        <pc:sldMkLst>
          <pc:docMk/>
          <pc:sldMk cId="3342496260" sldId="315"/>
        </pc:sldMkLst>
        <pc:spChg chg="mod">
          <ac:chgData name="Thuy Linh Do" userId="f60f9f76584ec879" providerId="LiveId" clId="{7009E909-388D-42DF-BA9E-881B9DCED4F6}" dt="2022-01-14T01:26:39.289" v="131"/>
          <ac:spMkLst>
            <pc:docMk/>
            <pc:sldMk cId="3342496260" sldId="315"/>
            <ac:spMk id="2" creationId="{00000000-0000-0000-0000-000000000000}"/>
          </ac:spMkLst>
        </pc:spChg>
        <pc:spChg chg="mod">
          <ac:chgData name="Thuy Linh Do" userId="f60f9f76584ec879" providerId="LiveId" clId="{7009E909-388D-42DF-BA9E-881B9DCED4F6}" dt="2022-01-14T01:26:09.543" v="130" actId="20577"/>
          <ac:spMkLst>
            <pc:docMk/>
            <pc:sldMk cId="3342496260" sldId="315"/>
            <ac:spMk id="7" creationId="{00000000-0000-0000-0000-000000000000}"/>
          </ac:spMkLst>
        </pc:spChg>
        <pc:spChg chg="mod">
          <ac:chgData name="Thuy Linh Do" userId="f60f9f76584ec879" providerId="LiveId" clId="{7009E909-388D-42DF-BA9E-881B9DCED4F6}" dt="2022-01-14T01:26:55.461" v="132"/>
          <ac:spMkLst>
            <pc:docMk/>
            <pc:sldMk cId="3342496260" sldId="315"/>
            <ac:spMk id="12" creationId="{00000000-0000-0000-0000-000000000000}"/>
          </ac:spMkLst>
        </pc:spChg>
        <pc:picChg chg="del">
          <ac:chgData name="Thuy Linh Do" userId="f60f9f76584ec879" providerId="LiveId" clId="{7009E909-388D-42DF-BA9E-881B9DCED4F6}" dt="2022-01-14T01:25:40.695" v="122" actId="478"/>
          <ac:picMkLst>
            <pc:docMk/>
            <pc:sldMk cId="3342496260" sldId="315"/>
            <ac:picMk id="3" creationId="{F7956E88-CC4D-4814-B89E-12D318B3F9A0}"/>
          </ac:picMkLst>
        </pc:picChg>
        <pc:picChg chg="add mod">
          <ac:chgData name="Thuy Linh Do" userId="f60f9f76584ec879" providerId="LiveId" clId="{7009E909-388D-42DF-BA9E-881B9DCED4F6}" dt="2022-01-14T01:25:51.054" v="127" actId="14100"/>
          <ac:picMkLst>
            <pc:docMk/>
            <pc:sldMk cId="3342496260" sldId="315"/>
            <ac:picMk id="8" creationId="{CF72C368-2612-4606-A8C2-A31DBD444000}"/>
          </ac:picMkLst>
        </pc:picChg>
      </pc:sldChg>
      <pc:sldChg chg="addSp delSp modSp mod">
        <pc:chgData name="Thuy Linh Do" userId="f60f9f76584ec879" providerId="LiveId" clId="{7009E909-388D-42DF-BA9E-881B9DCED4F6}" dt="2022-01-20T00:57:40.196" v="155" actId="1076"/>
        <pc:sldMkLst>
          <pc:docMk/>
          <pc:sldMk cId="2817977460" sldId="316"/>
        </pc:sldMkLst>
        <pc:spChg chg="mod">
          <ac:chgData name="Thuy Linh Do" userId="f60f9f76584ec879" providerId="LiveId" clId="{7009E909-388D-42DF-BA9E-881B9DCED4F6}" dt="2022-01-20T00:57:00.503" v="137"/>
          <ac:spMkLst>
            <pc:docMk/>
            <pc:sldMk cId="2817977460" sldId="316"/>
            <ac:spMk id="2" creationId="{00000000-0000-0000-0000-000000000000}"/>
          </ac:spMkLst>
        </pc:spChg>
        <pc:spChg chg="mod">
          <ac:chgData name="Thuy Linh Do" userId="f60f9f76584ec879" providerId="LiveId" clId="{7009E909-388D-42DF-BA9E-881B9DCED4F6}" dt="2022-01-14T01:30:26.664" v="136" actId="1076"/>
          <ac:spMkLst>
            <pc:docMk/>
            <pc:sldMk cId="2817977460" sldId="316"/>
            <ac:spMk id="7" creationId="{00000000-0000-0000-0000-000000000000}"/>
          </ac:spMkLst>
        </pc:spChg>
        <pc:spChg chg="mod">
          <ac:chgData name="Thuy Linh Do" userId="f60f9f76584ec879" providerId="LiveId" clId="{7009E909-388D-42DF-BA9E-881B9DCED4F6}" dt="2022-01-20T00:57:11.965" v="150" actId="20577"/>
          <ac:spMkLst>
            <pc:docMk/>
            <pc:sldMk cId="2817977460" sldId="316"/>
            <ac:spMk id="12" creationId="{00000000-0000-0000-0000-000000000000}"/>
          </ac:spMkLst>
        </pc:spChg>
        <pc:picChg chg="del">
          <ac:chgData name="Thuy Linh Do" userId="f60f9f76584ec879" providerId="LiveId" clId="{7009E909-388D-42DF-BA9E-881B9DCED4F6}" dt="2022-01-20T00:57:25.072" v="151" actId="478"/>
          <ac:picMkLst>
            <pc:docMk/>
            <pc:sldMk cId="2817977460" sldId="316"/>
            <ac:picMk id="3" creationId="{EB44FFF4-4B72-484C-866E-52C421924F70}"/>
          </ac:picMkLst>
        </pc:picChg>
        <pc:picChg chg="add mod">
          <ac:chgData name="Thuy Linh Do" userId="f60f9f76584ec879" providerId="LiveId" clId="{7009E909-388D-42DF-BA9E-881B9DCED4F6}" dt="2022-01-20T00:57:40.196" v="155" actId="1076"/>
          <ac:picMkLst>
            <pc:docMk/>
            <pc:sldMk cId="2817977460" sldId="316"/>
            <ac:picMk id="8" creationId="{30F1A15E-87C4-4A65-98EA-6F7B2DD95923}"/>
          </ac:picMkLst>
        </pc:picChg>
      </pc:sldChg>
      <pc:sldChg chg="addSp delSp modSp mod delAnim modAnim">
        <pc:chgData name="Thuy Linh Do" userId="f60f9f76584ec879" providerId="LiveId" clId="{7009E909-388D-42DF-BA9E-881B9DCED4F6}" dt="2022-01-20T01:43:51.863" v="1993"/>
        <pc:sldMkLst>
          <pc:docMk/>
          <pc:sldMk cId="1165419856" sldId="318"/>
        </pc:sldMkLst>
        <pc:spChg chg="add mod">
          <ac:chgData name="Thuy Linh Do" userId="f60f9f76584ec879" providerId="LiveId" clId="{7009E909-388D-42DF-BA9E-881B9DCED4F6}" dt="2022-01-20T01:39:34.394" v="1883" actId="255"/>
          <ac:spMkLst>
            <pc:docMk/>
            <pc:sldMk cId="1165419856" sldId="318"/>
            <ac:spMk id="2" creationId="{687D5984-A99D-4C38-A53B-2D4A558351BD}"/>
          </ac:spMkLst>
        </pc:spChg>
        <pc:spChg chg="add mod">
          <ac:chgData name="Thuy Linh Do" userId="f60f9f76584ec879" providerId="LiveId" clId="{7009E909-388D-42DF-BA9E-881B9DCED4F6}" dt="2022-01-20T01:40:49.091" v="1907" actId="1076"/>
          <ac:spMkLst>
            <pc:docMk/>
            <pc:sldMk cId="1165419856" sldId="318"/>
            <ac:spMk id="4" creationId="{BD7D74CE-13F0-47E2-94ED-22C10670DF52}"/>
          </ac:spMkLst>
        </pc:spChg>
        <pc:spChg chg="mod">
          <ac:chgData name="Thuy Linh Do" userId="f60f9f76584ec879" providerId="LiveId" clId="{7009E909-388D-42DF-BA9E-881B9DCED4F6}" dt="2022-01-20T01:33:16.617" v="1488"/>
          <ac:spMkLst>
            <pc:docMk/>
            <pc:sldMk cId="1165419856" sldId="318"/>
            <ac:spMk id="12" creationId="{00000000-0000-0000-0000-000000000000}"/>
          </ac:spMkLst>
        </pc:spChg>
        <pc:spChg chg="del mod">
          <ac:chgData name="Thuy Linh Do" userId="f60f9f76584ec879" providerId="LiveId" clId="{7009E909-388D-42DF-BA9E-881B9DCED4F6}" dt="2022-01-20T01:35:00.533" v="1498" actId="478"/>
          <ac:spMkLst>
            <pc:docMk/>
            <pc:sldMk cId="1165419856" sldId="318"/>
            <ac:spMk id="13" creationId="{303DA216-9E57-49BF-B700-500D9FA6A97F}"/>
          </ac:spMkLst>
        </pc:spChg>
        <pc:spChg chg="add mod">
          <ac:chgData name="Thuy Linh Do" userId="f60f9f76584ec879" providerId="LiveId" clId="{7009E909-388D-42DF-BA9E-881B9DCED4F6}" dt="2022-01-20T01:43:08.659" v="1987" actId="1076"/>
          <ac:spMkLst>
            <pc:docMk/>
            <pc:sldMk cId="1165419856" sldId="318"/>
            <ac:spMk id="18" creationId="{934E9F33-16C2-4B1A-AD2A-28F25A0FC8F0}"/>
          </ac:spMkLst>
        </pc:spChg>
        <pc:spChg chg="del">
          <ac:chgData name="Thuy Linh Do" userId="f60f9f76584ec879" providerId="LiveId" clId="{7009E909-388D-42DF-BA9E-881B9DCED4F6}" dt="2022-01-20T01:35:02.913" v="1499" actId="478"/>
          <ac:spMkLst>
            <pc:docMk/>
            <pc:sldMk cId="1165419856" sldId="318"/>
            <ac:spMk id="19" creationId="{596B3408-8A1F-4E01-A833-152673DA6EDF}"/>
          </ac:spMkLst>
        </pc:spChg>
        <pc:spChg chg="del">
          <ac:chgData name="Thuy Linh Do" userId="f60f9f76584ec879" providerId="LiveId" clId="{7009E909-388D-42DF-BA9E-881B9DCED4F6}" dt="2022-01-20T01:35:04.536" v="1500" actId="478"/>
          <ac:spMkLst>
            <pc:docMk/>
            <pc:sldMk cId="1165419856" sldId="318"/>
            <ac:spMk id="20" creationId="{07BC6398-54FD-40F6-9554-4CFB8449DD8A}"/>
          </ac:spMkLst>
        </pc:spChg>
        <pc:spChg chg="del">
          <ac:chgData name="Thuy Linh Do" userId="f60f9f76584ec879" providerId="LiveId" clId="{7009E909-388D-42DF-BA9E-881B9DCED4F6}" dt="2022-01-20T01:35:06.916" v="1501" actId="478"/>
          <ac:spMkLst>
            <pc:docMk/>
            <pc:sldMk cId="1165419856" sldId="318"/>
            <ac:spMk id="21" creationId="{F4603F95-E544-4B6D-940E-FCA445F2FB92}"/>
          </ac:spMkLst>
        </pc:spChg>
        <pc:spChg chg="del">
          <ac:chgData name="Thuy Linh Do" userId="f60f9f76584ec879" providerId="LiveId" clId="{7009E909-388D-42DF-BA9E-881B9DCED4F6}" dt="2022-01-20T01:35:08.610" v="1502" actId="478"/>
          <ac:spMkLst>
            <pc:docMk/>
            <pc:sldMk cId="1165419856" sldId="318"/>
            <ac:spMk id="22" creationId="{76000C63-53CF-48EC-B4D1-1B18195265E5}"/>
          </ac:spMkLst>
        </pc:spChg>
        <pc:spChg chg="add mod">
          <ac:chgData name="Thuy Linh Do" userId="f60f9f76584ec879" providerId="LiveId" clId="{7009E909-388D-42DF-BA9E-881B9DCED4F6}" dt="2022-01-20T01:41:33.332" v="1949" actId="14100"/>
          <ac:spMkLst>
            <pc:docMk/>
            <pc:sldMk cId="1165419856" sldId="318"/>
            <ac:spMk id="23" creationId="{161FDF4D-D4D4-45FC-BF65-B8DB785B48CD}"/>
          </ac:spMkLst>
        </pc:spChg>
        <pc:spChg chg="add mod">
          <ac:chgData name="Thuy Linh Do" userId="f60f9f76584ec879" providerId="LiveId" clId="{7009E909-388D-42DF-BA9E-881B9DCED4F6}" dt="2022-01-20T01:42:14.876" v="1958" actId="14100"/>
          <ac:spMkLst>
            <pc:docMk/>
            <pc:sldMk cId="1165419856" sldId="318"/>
            <ac:spMk id="24" creationId="{C71B246F-77A2-42C7-8694-25315A246CFA}"/>
          </ac:spMkLst>
        </pc:spChg>
        <pc:spChg chg="add mod">
          <ac:chgData name="Thuy Linh Do" userId="f60f9f76584ec879" providerId="LiveId" clId="{7009E909-388D-42DF-BA9E-881B9DCED4F6}" dt="2022-01-20T01:42:43.769" v="1983" actId="1076"/>
          <ac:spMkLst>
            <pc:docMk/>
            <pc:sldMk cId="1165419856" sldId="318"/>
            <ac:spMk id="25" creationId="{68A910BF-6C6D-4299-892B-87E64356F1B5}"/>
          </ac:spMkLst>
        </pc:spChg>
        <pc:graphicFrameChg chg="mod modGraphic">
          <ac:chgData name="Thuy Linh Do" userId="f60f9f76584ec879" providerId="LiveId" clId="{7009E909-388D-42DF-BA9E-881B9DCED4F6}" dt="2022-01-20T01:36:21.532" v="1598" actId="122"/>
          <ac:graphicFrameMkLst>
            <pc:docMk/>
            <pc:sldMk cId="1165419856" sldId="318"/>
            <ac:graphicFrameMk id="7" creationId="{BA464EEC-70F4-4172-83E0-577C652E284A}"/>
          </ac:graphicFrameMkLst>
        </pc:graphicFrameChg>
        <pc:picChg chg="del">
          <ac:chgData name="Thuy Linh Do" userId="f60f9f76584ec879" providerId="LiveId" clId="{7009E909-388D-42DF-BA9E-881B9DCED4F6}" dt="2022-01-20T01:34:41.568" v="1493" actId="478"/>
          <ac:picMkLst>
            <pc:docMk/>
            <pc:sldMk cId="1165419856" sldId="318"/>
            <ac:picMk id="3" creationId="{ECC9A945-AD28-4058-9CF6-7A85DECE9B2C}"/>
          </ac:picMkLst>
        </pc:picChg>
        <pc:picChg chg="del">
          <ac:chgData name="Thuy Linh Do" userId="f60f9f76584ec879" providerId="LiveId" clId="{7009E909-388D-42DF-BA9E-881B9DCED4F6}" dt="2022-01-20T01:34:54.184" v="1496" actId="478"/>
          <ac:picMkLst>
            <pc:docMk/>
            <pc:sldMk cId="1165419856" sldId="318"/>
            <ac:picMk id="10" creationId="{123307D3-0ADA-4502-A351-3B887EB4D5E3}"/>
          </ac:picMkLst>
        </pc:picChg>
        <pc:picChg chg="add mod">
          <ac:chgData name="Thuy Linh Do" userId="f60f9f76584ec879" providerId="LiveId" clId="{7009E909-388D-42DF-BA9E-881B9DCED4F6}" dt="2022-01-20T01:34:47.903" v="1495" actId="1076"/>
          <ac:picMkLst>
            <pc:docMk/>
            <pc:sldMk cId="1165419856" sldId="318"/>
            <ac:picMk id="4098" creationId="{7EE2892B-65D2-4A63-ADB6-9014987F39AF}"/>
          </ac:picMkLst>
        </pc:picChg>
      </pc:sldChg>
      <pc:sldChg chg="addSp delSp modSp mod">
        <pc:chgData name="Thuy Linh Do" userId="f60f9f76584ec879" providerId="LiveId" clId="{7009E909-388D-42DF-BA9E-881B9DCED4F6}" dt="2022-01-20T01:29:39.967" v="1423" actId="14100"/>
        <pc:sldMkLst>
          <pc:docMk/>
          <pc:sldMk cId="3280264759" sldId="326"/>
        </pc:sldMkLst>
        <pc:picChg chg="del">
          <ac:chgData name="Thuy Linh Do" userId="f60f9f76584ec879" providerId="LiveId" clId="{7009E909-388D-42DF-BA9E-881B9DCED4F6}" dt="2022-01-20T01:29:22.610" v="1417" actId="478"/>
          <ac:picMkLst>
            <pc:docMk/>
            <pc:sldMk cId="3280264759" sldId="326"/>
            <ac:picMk id="3" creationId="{76CE5B2B-92B5-4E74-B9AD-109A48532E1E}"/>
          </ac:picMkLst>
        </pc:picChg>
        <pc:picChg chg="add mod">
          <ac:chgData name="Thuy Linh Do" userId="f60f9f76584ec879" providerId="LiveId" clId="{7009E909-388D-42DF-BA9E-881B9DCED4F6}" dt="2022-01-20T01:29:39.967" v="1423" actId="14100"/>
          <ac:picMkLst>
            <pc:docMk/>
            <pc:sldMk cId="3280264759" sldId="326"/>
            <ac:picMk id="2050" creationId="{BD8DC478-BCF3-47D3-BFFB-C172856FE65E}"/>
          </ac:picMkLst>
        </pc:picChg>
      </pc:sldChg>
      <pc:sldChg chg="addSp delSp modSp mod">
        <pc:chgData name="Thuy Linh Do" userId="f60f9f76584ec879" providerId="LiveId" clId="{7009E909-388D-42DF-BA9E-881B9DCED4F6}" dt="2022-01-20T01:46:24.907" v="2036" actId="1076"/>
        <pc:sldMkLst>
          <pc:docMk/>
          <pc:sldMk cId="2138508035" sldId="327"/>
        </pc:sldMkLst>
        <pc:spChg chg="mod">
          <ac:chgData name="Thuy Linh Do" userId="f60f9f76584ec879" providerId="LiveId" clId="{7009E909-388D-42DF-BA9E-881B9DCED4F6}" dt="2022-01-20T01:45:54.606" v="2033"/>
          <ac:spMkLst>
            <pc:docMk/>
            <pc:sldMk cId="2138508035" sldId="327"/>
            <ac:spMk id="13" creationId="{00000000-0000-0000-0000-000000000000}"/>
          </ac:spMkLst>
        </pc:spChg>
        <pc:picChg chg="del">
          <ac:chgData name="Thuy Linh Do" userId="f60f9f76584ec879" providerId="LiveId" clId="{7009E909-388D-42DF-BA9E-881B9DCED4F6}" dt="2022-01-20T01:46:17.629" v="2034" actId="478"/>
          <ac:picMkLst>
            <pc:docMk/>
            <pc:sldMk cId="2138508035" sldId="327"/>
            <ac:picMk id="2" creationId="{A332D554-AB3A-4124-B23E-D21716860B3A}"/>
          </ac:picMkLst>
        </pc:picChg>
        <pc:picChg chg="add mod">
          <ac:chgData name="Thuy Linh Do" userId="f60f9f76584ec879" providerId="LiveId" clId="{7009E909-388D-42DF-BA9E-881B9DCED4F6}" dt="2022-01-20T01:46:24.907" v="2036" actId="1076"/>
          <ac:picMkLst>
            <pc:docMk/>
            <pc:sldMk cId="2138508035" sldId="327"/>
            <ac:picMk id="5122" creationId="{3F6B5FB8-3AC7-4DC5-B362-C3AD0692D242}"/>
          </ac:picMkLst>
        </pc:picChg>
      </pc:sldChg>
      <pc:sldChg chg="addSp delSp modSp mod">
        <pc:chgData name="Thuy Linh Do" userId="f60f9f76584ec879" providerId="LiveId" clId="{7009E909-388D-42DF-BA9E-881B9DCED4F6}" dt="2022-01-20T02:08:29.250" v="2399"/>
        <pc:sldMkLst>
          <pc:docMk/>
          <pc:sldMk cId="1480562979" sldId="329"/>
        </pc:sldMkLst>
        <pc:spChg chg="add mod">
          <ac:chgData name="Thuy Linh Do" userId="f60f9f76584ec879" providerId="LiveId" clId="{7009E909-388D-42DF-BA9E-881B9DCED4F6}" dt="2022-01-20T02:08:29.250" v="2399"/>
          <ac:spMkLst>
            <pc:docMk/>
            <pc:sldMk cId="1480562979" sldId="329"/>
            <ac:spMk id="21" creationId="{10A3F4B6-29DB-4570-9265-DD867B485FE7}"/>
          </ac:spMkLst>
        </pc:spChg>
        <pc:spChg chg="add mod">
          <ac:chgData name="Thuy Linh Do" userId="f60f9f76584ec879" providerId="LiveId" clId="{7009E909-388D-42DF-BA9E-881B9DCED4F6}" dt="2022-01-20T02:08:29.250" v="2399"/>
          <ac:spMkLst>
            <pc:docMk/>
            <pc:sldMk cId="1480562979" sldId="329"/>
            <ac:spMk id="22" creationId="{11FEDFAB-DCA6-4321-96B6-B9FACF32F7BA}"/>
          </ac:spMkLst>
        </pc:spChg>
        <pc:spChg chg="del mod">
          <ac:chgData name="Thuy Linh Do" userId="f60f9f76584ec879" providerId="LiveId" clId="{7009E909-388D-42DF-BA9E-881B9DCED4F6}" dt="2022-01-20T02:08:25.607" v="2397" actId="478"/>
          <ac:spMkLst>
            <pc:docMk/>
            <pc:sldMk cId="1480562979" sldId="329"/>
            <ac:spMk id="31" creationId="{386EF3F7-08A2-4C91-9423-410AC4170B6D}"/>
          </ac:spMkLst>
        </pc:spChg>
        <pc:spChg chg="del">
          <ac:chgData name="Thuy Linh Do" userId="f60f9f76584ec879" providerId="LiveId" clId="{7009E909-388D-42DF-BA9E-881B9DCED4F6}" dt="2022-01-20T02:08:27.748" v="2398" actId="478"/>
          <ac:spMkLst>
            <pc:docMk/>
            <pc:sldMk cId="1480562979" sldId="329"/>
            <ac:spMk id="32" creationId="{F44AE588-9FB3-426F-B3E3-8EF4C38DF8CF}"/>
          </ac:spMkLst>
        </pc:spChg>
      </pc:sldChg>
      <pc:sldChg chg="addSp delSp modSp mod delAnim modAnim">
        <pc:chgData name="Thuy Linh Do" userId="f60f9f76584ec879" providerId="LiveId" clId="{7009E909-388D-42DF-BA9E-881B9DCED4F6}" dt="2022-01-20T02:11:32.996" v="2419" actId="1076"/>
        <pc:sldMkLst>
          <pc:docMk/>
          <pc:sldMk cId="305804402" sldId="331"/>
        </pc:sldMkLst>
        <pc:spChg chg="add mod">
          <ac:chgData name="Thuy Linh Do" userId="f60f9f76584ec879" providerId="LiveId" clId="{7009E909-388D-42DF-BA9E-881B9DCED4F6}" dt="2022-01-20T01:51:37.822" v="2180" actId="14100"/>
          <ac:spMkLst>
            <pc:docMk/>
            <pc:sldMk cId="305804402" sldId="331"/>
            <ac:spMk id="3" creationId="{C62A4732-B9E1-4BC6-8A58-97A9179BF36B}"/>
          </ac:spMkLst>
        </pc:spChg>
        <pc:spChg chg="del">
          <ac:chgData name="Thuy Linh Do" userId="f60f9f76584ec879" providerId="LiveId" clId="{7009E909-388D-42DF-BA9E-881B9DCED4F6}" dt="2022-01-20T01:47:19.401" v="2044" actId="478"/>
          <ac:spMkLst>
            <pc:docMk/>
            <pc:sldMk cId="305804402" sldId="331"/>
            <ac:spMk id="5" creationId="{BB7BB10E-9FF0-403E-ADDD-BC6A8E3FD539}"/>
          </ac:spMkLst>
        </pc:spChg>
        <pc:spChg chg="mod">
          <ac:chgData name="Thuy Linh Do" userId="f60f9f76584ec879" providerId="LiveId" clId="{7009E909-388D-42DF-BA9E-881B9DCED4F6}" dt="2022-01-20T01:44:54.783" v="2032" actId="20577"/>
          <ac:spMkLst>
            <pc:docMk/>
            <pc:sldMk cId="305804402" sldId="331"/>
            <ac:spMk id="12" creationId="{00000000-0000-0000-0000-000000000000}"/>
          </ac:spMkLst>
        </pc:spChg>
        <pc:spChg chg="del">
          <ac:chgData name="Thuy Linh Do" userId="f60f9f76584ec879" providerId="LiveId" clId="{7009E909-388D-42DF-BA9E-881B9DCED4F6}" dt="2022-01-20T01:47:14.819" v="2042" actId="478"/>
          <ac:spMkLst>
            <pc:docMk/>
            <pc:sldMk cId="305804402" sldId="331"/>
            <ac:spMk id="13" creationId="{D868C929-ADC7-4EF9-81C6-D55E7CDC9584}"/>
          </ac:spMkLst>
        </pc:spChg>
        <pc:spChg chg="del">
          <ac:chgData name="Thuy Linh Do" userId="f60f9f76584ec879" providerId="LiveId" clId="{7009E909-388D-42DF-BA9E-881B9DCED4F6}" dt="2022-01-20T01:47:17.224" v="2043" actId="478"/>
          <ac:spMkLst>
            <pc:docMk/>
            <pc:sldMk cId="305804402" sldId="331"/>
            <ac:spMk id="14" creationId="{CB6FDE05-F242-4F7C-82F3-5F3D2E9CA046}"/>
          </ac:spMkLst>
        </pc:spChg>
        <pc:spChg chg="add mod">
          <ac:chgData name="Thuy Linh Do" userId="f60f9f76584ec879" providerId="LiveId" clId="{7009E909-388D-42DF-BA9E-881B9DCED4F6}" dt="2022-01-20T02:00:07.782" v="2249" actId="20577"/>
          <ac:spMkLst>
            <pc:docMk/>
            <pc:sldMk cId="305804402" sldId="331"/>
            <ac:spMk id="25" creationId="{AFB8C26B-0CB8-44F5-ABD1-ECF9F7C3BDAF}"/>
          </ac:spMkLst>
        </pc:spChg>
        <pc:spChg chg="add mod">
          <ac:chgData name="Thuy Linh Do" userId="f60f9f76584ec879" providerId="LiveId" clId="{7009E909-388D-42DF-BA9E-881B9DCED4F6}" dt="2022-01-20T02:04:17.722" v="2370" actId="1076"/>
          <ac:spMkLst>
            <pc:docMk/>
            <pc:sldMk cId="305804402" sldId="331"/>
            <ac:spMk id="26" creationId="{C55EA469-7907-423B-834D-DEDAE76CA273}"/>
          </ac:spMkLst>
        </pc:spChg>
        <pc:spChg chg="add mod">
          <ac:chgData name="Thuy Linh Do" userId="f60f9f76584ec879" providerId="LiveId" clId="{7009E909-388D-42DF-BA9E-881B9DCED4F6}" dt="2022-01-20T02:01:05.721" v="2269" actId="20577"/>
          <ac:spMkLst>
            <pc:docMk/>
            <pc:sldMk cId="305804402" sldId="331"/>
            <ac:spMk id="28" creationId="{6F90A789-CE38-4A30-927F-D2AB1AF27DB5}"/>
          </ac:spMkLst>
        </pc:spChg>
        <pc:spChg chg="add mod">
          <ac:chgData name="Thuy Linh Do" userId="f60f9f76584ec879" providerId="LiveId" clId="{7009E909-388D-42DF-BA9E-881B9DCED4F6}" dt="2022-01-20T02:03:16.760" v="2336" actId="1076"/>
          <ac:spMkLst>
            <pc:docMk/>
            <pc:sldMk cId="305804402" sldId="331"/>
            <ac:spMk id="29" creationId="{5696B91C-7187-4FFD-90BC-A6C29E4D6CD5}"/>
          </ac:spMkLst>
        </pc:spChg>
        <pc:spChg chg="add mod">
          <ac:chgData name="Thuy Linh Do" userId="f60f9f76584ec879" providerId="LiveId" clId="{7009E909-388D-42DF-BA9E-881B9DCED4F6}" dt="2022-01-20T02:00:59.513" v="2265" actId="20577"/>
          <ac:spMkLst>
            <pc:docMk/>
            <pc:sldMk cId="305804402" sldId="331"/>
            <ac:spMk id="30" creationId="{45C185CC-2A00-4635-9694-DDE358874B3A}"/>
          </ac:spMkLst>
        </pc:spChg>
        <pc:spChg chg="add mod">
          <ac:chgData name="Thuy Linh Do" userId="f60f9f76584ec879" providerId="LiveId" clId="{7009E909-388D-42DF-BA9E-881B9DCED4F6}" dt="2022-01-20T02:00:56.042" v="2263" actId="20577"/>
          <ac:spMkLst>
            <pc:docMk/>
            <pc:sldMk cId="305804402" sldId="331"/>
            <ac:spMk id="31" creationId="{7EEF4210-FB9A-4906-ACEC-F1380AD5CEA4}"/>
          </ac:spMkLst>
        </pc:spChg>
        <pc:spChg chg="add mod">
          <ac:chgData name="Thuy Linh Do" userId="f60f9f76584ec879" providerId="LiveId" clId="{7009E909-388D-42DF-BA9E-881B9DCED4F6}" dt="2022-01-20T02:00:52.059" v="2261" actId="20577"/>
          <ac:spMkLst>
            <pc:docMk/>
            <pc:sldMk cId="305804402" sldId="331"/>
            <ac:spMk id="32" creationId="{25574297-7745-4DA8-9C3A-676C74E0E668}"/>
          </ac:spMkLst>
        </pc:spChg>
        <pc:spChg chg="add mod">
          <ac:chgData name="Thuy Linh Do" userId="f60f9f76584ec879" providerId="LiveId" clId="{7009E909-388D-42DF-BA9E-881B9DCED4F6}" dt="2022-01-20T02:04:39.582" v="2373" actId="1076"/>
          <ac:spMkLst>
            <pc:docMk/>
            <pc:sldMk cId="305804402" sldId="331"/>
            <ac:spMk id="34" creationId="{5B33C5EC-909E-433C-B916-BE26B956B4F7}"/>
          </ac:spMkLst>
        </pc:spChg>
        <pc:spChg chg="add mod">
          <ac:chgData name="Thuy Linh Do" userId="f60f9f76584ec879" providerId="LiveId" clId="{7009E909-388D-42DF-BA9E-881B9DCED4F6}" dt="2022-01-20T02:04:48.291" v="2374" actId="207"/>
          <ac:spMkLst>
            <pc:docMk/>
            <pc:sldMk cId="305804402" sldId="331"/>
            <ac:spMk id="35" creationId="{60E6ED09-5501-4C2E-BAD6-9DF1A582CD0C}"/>
          </ac:spMkLst>
        </pc:spChg>
        <pc:spChg chg="add mod">
          <ac:chgData name="Thuy Linh Do" userId="f60f9f76584ec879" providerId="LiveId" clId="{7009E909-388D-42DF-BA9E-881B9DCED4F6}" dt="2022-01-20T02:04:58.433" v="2375" actId="207"/>
          <ac:spMkLst>
            <pc:docMk/>
            <pc:sldMk cId="305804402" sldId="331"/>
            <ac:spMk id="36" creationId="{BF118D8A-CA15-4B00-BC36-F43B3597A53A}"/>
          </ac:spMkLst>
        </pc:spChg>
        <pc:spChg chg="add mod">
          <ac:chgData name="Thuy Linh Do" userId="f60f9f76584ec879" providerId="LiveId" clId="{7009E909-388D-42DF-BA9E-881B9DCED4F6}" dt="2022-01-20T02:05:08.876" v="2376" actId="207"/>
          <ac:spMkLst>
            <pc:docMk/>
            <pc:sldMk cId="305804402" sldId="331"/>
            <ac:spMk id="37" creationId="{BB183589-0135-4C9D-994C-EBF13AB337A2}"/>
          </ac:spMkLst>
        </pc:spChg>
        <pc:spChg chg="add mod">
          <ac:chgData name="Thuy Linh Do" userId="f60f9f76584ec879" providerId="LiveId" clId="{7009E909-388D-42DF-BA9E-881B9DCED4F6}" dt="2022-01-20T02:05:14.780" v="2377" actId="207"/>
          <ac:spMkLst>
            <pc:docMk/>
            <pc:sldMk cId="305804402" sldId="331"/>
            <ac:spMk id="38" creationId="{B6FEE535-5498-4434-ACDF-73FD063F430D}"/>
          </ac:spMkLst>
        </pc:spChg>
        <pc:graphicFrameChg chg="add del mod modGraphic">
          <ac:chgData name="Thuy Linh Do" userId="f60f9f76584ec879" providerId="LiveId" clId="{7009E909-388D-42DF-BA9E-881B9DCED4F6}" dt="2022-01-20T01:53:24.989" v="2202" actId="478"/>
          <ac:graphicFrameMkLst>
            <pc:docMk/>
            <pc:sldMk cId="305804402" sldId="331"/>
            <ac:graphicFrameMk id="4" creationId="{EC3CFAC2-B491-45EA-BF9C-CF3CB5DA288C}"/>
          </ac:graphicFrameMkLst>
        </pc:graphicFrameChg>
        <pc:picChg chg="del">
          <ac:chgData name="Thuy Linh Do" userId="f60f9f76584ec879" providerId="LiveId" clId="{7009E909-388D-42DF-BA9E-881B9DCED4F6}" dt="2022-01-20T01:47:00.815" v="2038" actId="478"/>
          <ac:picMkLst>
            <pc:docMk/>
            <pc:sldMk cId="305804402" sldId="331"/>
            <ac:picMk id="2" creationId="{A332D554-AB3A-4124-B23E-D21716860B3A}"/>
          </ac:picMkLst>
        </pc:picChg>
        <pc:picChg chg="add mod">
          <ac:chgData name="Thuy Linh Do" userId="f60f9f76584ec879" providerId="LiveId" clId="{7009E909-388D-42DF-BA9E-881B9DCED4F6}" dt="2022-01-20T01:56:02.374" v="2208" actId="1076"/>
          <ac:picMkLst>
            <pc:docMk/>
            <pc:sldMk cId="305804402" sldId="331"/>
            <ac:picMk id="7" creationId="{03510113-D6B7-477D-9DE4-A75CEDD6AA50}"/>
          </ac:picMkLst>
        </pc:picChg>
        <pc:picChg chg="add mod">
          <ac:chgData name="Thuy Linh Do" userId="f60f9f76584ec879" providerId="LiveId" clId="{7009E909-388D-42DF-BA9E-881B9DCED4F6}" dt="2022-01-20T01:56:36.602" v="2212" actId="14100"/>
          <ac:picMkLst>
            <pc:docMk/>
            <pc:sldMk cId="305804402" sldId="331"/>
            <ac:picMk id="10" creationId="{D8BB65AC-1C96-4D8F-95A2-ABFD8976C77A}"/>
          </ac:picMkLst>
        </pc:picChg>
        <pc:picChg chg="add mod">
          <ac:chgData name="Thuy Linh Do" userId="f60f9f76584ec879" providerId="LiveId" clId="{7009E909-388D-42DF-BA9E-881B9DCED4F6}" dt="2022-01-20T01:57:16.275" v="2217" actId="1076"/>
          <ac:picMkLst>
            <pc:docMk/>
            <pc:sldMk cId="305804402" sldId="331"/>
            <ac:picMk id="18" creationId="{FC5B40B8-D0AA-473D-80C3-C5B0BCDF8F8D}"/>
          </ac:picMkLst>
        </pc:picChg>
        <pc:picChg chg="add mod">
          <ac:chgData name="Thuy Linh Do" userId="f60f9f76584ec879" providerId="LiveId" clId="{7009E909-388D-42DF-BA9E-881B9DCED4F6}" dt="2022-01-20T01:57:53.435" v="2220" actId="14100"/>
          <ac:picMkLst>
            <pc:docMk/>
            <pc:sldMk cId="305804402" sldId="331"/>
            <ac:picMk id="20" creationId="{BE2B3717-6411-4874-AD9F-075F7B547D9D}"/>
          </ac:picMkLst>
        </pc:picChg>
        <pc:picChg chg="add mod">
          <ac:chgData name="Thuy Linh Do" userId="f60f9f76584ec879" providerId="LiveId" clId="{7009E909-388D-42DF-BA9E-881B9DCED4F6}" dt="2022-01-20T01:58:24.574" v="2223" actId="14100"/>
          <ac:picMkLst>
            <pc:docMk/>
            <pc:sldMk cId="305804402" sldId="331"/>
            <ac:picMk id="22" creationId="{4858E3A0-40B3-4BA2-8F50-2C69EB0E560C}"/>
          </ac:picMkLst>
        </pc:picChg>
        <pc:picChg chg="add mod">
          <ac:chgData name="Thuy Linh Do" userId="f60f9f76584ec879" providerId="LiveId" clId="{7009E909-388D-42DF-BA9E-881B9DCED4F6}" dt="2022-01-20T01:58:50.318" v="2226" actId="14100"/>
          <ac:picMkLst>
            <pc:docMk/>
            <pc:sldMk cId="305804402" sldId="331"/>
            <ac:picMk id="24" creationId="{7CB674C6-2412-46BE-BD77-ECA0A9434BA1}"/>
          </ac:picMkLst>
        </pc:picChg>
        <pc:picChg chg="add mod">
          <ac:chgData name="Thuy Linh Do" userId="f60f9f76584ec879" providerId="LiveId" clId="{7009E909-388D-42DF-BA9E-881B9DCED4F6}" dt="2022-01-20T02:11:32.996" v="2419" actId="1076"/>
          <ac:picMkLst>
            <pc:docMk/>
            <pc:sldMk cId="305804402" sldId="331"/>
            <ac:picMk id="27" creationId="{DC9D2ED3-3A8E-4083-AE6B-528271A4DB3C}"/>
          </ac:picMkLst>
        </pc:picChg>
        <pc:picChg chg="add del mod">
          <ac:chgData name="Thuy Linh Do" userId="f60f9f76584ec879" providerId="LiveId" clId="{7009E909-388D-42DF-BA9E-881B9DCED4F6}" dt="2022-01-20T01:59:16.881" v="2227" actId="478"/>
          <ac:picMkLst>
            <pc:docMk/>
            <pc:sldMk cId="305804402" sldId="331"/>
            <ac:picMk id="6146" creationId="{C42C518D-3DF0-4F58-AAC3-BC1A7F36A405}"/>
          </ac:picMkLst>
        </pc:picChg>
        <pc:picChg chg="add mod">
          <ac:chgData name="Thuy Linh Do" userId="f60f9f76584ec879" providerId="LiveId" clId="{7009E909-388D-42DF-BA9E-881B9DCED4F6}" dt="2022-01-20T01:59:40.598" v="2231" actId="1076"/>
          <ac:picMkLst>
            <pc:docMk/>
            <pc:sldMk cId="305804402" sldId="331"/>
            <ac:picMk id="6148" creationId="{FE3D3DB6-3F40-41B5-94F3-F104E47F3133}"/>
          </ac:picMkLst>
        </pc:picChg>
      </pc:sldChg>
      <pc:sldChg chg="del">
        <pc:chgData name="Thuy Linh Do" userId="f60f9f76584ec879" providerId="LiveId" clId="{7009E909-388D-42DF-BA9E-881B9DCED4F6}" dt="2022-01-20T01:46:41.763" v="2037" actId="2696"/>
        <pc:sldMkLst>
          <pc:docMk/>
          <pc:sldMk cId="1629807324" sldId="332"/>
        </pc:sldMkLst>
      </pc:sldChg>
      <pc:sldChg chg="del">
        <pc:chgData name="Thuy Linh Do" userId="f60f9f76584ec879" providerId="LiveId" clId="{7009E909-388D-42DF-BA9E-881B9DCED4F6}" dt="2022-01-20T01:46:41.763" v="2037" actId="2696"/>
        <pc:sldMkLst>
          <pc:docMk/>
          <pc:sldMk cId="2945247612" sldId="333"/>
        </pc:sldMkLst>
      </pc:sldChg>
      <pc:sldChg chg="del">
        <pc:chgData name="Thuy Linh Do" userId="f60f9f76584ec879" providerId="LiveId" clId="{7009E909-388D-42DF-BA9E-881B9DCED4F6}" dt="2022-01-20T01:46:41.763" v="2037" actId="2696"/>
        <pc:sldMkLst>
          <pc:docMk/>
          <pc:sldMk cId="2907520819" sldId="334"/>
        </pc:sldMkLst>
      </pc:sldChg>
      <pc:sldChg chg="del">
        <pc:chgData name="Thuy Linh Do" userId="f60f9f76584ec879" providerId="LiveId" clId="{7009E909-388D-42DF-BA9E-881B9DCED4F6}" dt="2022-01-20T01:46:41.763" v="2037" actId="2696"/>
        <pc:sldMkLst>
          <pc:docMk/>
          <pc:sldMk cId="2615542125" sldId="335"/>
        </pc:sldMkLst>
      </pc:sldChg>
      <pc:sldChg chg="del">
        <pc:chgData name="Thuy Linh Do" userId="f60f9f76584ec879" providerId="LiveId" clId="{7009E909-388D-42DF-BA9E-881B9DCED4F6}" dt="2022-01-20T02:08:06.286" v="2395" actId="2696"/>
        <pc:sldMkLst>
          <pc:docMk/>
          <pc:sldMk cId="3562743205" sldId="336"/>
        </pc:sldMkLst>
      </pc:sldChg>
      <pc:sldChg chg="addSp delSp modSp mod delAnim modAnim">
        <pc:chgData name="Thuy Linh Do" userId="f60f9f76584ec879" providerId="LiveId" clId="{7009E909-388D-42DF-BA9E-881B9DCED4F6}" dt="2022-01-20T01:28:37.170" v="1416" actId="20577"/>
        <pc:sldMkLst>
          <pc:docMk/>
          <pc:sldMk cId="1072969023" sldId="337"/>
        </pc:sldMkLst>
        <pc:spChg chg="mod">
          <ac:chgData name="Thuy Linh Do" userId="f60f9f76584ec879" providerId="LiveId" clId="{7009E909-388D-42DF-BA9E-881B9DCED4F6}" dt="2022-01-20T01:28:37.170" v="1416" actId="20577"/>
          <ac:spMkLst>
            <pc:docMk/>
            <pc:sldMk cId="1072969023" sldId="337"/>
            <ac:spMk id="9" creationId="{35C20020-642B-4EDF-BE02-FE9C4B9F36F5}"/>
          </ac:spMkLst>
        </pc:spChg>
        <pc:picChg chg="del">
          <ac:chgData name="Thuy Linh Do" userId="f60f9f76584ec879" providerId="LiveId" clId="{7009E909-388D-42DF-BA9E-881B9DCED4F6}" dt="2022-01-20T01:14:16.831" v="553" actId="478"/>
          <ac:picMkLst>
            <pc:docMk/>
            <pc:sldMk cId="1072969023" sldId="337"/>
            <ac:picMk id="3" creationId="{8391EA28-1440-48F0-AC22-6C7A252E0320}"/>
          </ac:picMkLst>
        </pc:picChg>
        <pc:picChg chg="add mod">
          <ac:chgData name="Thuy Linh Do" userId="f60f9f76584ec879" providerId="LiveId" clId="{7009E909-388D-42DF-BA9E-881B9DCED4F6}" dt="2022-01-20T01:14:38.321" v="556" actId="1076"/>
          <ac:picMkLst>
            <pc:docMk/>
            <pc:sldMk cId="1072969023" sldId="337"/>
            <ac:picMk id="4" creationId="{43B23297-4F5D-47DA-80C0-80DD84A6814C}"/>
          </ac:picMkLst>
        </pc:picChg>
        <pc:picChg chg="del">
          <ac:chgData name="Thuy Linh Do" userId="f60f9f76584ec879" providerId="LiveId" clId="{7009E909-388D-42DF-BA9E-881B9DCED4F6}" dt="2022-01-20T01:14:49.697" v="557" actId="478"/>
          <ac:picMkLst>
            <pc:docMk/>
            <pc:sldMk cId="1072969023" sldId="337"/>
            <ac:picMk id="5" creationId="{B02356BB-864D-44F6-8881-6723A1363D97}"/>
          </ac:picMkLst>
        </pc:picChg>
        <pc:picChg chg="add mod">
          <ac:chgData name="Thuy Linh Do" userId="f60f9f76584ec879" providerId="LiveId" clId="{7009E909-388D-42DF-BA9E-881B9DCED4F6}" dt="2022-01-20T01:17:07.837" v="559" actId="1076"/>
          <ac:picMkLst>
            <pc:docMk/>
            <pc:sldMk cId="1072969023" sldId="337"/>
            <ac:picMk id="6" creationId="{30297EF7-E7ED-4DAD-8CE4-5245D2262867}"/>
          </ac:picMkLst>
        </pc:picChg>
      </pc:sldChg>
      <pc:sldChg chg="addSp delSp modSp add mod modAnim">
        <pc:chgData name="Thuy Linh Do" userId="f60f9f76584ec879" providerId="LiveId" clId="{7009E909-388D-42DF-BA9E-881B9DCED4F6}" dt="2022-01-14T01:18:11.608" v="77" actId="1076"/>
        <pc:sldMkLst>
          <pc:docMk/>
          <pc:sldMk cId="1940285194" sldId="338"/>
        </pc:sldMkLst>
        <pc:picChg chg="add mod">
          <ac:chgData name="Thuy Linh Do" userId="f60f9f76584ec879" providerId="LiveId" clId="{7009E909-388D-42DF-BA9E-881B9DCED4F6}" dt="2022-01-14T01:18:11.608" v="77" actId="1076"/>
          <ac:picMkLst>
            <pc:docMk/>
            <pc:sldMk cId="1940285194" sldId="338"/>
            <ac:picMk id="2" creationId="{BCFA7BA6-2C7B-41BB-B865-6B20F993525F}"/>
          </ac:picMkLst>
        </pc:picChg>
        <pc:picChg chg="del">
          <ac:chgData name="Thuy Linh Do" userId="f60f9f76584ec879" providerId="LiveId" clId="{7009E909-388D-42DF-BA9E-881B9DCED4F6}" dt="2022-01-14T01:15:19.319" v="73" actId="478"/>
          <ac:picMkLst>
            <pc:docMk/>
            <pc:sldMk cId="1940285194" sldId="338"/>
            <ac:picMk id="3074" creationId="{8AB20D29-76CC-4588-9FEE-F1DF61554D01}"/>
          </ac:picMkLst>
        </pc:picChg>
      </pc:sldChg>
      <pc:sldChg chg="addSp delSp modSp add mod delAnim">
        <pc:chgData name="Thuy Linh Do" userId="f60f9f76584ec879" providerId="LiveId" clId="{7009E909-388D-42DF-BA9E-881B9DCED4F6}" dt="2022-01-14T01:20:50.492" v="89" actId="207"/>
        <pc:sldMkLst>
          <pc:docMk/>
          <pc:sldMk cId="1225828804" sldId="339"/>
        </pc:sldMkLst>
        <pc:spChg chg="add mod">
          <ac:chgData name="Thuy Linh Do" userId="f60f9f76584ec879" providerId="LiveId" clId="{7009E909-388D-42DF-BA9E-881B9DCED4F6}" dt="2022-01-14T01:20:50.492" v="89" actId="207"/>
          <ac:spMkLst>
            <pc:docMk/>
            <pc:sldMk cId="1225828804" sldId="339"/>
            <ac:spMk id="7" creationId="{C88042BA-7BB8-4312-9693-598D75B2EFBC}"/>
          </ac:spMkLst>
        </pc:spChg>
        <pc:picChg chg="del">
          <ac:chgData name="Thuy Linh Do" userId="f60f9f76584ec879" providerId="LiveId" clId="{7009E909-388D-42DF-BA9E-881B9DCED4F6}" dt="2022-01-14T01:18:39.658" v="79" actId="478"/>
          <ac:picMkLst>
            <pc:docMk/>
            <pc:sldMk cId="1225828804" sldId="339"/>
            <ac:picMk id="2" creationId="{BCFA7BA6-2C7B-41BB-B865-6B20F993525F}"/>
          </ac:picMkLst>
        </pc:picChg>
      </pc:sldChg>
      <pc:sldChg chg="addSp delSp modSp add mod">
        <pc:chgData name="Thuy Linh Do" userId="f60f9f76584ec879" providerId="LiveId" clId="{7009E909-388D-42DF-BA9E-881B9DCED4F6}" dt="2022-01-20T00:59:33.896" v="180"/>
        <pc:sldMkLst>
          <pc:docMk/>
          <pc:sldMk cId="1934387094" sldId="340"/>
        </pc:sldMkLst>
        <pc:spChg chg="mod">
          <ac:chgData name="Thuy Linh Do" userId="f60f9f76584ec879" providerId="LiveId" clId="{7009E909-388D-42DF-BA9E-881B9DCED4F6}" dt="2022-01-20T00:59:33.896" v="180"/>
          <ac:spMkLst>
            <pc:docMk/>
            <pc:sldMk cId="1934387094" sldId="340"/>
            <ac:spMk id="2" creationId="{00000000-0000-0000-0000-000000000000}"/>
          </ac:spMkLst>
        </pc:spChg>
        <pc:spChg chg="mod">
          <ac:chgData name="Thuy Linh Do" userId="f60f9f76584ec879" providerId="LiveId" clId="{7009E909-388D-42DF-BA9E-881B9DCED4F6}" dt="2022-01-20T00:58:44.521" v="161"/>
          <ac:spMkLst>
            <pc:docMk/>
            <pc:sldMk cId="1934387094" sldId="340"/>
            <ac:spMk id="7" creationId="{00000000-0000-0000-0000-000000000000}"/>
          </ac:spMkLst>
        </pc:spChg>
        <pc:spChg chg="mod">
          <ac:chgData name="Thuy Linh Do" userId="f60f9f76584ec879" providerId="LiveId" clId="{7009E909-388D-42DF-BA9E-881B9DCED4F6}" dt="2022-01-20T00:59:07.667" v="179" actId="20577"/>
          <ac:spMkLst>
            <pc:docMk/>
            <pc:sldMk cId="1934387094" sldId="340"/>
            <ac:spMk id="12" creationId="{00000000-0000-0000-0000-000000000000}"/>
          </ac:spMkLst>
        </pc:spChg>
        <pc:picChg chg="del">
          <ac:chgData name="Thuy Linh Do" userId="f60f9f76584ec879" providerId="LiveId" clId="{7009E909-388D-42DF-BA9E-881B9DCED4F6}" dt="2022-01-20T00:58:07.106" v="157" actId="478"/>
          <ac:picMkLst>
            <pc:docMk/>
            <pc:sldMk cId="1934387094" sldId="340"/>
            <ac:picMk id="8" creationId="{30F1A15E-87C4-4A65-98EA-6F7B2DD95923}"/>
          </ac:picMkLst>
        </pc:picChg>
        <pc:picChg chg="add mod">
          <ac:chgData name="Thuy Linh Do" userId="f60f9f76584ec879" providerId="LiveId" clId="{7009E909-388D-42DF-BA9E-881B9DCED4F6}" dt="2022-01-20T00:58:16.828" v="160" actId="14100"/>
          <ac:picMkLst>
            <pc:docMk/>
            <pc:sldMk cId="1934387094" sldId="340"/>
            <ac:picMk id="9" creationId="{3D33638E-0648-447E-99C0-8D2914616B03}"/>
          </ac:picMkLst>
        </pc:picChg>
      </pc:sldChg>
      <pc:sldChg chg="addSp delSp modSp add mod">
        <pc:chgData name="Thuy Linh Do" userId="f60f9f76584ec879" providerId="LiveId" clId="{7009E909-388D-42DF-BA9E-881B9DCED4F6}" dt="2022-01-20T01:01:03.849" v="241" actId="1076"/>
        <pc:sldMkLst>
          <pc:docMk/>
          <pc:sldMk cId="291852260" sldId="341"/>
        </pc:sldMkLst>
        <pc:spChg chg="mod">
          <ac:chgData name="Thuy Linh Do" userId="f60f9f76584ec879" providerId="LiveId" clId="{7009E909-388D-42DF-BA9E-881B9DCED4F6}" dt="2022-01-20T01:00:09.037" v="182"/>
          <ac:spMkLst>
            <pc:docMk/>
            <pc:sldMk cId="291852260" sldId="341"/>
            <ac:spMk id="2" creationId="{00000000-0000-0000-0000-000000000000}"/>
          </ac:spMkLst>
        </pc:spChg>
        <pc:spChg chg="mod">
          <ac:chgData name="Thuy Linh Do" userId="f60f9f76584ec879" providerId="LiveId" clId="{7009E909-388D-42DF-BA9E-881B9DCED4F6}" dt="2022-01-20T01:00:44.382" v="236"/>
          <ac:spMkLst>
            <pc:docMk/>
            <pc:sldMk cId="291852260" sldId="341"/>
            <ac:spMk id="7" creationId="{00000000-0000-0000-0000-000000000000}"/>
          </ac:spMkLst>
        </pc:spChg>
        <pc:spChg chg="mod">
          <ac:chgData name="Thuy Linh Do" userId="f60f9f76584ec879" providerId="LiveId" clId="{7009E909-388D-42DF-BA9E-881B9DCED4F6}" dt="2022-01-20T01:00:28.811" v="235" actId="20577"/>
          <ac:spMkLst>
            <pc:docMk/>
            <pc:sldMk cId="291852260" sldId="341"/>
            <ac:spMk id="12" creationId="{00000000-0000-0000-0000-000000000000}"/>
          </ac:spMkLst>
        </pc:spChg>
        <pc:picChg chg="add mod">
          <ac:chgData name="Thuy Linh Do" userId="f60f9f76584ec879" providerId="LiveId" clId="{7009E909-388D-42DF-BA9E-881B9DCED4F6}" dt="2022-01-20T01:01:03.849" v="241" actId="1076"/>
          <ac:picMkLst>
            <pc:docMk/>
            <pc:sldMk cId="291852260" sldId="341"/>
            <ac:picMk id="8" creationId="{B7BD69C2-0B8B-4883-97AC-D951629C4C2F}"/>
          </ac:picMkLst>
        </pc:picChg>
        <pc:picChg chg="del">
          <ac:chgData name="Thuy Linh Do" userId="f60f9f76584ec879" providerId="LiveId" clId="{7009E909-388D-42DF-BA9E-881B9DCED4F6}" dt="2022-01-20T01:00:54.127" v="237" actId="478"/>
          <ac:picMkLst>
            <pc:docMk/>
            <pc:sldMk cId="291852260" sldId="341"/>
            <ac:picMk id="9" creationId="{3D33638E-0648-447E-99C0-8D2914616B0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4A45C7-BC6F-4CE6-A92B-F0210A9EE179}" type="doc">
      <dgm:prSet loTypeId="urn:microsoft.com/office/officeart/2005/8/layout/hierarchy6" loCatId="hierarchy" qsTypeId="urn:microsoft.com/office/officeart/2005/8/quickstyle/simple3" qsCatId="simple" csTypeId="urn:microsoft.com/office/officeart/2005/8/colors/colorful4" csCatId="colorful" phldr="1"/>
      <dgm:spPr/>
      <dgm:t>
        <a:bodyPr/>
        <a:lstStyle/>
        <a:p>
          <a:endParaRPr lang="en-US"/>
        </a:p>
      </dgm:t>
    </dgm:pt>
    <dgm:pt modelId="{AFB6757D-97B1-4663-A950-106220254434}">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smtClean="0"/>
            <a:t>About natural disasters</a:t>
          </a:r>
          <a:endParaRPr lang="en-US" dirty="0"/>
        </a:p>
      </dgm:t>
    </dgm:pt>
    <dgm:pt modelId="{3236EDA7-D232-4A3C-B9FE-787F36C40C84}" type="sibTrans" cxnId="{9D7B226F-F060-4C81-A130-8A3BCD9D231B}">
      <dgm:prSet/>
      <dgm:spPr/>
      <dgm:t>
        <a:bodyPr/>
        <a:lstStyle/>
        <a:p>
          <a:endParaRPr lang="en-US"/>
        </a:p>
      </dgm:t>
    </dgm:pt>
    <dgm:pt modelId="{22089469-5445-4D8B-99BD-E1622C43E548}" type="parTrans" cxnId="{9D7B226F-F060-4C81-A130-8A3BCD9D231B}">
      <dgm:prSet/>
      <dgm:spPr/>
      <dgm:t>
        <a:bodyPr/>
        <a:lstStyle/>
        <a:p>
          <a:endParaRPr lang="en-US"/>
        </a:p>
      </dgm:t>
    </dgm:pt>
    <dgm:pt modelId="{72FFDE77-F3BF-4EDF-B0CF-E38F076CA101}">
      <dgm:prSet phldrT="[Text]"/>
      <dgm:spPr/>
      <dgm:t>
        <a:bodyPr/>
        <a:lstStyle/>
        <a:p>
          <a:r>
            <a:rPr lang="en-US" dirty="0"/>
            <a:t>Vocabulary</a:t>
          </a:r>
        </a:p>
      </dgm:t>
    </dgm:pt>
    <dgm:pt modelId="{6048DCAA-ECF9-4987-98AE-35B97655FD38}" type="sibTrans" cxnId="{ABD22CF5-0318-4A3D-8323-74021E22373D}">
      <dgm:prSet/>
      <dgm:spPr/>
      <dgm:t>
        <a:bodyPr/>
        <a:lstStyle/>
        <a:p>
          <a:endParaRPr lang="en-US"/>
        </a:p>
      </dgm:t>
    </dgm:pt>
    <dgm:pt modelId="{077299E1-68F8-4DBF-A150-B5D458A1B2EF}" type="parTrans" cxnId="{ABD22CF5-0318-4A3D-8323-74021E22373D}">
      <dgm:prSet/>
      <dgm:spPr/>
      <dgm:t>
        <a:bodyPr/>
        <a:lstStyle/>
        <a:p>
          <a:endParaRPr lang="en-US"/>
        </a:p>
      </dgm:t>
    </dgm:pt>
    <dgm:pt modelId="{EAF7E57C-151F-4B32-A2D6-EEA8D5E54C75}">
      <dgm:prSet phldrT="[Text]"/>
      <dgm:spPr/>
      <dgm:t>
        <a:bodyPr/>
        <a:lstStyle/>
        <a:p>
          <a:r>
            <a:rPr lang="en-US" dirty="0"/>
            <a:t>Topic of the unit</a:t>
          </a:r>
        </a:p>
      </dgm:t>
    </dgm:pt>
    <dgm:pt modelId="{261669B4-91E3-4539-BDF7-CC9329C53401}" type="sibTrans" cxnId="{8EF0B0FD-B369-4C4B-902F-A2C3C5176AF4}">
      <dgm:prSet/>
      <dgm:spPr/>
      <dgm:t>
        <a:bodyPr/>
        <a:lstStyle/>
        <a:p>
          <a:endParaRPr lang="en-US"/>
        </a:p>
      </dgm:t>
    </dgm:pt>
    <dgm:pt modelId="{FF62B74E-AC00-459C-A44D-520B263996E8}" type="parTrans" cxnId="{8EF0B0FD-B369-4C4B-902F-A2C3C5176AF4}">
      <dgm:prSet/>
      <dgm:spPr/>
      <dgm:t>
        <a:bodyPr/>
        <a:lstStyle/>
        <a:p>
          <a:endParaRPr lang="en-US"/>
        </a:p>
      </dgm:t>
    </dgm:pt>
    <dgm:pt modelId="{66138440-8C7F-42A6-AFCE-20CD97ADA595}">
      <dgm:prSet phldrT="[Text]">
        <dgm:style>
          <a:lnRef idx="3">
            <a:schemeClr val="lt1"/>
          </a:lnRef>
          <a:fillRef idx="1">
            <a:schemeClr val="accent2"/>
          </a:fillRef>
          <a:effectRef idx="1">
            <a:schemeClr val="accent2"/>
          </a:effectRef>
          <a:fontRef idx="minor">
            <a:schemeClr val="lt1"/>
          </a:fontRef>
        </dgm:style>
      </dgm:prSet>
      <dgm:spPr/>
      <dgm:t>
        <a:bodyPr/>
        <a:lstStyle/>
        <a:p>
          <a:r>
            <a:rPr lang="en-GB" b="1" dirty="0" smtClean="0"/>
            <a:t>NATURAL DISASTERS</a:t>
          </a:r>
          <a:endParaRPr lang="en-US" dirty="0"/>
        </a:p>
      </dgm:t>
    </dgm:pt>
    <dgm:pt modelId="{10A80970-D021-4F8B-954E-4B49EE1CDE1D}" type="sibTrans" cxnId="{7F66552D-1C11-4D5F-9135-8A8635AC0836}">
      <dgm:prSet/>
      <dgm:spPr/>
      <dgm:t>
        <a:bodyPr/>
        <a:lstStyle/>
        <a:p>
          <a:endParaRPr lang="en-US"/>
        </a:p>
      </dgm:t>
    </dgm:pt>
    <dgm:pt modelId="{961517A1-E814-4B7E-A5D8-DA435C766227}" type="parTrans" cxnId="{7F66552D-1C11-4D5F-9135-8A8635AC0836}">
      <dgm:prSet/>
      <dgm:spPr/>
      <dgm:t>
        <a:bodyPr/>
        <a:lstStyle/>
        <a:p>
          <a:endParaRPr lang="en-US"/>
        </a:p>
      </dgm:t>
    </dgm:pt>
    <dgm:pt modelId="{E342C70F-7F9B-4E48-B1D0-F23735F2769C}" type="pres">
      <dgm:prSet presAssocID="{BC4A45C7-BC6F-4CE6-A92B-F0210A9EE179}" presName="mainComposite" presStyleCnt="0">
        <dgm:presLayoutVars>
          <dgm:chPref val="1"/>
          <dgm:dir/>
          <dgm:animOne val="branch"/>
          <dgm:animLvl val="lvl"/>
          <dgm:resizeHandles val="exact"/>
        </dgm:presLayoutVars>
      </dgm:prSet>
      <dgm:spPr/>
      <dgm:t>
        <a:bodyPr/>
        <a:lstStyle/>
        <a:p>
          <a:endParaRPr lang="en-US"/>
        </a:p>
      </dgm:t>
    </dgm:pt>
    <dgm:pt modelId="{538B4A7C-EA64-499B-A3D9-4A6197CC6A27}" type="pres">
      <dgm:prSet presAssocID="{BC4A45C7-BC6F-4CE6-A92B-F0210A9EE179}" presName="hierFlow" presStyleCnt="0"/>
      <dgm:spPr/>
    </dgm:pt>
    <dgm:pt modelId="{3E34D8A0-7CD8-49B8-BF27-2F7BB3DCC27F}" type="pres">
      <dgm:prSet presAssocID="{BC4A45C7-BC6F-4CE6-A92B-F0210A9EE179}" presName="firstBuf" presStyleCnt="0"/>
      <dgm:spPr/>
    </dgm:pt>
    <dgm:pt modelId="{EF4292B8-DE80-4518-89F6-4C067D19BE5D}" type="pres">
      <dgm:prSet presAssocID="{BC4A45C7-BC6F-4CE6-A92B-F0210A9EE179}" presName="hierChild1" presStyleCnt="0">
        <dgm:presLayoutVars>
          <dgm:chPref val="1"/>
          <dgm:animOne val="branch"/>
          <dgm:animLvl val="lvl"/>
        </dgm:presLayoutVars>
      </dgm:prSet>
      <dgm:spPr/>
    </dgm:pt>
    <dgm:pt modelId="{15E23AC7-49FB-48C5-B063-5B9C7697434D}" type="pres">
      <dgm:prSet presAssocID="{66138440-8C7F-42A6-AFCE-20CD97ADA595}" presName="Name14" presStyleCnt="0"/>
      <dgm:spPr/>
    </dgm:pt>
    <dgm:pt modelId="{900A6C8C-2B7C-4F16-8523-B2C8E70FE539}" type="pres">
      <dgm:prSet presAssocID="{66138440-8C7F-42A6-AFCE-20CD97ADA595}" presName="level1Shape" presStyleLbl="node0" presStyleIdx="0" presStyleCnt="1">
        <dgm:presLayoutVars>
          <dgm:chPref val="3"/>
        </dgm:presLayoutVars>
      </dgm:prSet>
      <dgm:spPr/>
      <dgm:t>
        <a:bodyPr/>
        <a:lstStyle/>
        <a:p>
          <a:endParaRPr lang="en-US"/>
        </a:p>
      </dgm:t>
    </dgm:pt>
    <dgm:pt modelId="{EF41AB95-AFCD-4378-B7AC-90EEB91AAC91}" type="pres">
      <dgm:prSet presAssocID="{66138440-8C7F-42A6-AFCE-20CD97ADA595}" presName="hierChild2" presStyleCnt="0"/>
      <dgm:spPr/>
    </dgm:pt>
    <dgm:pt modelId="{4F25D1CD-CD2D-4831-80B6-B15A0B4A4043}" type="pres">
      <dgm:prSet presAssocID="{22089469-5445-4D8B-99BD-E1622C43E548}" presName="Name19" presStyleLbl="parChTrans1D2" presStyleIdx="0" presStyleCnt="1"/>
      <dgm:spPr/>
      <dgm:t>
        <a:bodyPr/>
        <a:lstStyle/>
        <a:p>
          <a:endParaRPr lang="en-US"/>
        </a:p>
      </dgm:t>
    </dgm:pt>
    <dgm:pt modelId="{68344235-07D9-4623-AE18-AF392ED90C04}" type="pres">
      <dgm:prSet presAssocID="{AFB6757D-97B1-4663-A950-106220254434}" presName="Name21" presStyleCnt="0"/>
      <dgm:spPr/>
    </dgm:pt>
    <dgm:pt modelId="{93D99CBD-C526-4674-A621-3B6F96DC3EC0}" type="pres">
      <dgm:prSet presAssocID="{AFB6757D-97B1-4663-A950-106220254434}" presName="level2Shape" presStyleLbl="node2" presStyleIdx="0" presStyleCnt="1"/>
      <dgm:spPr/>
      <dgm:t>
        <a:bodyPr/>
        <a:lstStyle/>
        <a:p>
          <a:endParaRPr lang="en-US"/>
        </a:p>
      </dgm:t>
    </dgm:pt>
    <dgm:pt modelId="{EE8BFEBA-4E6C-40E1-B342-40D339E029FF}" type="pres">
      <dgm:prSet presAssocID="{AFB6757D-97B1-4663-A950-106220254434}" presName="hierChild3" presStyleCnt="0"/>
      <dgm:spPr/>
    </dgm:pt>
    <dgm:pt modelId="{9CE1EBFE-C0C3-4E91-8F34-5883B7A3D6B4}" type="pres">
      <dgm:prSet presAssocID="{BC4A45C7-BC6F-4CE6-A92B-F0210A9EE179}" presName="bgShapesFlow" presStyleCnt="0"/>
      <dgm:spPr/>
    </dgm:pt>
    <dgm:pt modelId="{1DC887EF-394C-420D-A534-A7CB9B21CC90}" type="pres">
      <dgm:prSet presAssocID="{EAF7E57C-151F-4B32-A2D6-EEA8D5E54C75}" presName="rectComp" presStyleCnt="0"/>
      <dgm:spPr/>
    </dgm:pt>
    <dgm:pt modelId="{F88AC81A-2BC5-4E80-A859-27A859164080}" type="pres">
      <dgm:prSet presAssocID="{EAF7E57C-151F-4B32-A2D6-EEA8D5E54C75}" presName="bgRect" presStyleLbl="bgShp" presStyleIdx="0" presStyleCnt="2"/>
      <dgm:spPr/>
      <dgm:t>
        <a:bodyPr/>
        <a:lstStyle/>
        <a:p>
          <a:endParaRPr lang="en-US"/>
        </a:p>
      </dgm:t>
    </dgm:pt>
    <dgm:pt modelId="{5472C35F-FB15-4BDC-AD4E-16C4B0484CCC}" type="pres">
      <dgm:prSet presAssocID="{EAF7E57C-151F-4B32-A2D6-EEA8D5E54C75}" presName="bgRectTx" presStyleLbl="bgShp" presStyleIdx="0" presStyleCnt="2">
        <dgm:presLayoutVars>
          <dgm:bulletEnabled val="1"/>
        </dgm:presLayoutVars>
      </dgm:prSet>
      <dgm:spPr/>
      <dgm:t>
        <a:bodyPr/>
        <a:lstStyle/>
        <a:p>
          <a:endParaRPr lang="en-US"/>
        </a:p>
      </dgm:t>
    </dgm:pt>
    <dgm:pt modelId="{F17E8D5B-AB5F-4AB5-B7AF-CD56FC477DAA}" type="pres">
      <dgm:prSet presAssocID="{EAF7E57C-151F-4B32-A2D6-EEA8D5E54C75}" presName="spComp" presStyleCnt="0"/>
      <dgm:spPr/>
    </dgm:pt>
    <dgm:pt modelId="{72A471FA-00E5-47D9-A593-961D537F703F}" type="pres">
      <dgm:prSet presAssocID="{EAF7E57C-151F-4B32-A2D6-EEA8D5E54C75}" presName="vSp" presStyleCnt="0"/>
      <dgm:spPr/>
    </dgm:pt>
    <dgm:pt modelId="{4619337E-8C3C-4B76-8B2B-56659E4A6B85}" type="pres">
      <dgm:prSet presAssocID="{72FFDE77-F3BF-4EDF-B0CF-E38F076CA101}" presName="rectComp" presStyleCnt="0"/>
      <dgm:spPr/>
    </dgm:pt>
    <dgm:pt modelId="{7F5F073C-3505-4AB4-B09A-54AF1D76ACDA}" type="pres">
      <dgm:prSet presAssocID="{72FFDE77-F3BF-4EDF-B0CF-E38F076CA101}" presName="bgRect" presStyleLbl="bgShp" presStyleIdx="1" presStyleCnt="2"/>
      <dgm:spPr/>
      <dgm:t>
        <a:bodyPr/>
        <a:lstStyle/>
        <a:p>
          <a:endParaRPr lang="en-US"/>
        </a:p>
      </dgm:t>
    </dgm:pt>
    <dgm:pt modelId="{C4FCDA8C-0193-4094-A70A-AEF77DD23C6F}" type="pres">
      <dgm:prSet presAssocID="{72FFDE77-F3BF-4EDF-B0CF-E38F076CA101}" presName="bgRectTx" presStyleLbl="bgShp" presStyleIdx="1" presStyleCnt="2">
        <dgm:presLayoutVars>
          <dgm:bulletEnabled val="1"/>
        </dgm:presLayoutVars>
      </dgm:prSet>
      <dgm:spPr/>
      <dgm:t>
        <a:bodyPr/>
        <a:lstStyle/>
        <a:p>
          <a:endParaRPr lang="en-US"/>
        </a:p>
      </dgm:t>
    </dgm:pt>
  </dgm:ptLst>
  <dgm:cxnLst>
    <dgm:cxn modelId="{89A67265-8497-45DE-A27D-4735D9589CF2}" type="presOf" srcId="{72FFDE77-F3BF-4EDF-B0CF-E38F076CA101}" destId="{7F5F073C-3505-4AB4-B09A-54AF1D76ACDA}" srcOrd="0" destOrd="0" presId="urn:microsoft.com/office/officeart/2005/8/layout/hierarchy6"/>
    <dgm:cxn modelId="{9D7B226F-F060-4C81-A130-8A3BCD9D231B}" srcId="{66138440-8C7F-42A6-AFCE-20CD97ADA595}" destId="{AFB6757D-97B1-4663-A950-106220254434}" srcOrd="0" destOrd="0" parTransId="{22089469-5445-4D8B-99BD-E1622C43E548}" sibTransId="{3236EDA7-D232-4A3C-B9FE-787F36C40C84}"/>
    <dgm:cxn modelId="{9657E850-D354-4D21-9C34-8E3EDAA4E33A}" type="presOf" srcId="{AFB6757D-97B1-4663-A950-106220254434}" destId="{93D99CBD-C526-4674-A621-3B6F96DC3EC0}" srcOrd="0" destOrd="0" presId="urn:microsoft.com/office/officeart/2005/8/layout/hierarchy6"/>
    <dgm:cxn modelId="{ABD22CF5-0318-4A3D-8323-74021E22373D}" srcId="{BC4A45C7-BC6F-4CE6-A92B-F0210A9EE179}" destId="{72FFDE77-F3BF-4EDF-B0CF-E38F076CA101}" srcOrd="2" destOrd="0" parTransId="{077299E1-68F8-4DBF-A150-B5D458A1B2EF}" sibTransId="{6048DCAA-ECF9-4987-98AE-35B97655FD38}"/>
    <dgm:cxn modelId="{2CAA3B17-8A53-41CC-9EB9-B6E978AB06B6}" type="presOf" srcId="{66138440-8C7F-42A6-AFCE-20CD97ADA595}" destId="{900A6C8C-2B7C-4F16-8523-B2C8E70FE539}" srcOrd="0" destOrd="0" presId="urn:microsoft.com/office/officeart/2005/8/layout/hierarchy6"/>
    <dgm:cxn modelId="{6B2079DD-A22D-4473-A572-F205BF293DDB}" type="presOf" srcId="{72FFDE77-F3BF-4EDF-B0CF-E38F076CA101}" destId="{C4FCDA8C-0193-4094-A70A-AEF77DD23C6F}" srcOrd="1" destOrd="0" presId="urn:microsoft.com/office/officeart/2005/8/layout/hierarchy6"/>
    <dgm:cxn modelId="{8EF0B0FD-B369-4C4B-902F-A2C3C5176AF4}" srcId="{BC4A45C7-BC6F-4CE6-A92B-F0210A9EE179}" destId="{EAF7E57C-151F-4B32-A2D6-EEA8D5E54C75}" srcOrd="1" destOrd="0" parTransId="{FF62B74E-AC00-459C-A44D-520B263996E8}" sibTransId="{261669B4-91E3-4539-BDF7-CC9329C53401}"/>
    <dgm:cxn modelId="{FBCCD35D-1140-43D8-A11A-19041DF6C999}" type="presOf" srcId="{22089469-5445-4D8B-99BD-E1622C43E548}" destId="{4F25D1CD-CD2D-4831-80B6-B15A0B4A4043}" srcOrd="0" destOrd="0" presId="urn:microsoft.com/office/officeart/2005/8/layout/hierarchy6"/>
    <dgm:cxn modelId="{2344C90C-0D6A-4B38-9786-766E29EFB2B6}" type="presOf" srcId="{BC4A45C7-BC6F-4CE6-A92B-F0210A9EE179}" destId="{E342C70F-7F9B-4E48-B1D0-F23735F2769C}" srcOrd="0" destOrd="0" presId="urn:microsoft.com/office/officeart/2005/8/layout/hierarchy6"/>
    <dgm:cxn modelId="{E119CA21-0302-4767-9FE6-EB9E405123FB}" type="presOf" srcId="{EAF7E57C-151F-4B32-A2D6-EEA8D5E54C75}" destId="{F88AC81A-2BC5-4E80-A859-27A859164080}" srcOrd="0" destOrd="0" presId="urn:microsoft.com/office/officeart/2005/8/layout/hierarchy6"/>
    <dgm:cxn modelId="{19BD2E59-A174-40B5-87C9-22BC02C28E21}" type="presOf" srcId="{EAF7E57C-151F-4B32-A2D6-EEA8D5E54C75}" destId="{5472C35F-FB15-4BDC-AD4E-16C4B0484CCC}" srcOrd="1" destOrd="0" presId="urn:microsoft.com/office/officeart/2005/8/layout/hierarchy6"/>
    <dgm:cxn modelId="{7F66552D-1C11-4D5F-9135-8A8635AC0836}" srcId="{BC4A45C7-BC6F-4CE6-A92B-F0210A9EE179}" destId="{66138440-8C7F-42A6-AFCE-20CD97ADA595}" srcOrd="0" destOrd="0" parTransId="{961517A1-E814-4B7E-A5D8-DA435C766227}" sibTransId="{10A80970-D021-4F8B-954E-4B49EE1CDE1D}"/>
    <dgm:cxn modelId="{24F05878-62B9-4C09-B57E-6AB90EE0D460}" type="presParOf" srcId="{E342C70F-7F9B-4E48-B1D0-F23735F2769C}" destId="{538B4A7C-EA64-499B-A3D9-4A6197CC6A27}" srcOrd="0" destOrd="0" presId="urn:microsoft.com/office/officeart/2005/8/layout/hierarchy6"/>
    <dgm:cxn modelId="{0183CE92-0A19-4232-B7B9-CDF5A87D5EAC}" type="presParOf" srcId="{538B4A7C-EA64-499B-A3D9-4A6197CC6A27}" destId="{3E34D8A0-7CD8-49B8-BF27-2F7BB3DCC27F}" srcOrd="0" destOrd="0" presId="urn:microsoft.com/office/officeart/2005/8/layout/hierarchy6"/>
    <dgm:cxn modelId="{757ED411-E877-470F-834A-526EDC07265C}" type="presParOf" srcId="{538B4A7C-EA64-499B-A3D9-4A6197CC6A27}" destId="{EF4292B8-DE80-4518-89F6-4C067D19BE5D}" srcOrd="1" destOrd="0" presId="urn:microsoft.com/office/officeart/2005/8/layout/hierarchy6"/>
    <dgm:cxn modelId="{D09E5221-3D7B-42CA-B61C-235D24A47D15}" type="presParOf" srcId="{EF4292B8-DE80-4518-89F6-4C067D19BE5D}" destId="{15E23AC7-49FB-48C5-B063-5B9C7697434D}" srcOrd="0" destOrd="0" presId="urn:microsoft.com/office/officeart/2005/8/layout/hierarchy6"/>
    <dgm:cxn modelId="{07775089-F6DB-4C71-9491-2622C891AB5B}" type="presParOf" srcId="{15E23AC7-49FB-48C5-B063-5B9C7697434D}" destId="{900A6C8C-2B7C-4F16-8523-B2C8E70FE539}" srcOrd="0" destOrd="0" presId="urn:microsoft.com/office/officeart/2005/8/layout/hierarchy6"/>
    <dgm:cxn modelId="{C7D9051C-2582-42EA-B652-99CFD49E696D}" type="presParOf" srcId="{15E23AC7-49FB-48C5-B063-5B9C7697434D}" destId="{EF41AB95-AFCD-4378-B7AC-90EEB91AAC91}" srcOrd="1" destOrd="0" presId="urn:microsoft.com/office/officeart/2005/8/layout/hierarchy6"/>
    <dgm:cxn modelId="{7EA720BF-C049-4DCA-A566-792126F0449B}" type="presParOf" srcId="{EF41AB95-AFCD-4378-B7AC-90EEB91AAC91}" destId="{4F25D1CD-CD2D-4831-80B6-B15A0B4A4043}" srcOrd="0" destOrd="0" presId="urn:microsoft.com/office/officeart/2005/8/layout/hierarchy6"/>
    <dgm:cxn modelId="{BB9224D2-7577-42A7-B2E3-E3117E81A662}" type="presParOf" srcId="{EF41AB95-AFCD-4378-B7AC-90EEB91AAC91}" destId="{68344235-07D9-4623-AE18-AF392ED90C04}" srcOrd="1" destOrd="0" presId="urn:microsoft.com/office/officeart/2005/8/layout/hierarchy6"/>
    <dgm:cxn modelId="{594B790A-9EEE-4EAF-9750-339860C3F5D8}" type="presParOf" srcId="{68344235-07D9-4623-AE18-AF392ED90C04}" destId="{93D99CBD-C526-4674-A621-3B6F96DC3EC0}" srcOrd="0" destOrd="0" presId="urn:microsoft.com/office/officeart/2005/8/layout/hierarchy6"/>
    <dgm:cxn modelId="{DBD9D66D-870E-4286-9DDC-61A1E67283F6}" type="presParOf" srcId="{68344235-07D9-4623-AE18-AF392ED90C04}" destId="{EE8BFEBA-4E6C-40E1-B342-40D339E029FF}" srcOrd="1" destOrd="0" presId="urn:microsoft.com/office/officeart/2005/8/layout/hierarchy6"/>
    <dgm:cxn modelId="{34200B4D-ADF2-488F-BBE4-0FF44CEBCC80}" type="presParOf" srcId="{E342C70F-7F9B-4E48-B1D0-F23735F2769C}" destId="{9CE1EBFE-C0C3-4E91-8F34-5883B7A3D6B4}" srcOrd="1" destOrd="0" presId="urn:microsoft.com/office/officeart/2005/8/layout/hierarchy6"/>
    <dgm:cxn modelId="{885194A2-AFE9-475C-B005-3FE56E852878}" type="presParOf" srcId="{9CE1EBFE-C0C3-4E91-8F34-5883B7A3D6B4}" destId="{1DC887EF-394C-420D-A534-A7CB9B21CC90}" srcOrd="0" destOrd="0" presId="urn:microsoft.com/office/officeart/2005/8/layout/hierarchy6"/>
    <dgm:cxn modelId="{FDC09BA1-7F9C-40C2-9DFC-0B3A30DF4AB1}" type="presParOf" srcId="{1DC887EF-394C-420D-A534-A7CB9B21CC90}" destId="{F88AC81A-2BC5-4E80-A859-27A859164080}" srcOrd="0" destOrd="0" presId="urn:microsoft.com/office/officeart/2005/8/layout/hierarchy6"/>
    <dgm:cxn modelId="{EED591FF-7DB0-4D58-AB24-5B5E33788896}" type="presParOf" srcId="{1DC887EF-394C-420D-A534-A7CB9B21CC90}" destId="{5472C35F-FB15-4BDC-AD4E-16C4B0484CCC}" srcOrd="1" destOrd="0" presId="urn:microsoft.com/office/officeart/2005/8/layout/hierarchy6"/>
    <dgm:cxn modelId="{60B13C2B-245E-4353-A24F-DC57BD823B50}" type="presParOf" srcId="{9CE1EBFE-C0C3-4E91-8F34-5883B7A3D6B4}" destId="{F17E8D5B-AB5F-4AB5-B7AF-CD56FC477DAA}" srcOrd="1" destOrd="0" presId="urn:microsoft.com/office/officeart/2005/8/layout/hierarchy6"/>
    <dgm:cxn modelId="{481FFA00-7DA8-42A5-B2CF-F6C56E999371}" type="presParOf" srcId="{F17E8D5B-AB5F-4AB5-B7AF-CD56FC477DAA}" destId="{72A471FA-00E5-47D9-A593-961D537F703F}" srcOrd="0" destOrd="0" presId="urn:microsoft.com/office/officeart/2005/8/layout/hierarchy6"/>
    <dgm:cxn modelId="{5B6DDF55-A2DA-4FF5-8BA6-5E42A9B3AE4D}" type="presParOf" srcId="{9CE1EBFE-C0C3-4E91-8F34-5883B7A3D6B4}" destId="{4619337E-8C3C-4B76-8B2B-56659E4A6B85}" srcOrd="2" destOrd="0" presId="urn:microsoft.com/office/officeart/2005/8/layout/hierarchy6"/>
    <dgm:cxn modelId="{FE9C3532-C4F4-4167-AEE0-5D6F5737E5B7}" type="presParOf" srcId="{4619337E-8C3C-4B76-8B2B-56659E4A6B85}" destId="{7F5F073C-3505-4AB4-B09A-54AF1D76ACDA}" srcOrd="0" destOrd="0" presId="urn:microsoft.com/office/officeart/2005/8/layout/hierarchy6"/>
    <dgm:cxn modelId="{E8BDE551-EFDE-4D8C-960C-3027C2D39CB6}" type="presParOf" srcId="{4619337E-8C3C-4B76-8B2B-56659E4A6B85}" destId="{C4FCDA8C-0193-4094-A70A-AEF77DD23C6F}"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F073C-3505-4AB4-B09A-54AF1D76ACDA}">
      <dsp:nvSpPr>
        <dsp:cNvPr id="0" name=""/>
        <dsp:cNvSpPr/>
      </dsp:nvSpPr>
      <dsp:spPr>
        <a:xfrm>
          <a:off x="0" y="2188865"/>
          <a:ext cx="7073207" cy="1868298"/>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dirty="0"/>
            <a:t>Vocabulary</a:t>
          </a:r>
        </a:p>
      </dsp:txBody>
      <dsp:txXfrm>
        <a:off x="0" y="2188865"/>
        <a:ext cx="2121962" cy="1868298"/>
      </dsp:txXfrm>
    </dsp:sp>
    <dsp:sp modelId="{F88AC81A-2BC5-4E80-A859-27A859164080}">
      <dsp:nvSpPr>
        <dsp:cNvPr id="0" name=""/>
        <dsp:cNvSpPr/>
      </dsp:nvSpPr>
      <dsp:spPr>
        <a:xfrm>
          <a:off x="0" y="2986"/>
          <a:ext cx="7073207" cy="1868298"/>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dirty="0"/>
            <a:t>Topic of the unit</a:t>
          </a:r>
        </a:p>
      </dsp:txBody>
      <dsp:txXfrm>
        <a:off x="0" y="2986"/>
        <a:ext cx="2121962" cy="1868298"/>
      </dsp:txXfrm>
    </dsp:sp>
    <dsp:sp modelId="{900A6C8C-2B7C-4F16-8523-B2C8E70FE539}">
      <dsp:nvSpPr>
        <dsp:cNvPr id="0" name=""/>
        <dsp:cNvSpPr/>
      </dsp:nvSpPr>
      <dsp:spPr>
        <a:xfrm>
          <a:off x="3335924" y="161776"/>
          <a:ext cx="2381855" cy="1587903"/>
        </a:xfrm>
        <a:prstGeom prst="roundRect">
          <a:avLst>
            <a:gd name="adj" fmla="val 10000"/>
          </a:avLst>
        </a:prstGeom>
        <a:solidFill>
          <a:schemeClr val="accent2"/>
        </a:solidFill>
        <a:ln w="19050" cap="flat" cmpd="sng" algn="ctr">
          <a:solidFill>
            <a:schemeClr val="lt1"/>
          </a:solidFill>
          <a:prstDash val="solid"/>
          <a:miter lim="800000"/>
        </a:ln>
        <a:effectLst/>
        <a:scene3d>
          <a:camera prst="orthographicFront"/>
          <a:lightRig rig="flat" dir="t"/>
        </a:scene3d>
      </dsp:spPr>
      <dsp:style>
        <a:lnRef idx="3">
          <a:schemeClr val="lt1"/>
        </a:lnRef>
        <a:fillRef idx="1">
          <a:schemeClr val="accent2"/>
        </a:fillRef>
        <a:effectRef idx="1">
          <a:schemeClr val="accent2"/>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b="1" kern="1200" dirty="0" smtClean="0"/>
            <a:t>NATURAL DISASTERS</a:t>
          </a:r>
          <a:endParaRPr lang="en-US" sz="3000" kern="1200" dirty="0"/>
        </a:p>
      </dsp:txBody>
      <dsp:txXfrm>
        <a:off x="3382432" y="208284"/>
        <a:ext cx="2288839" cy="1494887"/>
      </dsp:txXfrm>
    </dsp:sp>
    <dsp:sp modelId="{4F25D1CD-CD2D-4831-80B6-B15A0B4A4043}">
      <dsp:nvSpPr>
        <dsp:cNvPr id="0" name=""/>
        <dsp:cNvSpPr/>
      </dsp:nvSpPr>
      <dsp:spPr>
        <a:xfrm>
          <a:off x="4481132" y="1749680"/>
          <a:ext cx="91440" cy="635161"/>
        </a:xfrm>
        <a:custGeom>
          <a:avLst/>
          <a:gdLst/>
          <a:ahLst/>
          <a:cxnLst/>
          <a:rect l="0" t="0" r="0" b="0"/>
          <a:pathLst>
            <a:path>
              <a:moveTo>
                <a:pt x="45720" y="0"/>
              </a:moveTo>
              <a:lnTo>
                <a:pt x="45720" y="63516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D99CBD-C526-4674-A621-3B6F96DC3EC0}">
      <dsp:nvSpPr>
        <dsp:cNvPr id="0" name=""/>
        <dsp:cNvSpPr/>
      </dsp:nvSpPr>
      <dsp:spPr>
        <a:xfrm>
          <a:off x="3335924" y="2384841"/>
          <a:ext cx="2381855" cy="1587903"/>
        </a:xfrm>
        <a:prstGeom prst="roundRect">
          <a:avLst>
            <a:gd name="adj" fmla="val 10000"/>
          </a:avLst>
        </a:prstGeom>
        <a:solidFill>
          <a:schemeClr val="accent1"/>
        </a:solidFill>
        <a:ln w="12700" cap="flat" cmpd="sng" algn="ctr">
          <a:solidFill>
            <a:schemeClr val="accent1">
              <a:shade val="50000"/>
            </a:schemeClr>
          </a:solidFill>
          <a:prstDash val="solid"/>
          <a:miter lim="800000"/>
        </a:ln>
        <a:effectLst/>
        <a:scene3d>
          <a:camera prst="orthographicFront"/>
          <a:lightRig rig="flat" dir="t"/>
        </a:scene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About natural disasters</a:t>
          </a:r>
          <a:endParaRPr lang="en-US" sz="3000" kern="1200" dirty="0"/>
        </a:p>
      </dsp:txBody>
      <dsp:txXfrm>
        <a:off x="3382432" y="2431349"/>
        <a:ext cx="2288839" cy="14948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8/21/2023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4110582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835704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4081436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3759693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2115176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1778931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572682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189772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2836461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839313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53702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1082451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1645498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1909947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8/21/2023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8/21/2023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8/21/2023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8/21/2023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6.png"/><Relationship Id="rId5" Type="http://schemas.openxmlformats.org/officeDocument/2006/relationships/image" Target="../media/image11.jpg"/><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slideLayout" Target="../slideLayouts/slideLayout2.xml"/><Relationship Id="rId3" Type="http://schemas.microsoft.com/office/2007/relationships/media" Target="../media/media2.mp3"/><Relationship Id="rId7" Type="http://schemas.microsoft.com/office/2007/relationships/media" Target="../media/media4.mp3"/><Relationship Id="rId12" Type="http://schemas.openxmlformats.org/officeDocument/2006/relationships/audio" Target="../media/media6.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5" Type="http://schemas.microsoft.com/office/2007/relationships/media" Target="../media/media3.mp3"/><Relationship Id="rId15" Type="http://schemas.openxmlformats.org/officeDocument/2006/relationships/image" Target="../media/image6.png"/><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6.png"/><Relationship Id="rId4"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13.png"/><Relationship Id="rId11" Type="http://schemas.openxmlformats.org/officeDocument/2006/relationships/image" Target="../media/image6.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notesSlide" Target="../notesSlides/notesSlide13.xml"/><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6.png"/><Relationship Id="rId5" Type="http://schemas.openxmlformats.org/officeDocument/2006/relationships/image" Target="../media/image7.jpe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6.png"/><Relationship Id="rId5" Type="http://schemas.openxmlformats.org/officeDocument/2006/relationships/image" Target="../media/image9.jp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54389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13" y="-7620"/>
            <a:ext cx="12192000" cy="1083309"/>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230354" y="1005895"/>
            <a:ext cx="5773733" cy="1253290"/>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mtClean="0"/>
              <a:t>landslide </a:t>
            </a:r>
            <a:r>
              <a:rPr lang="en-US" sz="6000" smtClean="0"/>
              <a:t>(n)</a:t>
            </a:r>
            <a:r>
              <a:rPr lang="en-US" smtClean="0"/>
              <a:t> </a:t>
            </a:r>
          </a:p>
          <a:p>
            <a:r>
              <a:rPr lang="en-US" smtClean="0"/>
              <a:t> </a:t>
            </a:r>
            <a:endParaRPr lang="en-US" dirty="0"/>
          </a:p>
        </p:txBody>
      </p:sp>
      <p:sp>
        <p:nvSpPr>
          <p:cNvPr id="12" name="Rectangle 11"/>
          <p:cNvSpPr/>
          <p:nvPr/>
        </p:nvSpPr>
        <p:spPr>
          <a:xfrm>
            <a:off x="1115837" y="4614755"/>
            <a:ext cx="3176746" cy="830997"/>
          </a:xfrm>
          <a:prstGeom prst="rect">
            <a:avLst/>
          </a:prstGeom>
        </p:spPr>
        <p:txBody>
          <a:bodyPr wrap="square">
            <a:spAutoFit/>
          </a:bodyPr>
          <a:lstStyle/>
          <a:p>
            <a:pPr algn="ctr"/>
            <a:r>
              <a:rPr lang="en-US" sz="4800" smtClean="0"/>
              <a:t>vụ sạt lở</a:t>
            </a:r>
            <a:endParaRPr lang="en-US" sz="4800" dirty="0"/>
          </a:p>
        </p:txBody>
      </p:sp>
      <p:sp>
        <p:nvSpPr>
          <p:cNvPr id="2" name="Rectangle 1"/>
          <p:cNvSpPr/>
          <p:nvPr/>
        </p:nvSpPr>
        <p:spPr>
          <a:xfrm>
            <a:off x="1115837" y="3140451"/>
            <a:ext cx="3413114" cy="830997"/>
          </a:xfrm>
          <a:prstGeom prst="rect">
            <a:avLst/>
          </a:prstGeom>
        </p:spPr>
        <p:txBody>
          <a:bodyPr wrap="none">
            <a:spAutoFit/>
          </a:bodyPr>
          <a:lstStyle/>
          <a:p>
            <a:pPr algn="ctr"/>
            <a:r>
              <a:rPr lang="en-US" sz="4800" b="1" dirty="0">
                <a:solidFill>
                  <a:schemeClr val="accent5">
                    <a:lumMod val="50000"/>
                  </a:schemeClr>
                </a:solidFill>
              </a:rPr>
              <a:t>/ˈ</a:t>
            </a:r>
            <a:r>
              <a:rPr lang="en-US" sz="4800" b="1" dirty="0" err="1">
                <a:solidFill>
                  <a:schemeClr val="accent5">
                    <a:lumMod val="50000"/>
                  </a:schemeClr>
                </a:solidFill>
              </a:rPr>
              <a:t>lændslaɪd</a:t>
            </a:r>
            <a:r>
              <a:rPr lang="en-US" sz="4800" b="1" dirty="0">
                <a:solidFill>
                  <a:schemeClr val="accent5">
                    <a:lumMod val="50000"/>
                  </a:schemeClr>
                </a:solidFill>
              </a:rPr>
              <a:t>/</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0560" y="2185887"/>
            <a:ext cx="6890627" cy="4591878"/>
          </a:xfrm>
          <a:prstGeom prst="rect">
            <a:avLst/>
          </a:prstGeom>
          <a:ln>
            <a:noFill/>
          </a:ln>
          <a:effectLst>
            <a:softEdge rad="112500"/>
          </a:effectLst>
        </p:spPr>
      </p:pic>
      <p:sp>
        <p:nvSpPr>
          <p:cNvPr id="13" name="TextBox 12"/>
          <p:cNvSpPr txBox="1"/>
          <p:nvPr/>
        </p:nvSpPr>
        <p:spPr>
          <a:xfrm>
            <a:off x="487066" y="208434"/>
            <a:ext cx="11350437"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4" name="landslide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97049" y="3251149"/>
            <a:ext cx="609600" cy="609600"/>
          </a:xfrm>
          <a:prstGeom prst="rect">
            <a:avLst/>
          </a:prstGeom>
        </p:spPr>
      </p:pic>
    </p:spTree>
    <p:extLst>
      <p:ext uri="{BB962C8B-B14F-4D97-AF65-F5344CB8AC3E}">
        <p14:creationId xmlns:p14="http://schemas.microsoft.com/office/powerpoint/2010/main" val="4289258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227" fill="hold"/>
                                        <p:tgtEl>
                                          <p:spTgt spid="4"/>
                                        </p:tgtEl>
                                      </p:cBhvr>
                                    </p:cmd>
                                  </p:childTnLst>
                                </p:cTn>
                              </p:par>
                            </p:childTnLst>
                          </p:cTn>
                        </p:par>
                      </p:childTnLst>
                    </p:cTn>
                  </p:par>
                </p:childTnLst>
              </p:cTn>
              <p:nextCondLst>
                <p:cond evt="onClick" delay="0">
                  <p:tgtEl>
                    <p:spTgt spid="4"/>
                  </p:tgtEl>
                </p:cond>
              </p:nextCondLst>
            </p:seq>
            <p:audio>
              <p:cMediaNode vol="80000">
                <p:cTn id="23"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13" y="-7620"/>
            <a:ext cx="12192000" cy="1083309"/>
            <a:chOff x="0" y="-3"/>
            <a:chExt cx="12192000" cy="1083309"/>
          </a:xfrm>
        </p:grpSpPr>
        <p:sp>
          <p:nvSpPr>
            <p:cNvPr id="8" name="Round Single Corner Rectangle 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 Single Corner Rectangle 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66" y="208434"/>
            <a:ext cx="11350437"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PRESENTATION</a:t>
            </a:r>
            <a:r>
              <a:rPr lang="en-US" sz="3600" b="1" dirty="0">
                <a:effectLst>
                  <a:glow rad="88900">
                    <a:schemeClr val="bg1"/>
                  </a:glow>
                </a:effectLst>
                <a:latin typeface="Arial" panose="020B0604020202020204" pitchFamily="34" charset="0"/>
                <a:cs typeface="Arial" panose="020B0604020202020204" pitchFamily="34" charset="0"/>
              </a:rPr>
              <a:t>: VOCABULARY</a:t>
            </a:r>
          </a:p>
        </p:txBody>
      </p:sp>
      <p:graphicFrame>
        <p:nvGraphicFramePr>
          <p:cNvPr id="12" name="Table 11"/>
          <p:cNvGraphicFramePr>
            <a:graphicFrameLocks noGrp="1"/>
          </p:cNvGraphicFramePr>
          <p:nvPr>
            <p:extLst>
              <p:ext uri="{D42A27DB-BD31-4B8C-83A1-F6EECF244321}">
                <p14:modId xmlns:p14="http://schemas.microsoft.com/office/powerpoint/2010/main" val="3737082896"/>
              </p:ext>
            </p:extLst>
          </p:nvPr>
        </p:nvGraphicFramePr>
        <p:xfrm>
          <a:off x="1400002" y="1442548"/>
          <a:ext cx="9988434" cy="4513580"/>
        </p:xfrm>
        <a:graphic>
          <a:graphicData uri="http://schemas.openxmlformats.org/drawingml/2006/table">
            <a:tbl>
              <a:tblPr firstRow="1" bandRow="1">
                <a:tableStyleId>{5DA37D80-6434-44D0-A028-1B22A696006F}</a:tableStyleId>
              </a:tblPr>
              <a:tblGrid>
                <a:gridCol w="3133725">
                  <a:extLst>
                    <a:ext uri="{9D8B030D-6E8A-4147-A177-3AD203B41FA5}">
                      <a16:colId xmlns:a16="http://schemas.microsoft.com/office/drawing/2014/main" val="20000"/>
                    </a:ext>
                  </a:extLst>
                </a:gridCol>
                <a:gridCol w="3607435">
                  <a:extLst>
                    <a:ext uri="{9D8B030D-6E8A-4147-A177-3AD203B41FA5}">
                      <a16:colId xmlns:a16="http://schemas.microsoft.com/office/drawing/2014/main" val="20001"/>
                    </a:ext>
                  </a:extLst>
                </a:gridCol>
                <a:gridCol w="3247274">
                  <a:extLst>
                    <a:ext uri="{9D8B030D-6E8A-4147-A177-3AD203B41FA5}">
                      <a16:colId xmlns:a16="http://schemas.microsoft.com/office/drawing/2014/main" val="20002"/>
                    </a:ext>
                  </a:extLst>
                </a:gridCol>
              </a:tblGrid>
              <a:tr h="682625">
                <a:tc>
                  <a:txBody>
                    <a:bodyPr/>
                    <a:lstStyle/>
                    <a:p>
                      <a:pPr algn="ctr"/>
                      <a:r>
                        <a:rPr lang="en-US" sz="2500" b="1" dirty="0">
                          <a:solidFill>
                            <a:srgbClr val="0070C0"/>
                          </a:solidFill>
                        </a:rPr>
                        <a:t>New words</a:t>
                      </a:r>
                    </a:p>
                  </a:txBody>
                  <a:tcPr anchor="ctr"/>
                </a:tc>
                <a:tc>
                  <a:txBody>
                    <a:bodyPr/>
                    <a:lstStyle/>
                    <a:p>
                      <a:pPr algn="ctr"/>
                      <a:r>
                        <a:rPr lang="en-US" sz="2500" b="1" dirty="0">
                          <a:solidFill>
                            <a:srgbClr val="0070C0"/>
                          </a:solidFill>
                        </a:rPr>
                        <a:t>Pronunciation</a:t>
                      </a:r>
                    </a:p>
                  </a:txBody>
                  <a:tcPr anchor="ctr"/>
                </a:tc>
                <a:tc>
                  <a:txBody>
                    <a:bodyPr/>
                    <a:lstStyle/>
                    <a:p>
                      <a:pPr algn="ctr"/>
                      <a:r>
                        <a:rPr lang="en-US" sz="2500" b="1" dirty="0">
                          <a:solidFill>
                            <a:srgbClr val="0070C0"/>
                          </a:solidFill>
                        </a:rPr>
                        <a:t>Meaning</a:t>
                      </a:r>
                    </a:p>
                  </a:txBody>
                  <a:tcPr anchor="ctr"/>
                </a:tc>
                <a:extLst>
                  <a:ext uri="{0D108BD9-81ED-4DB2-BD59-A6C34878D82A}">
                    <a16:rowId xmlns:a16="http://schemas.microsoft.com/office/drawing/2014/main" val="10000"/>
                  </a:ext>
                </a:extLst>
              </a:tr>
              <a:tr h="675005">
                <a:tc>
                  <a:txBody>
                    <a:bodyPr/>
                    <a:lstStyle/>
                    <a:p>
                      <a:pPr marL="144145" indent="-144145">
                        <a:spcAft>
                          <a:spcPts val="0"/>
                        </a:spcAft>
                      </a:pPr>
                      <a:r>
                        <a:rPr lang="en-US" sz="2500" smtClean="0">
                          <a:effectLst/>
                        </a:rPr>
                        <a:t>1. </a:t>
                      </a:r>
                      <a:r>
                        <a:rPr lang="en-US" sz="2500" kern="1200" smtClean="0">
                          <a:solidFill>
                            <a:schemeClr val="dk1"/>
                          </a:solidFill>
                          <a:effectLst/>
                          <a:latin typeface="+mn-lt"/>
                          <a:ea typeface="+mn-ea"/>
                          <a:cs typeface="+mn-cs"/>
                        </a:rPr>
                        <a:t>damage (n,v) </a:t>
                      </a:r>
                      <a:endParaRPr lang="en-US" sz="2500" dirty="0">
                        <a:effectLst/>
                        <a:latin typeface="Times New Roman" panose="02020603050405020304" pitchFamily="18" charset="0"/>
                        <a:ea typeface="Times New Roman" panose="02020603050405020304" pitchFamily="18" charset="0"/>
                      </a:endParaRPr>
                    </a:p>
                  </a:txBody>
                  <a:tcPr marL="71755" marR="71755" marT="71755" marB="71755" anchor="ctr"/>
                </a:tc>
                <a:tc>
                  <a:txBody>
                    <a:bodyPr/>
                    <a:lstStyle/>
                    <a:p>
                      <a:pPr algn="ctr">
                        <a:spcAft>
                          <a:spcPts val="0"/>
                        </a:spcAft>
                      </a:pPr>
                      <a:r>
                        <a:rPr lang="en-US" sz="2500" kern="1200" dirty="0" smtClean="0">
                          <a:solidFill>
                            <a:schemeClr val="dk1"/>
                          </a:solidFill>
                          <a:effectLst/>
                          <a:latin typeface="+mn-lt"/>
                          <a:ea typeface="+mn-ea"/>
                          <a:cs typeface="+mn-cs"/>
                        </a:rPr>
                        <a:t>/ˈ</a:t>
                      </a:r>
                      <a:r>
                        <a:rPr lang="en-US" sz="2500" kern="1200" dirty="0" err="1" smtClean="0">
                          <a:solidFill>
                            <a:schemeClr val="dk1"/>
                          </a:solidFill>
                          <a:effectLst/>
                          <a:latin typeface="+mn-lt"/>
                          <a:ea typeface="+mn-ea"/>
                          <a:cs typeface="+mn-cs"/>
                        </a:rPr>
                        <a:t>dæmɪdʒ</a:t>
                      </a:r>
                      <a:r>
                        <a:rPr lang="en-US" sz="2500" kern="1200" dirty="0" smtClean="0">
                          <a:solidFill>
                            <a:schemeClr val="dk1"/>
                          </a:solidFill>
                          <a:effectLst/>
                          <a:latin typeface="+mn-lt"/>
                          <a:ea typeface="+mn-ea"/>
                          <a:cs typeface="+mn-cs"/>
                        </a:rPr>
                        <a:t>/</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tc>
                  <a:txBody>
                    <a:bodyPr/>
                    <a:lstStyle/>
                    <a:p>
                      <a:pPr algn="just">
                        <a:spcAft>
                          <a:spcPts val="0"/>
                        </a:spcAft>
                      </a:pPr>
                      <a:r>
                        <a:rPr lang="en-US" sz="2500" kern="1200" smtClean="0">
                          <a:solidFill>
                            <a:schemeClr val="dk1"/>
                          </a:solidFill>
                          <a:effectLst/>
                          <a:latin typeface="+mn-lt"/>
                          <a:ea typeface="+mn-ea"/>
                          <a:cs typeface="+mn-cs"/>
                        </a:rPr>
                        <a:t>thiệt hại, gây tổn hại</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621030">
                <a:tc>
                  <a:txBody>
                    <a:bodyPr/>
                    <a:lstStyle/>
                    <a:p>
                      <a:pPr marL="144145" indent="-144145">
                        <a:spcAft>
                          <a:spcPts val="0"/>
                        </a:spcAft>
                      </a:pPr>
                      <a:r>
                        <a:rPr lang="en-US" sz="2500" smtClean="0">
                          <a:effectLst/>
                        </a:rPr>
                        <a:t>2. </a:t>
                      </a:r>
                      <a:r>
                        <a:rPr lang="en-US" sz="2500" kern="1200" smtClean="0">
                          <a:solidFill>
                            <a:schemeClr val="dk1"/>
                          </a:solidFill>
                          <a:effectLst/>
                          <a:latin typeface="+mn-lt"/>
                          <a:ea typeface="+mn-ea"/>
                          <a:cs typeface="+mn-cs"/>
                        </a:rPr>
                        <a:t>funnel (n) </a:t>
                      </a:r>
                      <a:endParaRPr lang="en-US" sz="2500" dirty="0">
                        <a:effectLst/>
                        <a:latin typeface="Times New Roman" panose="02020603050405020304" pitchFamily="18" charset="0"/>
                        <a:ea typeface="Times New Roman" panose="02020603050405020304" pitchFamily="18" charset="0"/>
                      </a:endParaRPr>
                    </a:p>
                  </a:txBody>
                  <a:tcPr marL="71755" marR="71755" marT="71755" marB="71755" anchor="ctr"/>
                </a:tc>
                <a:tc>
                  <a:txBody>
                    <a:bodyPr/>
                    <a:lstStyle/>
                    <a:p>
                      <a:pPr algn="ctr">
                        <a:spcAft>
                          <a:spcPts val="0"/>
                        </a:spcAft>
                      </a:pPr>
                      <a:r>
                        <a:rPr lang="en-US" sz="2500" kern="1200" dirty="0" smtClean="0">
                          <a:solidFill>
                            <a:schemeClr val="dk1"/>
                          </a:solidFill>
                          <a:effectLst/>
                          <a:latin typeface="+mn-lt"/>
                          <a:ea typeface="+mn-ea"/>
                          <a:cs typeface="+mn-cs"/>
                        </a:rPr>
                        <a:t>/</a:t>
                      </a:r>
                      <a:r>
                        <a:rPr lang="en-US" sz="2500" kern="1200" smtClean="0">
                          <a:solidFill>
                            <a:schemeClr val="dk1"/>
                          </a:solidFill>
                          <a:effectLst/>
                          <a:latin typeface="+mn-lt"/>
                          <a:ea typeface="+mn-ea"/>
                          <a:cs typeface="+mn-cs"/>
                        </a:rPr>
                        <a:t>ˈfʌnl</a:t>
                      </a:r>
                      <a:r>
                        <a:rPr lang="en-US" sz="2500" kern="1200" dirty="0" smtClean="0">
                          <a:solidFill>
                            <a:schemeClr val="dk1"/>
                          </a:solidFill>
                          <a:effectLst/>
                          <a:latin typeface="+mn-lt"/>
                          <a:ea typeface="+mn-ea"/>
                          <a:cs typeface="+mn-cs"/>
                        </a:rPr>
                        <a:t>/</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tc>
                  <a:txBody>
                    <a:bodyPr/>
                    <a:lstStyle/>
                    <a:p>
                      <a:pPr algn="just">
                        <a:spcAft>
                          <a:spcPts val="0"/>
                        </a:spcAft>
                      </a:pPr>
                      <a:r>
                        <a:rPr lang="en-US" sz="2500" kern="1200" smtClean="0">
                          <a:solidFill>
                            <a:schemeClr val="dk1"/>
                          </a:solidFill>
                          <a:effectLst/>
                          <a:latin typeface="+mn-lt"/>
                          <a:ea typeface="+mn-ea"/>
                          <a:cs typeface="+mn-cs"/>
                        </a:rPr>
                        <a:t>cái phễu</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2"/>
                  </a:ext>
                </a:extLst>
              </a:tr>
              <a:tr h="567055">
                <a:tc>
                  <a:txBody>
                    <a:bodyPr/>
                    <a:lstStyle/>
                    <a:p>
                      <a:pPr marL="144145" indent="-144145">
                        <a:spcAft>
                          <a:spcPts val="0"/>
                        </a:spcAft>
                      </a:pPr>
                      <a:r>
                        <a:rPr lang="en-US" sz="2500" smtClean="0">
                          <a:effectLst/>
                        </a:rPr>
                        <a:t>3. </a:t>
                      </a:r>
                      <a:r>
                        <a:rPr lang="en-US" sz="2500" kern="1200" smtClean="0">
                          <a:solidFill>
                            <a:schemeClr val="dk1"/>
                          </a:solidFill>
                          <a:effectLst/>
                          <a:latin typeface="+mn-lt"/>
                          <a:ea typeface="+mn-ea"/>
                          <a:cs typeface="+mn-cs"/>
                        </a:rPr>
                        <a:t>tornado (n) </a:t>
                      </a:r>
                      <a:endParaRPr lang="en-US" sz="2500" dirty="0">
                        <a:effectLst/>
                        <a:latin typeface="Times New Roman" panose="02020603050405020304" pitchFamily="18" charset="0"/>
                        <a:ea typeface="Times New Roman" panose="02020603050405020304" pitchFamily="18" charset="0"/>
                      </a:endParaRPr>
                    </a:p>
                  </a:txBody>
                  <a:tcPr marL="71755" marR="71755" marT="71755" marB="71755" anchor="ctr"/>
                </a:tc>
                <a:tc>
                  <a:txBody>
                    <a:bodyPr/>
                    <a:lstStyle/>
                    <a:p>
                      <a:pPr algn="ctr">
                        <a:spcAft>
                          <a:spcPts val="0"/>
                        </a:spcAft>
                      </a:pPr>
                      <a:r>
                        <a:rPr lang="en-US" sz="2500" kern="1200" dirty="0" smtClean="0">
                          <a:solidFill>
                            <a:schemeClr val="dk1"/>
                          </a:solidFill>
                          <a:effectLst/>
                          <a:latin typeface="+mn-lt"/>
                          <a:ea typeface="+mn-ea"/>
                          <a:cs typeface="+mn-cs"/>
                        </a:rPr>
                        <a:t>/</a:t>
                      </a:r>
                      <a:r>
                        <a:rPr lang="en-US" sz="2500" kern="1200" dirty="0" err="1" smtClean="0">
                          <a:solidFill>
                            <a:schemeClr val="dk1"/>
                          </a:solidFill>
                          <a:effectLst/>
                          <a:latin typeface="+mn-lt"/>
                          <a:ea typeface="+mn-ea"/>
                          <a:cs typeface="+mn-cs"/>
                        </a:rPr>
                        <a:t>tɔ</a:t>
                      </a:r>
                      <a:r>
                        <a:rPr lang="en-US" sz="2500" kern="1200" dirty="0" smtClean="0">
                          <a:solidFill>
                            <a:schemeClr val="dk1"/>
                          </a:solidFill>
                          <a:effectLst/>
                          <a:latin typeface="+mn-lt"/>
                          <a:ea typeface="+mn-ea"/>
                          <a:cs typeface="+mn-cs"/>
                        </a:rPr>
                        <a:t>ːˈ</a:t>
                      </a:r>
                      <a:r>
                        <a:rPr lang="en-US" sz="2500" kern="1200" dirty="0" err="1" smtClean="0">
                          <a:solidFill>
                            <a:schemeClr val="dk1"/>
                          </a:solidFill>
                          <a:effectLst/>
                          <a:latin typeface="+mn-lt"/>
                          <a:ea typeface="+mn-ea"/>
                          <a:cs typeface="+mn-cs"/>
                        </a:rPr>
                        <a:t>neɪdəʊ</a:t>
                      </a:r>
                      <a:r>
                        <a:rPr lang="en-US" sz="2500" kern="1200" dirty="0" smtClean="0">
                          <a:solidFill>
                            <a:schemeClr val="dk1"/>
                          </a:solidFill>
                          <a:effectLst/>
                          <a:latin typeface="+mn-lt"/>
                          <a:ea typeface="+mn-ea"/>
                          <a:cs typeface="+mn-cs"/>
                        </a:rPr>
                        <a:t>/</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tc>
                  <a:txBody>
                    <a:bodyPr/>
                    <a:lstStyle/>
                    <a:p>
                      <a:pPr algn="just">
                        <a:spcAft>
                          <a:spcPts val="0"/>
                        </a:spcAft>
                      </a:pPr>
                      <a:r>
                        <a:rPr lang="en-US" sz="2500" kern="1200" smtClean="0">
                          <a:solidFill>
                            <a:schemeClr val="dk1"/>
                          </a:solidFill>
                          <a:effectLst/>
                          <a:latin typeface="+mn-lt"/>
                          <a:ea typeface="+mn-ea"/>
                          <a:cs typeface="+mn-cs"/>
                        </a:rPr>
                        <a:t>lốc xoáy</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3"/>
                  </a:ext>
                </a:extLst>
              </a:tr>
              <a:tr h="631825">
                <a:tc>
                  <a:txBody>
                    <a:bodyPr/>
                    <a:lstStyle/>
                    <a:p>
                      <a:pPr marL="144145" indent="-144145">
                        <a:spcAft>
                          <a:spcPts val="0"/>
                        </a:spcAft>
                      </a:pPr>
                      <a:r>
                        <a:rPr lang="en-US" sz="2500" smtClean="0">
                          <a:effectLst/>
                        </a:rPr>
                        <a:t>4. </a:t>
                      </a:r>
                      <a:r>
                        <a:rPr lang="en-US" sz="2500" kern="1200" smtClean="0">
                          <a:solidFill>
                            <a:schemeClr val="dk1"/>
                          </a:solidFill>
                          <a:effectLst/>
                          <a:latin typeface="+mn-lt"/>
                          <a:ea typeface="+mn-ea"/>
                          <a:cs typeface="+mn-cs"/>
                        </a:rPr>
                        <a:t>eruption (n)</a:t>
                      </a:r>
                      <a:endParaRPr lang="en-US" sz="2500" dirty="0">
                        <a:effectLst/>
                        <a:latin typeface="Times New Roman" panose="02020603050405020304" pitchFamily="18" charset="0"/>
                        <a:ea typeface="Times New Roman" panose="02020603050405020304" pitchFamily="18" charset="0"/>
                      </a:endParaRPr>
                    </a:p>
                  </a:txBody>
                  <a:tcPr marL="71755" marR="71755" marT="71755" marB="71755" anchor="ctr"/>
                </a:tc>
                <a:tc>
                  <a:txBody>
                    <a:bodyPr/>
                    <a:lstStyle/>
                    <a:p>
                      <a:pPr algn="ctr">
                        <a:spcAft>
                          <a:spcPts val="0"/>
                        </a:spcAft>
                      </a:pPr>
                      <a:r>
                        <a:rPr lang="en-US" sz="2500" kern="1200" dirty="0" smtClean="0">
                          <a:solidFill>
                            <a:schemeClr val="dk1"/>
                          </a:solidFill>
                          <a:effectLst/>
                          <a:latin typeface="+mn-lt"/>
                          <a:ea typeface="+mn-ea"/>
                          <a:cs typeface="+mn-cs"/>
                        </a:rPr>
                        <a:t>/</a:t>
                      </a:r>
                      <a:r>
                        <a:rPr lang="en-US" sz="2500" kern="1200" dirty="0" err="1" smtClean="0">
                          <a:solidFill>
                            <a:schemeClr val="dk1"/>
                          </a:solidFill>
                          <a:effectLst/>
                          <a:latin typeface="+mn-lt"/>
                          <a:ea typeface="+mn-ea"/>
                          <a:cs typeface="+mn-cs"/>
                        </a:rPr>
                        <a:t>ɪ</a:t>
                      </a:r>
                      <a:r>
                        <a:rPr lang="en-US" sz="2500" kern="1200" err="1" smtClean="0">
                          <a:solidFill>
                            <a:schemeClr val="dk1"/>
                          </a:solidFill>
                          <a:effectLst/>
                          <a:latin typeface="+mn-lt"/>
                          <a:ea typeface="+mn-ea"/>
                          <a:cs typeface="+mn-cs"/>
                        </a:rPr>
                        <a:t>ˈ</a:t>
                      </a:r>
                      <a:r>
                        <a:rPr lang="en-US" sz="2500" kern="1200" smtClean="0">
                          <a:solidFill>
                            <a:schemeClr val="dk1"/>
                          </a:solidFill>
                          <a:effectLst/>
                          <a:latin typeface="+mn-lt"/>
                          <a:ea typeface="+mn-ea"/>
                          <a:cs typeface="+mn-cs"/>
                        </a:rPr>
                        <a:t>rʌpʃn</a:t>
                      </a:r>
                      <a:r>
                        <a:rPr lang="en-US" sz="2500" kern="1200" dirty="0" smtClean="0">
                          <a:solidFill>
                            <a:schemeClr val="dk1"/>
                          </a:solidFill>
                          <a:effectLst/>
                          <a:latin typeface="+mn-lt"/>
                          <a:ea typeface="+mn-ea"/>
                          <a:cs typeface="+mn-cs"/>
                        </a:rPr>
                        <a:t>/</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tc>
                  <a:txBody>
                    <a:bodyPr/>
                    <a:lstStyle/>
                    <a:p>
                      <a:pPr algn="just">
                        <a:spcAft>
                          <a:spcPts val="0"/>
                        </a:spcAft>
                      </a:pPr>
                      <a:r>
                        <a:rPr lang="en-US" sz="2500" kern="1200" smtClean="0">
                          <a:solidFill>
                            <a:schemeClr val="dk1"/>
                          </a:solidFill>
                          <a:effectLst/>
                          <a:latin typeface="+mn-lt"/>
                          <a:ea typeface="+mn-ea"/>
                          <a:cs typeface="+mn-cs"/>
                        </a:rPr>
                        <a:t>sự phun trào</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6"/>
                  </a:ext>
                </a:extLst>
              </a:tr>
              <a:tr h="668020">
                <a:tc>
                  <a:txBody>
                    <a:bodyPr/>
                    <a:lstStyle/>
                    <a:p>
                      <a:pPr marL="144145" indent="-144145">
                        <a:spcAft>
                          <a:spcPts val="0"/>
                        </a:spcAft>
                      </a:pPr>
                      <a:r>
                        <a:rPr lang="en-US" sz="2500" smtClean="0">
                          <a:effectLst/>
                        </a:rPr>
                        <a:t>5. </a:t>
                      </a:r>
                      <a:r>
                        <a:rPr lang="en-US" sz="2500" kern="1200" smtClean="0">
                          <a:solidFill>
                            <a:schemeClr val="dk1"/>
                          </a:solidFill>
                          <a:effectLst/>
                          <a:latin typeface="+mn-lt"/>
                          <a:ea typeface="+mn-ea"/>
                          <a:cs typeface="+mn-cs"/>
                        </a:rPr>
                        <a:t>pull up</a:t>
                      </a:r>
                      <a:endParaRPr lang="en-US" sz="2500" dirty="0">
                        <a:effectLst/>
                        <a:latin typeface="Times New Roman" panose="02020603050405020304" pitchFamily="18" charset="0"/>
                        <a:ea typeface="Times New Roman" panose="02020603050405020304" pitchFamily="18" charset="0"/>
                      </a:endParaRPr>
                    </a:p>
                  </a:txBody>
                  <a:tcPr marL="71755" marR="71755" marT="71755" marB="71755" anchor="ctr"/>
                </a:tc>
                <a:tc>
                  <a:txBody>
                    <a:bodyPr/>
                    <a:lstStyle/>
                    <a:p>
                      <a:pPr algn="ctr">
                        <a:spcAft>
                          <a:spcPts val="0"/>
                        </a:spcAft>
                      </a:pPr>
                      <a:r>
                        <a:rPr lang="en-US" sz="2500" kern="1200" dirty="0" smtClean="0">
                          <a:solidFill>
                            <a:schemeClr val="dk1"/>
                          </a:solidFill>
                          <a:effectLst/>
                          <a:latin typeface="+mn-lt"/>
                          <a:ea typeface="+mn-ea"/>
                          <a:cs typeface="+mn-cs"/>
                        </a:rPr>
                        <a:t>/</a:t>
                      </a:r>
                      <a:r>
                        <a:rPr lang="en-US" sz="2500" kern="1200" dirty="0" err="1" smtClean="0">
                          <a:solidFill>
                            <a:schemeClr val="dk1"/>
                          </a:solidFill>
                          <a:effectLst/>
                          <a:latin typeface="+mn-lt"/>
                          <a:ea typeface="+mn-ea"/>
                          <a:cs typeface="+mn-cs"/>
                        </a:rPr>
                        <a:t>pʊl</a:t>
                      </a:r>
                      <a:r>
                        <a:rPr lang="en-US" sz="2500" kern="1200" dirty="0" smtClean="0">
                          <a:solidFill>
                            <a:schemeClr val="dk1"/>
                          </a:solidFill>
                          <a:effectLst/>
                          <a:latin typeface="+mn-lt"/>
                          <a:ea typeface="+mn-ea"/>
                          <a:cs typeface="+mn-cs"/>
                        </a:rPr>
                        <a:t> </a:t>
                      </a:r>
                      <a:r>
                        <a:rPr lang="en-US" sz="2500" kern="1200" dirty="0" err="1" smtClean="0">
                          <a:solidFill>
                            <a:schemeClr val="dk1"/>
                          </a:solidFill>
                          <a:effectLst/>
                          <a:latin typeface="+mn-lt"/>
                          <a:ea typeface="+mn-ea"/>
                          <a:cs typeface="+mn-cs"/>
                        </a:rPr>
                        <a:t>ʌp</a:t>
                      </a:r>
                      <a:r>
                        <a:rPr lang="en-US" sz="2500" kern="1200" dirty="0" smtClean="0">
                          <a:solidFill>
                            <a:schemeClr val="dk1"/>
                          </a:solidFill>
                          <a:effectLst/>
                          <a:latin typeface="+mn-lt"/>
                          <a:ea typeface="+mn-ea"/>
                          <a:cs typeface="+mn-cs"/>
                        </a:rPr>
                        <a:t>/</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tc>
                  <a:txBody>
                    <a:bodyPr/>
                    <a:lstStyle/>
                    <a:p>
                      <a:pPr algn="just">
                        <a:spcAft>
                          <a:spcPts val="0"/>
                        </a:spcAft>
                      </a:pPr>
                      <a:r>
                        <a:rPr lang="en-US" sz="2500" kern="1200" smtClean="0">
                          <a:solidFill>
                            <a:schemeClr val="dk1"/>
                          </a:solidFill>
                          <a:effectLst/>
                          <a:latin typeface="+mn-lt"/>
                          <a:ea typeface="+mn-ea"/>
                          <a:cs typeface="+mn-cs"/>
                        </a:rPr>
                        <a:t>kéo lên, nhổ lên, lôi lên</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7"/>
                  </a:ext>
                </a:extLst>
              </a:tr>
              <a:tr h="668020">
                <a:tc>
                  <a:txBody>
                    <a:bodyPr/>
                    <a:lstStyle/>
                    <a:p>
                      <a:pPr marL="144145" indent="-144145">
                        <a:spcAft>
                          <a:spcPts val="0"/>
                        </a:spcAft>
                      </a:pPr>
                      <a:r>
                        <a:rPr lang="en-US" sz="2500" smtClean="0">
                          <a:effectLst/>
                        </a:rPr>
                        <a:t>6. </a:t>
                      </a:r>
                      <a:r>
                        <a:rPr lang="en-US" sz="2500" kern="1200" smtClean="0">
                          <a:solidFill>
                            <a:schemeClr val="dk1"/>
                          </a:solidFill>
                          <a:effectLst/>
                          <a:latin typeface="+mn-lt"/>
                          <a:ea typeface="+mn-ea"/>
                          <a:cs typeface="+mn-cs"/>
                        </a:rPr>
                        <a:t>landslide (n)</a:t>
                      </a:r>
                      <a:endParaRPr lang="en-US" sz="2500" dirty="0">
                        <a:effectLst/>
                        <a:latin typeface="Times New Roman" panose="02020603050405020304" pitchFamily="18" charset="0"/>
                        <a:ea typeface="Times New Roman" panose="02020603050405020304" pitchFamily="18" charset="0"/>
                      </a:endParaRPr>
                    </a:p>
                  </a:txBody>
                  <a:tcPr marL="71755" marR="71755" marT="71755" marB="71755" anchor="ctr"/>
                </a:tc>
                <a:tc>
                  <a:txBody>
                    <a:bodyPr/>
                    <a:lstStyle/>
                    <a:p>
                      <a:pPr algn="ctr">
                        <a:spcAft>
                          <a:spcPts val="0"/>
                        </a:spcAft>
                      </a:pPr>
                      <a:r>
                        <a:rPr lang="en-US" sz="2500" kern="1200" dirty="0" smtClean="0">
                          <a:solidFill>
                            <a:schemeClr val="dk1"/>
                          </a:solidFill>
                          <a:effectLst/>
                          <a:latin typeface="+mn-lt"/>
                          <a:ea typeface="+mn-ea"/>
                          <a:cs typeface="+mn-cs"/>
                        </a:rPr>
                        <a:t>/ˈ</a:t>
                      </a:r>
                      <a:r>
                        <a:rPr lang="en-US" sz="2500" kern="1200" dirty="0" err="1" smtClean="0">
                          <a:solidFill>
                            <a:schemeClr val="dk1"/>
                          </a:solidFill>
                          <a:effectLst/>
                          <a:latin typeface="+mn-lt"/>
                          <a:ea typeface="+mn-ea"/>
                          <a:cs typeface="+mn-cs"/>
                        </a:rPr>
                        <a:t>lændslaɪd</a:t>
                      </a:r>
                      <a:r>
                        <a:rPr lang="en-US" sz="2500" kern="1200" dirty="0" smtClean="0">
                          <a:solidFill>
                            <a:schemeClr val="dk1"/>
                          </a:solidFill>
                          <a:effectLst/>
                          <a:latin typeface="+mn-lt"/>
                          <a:ea typeface="+mn-ea"/>
                          <a:cs typeface="+mn-cs"/>
                        </a:rPr>
                        <a:t>/</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tc>
                  <a:txBody>
                    <a:bodyPr/>
                    <a:lstStyle/>
                    <a:p>
                      <a:pPr algn="just">
                        <a:spcAft>
                          <a:spcPts val="0"/>
                        </a:spcAft>
                      </a:pPr>
                      <a:r>
                        <a:rPr lang="en-US" sz="2500" kern="1200" smtClean="0">
                          <a:solidFill>
                            <a:schemeClr val="dk1"/>
                          </a:solidFill>
                          <a:effectLst/>
                          <a:latin typeface="+mn-lt"/>
                          <a:ea typeface="+mn-ea"/>
                          <a:cs typeface="+mn-cs"/>
                        </a:rPr>
                        <a:t>vụ sạt lở</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extLst>
                  <a:ext uri="{0D108BD9-81ED-4DB2-BD59-A6C34878D82A}">
                    <a16:rowId xmlns:a16="http://schemas.microsoft.com/office/drawing/2014/main" val="3125697146"/>
                  </a:ext>
                </a:extLst>
              </a:tr>
            </a:tbl>
          </a:graphicData>
        </a:graphic>
      </p:graphicFrame>
      <p:pic>
        <p:nvPicPr>
          <p:cNvPr id="13" name="damage__gb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684658" y="2139557"/>
            <a:ext cx="609600" cy="609600"/>
          </a:xfrm>
          <a:prstGeom prst="rect">
            <a:avLst/>
          </a:prstGeom>
        </p:spPr>
      </p:pic>
      <p:pic>
        <p:nvPicPr>
          <p:cNvPr id="14" name="funnel__gb_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684658" y="2808593"/>
            <a:ext cx="609600" cy="609600"/>
          </a:xfrm>
          <a:prstGeom prst="rect">
            <a:avLst/>
          </a:prstGeom>
        </p:spPr>
      </p:pic>
      <p:pic>
        <p:nvPicPr>
          <p:cNvPr id="15" name="tornado__gb_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684658" y="3418193"/>
            <a:ext cx="609600" cy="609600"/>
          </a:xfrm>
          <a:prstGeom prst="rect">
            <a:avLst/>
          </a:prstGeom>
        </p:spPr>
      </p:pic>
      <p:pic>
        <p:nvPicPr>
          <p:cNvPr id="16" name="eruption__gb_1">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684658" y="4027793"/>
            <a:ext cx="609600" cy="609600"/>
          </a:xfrm>
          <a:prstGeom prst="rect">
            <a:avLst/>
          </a:prstGeom>
        </p:spPr>
      </p:pic>
      <p:pic>
        <p:nvPicPr>
          <p:cNvPr id="17" name="pull up">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5"/>
          <a:stretch>
            <a:fillRect/>
          </a:stretch>
        </p:blipFill>
        <p:spPr>
          <a:xfrm>
            <a:off x="684658" y="4637393"/>
            <a:ext cx="609600" cy="609600"/>
          </a:xfrm>
          <a:prstGeom prst="rect">
            <a:avLst/>
          </a:prstGeom>
        </p:spPr>
      </p:pic>
      <p:pic>
        <p:nvPicPr>
          <p:cNvPr id="18" name="landslide__gb_1">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5"/>
          <a:stretch>
            <a:fillRect/>
          </a:stretch>
        </p:blipFill>
        <p:spPr>
          <a:xfrm>
            <a:off x="684658" y="5246993"/>
            <a:ext cx="609600" cy="609600"/>
          </a:xfrm>
          <a:prstGeom prst="rect">
            <a:avLst/>
          </a:prstGeom>
        </p:spPr>
      </p:pic>
    </p:spTree>
    <p:extLst>
      <p:ext uri="{BB962C8B-B14F-4D97-AF65-F5344CB8AC3E}">
        <p14:creationId xmlns:p14="http://schemas.microsoft.com/office/powerpoint/2010/main" val="2052285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92" fill="hold"/>
                                        <p:tgtEl>
                                          <p:spTgt spid="13"/>
                                        </p:tgtEl>
                                      </p:cBhvr>
                                    </p:cmd>
                                  </p:childTnLst>
                                </p:cTn>
                              </p:par>
                            </p:childTnLst>
                          </p:cTn>
                        </p:par>
                      </p:childTnLst>
                    </p:cTn>
                  </p:par>
                </p:childTnLst>
              </p:cTn>
              <p:nextCondLst>
                <p:cond evt="onClick" delay="0">
                  <p:tgtEl>
                    <p:spTgt spid="13"/>
                  </p:tgtEl>
                </p:cond>
              </p:nextCondLst>
            </p:seq>
            <p:audio>
              <p:cMediaNode vol="80000">
                <p:cTn id="7" fill="hold" display="0">
                  <p:stCondLst>
                    <p:cond delay="indefinite"/>
                  </p:stCondLst>
                  <p:endCondLst>
                    <p:cond evt="onStopAudio" delay="0">
                      <p:tgtEl>
                        <p:sldTgt/>
                      </p:tgtEl>
                    </p:cond>
                  </p:endCondLst>
                </p:cTn>
                <p:tgtEl>
                  <p:spTgt spid="13"/>
                </p:tgtEl>
              </p:cMediaNode>
            </p:audi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783" fill="hold"/>
                                        <p:tgtEl>
                                          <p:spTgt spid="14"/>
                                        </p:tgtEl>
                                      </p:cBhvr>
                                    </p:cmd>
                                  </p:childTnLst>
                                </p:cTn>
                              </p:par>
                            </p:childTnLst>
                          </p:cTn>
                        </p:par>
                      </p:childTnLst>
                    </p:cTn>
                  </p:par>
                </p:childTnLst>
              </p:cTn>
              <p:nextCondLst>
                <p:cond evt="onClick" delay="0">
                  <p:tgtEl>
                    <p:spTgt spid="14"/>
                  </p:tgtEl>
                </p:cond>
              </p:nextCondLst>
            </p:seq>
            <p:audio>
              <p:cMediaNode vol="80000">
                <p:cTn id="13" fill="hold" display="0">
                  <p:stCondLst>
                    <p:cond delay="indefinite"/>
                  </p:stCondLst>
                  <p:endCondLst>
                    <p:cond evt="onStopAudio" delay="0">
                      <p:tgtEl>
                        <p:sldTgt/>
                      </p:tgtEl>
                    </p:cond>
                  </p:endCondLst>
                </p:cTn>
                <p:tgtEl>
                  <p:spTgt spid="14"/>
                </p:tgtEl>
              </p:cMediaNode>
            </p:audio>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097" fill="hold"/>
                                        <p:tgtEl>
                                          <p:spTgt spid="15"/>
                                        </p:tgtEl>
                                      </p:cBhvr>
                                    </p:cmd>
                                  </p:childTnLst>
                                </p:cTn>
                              </p:par>
                            </p:childTnLst>
                          </p:cTn>
                        </p:par>
                      </p:childTnLst>
                    </p:cTn>
                  </p:par>
                </p:childTnLst>
              </p:cTn>
              <p:nextCondLst>
                <p:cond evt="onClick" delay="0">
                  <p:tgtEl>
                    <p:spTgt spid="15"/>
                  </p:tgtEl>
                </p:cond>
              </p:nextCondLst>
            </p:seq>
            <p:audio>
              <p:cMediaNode vol="80000">
                <p:cTn id="19" fill="hold" display="0">
                  <p:stCondLst>
                    <p:cond delay="indefinite"/>
                  </p:stCondLst>
                  <p:endCondLst>
                    <p:cond evt="onStopAudio" delay="0">
                      <p:tgtEl>
                        <p:sldTgt/>
                      </p:tgtEl>
                    </p:cond>
                  </p:endCondLst>
                </p:cTn>
                <p:tgtEl>
                  <p:spTgt spid="15"/>
                </p:tgtEl>
              </p:cMediaNode>
            </p:audio>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097" fill="hold"/>
                                        <p:tgtEl>
                                          <p:spTgt spid="16"/>
                                        </p:tgtEl>
                                      </p:cBhvr>
                                    </p:cmd>
                                  </p:childTnLst>
                                </p:cTn>
                              </p:par>
                            </p:childTnLst>
                          </p:cTn>
                        </p:par>
                      </p:childTnLst>
                    </p:cTn>
                  </p:par>
                </p:childTnLst>
              </p:cTn>
              <p:nextCondLst>
                <p:cond evt="onClick" delay="0">
                  <p:tgtEl>
                    <p:spTgt spid="16"/>
                  </p:tgtEl>
                </p:cond>
              </p:nextCondLst>
            </p:seq>
            <p:audio>
              <p:cMediaNode vol="80000">
                <p:cTn id="25" fill="hold" display="0">
                  <p:stCondLst>
                    <p:cond delay="indefinite"/>
                  </p:stCondLst>
                  <p:endCondLst>
                    <p:cond evt="onStopAudio" delay="0">
                      <p:tgtEl>
                        <p:sldTgt/>
                      </p:tgtEl>
                    </p:cond>
                  </p:endCondLst>
                </p:cTn>
                <p:tgtEl>
                  <p:spTgt spid="16"/>
                </p:tgtEl>
              </p:cMediaNode>
            </p:audio>
            <p:seq concurrent="1" nextAc="seek">
              <p:cTn id="26" restart="whenNotActive" fill="hold" evtFilter="cancelBubble" nodeType="interactiveSeq">
                <p:stCondLst>
                  <p:cond evt="onClick" delay="0">
                    <p:tgtEl>
                      <p:spTgt spid="17"/>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792" fill="hold"/>
                                        <p:tgtEl>
                                          <p:spTgt spid="17"/>
                                        </p:tgtEl>
                                      </p:cBhvr>
                                    </p:cmd>
                                  </p:childTnLst>
                                </p:cTn>
                              </p:par>
                            </p:childTnLst>
                          </p:cTn>
                        </p:par>
                      </p:childTnLst>
                    </p:cTn>
                  </p:par>
                </p:childTnLst>
              </p:cTn>
              <p:nextCondLst>
                <p:cond evt="onClick" delay="0">
                  <p:tgtEl>
                    <p:spTgt spid="17"/>
                  </p:tgtEl>
                </p:cond>
              </p:nextCondLst>
            </p:seq>
            <p:audio>
              <p:cMediaNode vol="80000">
                <p:cTn id="31" fill="hold" display="0">
                  <p:stCondLst>
                    <p:cond delay="indefinite"/>
                  </p:stCondLst>
                  <p:endCondLst>
                    <p:cond evt="onStopAudio" delay="0">
                      <p:tgtEl>
                        <p:sldTgt/>
                      </p:tgtEl>
                    </p:cond>
                  </p:endCondLst>
                </p:cTn>
                <p:tgtEl>
                  <p:spTgt spid="17"/>
                </p:tgtEl>
              </p:cMediaNode>
            </p:audio>
            <p:seq concurrent="1" nextAc="seek">
              <p:cTn id="32" restart="whenNotActive" fill="hold" evtFilter="cancelBubble" nodeType="interactiveSeq">
                <p:stCondLst>
                  <p:cond evt="onClick" delay="0">
                    <p:tgtEl>
                      <p:spTgt spid="18"/>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1227" fill="hold"/>
                                        <p:tgtEl>
                                          <p:spTgt spid="18"/>
                                        </p:tgtEl>
                                      </p:cBhvr>
                                    </p:cmd>
                                  </p:childTnLst>
                                </p:cTn>
                              </p:par>
                            </p:childTnLst>
                          </p:cTn>
                        </p:par>
                      </p:childTnLst>
                    </p:cTn>
                  </p:par>
                </p:childTnLst>
              </p:cTn>
              <p:nextCondLst>
                <p:cond evt="onClick" delay="0">
                  <p:tgtEl>
                    <p:spTgt spid="18"/>
                  </p:tgtEl>
                </p:cond>
              </p:nextCondLst>
            </p:seq>
            <p:audio>
              <p:cMediaNode vol="80000">
                <p:cTn id="37" fill="hold" display="0">
                  <p:stCondLst>
                    <p:cond delay="indefinite"/>
                  </p:stCondLst>
                  <p:endCondLst>
                    <p:cond evt="onStopAudio" delay="0">
                      <p:tgtEl>
                        <p:sldTgt/>
                      </p:tgtEl>
                    </p:cond>
                  </p:endCondLst>
                </p:cTn>
                <p:tgtEl>
                  <p:spTgt spid="1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013" y="-7620"/>
            <a:ext cx="12192000" cy="1083309"/>
            <a:chOff x="0" y="-3"/>
            <a:chExt cx="12192000" cy="1083309"/>
          </a:xfrm>
        </p:grpSpPr>
        <p:sp>
          <p:nvSpPr>
            <p:cNvPr id="12" name="Round Single Corner Rectangle 11"/>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2" name="Table 1"/>
          <p:cNvGraphicFramePr>
            <a:graphicFrameLocks noGrp="1"/>
          </p:cNvGraphicFramePr>
          <p:nvPr>
            <p:extLst>
              <p:ext uri="{D42A27DB-BD31-4B8C-83A1-F6EECF244321}">
                <p14:modId xmlns:p14="http://schemas.microsoft.com/office/powerpoint/2010/main" val="592715605"/>
              </p:ext>
            </p:extLst>
          </p:nvPr>
        </p:nvGraphicFramePr>
        <p:xfrm>
          <a:off x="238540" y="1222511"/>
          <a:ext cx="11748050" cy="5456584"/>
        </p:xfrm>
        <a:graphic>
          <a:graphicData uri="http://schemas.openxmlformats.org/drawingml/2006/table">
            <a:tbl>
              <a:tblPr bandRow="1">
                <a:tableStyleId>{5C22544A-7EE6-4342-B048-85BDC9FD1C3A}</a:tableStyleId>
              </a:tblPr>
              <a:tblGrid>
                <a:gridCol w="3780141">
                  <a:extLst>
                    <a:ext uri="{9D8B030D-6E8A-4147-A177-3AD203B41FA5}">
                      <a16:colId xmlns:a16="http://schemas.microsoft.com/office/drawing/2014/main" val="178702658"/>
                    </a:ext>
                  </a:extLst>
                </a:gridCol>
                <a:gridCol w="2943980">
                  <a:extLst>
                    <a:ext uri="{9D8B030D-6E8A-4147-A177-3AD203B41FA5}">
                      <a16:colId xmlns:a16="http://schemas.microsoft.com/office/drawing/2014/main" val="2759178352"/>
                    </a:ext>
                  </a:extLst>
                </a:gridCol>
                <a:gridCol w="5023929">
                  <a:extLst>
                    <a:ext uri="{9D8B030D-6E8A-4147-A177-3AD203B41FA5}">
                      <a16:colId xmlns:a16="http://schemas.microsoft.com/office/drawing/2014/main" val="1363729389"/>
                    </a:ext>
                  </a:extLst>
                </a:gridCol>
              </a:tblGrid>
              <a:tr h="779512">
                <a:tc>
                  <a:txBody>
                    <a:bodyPr/>
                    <a:lstStyle/>
                    <a:p>
                      <a:pPr algn="ctr">
                        <a:spcAft>
                          <a:spcPts val="0"/>
                        </a:spcAft>
                      </a:pPr>
                      <a:r>
                        <a:rPr lang="en-US" sz="2500" b="1" smtClean="0">
                          <a:effectLst/>
                          <a:latin typeface="+mn-lt"/>
                          <a:ea typeface="+mn-ea"/>
                        </a:rPr>
                        <a:t>Word</a:t>
                      </a:r>
                      <a:endParaRPr lang="en-US" sz="2500" b="1" dirty="0">
                        <a:effectLst/>
                        <a:latin typeface="Times New Roman" panose="02020603050405020304" pitchFamily="18" charset="0"/>
                        <a:ea typeface="Times New Roman" panose="02020603050405020304" pitchFamily="18" charset="0"/>
                      </a:endParaRPr>
                    </a:p>
                  </a:txBody>
                  <a:tcPr marL="36195" marR="36195" marT="71755" marB="71755" anchor="ctr">
                    <a:solidFill>
                      <a:srgbClr val="92D050"/>
                    </a:solidFill>
                  </a:tcPr>
                </a:tc>
                <a:tc>
                  <a:txBody>
                    <a:bodyPr/>
                    <a:lstStyle/>
                    <a:p>
                      <a:pPr algn="ctr">
                        <a:spcAft>
                          <a:spcPts val="0"/>
                        </a:spcAft>
                      </a:pP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noFill/>
                  </a:tcPr>
                </a:tc>
                <a:tc>
                  <a:txBody>
                    <a:bodyPr/>
                    <a:lstStyle/>
                    <a:p>
                      <a:pPr algn="ctr">
                        <a:spcAft>
                          <a:spcPts val="0"/>
                        </a:spcAft>
                      </a:pPr>
                      <a:r>
                        <a:rPr lang="en-US" sz="2500" b="1" dirty="0">
                          <a:effectLst/>
                        </a:rPr>
                        <a:t>Vietnamese</a:t>
                      </a:r>
                      <a:r>
                        <a:rPr lang="vi-VN" sz="2500" b="1" dirty="0">
                          <a:effectLst/>
                        </a:rPr>
                        <a:t> equivalent  </a:t>
                      </a:r>
                      <a:endParaRPr lang="en-US" sz="2500" b="1" dirty="0">
                        <a:effectLst/>
                        <a:latin typeface="Times New Roman" panose="02020603050405020304" pitchFamily="18" charset="0"/>
                        <a:ea typeface="Times New Roman" panose="02020603050405020304" pitchFamily="18" charset="0"/>
                      </a:endParaRPr>
                    </a:p>
                  </a:txBody>
                  <a:tcPr marL="36195" marR="36195" marT="71755" marB="71755" anchor="ctr">
                    <a:solidFill>
                      <a:srgbClr val="00B0F0"/>
                    </a:solidFill>
                  </a:tcPr>
                </a:tc>
                <a:extLst>
                  <a:ext uri="{0D108BD9-81ED-4DB2-BD59-A6C34878D82A}">
                    <a16:rowId xmlns:a16="http://schemas.microsoft.com/office/drawing/2014/main" val="668899475"/>
                  </a:ext>
                </a:extLst>
              </a:tr>
              <a:tr h="779512">
                <a:tc>
                  <a:txBody>
                    <a:bodyPr/>
                    <a:lstStyle/>
                    <a:p>
                      <a:pPr marL="144145" indent="-144145">
                        <a:spcAft>
                          <a:spcPts val="0"/>
                        </a:spcAft>
                      </a:pPr>
                      <a:r>
                        <a:rPr lang="en-US" sz="2800" smtClean="0">
                          <a:effectLst/>
                        </a:rPr>
                        <a:t>1. </a:t>
                      </a:r>
                      <a:r>
                        <a:rPr lang="en-US" sz="2800" kern="1200" smtClean="0">
                          <a:solidFill>
                            <a:schemeClr val="dk1"/>
                          </a:solidFill>
                          <a:effectLst/>
                          <a:latin typeface="+mn-lt"/>
                          <a:ea typeface="+mn-ea"/>
                          <a:cs typeface="+mn-cs"/>
                        </a:rPr>
                        <a:t>damage (n,v) </a:t>
                      </a:r>
                      <a:endParaRPr lang="en-US" sz="2800" dirty="0">
                        <a:effectLst/>
                        <a:latin typeface="Times New Roman" panose="02020603050405020304" pitchFamily="18" charset="0"/>
                        <a:ea typeface="Times New Roman" panose="02020603050405020304" pitchFamily="18" charset="0"/>
                      </a:endParaRPr>
                    </a:p>
                  </a:txBody>
                  <a:tcPr marL="71755" marR="71755" marT="71755" marB="71755" anchor="ctr">
                    <a:solidFill>
                      <a:srgbClr val="92D050"/>
                    </a:solidFill>
                  </a:tcPr>
                </a:tc>
                <a:tc>
                  <a:txBody>
                    <a:bodyPr/>
                    <a:lstStyle/>
                    <a:p>
                      <a:pPr algn="ctr">
                        <a:spcAft>
                          <a:spcPts val="0"/>
                        </a:spcAft>
                      </a:pPr>
                      <a:endParaRPr lang="en-US" sz="2500" dirty="0">
                        <a:effectLst/>
                        <a:latin typeface="Times New Roman" panose="02020603050405020304" pitchFamily="18" charset="0"/>
                        <a:ea typeface="Times New Roman" panose="02020603050405020304" pitchFamily="18" charset="0"/>
                      </a:endParaRPr>
                    </a:p>
                  </a:txBody>
                  <a:tcPr marL="36195" marR="36195" marT="71755" marB="71755">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kern="1200" smtClean="0">
                          <a:solidFill>
                            <a:schemeClr val="dk1"/>
                          </a:solidFill>
                          <a:effectLst/>
                          <a:latin typeface="+mn-lt"/>
                          <a:ea typeface="+mn-ea"/>
                          <a:cs typeface="+mn-cs"/>
                        </a:rPr>
                        <a:t>lốc xoáy</a:t>
                      </a:r>
                      <a:endParaRPr lang="en-US" sz="2800" dirty="0" smtClean="0">
                        <a:effectLst/>
                        <a:latin typeface="Times New Roman" panose="02020603050405020304" pitchFamily="18" charset="0"/>
                        <a:ea typeface="Times New Roman" panose="02020603050405020304" pitchFamily="18" charset="0"/>
                      </a:endParaRPr>
                    </a:p>
                  </a:txBody>
                  <a:tcPr marL="36195" marR="36195" marT="71755" marB="71755" anchor="ctr">
                    <a:solidFill>
                      <a:srgbClr val="00B0F0"/>
                    </a:solidFill>
                  </a:tcPr>
                </a:tc>
                <a:extLst>
                  <a:ext uri="{0D108BD9-81ED-4DB2-BD59-A6C34878D82A}">
                    <a16:rowId xmlns:a16="http://schemas.microsoft.com/office/drawing/2014/main" val="161936037"/>
                  </a:ext>
                </a:extLst>
              </a:tr>
              <a:tr h="779512">
                <a:tc>
                  <a:txBody>
                    <a:bodyPr/>
                    <a:lstStyle/>
                    <a:p>
                      <a:pPr marL="144145" indent="-144145">
                        <a:spcAft>
                          <a:spcPts val="0"/>
                        </a:spcAft>
                      </a:pPr>
                      <a:r>
                        <a:rPr lang="en-US" sz="2800" smtClean="0">
                          <a:effectLst/>
                        </a:rPr>
                        <a:t>2. </a:t>
                      </a:r>
                      <a:r>
                        <a:rPr lang="en-US" sz="2800" kern="1200" smtClean="0">
                          <a:solidFill>
                            <a:schemeClr val="dk1"/>
                          </a:solidFill>
                          <a:effectLst/>
                          <a:latin typeface="+mn-lt"/>
                          <a:ea typeface="+mn-ea"/>
                          <a:cs typeface="+mn-cs"/>
                        </a:rPr>
                        <a:t>funnel (n) </a:t>
                      </a:r>
                      <a:endParaRPr lang="en-US" sz="2800" dirty="0">
                        <a:effectLst/>
                        <a:latin typeface="Times New Roman" panose="02020603050405020304" pitchFamily="18" charset="0"/>
                        <a:ea typeface="Times New Roman" panose="02020603050405020304" pitchFamily="18" charset="0"/>
                      </a:endParaRPr>
                    </a:p>
                  </a:txBody>
                  <a:tcPr marL="71755" marR="71755" marT="71755" marB="71755" anchor="ctr">
                    <a:solidFill>
                      <a:srgbClr val="92D050"/>
                    </a:solidFill>
                  </a:tcPr>
                </a:tc>
                <a:tc>
                  <a:txBody>
                    <a:bodyPr/>
                    <a:lstStyle/>
                    <a:p>
                      <a:pPr algn="ctr">
                        <a:spcAft>
                          <a:spcPts val="0"/>
                        </a:spcAft>
                      </a:pPr>
                      <a:endParaRPr lang="en-US" sz="2500" dirty="0">
                        <a:effectLst/>
                        <a:latin typeface="Times New Roman" panose="02020603050405020304" pitchFamily="18" charset="0"/>
                        <a:ea typeface="Times New Roman" panose="02020603050405020304" pitchFamily="18" charset="0"/>
                      </a:endParaRPr>
                    </a:p>
                  </a:txBody>
                  <a:tcPr marL="36195" marR="36195" marT="71755" marB="71755">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kern="1200" smtClean="0">
                          <a:solidFill>
                            <a:schemeClr val="dk1"/>
                          </a:solidFill>
                          <a:effectLst/>
                          <a:latin typeface="+mn-lt"/>
                          <a:ea typeface="+mn-ea"/>
                          <a:cs typeface="+mn-cs"/>
                        </a:rPr>
                        <a:t>sự phun trào</a:t>
                      </a:r>
                      <a:endParaRPr lang="en-US" sz="2800" dirty="0" smtClean="0">
                        <a:effectLst/>
                        <a:latin typeface="Times New Roman" panose="02020603050405020304" pitchFamily="18" charset="0"/>
                        <a:ea typeface="Times New Roman" panose="02020603050405020304" pitchFamily="18" charset="0"/>
                      </a:endParaRPr>
                    </a:p>
                  </a:txBody>
                  <a:tcPr marL="36195" marR="36195" marT="71755" marB="71755" anchor="ctr">
                    <a:solidFill>
                      <a:srgbClr val="00B0F0"/>
                    </a:solidFill>
                  </a:tcPr>
                </a:tc>
                <a:extLst>
                  <a:ext uri="{0D108BD9-81ED-4DB2-BD59-A6C34878D82A}">
                    <a16:rowId xmlns:a16="http://schemas.microsoft.com/office/drawing/2014/main" val="3330989348"/>
                  </a:ext>
                </a:extLst>
              </a:tr>
              <a:tr h="779512">
                <a:tc>
                  <a:txBody>
                    <a:bodyPr/>
                    <a:lstStyle/>
                    <a:p>
                      <a:pPr marL="144145" indent="-144145">
                        <a:spcAft>
                          <a:spcPts val="0"/>
                        </a:spcAft>
                      </a:pPr>
                      <a:r>
                        <a:rPr lang="en-US" sz="2800" smtClean="0">
                          <a:effectLst/>
                        </a:rPr>
                        <a:t>3. </a:t>
                      </a:r>
                      <a:r>
                        <a:rPr lang="en-US" sz="2800" kern="1200" smtClean="0">
                          <a:solidFill>
                            <a:schemeClr val="dk1"/>
                          </a:solidFill>
                          <a:effectLst/>
                          <a:latin typeface="+mn-lt"/>
                          <a:ea typeface="+mn-ea"/>
                          <a:cs typeface="+mn-cs"/>
                        </a:rPr>
                        <a:t>tornado (n) </a:t>
                      </a:r>
                      <a:endParaRPr lang="en-US" sz="2800" dirty="0">
                        <a:effectLst/>
                        <a:latin typeface="Times New Roman" panose="02020603050405020304" pitchFamily="18" charset="0"/>
                        <a:ea typeface="Times New Roman" panose="02020603050405020304" pitchFamily="18" charset="0"/>
                      </a:endParaRPr>
                    </a:p>
                  </a:txBody>
                  <a:tcPr marL="71755" marR="71755" marT="71755" marB="71755" anchor="ctr">
                    <a:solidFill>
                      <a:srgbClr val="92D050"/>
                    </a:solidFill>
                  </a:tcPr>
                </a:tc>
                <a:tc>
                  <a:txBody>
                    <a:bodyPr/>
                    <a:lstStyle/>
                    <a:p>
                      <a:pPr algn="ctr">
                        <a:spcAft>
                          <a:spcPts val="0"/>
                        </a:spcAft>
                      </a:pPr>
                      <a:endParaRPr lang="en-US" sz="2500" dirty="0">
                        <a:effectLst/>
                        <a:latin typeface="Times New Roman" panose="02020603050405020304" pitchFamily="18" charset="0"/>
                        <a:ea typeface="Times New Roman" panose="02020603050405020304" pitchFamily="18" charset="0"/>
                      </a:endParaRPr>
                    </a:p>
                  </a:txBody>
                  <a:tcPr marL="36195" marR="36195" marT="71755" marB="71755">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kern="1200" smtClean="0">
                          <a:solidFill>
                            <a:schemeClr val="dk1"/>
                          </a:solidFill>
                          <a:effectLst/>
                          <a:latin typeface="+mn-lt"/>
                          <a:ea typeface="+mn-ea"/>
                          <a:cs typeface="+mn-cs"/>
                        </a:rPr>
                        <a:t>thiệt hại, gây tổn hại</a:t>
                      </a:r>
                      <a:endParaRPr lang="en-US" sz="2800" dirty="0" smtClean="0">
                        <a:effectLst/>
                        <a:latin typeface="Times New Roman" panose="02020603050405020304" pitchFamily="18" charset="0"/>
                        <a:ea typeface="Times New Roman" panose="02020603050405020304" pitchFamily="18" charset="0"/>
                      </a:endParaRPr>
                    </a:p>
                  </a:txBody>
                  <a:tcPr marL="36195" marR="36195" marT="71755" marB="71755" anchor="ctr">
                    <a:solidFill>
                      <a:srgbClr val="00B0F0"/>
                    </a:solidFill>
                  </a:tcPr>
                </a:tc>
                <a:extLst>
                  <a:ext uri="{0D108BD9-81ED-4DB2-BD59-A6C34878D82A}">
                    <a16:rowId xmlns:a16="http://schemas.microsoft.com/office/drawing/2014/main" val="854713314"/>
                  </a:ext>
                </a:extLst>
              </a:tr>
              <a:tr h="779512">
                <a:tc>
                  <a:txBody>
                    <a:bodyPr/>
                    <a:lstStyle/>
                    <a:p>
                      <a:pPr marL="144145" indent="-144145">
                        <a:spcAft>
                          <a:spcPts val="0"/>
                        </a:spcAft>
                      </a:pPr>
                      <a:r>
                        <a:rPr lang="en-US" sz="2800" smtClean="0">
                          <a:effectLst/>
                        </a:rPr>
                        <a:t>4. </a:t>
                      </a:r>
                      <a:r>
                        <a:rPr lang="en-US" sz="2800" kern="1200" smtClean="0">
                          <a:solidFill>
                            <a:schemeClr val="dk1"/>
                          </a:solidFill>
                          <a:effectLst/>
                          <a:latin typeface="+mn-lt"/>
                          <a:ea typeface="+mn-ea"/>
                          <a:cs typeface="+mn-cs"/>
                        </a:rPr>
                        <a:t>eruption (n)</a:t>
                      </a:r>
                      <a:endParaRPr lang="en-US" sz="2800" dirty="0">
                        <a:effectLst/>
                        <a:latin typeface="Times New Roman" panose="02020603050405020304" pitchFamily="18" charset="0"/>
                        <a:ea typeface="Times New Roman" panose="02020603050405020304" pitchFamily="18" charset="0"/>
                      </a:endParaRPr>
                    </a:p>
                  </a:txBody>
                  <a:tcPr marL="71755" marR="71755" marT="71755" marB="71755" anchor="ctr">
                    <a:solidFill>
                      <a:srgbClr val="92D050"/>
                    </a:solidFill>
                  </a:tcPr>
                </a:tc>
                <a:tc>
                  <a:txBody>
                    <a:bodyPr/>
                    <a:lstStyle/>
                    <a:p>
                      <a:pPr algn="ctr">
                        <a:spcAft>
                          <a:spcPts val="0"/>
                        </a:spcAft>
                      </a:pPr>
                      <a:endParaRPr lang="en-US" sz="2500" dirty="0">
                        <a:effectLst/>
                        <a:latin typeface="Times New Roman" panose="02020603050405020304" pitchFamily="18" charset="0"/>
                        <a:ea typeface="Times New Roman" panose="02020603050405020304" pitchFamily="18" charset="0"/>
                      </a:endParaRPr>
                    </a:p>
                  </a:txBody>
                  <a:tcPr marL="36195" marR="36195" marT="71755" marB="71755">
                    <a:noFill/>
                  </a:tcPr>
                </a:tc>
                <a:tc>
                  <a:txBody>
                    <a:bodyPr/>
                    <a:lstStyle/>
                    <a:p>
                      <a:pPr algn="just">
                        <a:spcAft>
                          <a:spcPts val="0"/>
                        </a:spcAft>
                      </a:pPr>
                      <a:r>
                        <a:rPr lang="en-US" sz="2800" kern="1200" smtClean="0">
                          <a:solidFill>
                            <a:schemeClr val="dk1"/>
                          </a:solidFill>
                          <a:effectLst/>
                          <a:latin typeface="+mn-lt"/>
                          <a:ea typeface="+mn-ea"/>
                          <a:cs typeface="+mn-cs"/>
                        </a:rPr>
                        <a:t>cái phễu</a:t>
                      </a:r>
                      <a:endParaRPr lang="en-US" sz="2800" dirty="0">
                        <a:effectLst/>
                        <a:latin typeface="Times New Roman" panose="02020603050405020304" pitchFamily="18" charset="0"/>
                        <a:ea typeface="Times New Roman" panose="02020603050405020304" pitchFamily="18" charset="0"/>
                      </a:endParaRPr>
                    </a:p>
                  </a:txBody>
                  <a:tcPr marL="36195" marR="36195" marT="71755" marB="71755" anchor="ctr">
                    <a:solidFill>
                      <a:srgbClr val="00B0F0"/>
                    </a:solidFill>
                  </a:tcPr>
                </a:tc>
                <a:extLst>
                  <a:ext uri="{0D108BD9-81ED-4DB2-BD59-A6C34878D82A}">
                    <a16:rowId xmlns:a16="http://schemas.microsoft.com/office/drawing/2014/main" val="1511327387"/>
                  </a:ext>
                </a:extLst>
              </a:tr>
              <a:tr h="779512">
                <a:tc>
                  <a:txBody>
                    <a:bodyPr/>
                    <a:lstStyle/>
                    <a:p>
                      <a:pPr marL="144145" indent="-144145">
                        <a:spcAft>
                          <a:spcPts val="0"/>
                        </a:spcAft>
                      </a:pPr>
                      <a:r>
                        <a:rPr lang="en-US" sz="2800" smtClean="0">
                          <a:effectLst/>
                        </a:rPr>
                        <a:t>5. </a:t>
                      </a:r>
                      <a:r>
                        <a:rPr lang="en-US" sz="2800" kern="1200" smtClean="0">
                          <a:solidFill>
                            <a:schemeClr val="dk1"/>
                          </a:solidFill>
                          <a:effectLst/>
                          <a:latin typeface="+mn-lt"/>
                          <a:ea typeface="+mn-ea"/>
                          <a:cs typeface="+mn-cs"/>
                        </a:rPr>
                        <a:t>pull up</a:t>
                      </a:r>
                      <a:endParaRPr lang="en-US" sz="2800" dirty="0">
                        <a:effectLst/>
                        <a:latin typeface="Times New Roman" panose="02020603050405020304" pitchFamily="18" charset="0"/>
                        <a:ea typeface="Times New Roman" panose="02020603050405020304" pitchFamily="18" charset="0"/>
                      </a:endParaRPr>
                    </a:p>
                  </a:txBody>
                  <a:tcPr marL="71755" marR="71755" marT="71755" marB="71755" anchor="ctr">
                    <a:solidFill>
                      <a:srgbClr val="92D050"/>
                    </a:solidFill>
                  </a:tcPr>
                </a:tc>
                <a:tc>
                  <a:txBody>
                    <a:bodyPr/>
                    <a:lstStyle/>
                    <a:p>
                      <a:pPr algn="ctr">
                        <a:spcAft>
                          <a:spcPts val="0"/>
                        </a:spcAft>
                      </a:pPr>
                      <a:endParaRPr lang="en-US" sz="2500" dirty="0">
                        <a:effectLst/>
                        <a:latin typeface="Times New Roman" panose="02020603050405020304" pitchFamily="18" charset="0"/>
                        <a:ea typeface="Times New Roman" panose="02020603050405020304" pitchFamily="18" charset="0"/>
                      </a:endParaRPr>
                    </a:p>
                  </a:txBody>
                  <a:tcPr marL="36195" marR="36195" marT="71755" marB="71755">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kern="1200" smtClean="0">
                          <a:solidFill>
                            <a:schemeClr val="dk1"/>
                          </a:solidFill>
                          <a:effectLst/>
                          <a:latin typeface="+mn-lt"/>
                          <a:ea typeface="+mn-ea"/>
                          <a:cs typeface="+mn-cs"/>
                        </a:rPr>
                        <a:t>vụ sạt lở</a:t>
                      </a:r>
                      <a:endParaRPr lang="en-US" sz="2800" dirty="0" smtClean="0">
                        <a:effectLst/>
                        <a:latin typeface="Times New Roman" panose="02020603050405020304" pitchFamily="18" charset="0"/>
                        <a:ea typeface="Times New Roman" panose="02020603050405020304" pitchFamily="18" charset="0"/>
                      </a:endParaRPr>
                    </a:p>
                  </a:txBody>
                  <a:tcPr marL="36195" marR="36195" marT="71755" marB="71755" anchor="ctr">
                    <a:solidFill>
                      <a:srgbClr val="00B0F0"/>
                    </a:solidFill>
                  </a:tcPr>
                </a:tc>
                <a:extLst>
                  <a:ext uri="{0D108BD9-81ED-4DB2-BD59-A6C34878D82A}">
                    <a16:rowId xmlns:a16="http://schemas.microsoft.com/office/drawing/2014/main" val="112117684"/>
                  </a:ext>
                </a:extLst>
              </a:tr>
              <a:tr h="779512">
                <a:tc>
                  <a:txBody>
                    <a:bodyPr/>
                    <a:lstStyle/>
                    <a:p>
                      <a:pPr marL="144145" indent="-144145">
                        <a:spcAft>
                          <a:spcPts val="0"/>
                        </a:spcAft>
                      </a:pPr>
                      <a:r>
                        <a:rPr lang="en-US" sz="2800" smtClean="0">
                          <a:effectLst/>
                        </a:rPr>
                        <a:t>6. </a:t>
                      </a:r>
                      <a:r>
                        <a:rPr lang="en-US" sz="2800" kern="1200" smtClean="0">
                          <a:solidFill>
                            <a:schemeClr val="dk1"/>
                          </a:solidFill>
                          <a:effectLst/>
                          <a:latin typeface="+mn-lt"/>
                          <a:ea typeface="+mn-ea"/>
                          <a:cs typeface="+mn-cs"/>
                        </a:rPr>
                        <a:t>landslide (n)</a:t>
                      </a:r>
                      <a:endParaRPr lang="en-US" sz="2800" dirty="0">
                        <a:effectLst/>
                        <a:latin typeface="Times New Roman" panose="02020603050405020304" pitchFamily="18" charset="0"/>
                        <a:ea typeface="Times New Roman" panose="02020603050405020304" pitchFamily="18" charset="0"/>
                      </a:endParaRPr>
                    </a:p>
                  </a:txBody>
                  <a:tcPr marL="71755" marR="71755" marT="71755" marB="71755" anchor="ctr">
                    <a:solidFill>
                      <a:srgbClr val="92D050"/>
                    </a:solidFill>
                  </a:tcPr>
                </a:tc>
                <a:tc>
                  <a:txBody>
                    <a:bodyPr/>
                    <a:lstStyle/>
                    <a:p>
                      <a:pPr algn="ctr">
                        <a:spcAft>
                          <a:spcPts val="0"/>
                        </a:spcAft>
                      </a:pPr>
                      <a:endParaRPr lang="en-US" sz="2500" dirty="0">
                        <a:effectLst/>
                        <a:latin typeface="Times New Roman" panose="02020603050405020304" pitchFamily="18" charset="0"/>
                        <a:ea typeface="Times New Roman" panose="02020603050405020304" pitchFamily="18" charset="0"/>
                      </a:endParaRPr>
                    </a:p>
                  </a:txBody>
                  <a:tcPr marL="36195" marR="36195" marT="71755" marB="71755">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kern="1200" smtClean="0">
                          <a:solidFill>
                            <a:schemeClr val="dk1"/>
                          </a:solidFill>
                          <a:effectLst/>
                          <a:latin typeface="+mn-lt"/>
                          <a:ea typeface="+mn-ea"/>
                          <a:cs typeface="+mn-cs"/>
                        </a:rPr>
                        <a:t>kéo lên, nhổ lên, lôi lên</a:t>
                      </a:r>
                      <a:endParaRPr lang="en-US" sz="2800" dirty="0" smtClean="0">
                        <a:effectLst/>
                        <a:latin typeface="Times New Roman" panose="02020603050405020304" pitchFamily="18" charset="0"/>
                        <a:ea typeface="Times New Roman" panose="02020603050405020304" pitchFamily="18" charset="0"/>
                      </a:endParaRPr>
                    </a:p>
                  </a:txBody>
                  <a:tcPr marL="36195" marR="36195" marT="71755" marB="71755" anchor="ctr">
                    <a:solidFill>
                      <a:srgbClr val="00B0F0"/>
                    </a:solidFill>
                  </a:tcPr>
                </a:tc>
                <a:extLst>
                  <a:ext uri="{0D108BD9-81ED-4DB2-BD59-A6C34878D82A}">
                    <a16:rowId xmlns:a16="http://schemas.microsoft.com/office/drawing/2014/main" val="3022422520"/>
                  </a:ext>
                </a:extLst>
              </a:tr>
            </a:tbl>
          </a:graphicData>
        </a:graphic>
      </p:graphicFrame>
      <p:cxnSp>
        <p:nvCxnSpPr>
          <p:cNvPr id="4" name="Straight Arrow Connector 3"/>
          <p:cNvCxnSpPr/>
          <p:nvPr/>
        </p:nvCxnSpPr>
        <p:spPr>
          <a:xfrm>
            <a:off x="4045226" y="2276061"/>
            <a:ext cx="2743200" cy="1590261"/>
          </a:xfrm>
          <a:prstGeom prst="straightConnector1">
            <a:avLst/>
          </a:prstGeom>
          <a:ln w="38100">
            <a:solidFill>
              <a:srgbClr val="2A770F"/>
            </a:solidFill>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a:off x="4045226" y="3210396"/>
            <a:ext cx="2743200" cy="1590261"/>
          </a:xfrm>
          <a:prstGeom prst="straightConnector1">
            <a:avLst/>
          </a:prstGeom>
          <a:ln w="38100">
            <a:solidFill>
              <a:srgbClr val="F7941E"/>
            </a:solidFill>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flipV="1">
            <a:off x="4045226" y="2276061"/>
            <a:ext cx="2822713" cy="1709643"/>
          </a:xfrm>
          <a:prstGeom prst="straightConnector1">
            <a:avLst/>
          </a:prstGeom>
          <a:ln w="38100">
            <a:solidFill>
              <a:srgbClr val="002060"/>
            </a:solidFill>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flipV="1">
            <a:off x="4045226" y="3150704"/>
            <a:ext cx="2822713" cy="1709643"/>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a:off x="4045226" y="5536276"/>
            <a:ext cx="2822713" cy="864887"/>
          </a:xfrm>
          <a:prstGeom prst="straightConnector1">
            <a:avLst/>
          </a:prstGeom>
          <a:ln w="38100">
            <a:solidFill>
              <a:srgbClr val="0070C0"/>
            </a:solidFill>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flipV="1">
            <a:off x="4045226" y="5606033"/>
            <a:ext cx="2822713" cy="904268"/>
          </a:xfrm>
          <a:prstGeom prst="straightConnector1">
            <a:avLst/>
          </a:prstGeom>
          <a:ln w="38100">
            <a:solidFill>
              <a:srgbClr val="7030A0"/>
            </a:solidFill>
            <a:tailEnd type="triangle"/>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487066" y="208434"/>
            <a:ext cx="11350437"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PRESENTATION: 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5905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dissolv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013" y="-7620"/>
            <a:ext cx="12192000" cy="1083309"/>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Box 2"/>
          <p:cNvSpPr txBox="1"/>
          <p:nvPr/>
        </p:nvSpPr>
        <p:spPr>
          <a:xfrm>
            <a:off x="647946" y="1281195"/>
            <a:ext cx="6534250" cy="1200329"/>
          </a:xfrm>
          <a:prstGeom prst="rect">
            <a:avLst/>
          </a:prstGeom>
          <a:noFill/>
        </p:spPr>
        <p:txBody>
          <a:bodyPr wrap="square" rtlCol="0">
            <a:spAutoFit/>
          </a:bodyPr>
          <a:lstStyle/>
          <a:p>
            <a:pPr lvl="0"/>
            <a:r>
              <a:rPr lang="en-US" sz="3600" dirty="0"/>
              <a:t>- What can you see in the picture?</a:t>
            </a:r>
          </a:p>
          <a:p>
            <a:r>
              <a:rPr lang="en-US" sz="3600" smtClean="0"/>
              <a:t>- What </a:t>
            </a:r>
            <a:r>
              <a:rPr lang="en-US" sz="3600" dirty="0"/>
              <a:t>natural disaster is it?</a:t>
            </a:r>
          </a:p>
        </p:txBody>
      </p:sp>
      <p:pic>
        <p:nvPicPr>
          <p:cNvPr id="13" name="Picture 12"/>
          <p:cNvPicPr>
            <a:picLocks noChangeAspect="1"/>
          </p:cNvPicPr>
          <p:nvPr/>
        </p:nvPicPr>
        <p:blipFill>
          <a:blip r:embed="rId3"/>
          <a:stretch>
            <a:fillRect/>
          </a:stretch>
        </p:blipFill>
        <p:spPr>
          <a:xfrm>
            <a:off x="1433334" y="2562584"/>
            <a:ext cx="4963331" cy="3928265"/>
          </a:xfrm>
          <a:prstGeom prst="rect">
            <a:avLst/>
          </a:prstGeom>
        </p:spPr>
      </p:pic>
      <p:pic>
        <p:nvPicPr>
          <p:cNvPr id="14" name="Picture 13"/>
          <p:cNvPicPr>
            <a:picLocks noChangeAspect="1"/>
          </p:cNvPicPr>
          <p:nvPr/>
        </p:nvPicPr>
        <p:blipFill>
          <a:blip r:embed="rId4"/>
          <a:stretch>
            <a:fillRect/>
          </a:stretch>
        </p:blipFill>
        <p:spPr>
          <a:xfrm>
            <a:off x="6396533" y="2481524"/>
            <a:ext cx="4707683" cy="4009325"/>
          </a:xfrm>
          <a:prstGeom prst="rect">
            <a:avLst/>
          </a:prstGeom>
        </p:spPr>
      </p:pic>
      <p:sp>
        <p:nvSpPr>
          <p:cNvPr id="15" name="TextBox 14"/>
          <p:cNvSpPr txBox="1"/>
          <p:nvPr/>
        </p:nvSpPr>
        <p:spPr>
          <a:xfrm>
            <a:off x="487067" y="199630"/>
            <a:ext cx="2946089"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5281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013" y="-7620"/>
            <a:ext cx="12192000" cy="1083309"/>
            <a:chOff x="0" y="-3"/>
            <a:chExt cx="12192000" cy="1083309"/>
          </a:xfrm>
        </p:grpSpPr>
        <p:sp>
          <p:nvSpPr>
            <p:cNvPr id="10" name="Round Single Corner Rectangle 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 Single Corner Rectangle 1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487067" y="199630"/>
            <a:ext cx="8282360"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5" name="TextBox 4"/>
          <p:cNvSpPr txBox="1"/>
          <p:nvPr/>
        </p:nvSpPr>
        <p:spPr>
          <a:xfrm>
            <a:off x="142938" y="1518919"/>
            <a:ext cx="11963499" cy="5262979"/>
          </a:xfrm>
          <a:prstGeom prst="rect">
            <a:avLst/>
          </a:prstGeom>
          <a:noFill/>
        </p:spPr>
        <p:txBody>
          <a:bodyPr wrap="square" rtlCol="0">
            <a:spAutoFit/>
          </a:bodyPr>
          <a:lstStyle/>
          <a:p>
            <a:r>
              <a:rPr lang="en-US" sz="2100" b="1" dirty="0">
                <a:solidFill>
                  <a:srgbClr val="C00000"/>
                </a:solidFill>
              </a:rPr>
              <a:t>Tom</a:t>
            </a:r>
            <a:r>
              <a:rPr lang="en-US" sz="2100" dirty="0">
                <a:solidFill>
                  <a:srgbClr val="C00000"/>
                </a:solidFill>
              </a:rPr>
              <a:t>: You look pretty sad, Mi. What’s the matter? </a:t>
            </a:r>
            <a:endParaRPr lang="en-US" sz="2100" dirty="0" smtClean="0">
              <a:solidFill>
                <a:srgbClr val="C00000"/>
              </a:solidFill>
            </a:endParaRPr>
          </a:p>
          <a:p>
            <a:r>
              <a:rPr lang="en-US" sz="2100" b="1" dirty="0" err="1" smtClean="0">
                <a:solidFill>
                  <a:srgbClr val="0033CC"/>
                </a:solidFill>
              </a:rPr>
              <a:t>Mi</a:t>
            </a:r>
            <a:r>
              <a:rPr lang="en-US" sz="2100" dirty="0">
                <a:solidFill>
                  <a:srgbClr val="0033CC"/>
                </a:solidFill>
              </a:rPr>
              <a:t>: My uncle called us this morning. Our home town has been affected by a flood. It’s the second time this year. </a:t>
            </a:r>
            <a:endParaRPr lang="en-US" sz="2100" dirty="0" smtClean="0">
              <a:solidFill>
                <a:srgbClr val="0033CC"/>
              </a:solidFill>
            </a:endParaRPr>
          </a:p>
          <a:p>
            <a:r>
              <a:rPr lang="en-US" sz="2100" b="1" dirty="0" smtClean="0">
                <a:solidFill>
                  <a:srgbClr val="C00000"/>
                </a:solidFill>
              </a:rPr>
              <a:t>Tom</a:t>
            </a:r>
            <a:r>
              <a:rPr lang="en-US" sz="2100" dirty="0" smtClean="0">
                <a:solidFill>
                  <a:srgbClr val="C00000"/>
                </a:solidFill>
              </a:rPr>
              <a:t>: I’m sorry to hear that. How are things there now? </a:t>
            </a:r>
          </a:p>
          <a:p>
            <a:r>
              <a:rPr lang="en-US" sz="2100" b="1" dirty="0" err="1" smtClean="0">
                <a:solidFill>
                  <a:srgbClr val="0033CC"/>
                </a:solidFill>
              </a:rPr>
              <a:t>Mi</a:t>
            </a:r>
            <a:r>
              <a:rPr lang="en-US" sz="2100" dirty="0">
                <a:solidFill>
                  <a:srgbClr val="0033CC"/>
                </a:solidFill>
              </a:rPr>
              <a:t>: My uncle, his wife, and his children are all safe. They moved everything to the second floor of their house last night. Are there natural disasters in your home town in the US? </a:t>
            </a:r>
            <a:endParaRPr lang="en-US" sz="2100" dirty="0" smtClean="0">
              <a:solidFill>
                <a:srgbClr val="0033CC"/>
              </a:solidFill>
            </a:endParaRPr>
          </a:p>
          <a:p>
            <a:r>
              <a:rPr lang="en-US" sz="2100" b="1" dirty="0" smtClean="0">
                <a:solidFill>
                  <a:srgbClr val="C00000"/>
                </a:solidFill>
              </a:rPr>
              <a:t>Tom</a:t>
            </a:r>
            <a:r>
              <a:rPr lang="en-US" sz="2100" dirty="0">
                <a:solidFill>
                  <a:srgbClr val="C00000"/>
                </a:solidFill>
              </a:rPr>
              <a:t>: Yes, we sometimes have tornadoes. </a:t>
            </a:r>
            <a:endParaRPr lang="en-US" sz="2100" dirty="0" smtClean="0">
              <a:solidFill>
                <a:srgbClr val="C00000"/>
              </a:solidFill>
            </a:endParaRPr>
          </a:p>
          <a:p>
            <a:r>
              <a:rPr lang="en-US" sz="2100" b="1" dirty="0" err="1" smtClean="0">
                <a:solidFill>
                  <a:srgbClr val="0033CC"/>
                </a:solidFill>
              </a:rPr>
              <a:t>Mi</a:t>
            </a:r>
            <a:r>
              <a:rPr lang="en-US" sz="2100" dirty="0">
                <a:solidFill>
                  <a:srgbClr val="0033CC"/>
                </a:solidFill>
              </a:rPr>
              <a:t>: Tornadoes? Sounds strange. What’s a tornado? </a:t>
            </a:r>
            <a:endParaRPr lang="en-US" sz="2100" dirty="0" smtClean="0">
              <a:solidFill>
                <a:srgbClr val="0033CC"/>
              </a:solidFill>
            </a:endParaRPr>
          </a:p>
          <a:p>
            <a:r>
              <a:rPr lang="en-US" sz="2100" b="1" dirty="0" smtClean="0">
                <a:solidFill>
                  <a:srgbClr val="C00000"/>
                </a:solidFill>
              </a:rPr>
              <a:t>Tom</a:t>
            </a:r>
            <a:r>
              <a:rPr lang="en-US" sz="2100" dirty="0">
                <a:solidFill>
                  <a:srgbClr val="C00000"/>
                </a:solidFill>
              </a:rPr>
              <a:t>: It’s a violent storm that moves in a circle with very strong winds. I still remember the tornado we had last year</a:t>
            </a:r>
            <a:r>
              <a:rPr lang="en-US" sz="2100" dirty="0" smtClean="0">
                <a:solidFill>
                  <a:srgbClr val="C00000"/>
                </a:solidFill>
              </a:rPr>
              <a:t>.</a:t>
            </a:r>
          </a:p>
          <a:p>
            <a:r>
              <a:rPr lang="en-US" sz="2100" b="1" dirty="0" err="1">
                <a:solidFill>
                  <a:srgbClr val="0033CC"/>
                </a:solidFill>
              </a:rPr>
              <a:t>Mi</a:t>
            </a:r>
            <a:r>
              <a:rPr lang="en-US" sz="2100" dirty="0">
                <a:solidFill>
                  <a:srgbClr val="0033CC"/>
                </a:solidFill>
              </a:rPr>
              <a:t>: What happened? </a:t>
            </a:r>
            <a:endParaRPr lang="en-US" sz="2100" dirty="0" smtClean="0">
              <a:solidFill>
                <a:srgbClr val="0033CC"/>
              </a:solidFill>
            </a:endParaRPr>
          </a:p>
          <a:p>
            <a:r>
              <a:rPr lang="en-US" sz="2100" b="1" dirty="0" smtClean="0">
                <a:solidFill>
                  <a:srgbClr val="C00000"/>
                </a:solidFill>
              </a:rPr>
              <a:t>Tom</a:t>
            </a:r>
            <a:r>
              <a:rPr lang="en-US" sz="2100" dirty="0">
                <a:solidFill>
                  <a:srgbClr val="C00000"/>
                </a:solidFill>
              </a:rPr>
              <a:t>: One evening my parents and I were having dinner. Suddenly we heard a very loud noise. When we looked out of the window, we saw a big funnel of wind moving towards us. </a:t>
            </a:r>
            <a:endParaRPr lang="en-US" sz="2100" dirty="0" smtClean="0">
              <a:solidFill>
                <a:srgbClr val="C00000"/>
              </a:solidFill>
            </a:endParaRPr>
          </a:p>
          <a:p>
            <a:r>
              <a:rPr lang="en-US" sz="2100" b="1" dirty="0" err="1" smtClean="0">
                <a:solidFill>
                  <a:srgbClr val="0033CC"/>
                </a:solidFill>
              </a:rPr>
              <a:t>Mi</a:t>
            </a:r>
            <a:r>
              <a:rPr lang="en-US" sz="2100" dirty="0">
                <a:solidFill>
                  <a:srgbClr val="0033CC"/>
                </a:solidFill>
              </a:rPr>
              <a:t>: Did it cause any damage? </a:t>
            </a:r>
            <a:endParaRPr lang="en-US" sz="2100" dirty="0" smtClean="0">
              <a:solidFill>
                <a:srgbClr val="0033CC"/>
              </a:solidFill>
            </a:endParaRPr>
          </a:p>
          <a:p>
            <a:r>
              <a:rPr lang="en-US" sz="2100" b="1" dirty="0" smtClean="0">
                <a:solidFill>
                  <a:srgbClr val="C00000"/>
                </a:solidFill>
              </a:rPr>
              <a:t>Tom</a:t>
            </a:r>
            <a:r>
              <a:rPr lang="en-US" sz="2100" dirty="0">
                <a:solidFill>
                  <a:srgbClr val="C00000"/>
                </a:solidFill>
              </a:rPr>
              <a:t>: Yes, a lot. It damaged the roof of our house and pulled up some trees in our yard. Fortunately, no one was hurt.</a:t>
            </a:r>
          </a:p>
        </p:txBody>
      </p:sp>
      <p:sp>
        <p:nvSpPr>
          <p:cNvPr id="14" name="TextBox 13"/>
          <p:cNvSpPr txBox="1"/>
          <p:nvPr/>
        </p:nvSpPr>
        <p:spPr>
          <a:xfrm>
            <a:off x="1098597" y="1098201"/>
            <a:ext cx="2309621" cy="461665"/>
          </a:xfrm>
          <a:prstGeom prst="rect">
            <a:avLst/>
          </a:prstGeom>
          <a:noFill/>
          <a:effectLst/>
        </p:spPr>
        <p:txBody>
          <a:bodyPr wrap="square" rtlCol="0">
            <a:spAutoFit/>
          </a:bodyPr>
          <a:lstStyle/>
          <a:p>
            <a:r>
              <a:rPr lang="en-GB" sz="2400" b="1" smtClean="0"/>
              <a:t>Listen and read.</a:t>
            </a:r>
            <a:endParaRPr lang="en-US" sz="2400" b="1" dirty="0"/>
          </a:p>
        </p:txBody>
      </p:sp>
      <p:sp>
        <p:nvSpPr>
          <p:cNvPr id="15" name="Rounded Rectangle 14"/>
          <p:cNvSpPr/>
          <p:nvPr/>
        </p:nvSpPr>
        <p:spPr>
          <a:xfrm>
            <a:off x="539833" y="109108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6" name="TextBox 15"/>
          <p:cNvSpPr txBox="1"/>
          <p:nvPr/>
        </p:nvSpPr>
        <p:spPr>
          <a:xfrm>
            <a:off x="595991" y="97130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pic>
        <p:nvPicPr>
          <p:cNvPr id="3" name="Track 5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464376" y="1055501"/>
            <a:ext cx="609600" cy="609600"/>
          </a:xfrm>
          <a:prstGeom prst="rect">
            <a:avLst/>
          </a:prstGeom>
        </p:spPr>
      </p:pic>
    </p:spTree>
    <p:extLst>
      <p:ext uri="{BB962C8B-B14F-4D97-AF65-F5344CB8AC3E}">
        <p14:creationId xmlns:p14="http://schemas.microsoft.com/office/powerpoint/2010/main" val="10729690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0132"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013" y="-7620"/>
            <a:ext cx="12192000" cy="1083309"/>
            <a:chOff x="0" y="-3"/>
            <a:chExt cx="12192000" cy="1083309"/>
          </a:xfrm>
        </p:grpSpPr>
        <p:sp>
          <p:nvSpPr>
            <p:cNvPr id="14" name="Round Single Corner Rectangle 13"/>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1527" y="1110517"/>
            <a:ext cx="10080601" cy="830997"/>
          </a:xfrm>
          <a:prstGeom prst="rect">
            <a:avLst/>
          </a:prstGeom>
          <a:noFill/>
          <a:effectLst/>
        </p:spPr>
        <p:txBody>
          <a:bodyPr wrap="square" rtlCol="0">
            <a:spAutoFit/>
          </a:bodyPr>
          <a:lstStyle/>
          <a:p>
            <a:r>
              <a:rPr lang="en-GB" sz="2400" b="1" dirty="0"/>
              <a:t>Read the conversation again. Complete each sentence with no more than TWO words from </a:t>
            </a:r>
            <a:r>
              <a:rPr lang="en-GB" sz="2400" b="1" dirty="0" smtClean="0"/>
              <a:t>it.</a:t>
            </a:r>
            <a:endParaRPr lang="en-US" sz="2400" b="1" dirty="0"/>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1" name="Rounded Rectangle 20"/>
          <p:cNvSpPr/>
          <p:nvPr/>
        </p:nvSpPr>
        <p:spPr>
          <a:xfrm>
            <a:off x="638921" y="1230296"/>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95079" y="1110517"/>
            <a:ext cx="397035" cy="707886"/>
          </a:xfrm>
          <a:prstGeom prst="rect">
            <a:avLst/>
          </a:prstGeom>
          <a:noFill/>
        </p:spPr>
        <p:txBody>
          <a:bodyPr wrap="square" rtlCol="0">
            <a:spAutoFit/>
          </a:bodyPr>
          <a:lstStyle/>
          <a:p>
            <a:pPr algn="ctr"/>
            <a:r>
              <a:rPr lang="en-US" sz="4000" b="1" smtClean="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3" name="Rectangle 2"/>
          <p:cNvSpPr/>
          <p:nvPr/>
        </p:nvSpPr>
        <p:spPr>
          <a:xfrm>
            <a:off x="487067" y="1957698"/>
            <a:ext cx="11188644" cy="4524315"/>
          </a:xfrm>
          <a:prstGeom prst="rect">
            <a:avLst/>
          </a:prstGeom>
        </p:spPr>
        <p:txBody>
          <a:bodyPr wrap="square">
            <a:spAutoFit/>
          </a:bodyPr>
          <a:lstStyle/>
          <a:p>
            <a:pPr algn="just"/>
            <a:r>
              <a:rPr lang="en-US" sz="3200" b="1" smtClean="0">
                <a:solidFill>
                  <a:srgbClr val="F7941E"/>
                </a:solidFill>
              </a:rPr>
              <a:t>1. </a:t>
            </a:r>
            <a:r>
              <a:rPr lang="en-US" sz="3200" smtClean="0"/>
              <a:t>There </a:t>
            </a:r>
            <a:r>
              <a:rPr lang="en-US" sz="3200" dirty="0"/>
              <a:t>is a </a:t>
            </a:r>
            <a:r>
              <a:rPr lang="en-US" sz="3200" dirty="0" smtClean="0"/>
              <a:t>_____ </a:t>
            </a:r>
            <a:r>
              <a:rPr lang="en-US" sz="3200" dirty="0"/>
              <a:t>in </a:t>
            </a:r>
            <a:r>
              <a:rPr lang="en-US" sz="3200" dirty="0" err="1"/>
              <a:t>Mi’s</a:t>
            </a:r>
            <a:r>
              <a:rPr lang="en-US" sz="3200" dirty="0"/>
              <a:t> home town</a:t>
            </a:r>
            <a:r>
              <a:rPr lang="en-US" sz="3200"/>
              <a:t>. </a:t>
            </a:r>
            <a:endParaRPr lang="en-US" sz="3200" smtClean="0"/>
          </a:p>
          <a:p>
            <a:pPr algn="just"/>
            <a:endParaRPr lang="en-US" sz="1600" dirty="0" smtClean="0"/>
          </a:p>
          <a:p>
            <a:pPr algn="just"/>
            <a:r>
              <a:rPr lang="en-US" sz="3200" b="1" smtClean="0">
                <a:solidFill>
                  <a:srgbClr val="F7941E"/>
                </a:solidFill>
              </a:rPr>
              <a:t>2. </a:t>
            </a:r>
            <a:r>
              <a:rPr lang="en-US" sz="3200" smtClean="0"/>
              <a:t>Her </a:t>
            </a:r>
            <a:r>
              <a:rPr lang="en-US" sz="3200" dirty="0"/>
              <a:t>uncle’s family had to move everything to the </a:t>
            </a:r>
            <a:r>
              <a:rPr lang="en-US" sz="3200" dirty="0" smtClean="0"/>
              <a:t>___________ </a:t>
            </a:r>
            <a:r>
              <a:rPr lang="en-US" sz="3200" dirty="0"/>
              <a:t>last night</a:t>
            </a:r>
            <a:r>
              <a:rPr lang="en-US" sz="3200"/>
              <a:t>. </a:t>
            </a:r>
            <a:endParaRPr lang="en-US" sz="3200" smtClean="0"/>
          </a:p>
          <a:p>
            <a:pPr algn="just"/>
            <a:endParaRPr lang="en-US" sz="1600" dirty="0" smtClean="0"/>
          </a:p>
          <a:p>
            <a:pPr algn="just"/>
            <a:r>
              <a:rPr lang="en-US" sz="3200" b="1" smtClean="0">
                <a:solidFill>
                  <a:srgbClr val="F7941E"/>
                </a:solidFill>
              </a:rPr>
              <a:t>3. </a:t>
            </a:r>
            <a:r>
              <a:rPr lang="en-US" sz="3200" smtClean="0"/>
              <a:t>A </a:t>
            </a:r>
            <a:r>
              <a:rPr lang="en-US" sz="3200" dirty="0"/>
              <a:t>tornado is an example of a </a:t>
            </a:r>
            <a:r>
              <a:rPr lang="en-US" sz="3200" smtClean="0"/>
              <a:t>_______________. </a:t>
            </a:r>
          </a:p>
          <a:p>
            <a:pPr algn="just"/>
            <a:endParaRPr lang="en-US" sz="1600" dirty="0" smtClean="0"/>
          </a:p>
          <a:p>
            <a:pPr algn="just"/>
            <a:r>
              <a:rPr lang="en-US" sz="3200" b="1" smtClean="0">
                <a:solidFill>
                  <a:srgbClr val="F7941E"/>
                </a:solidFill>
              </a:rPr>
              <a:t>4. </a:t>
            </a:r>
            <a:r>
              <a:rPr lang="en-US" sz="3200" smtClean="0"/>
              <a:t>Tom’s </a:t>
            </a:r>
            <a:r>
              <a:rPr lang="en-US" sz="3200" dirty="0"/>
              <a:t>family </a:t>
            </a:r>
            <a:r>
              <a:rPr lang="en-US" sz="3200" dirty="0" smtClean="0"/>
              <a:t>___________ </a:t>
            </a:r>
            <a:r>
              <a:rPr lang="en-US" sz="3200" dirty="0"/>
              <a:t>dinner when the tornado came</a:t>
            </a:r>
            <a:r>
              <a:rPr lang="en-US" sz="3200"/>
              <a:t>. </a:t>
            </a:r>
            <a:endParaRPr lang="en-US" sz="3200" smtClean="0"/>
          </a:p>
          <a:p>
            <a:pPr algn="just"/>
            <a:endParaRPr lang="en-US" sz="1600" dirty="0" smtClean="0"/>
          </a:p>
          <a:p>
            <a:pPr algn="just"/>
            <a:r>
              <a:rPr lang="en-US" sz="3200" b="1" smtClean="0">
                <a:solidFill>
                  <a:srgbClr val="F7941E"/>
                </a:solidFill>
              </a:rPr>
              <a:t>5. </a:t>
            </a:r>
            <a:r>
              <a:rPr lang="en-US" sz="3200" smtClean="0"/>
              <a:t>The </a:t>
            </a:r>
            <a:r>
              <a:rPr lang="en-US" sz="3200" dirty="0"/>
              <a:t>tornado damaged their roof and </a:t>
            </a:r>
            <a:r>
              <a:rPr lang="en-US" sz="3200" dirty="0" smtClean="0"/>
              <a:t>_______ </a:t>
            </a:r>
            <a:r>
              <a:rPr lang="en-US" sz="3200" dirty="0"/>
              <a:t>up some trees in their yard. </a:t>
            </a:r>
          </a:p>
        </p:txBody>
      </p:sp>
      <p:sp>
        <p:nvSpPr>
          <p:cNvPr id="5" name="TextBox 4"/>
          <p:cNvSpPr txBox="1"/>
          <p:nvPr/>
        </p:nvSpPr>
        <p:spPr>
          <a:xfrm>
            <a:off x="2645156" y="1971139"/>
            <a:ext cx="1310256" cy="584775"/>
          </a:xfrm>
          <a:prstGeom prst="rect">
            <a:avLst/>
          </a:prstGeom>
          <a:noFill/>
        </p:spPr>
        <p:txBody>
          <a:bodyPr wrap="square" rtlCol="0">
            <a:spAutoFit/>
          </a:bodyPr>
          <a:lstStyle/>
          <a:p>
            <a:r>
              <a:rPr lang="en-US" sz="3200" b="1" dirty="0">
                <a:solidFill>
                  <a:srgbClr val="7030A0"/>
                </a:solidFill>
              </a:rPr>
              <a:t>flood</a:t>
            </a:r>
          </a:p>
        </p:txBody>
      </p:sp>
      <p:sp>
        <p:nvSpPr>
          <p:cNvPr id="16" name="TextBox 15"/>
          <p:cNvSpPr txBox="1"/>
          <p:nvPr/>
        </p:nvSpPr>
        <p:spPr>
          <a:xfrm>
            <a:off x="9271709" y="2698266"/>
            <a:ext cx="2515738" cy="584775"/>
          </a:xfrm>
          <a:prstGeom prst="rect">
            <a:avLst/>
          </a:prstGeom>
          <a:noFill/>
        </p:spPr>
        <p:txBody>
          <a:bodyPr wrap="square" rtlCol="0">
            <a:spAutoFit/>
          </a:bodyPr>
          <a:lstStyle/>
          <a:p>
            <a:r>
              <a:rPr lang="en-US" sz="3200" b="1" dirty="0">
                <a:solidFill>
                  <a:srgbClr val="7030A0"/>
                </a:solidFill>
              </a:rPr>
              <a:t>second </a:t>
            </a:r>
            <a:r>
              <a:rPr lang="en-US" sz="3200" b="1" dirty="0" smtClean="0">
                <a:solidFill>
                  <a:srgbClr val="7030A0"/>
                </a:solidFill>
              </a:rPr>
              <a:t>floor</a:t>
            </a:r>
            <a:endParaRPr lang="en-US" sz="3200" b="1" dirty="0">
              <a:solidFill>
                <a:srgbClr val="7030A0"/>
              </a:solidFill>
            </a:endParaRPr>
          </a:p>
        </p:txBody>
      </p:sp>
      <p:sp>
        <p:nvSpPr>
          <p:cNvPr id="22" name="TextBox 21"/>
          <p:cNvSpPr txBox="1"/>
          <p:nvPr/>
        </p:nvSpPr>
        <p:spPr>
          <a:xfrm>
            <a:off x="5750624" y="3927467"/>
            <a:ext cx="2989969" cy="584775"/>
          </a:xfrm>
          <a:prstGeom prst="rect">
            <a:avLst/>
          </a:prstGeom>
          <a:noFill/>
        </p:spPr>
        <p:txBody>
          <a:bodyPr wrap="square" rtlCol="0">
            <a:spAutoFit/>
          </a:bodyPr>
          <a:lstStyle/>
          <a:p>
            <a:r>
              <a:rPr lang="en-US" sz="3200" b="1" dirty="0">
                <a:solidFill>
                  <a:srgbClr val="7030A0"/>
                </a:solidFill>
              </a:rPr>
              <a:t>natural disaster</a:t>
            </a:r>
          </a:p>
        </p:txBody>
      </p:sp>
      <p:sp>
        <p:nvSpPr>
          <p:cNvPr id="23" name="TextBox 22"/>
          <p:cNvSpPr txBox="1"/>
          <p:nvPr/>
        </p:nvSpPr>
        <p:spPr>
          <a:xfrm>
            <a:off x="3122260" y="4619965"/>
            <a:ext cx="2264388" cy="584775"/>
          </a:xfrm>
          <a:prstGeom prst="rect">
            <a:avLst/>
          </a:prstGeom>
          <a:noFill/>
        </p:spPr>
        <p:txBody>
          <a:bodyPr wrap="square" rtlCol="0">
            <a:spAutoFit/>
          </a:bodyPr>
          <a:lstStyle/>
          <a:p>
            <a:r>
              <a:rPr lang="en-US" sz="3200" b="1" smtClean="0">
                <a:solidFill>
                  <a:srgbClr val="7030A0"/>
                </a:solidFill>
              </a:rPr>
              <a:t>was </a:t>
            </a:r>
            <a:r>
              <a:rPr lang="en-US" sz="3200" b="1" dirty="0">
                <a:solidFill>
                  <a:srgbClr val="7030A0"/>
                </a:solidFill>
              </a:rPr>
              <a:t>having</a:t>
            </a:r>
          </a:p>
        </p:txBody>
      </p:sp>
      <p:sp>
        <p:nvSpPr>
          <p:cNvPr id="24" name="TextBox 23"/>
          <p:cNvSpPr txBox="1"/>
          <p:nvPr/>
        </p:nvSpPr>
        <p:spPr>
          <a:xfrm>
            <a:off x="7245608" y="5394251"/>
            <a:ext cx="1399709" cy="584775"/>
          </a:xfrm>
          <a:prstGeom prst="rect">
            <a:avLst/>
          </a:prstGeom>
          <a:noFill/>
        </p:spPr>
        <p:txBody>
          <a:bodyPr wrap="square" rtlCol="0">
            <a:spAutoFit/>
          </a:bodyPr>
          <a:lstStyle/>
          <a:p>
            <a:r>
              <a:rPr lang="en-US" sz="3200" b="1" dirty="0">
                <a:solidFill>
                  <a:srgbClr val="7030A0"/>
                </a:solidFill>
              </a:rPr>
              <a:t>pulled</a:t>
            </a:r>
          </a:p>
        </p:txBody>
      </p:sp>
    </p:spTree>
    <p:extLst>
      <p:ext uri="{BB962C8B-B14F-4D97-AF65-F5344CB8AC3E}">
        <p14:creationId xmlns:p14="http://schemas.microsoft.com/office/powerpoint/2010/main" val="3633158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dissolv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013" y="-7620"/>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813540" y="1157765"/>
            <a:ext cx="11034332" cy="430887"/>
          </a:xfrm>
          <a:prstGeom prst="rect">
            <a:avLst/>
          </a:prstGeom>
          <a:noFill/>
          <a:effectLst/>
        </p:spPr>
        <p:txBody>
          <a:bodyPr wrap="square" rtlCol="0">
            <a:spAutoFit/>
          </a:bodyPr>
          <a:lstStyle/>
          <a:p>
            <a:pPr algn="just"/>
            <a:r>
              <a:rPr lang="en-GB" sz="2200" b="1" dirty="0"/>
              <a:t>Write the natural disasters from the box under the pictures. Then listen, check, and </a:t>
            </a:r>
            <a:r>
              <a:rPr lang="en-GB" sz="2200" b="1" dirty="0" smtClean="0"/>
              <a:t>repeat.</a:t>
            </a:r>
            <a:endParaRPr lang="en-US" sz="2200" b="1" dirty="0">
              <a:effectLst>
                <a:glow rad="88900">
                  <a:schemeClr val="bg1"/>
                </a:glow>
              </a:effectLst>
              <a:latin typeface="Arial" panose="020B0604020202020204" pitchFamily="34" charset="0"/>
              <a:cs typeface="Arial" panose="020B0604020202020204" pitchFamily="34" charset="0"/>
            </a:endParaRP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8" name="Rounded Rectangle 27"/>
          <p:cNvSpPr/>
          <p:nvPr/>
        </p:nvSpPr>
        <p:spPr>
          <a:xfrm>
            <a:off x="284593" y="1119269"/>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27559" y="999490"/>
            <a:ext cx="397035" cy="707886"/>
          </a:xfrm>
          <a:prstGeom prst="rect">
            <a:avLst/>
          </a:prstGeom>
          <a:noFill/>
        </p:spPr>
        <p:txBody>
          <a:bodyPr wrap="square" rtlCol="0">
            <a:spAutoFit/>
          </a:bodyPr>
          <a:lstStyle/>
          <a:p>
            <a:pPr algn="ctr"/>
            <a:r>
              <a:rPr lang="en-US" sz="4000" b="1" smtClean="0">
                <a:solidFill>
                  <a:schemeClr val="bg1"/>
                </a:solidFill>
                <a:latin typeface="Myriad Pro" pitchFamily="34" charset="0"/>
              </a:rPr>
              <a:t>3</a:t>
            </a:r>
            <a:endParaRPr lang="en-US" sz="4000" b="1" dirty="0">
              <a:solidFill>
                <a:schemeClr val="bg1"/>
              </a:solidFill>
              <a:latin typeface="Myriad Pro" pitchFamily="34" charset="0"/>
            </a:endParaRPr>
          </a:p>
        </p:txBody>
      </p:sp>
      <p:sp>
        <p:nvSpPr>
          <p:cNvPr id="8" name="TextBox 7"/>
          <p:cNvSpPr txBox="1"/>
          <p:nvPr/>
        </p:nvSpPr>
        <p:spPr>
          <a:xfrm>
            <a:off x="653115" y="1675290"/>
            <a:ext cx="2762894" cy="523220"/>
          </a:xfrm>
          <a:prstGeom prst="rect">
            <a:avLst/>
          </a:prstGeom>
          <a:noFill/>
        </p:spPr>
        <p:txBody>
          <a:bodyPr wrap="square" rtlCol="0">
            <a:spAutoFit/>
          </a:bodyPr>
          <a:lstStyle/>
          <a:p>
            <a:r>
              <a:rPr lang="en-US" sz="2800" b="1" dirty="0">
                <a:solidFill>
                  <a:srgbClr val="7030A0"/>
                </a:solidFill>
              </a:rPr>
              <a:t>volcanic eruption</a:t>
            </a:r>
          </a:p>
        </p:txBody>
      </p:sp>
      <p:sp>
        <p:nvSpPr>
          <p:cNvPr id="18" name="TextBox 17"/>
          <p:cNvSpPr txBox="1"/>
          <p:nvPr/>
        </p:nvSpPr>
        <p:spPr>
          <a:xfrm>
            <a:off x="3516668" y="1680969"/>
            <a:ext cx="1928552" cy="523220"/>
          </a:xfrm>
          <a:prstGeom prst="rect">
            <a:avLst/>
          </a:prstGeom>
          <a:noFill/>
        </p:spPr>
        <p:txBody>
          <a:bodyPr wrap="square" rtlCol="0">
            <a:spAutoFit/>
          </a:bodyPr>
          <a:lstStyle/>
          <a:p>
            <a:r>
              <a:rPr lang="en-US" sz="2800" b="1" dirty="0">
                <a:solidFill>
                  <a:srgbClr val="7030A0"/>
                </a:solidFill>
              </a:rPr>
              <a:t>earthquake</a:t>
            </a:r>
          </a:p>
        </p:txBody>
      </p:sp>
      <p:sp>
        <p:nvSpPr>
          <p:cNvPr id="23" name="TextBox 22"/>
          <p:cNvSpPr txBox="1"/>
          <p:nvPr/>
        </p:nvSpPr>
        <p:spPr>
          <a:xfrm>
            <a:off x="5545879" y="1662489"/>
            <a:ext cx="1569654" cy="523220"/>
          </a:xfrm>
          <a:prstGeom prst="rect">
            <a:avLst/>
          </a:prstGeom>
          <a:noFill/>
        </p:spPr>
        <p:txBody>
          <a:bodyPr wrap="square" rtlCol="0">
            <a:spAutoFit/>
          </a:bodyPr>
          <a:lstStyle/>
          <a:p>
            <a:r>
              <a:rPr lang="en-US" sz="2800" b="1" dirty="0" smtClean="0">
                <a:solidFill>
                  <a:srgbClr val="7030A0"/>
                </a:solidFill>
              </a:rPr>
              <a:t>landslide</a:t>
            </a:r>
            <a:endParaRPr lang="en-US" sz="2800" b="1" dirty="0">
              <a:solidFill>
                <a:srgbClr val="7030A0"/>
              </a:solidFill>
            </a:endParaRPr>
          </a:p>
        </p:txBody>
      </p:sp>
      <p:sp>
        <p:nvSpPr>
          <p:cNvPr id="24" name="TextBox 23"/>
          <p:cNvSpPr txBox="1"/>
          <p:nvPr/>
        </p:nvSpPr>
        <p:spPr>
          <a:xfrm>
            <a:off x="7221440" y="1638618"/>
            <a:ext cx="1292884" cy="523220"/>
          </a:xfrm>
          <a:prstGeom prst="rect">
            <a:avLst/>
          </a:prstGeom>
          <a:noFill/>
        </p:spPr>
        <p:txBody>
          <a:bodyPr wrap="square" rtlCol="0">
            <a:spAutoFit/>
          </a:bodyPr>
          <a:lstStyle/>
          <a:p>
            <a:r>
              <a:rPr lang="en-US" sz="2800" b="1" dirty="0">
                <a:solidFill>
                  <a:srgbClr val="7030A0"/>
                </a:solidFill>
              </a:rPr>
              <a:t>storm</a:t>
            </a:r>
          </a:p>
        </p:txBody>
      </p:sp>
      <p:sp>
        <p:nvSpPr>
          <p:cNvPr id="25" name="TextBox 24"/>
          <p:cNvSpPr txBox="1"/>
          <p:nvPr/>
        </p:nvSpPr>
        <p:spPr>
          <a:xfrm>
            <a:off x="8514324" y="1639380"/>
            <a:ext cx="1585133" cy="523220"/>
          </a:xfrm>
          <a:prstGeom prst="rect">
            <a:avLst/>
          </a:prstGeom>
          <a:noFill/>
        </p:spPr>
        <p:txBody>
          <a:bodyPr wrap="square" rtlCol="0">
            <a:spAutoFit/>
          </a:bodyPr>
          <a:lstStyle/>
          <a:p>
            <a:r>
              <a:rPr lang="en-US" sz="2800" b="1" dirty="0">
                <a:solidFill>
                  <a:srgbClr val="7030A0"/>
                </a:solidFill>
              </a:rPr>
              <a:t>tornado</a:t>
            </a:r>
          </a:p>
        </p:txBody>
      </p:sp>
      <p:sp>
        <p:nvSpPr>
          <p:cNvPr id="26" name="TextBox 25"/>
          <p:cNvSpPr txBox="1"/>
          <p:nvPr/>
        </p:nvSpPr>
        <p:spPr>
          <a:xfrm>
            <a:off x="10300775" y="1661662"/>
            <a:ext cx="1053380" cy="523220"/>
          </a:xfrm>
          <a:prstGeom prst="rect">
            <a:avLst/>
          </a:prstGeom>
          <a:noFill/>
        </p:spPr>
        <p:txBody>
          <a:bodyPr wrap="square" rtlCol="0">
            <a:spAutoFit/>
          </a:bodyPr>
          <a:lstStyle/>
          <a:p>
            <a:r>
              <a:rPr lang="en-US" sz="2800" b="1" dirty="0">
                <a:solidFill>
                  <a:srgbClr val="7030A0"/>
                </a:solidFill>
              </a:rPr>
              <a:t>flood </a:t>
            </a:r>
          </a:p>
        </p:txBody>
      </p:sp>
      <p:sp>
        <p:nvSpPr>
          <p:cNvPr id="9" name="TextBox 8"/>
          <p:cNvSpPr txBox="1"/>
          <p:nvPr/>
        </p:nvSpPr>
        <p:spPr>
          <a:xfrm>
            <a:off x="653115" y="4066155"/>
            <a:ext cx="3318809" cy="523220"/>
          </a:xfrm>
          <a:prstGeom prst="rect">
            <a:avLst/>
          </a:prstGeom>
          <a:noFill/>
        </p:spPr>
        <p:txBody>
          <a:bodyPr wrap="square" rtlCol="0">
            <a:spAutoFit/>
          </a:bodyPr>
          <a:lstStyle/>
          <a:p>
            <a:r>
              <a:rPr lang="en-US" sz="2800" b="1" dirty="0" smtClean="0">
                <a:solidFill>
                  <a:srgbClr val="0033CC"/>
                </a:solidFill>
              </a:rPr>
              <a:t>1</a:t>
            </a:r>
            <a:r>
              <a:rPr lang="en-US" sz="2800" dirty="0" smtClean="0"/>
              <a:t>. ………………………....</a:t>
            </a:r>
            <a:endParaRPr lang="en-US" sz="2800" dirty="0"/>
          </a:p>
        </p:txBody>
      </p:sp>
      <p:sp>
        <p:nvSpPr>
          <p:cNvPr id="27" name="TextBox 26"/>
          <p:cNvSpPr txBox="1"/>
          <p:nvPr/>
        </p:nvSpPr>
        <p:spPr>
          <a:xfrm>
            <a:off x="4404740" y="4060960"/>
            <a:ext cx="3318809" cy="523220"/>
          </a:xfrm>
          <a:prstGeom prst="rect">
            <a:avLst/>
          </a:prstGeom>
          <a:noFill/>
        </p:spPr>
        <p:txBody>
          <a:bodyPr wrap="square" rtlCol="0">
            <a:spAutoFit/>
          </a:bodyPr>
          <a:lstStyle/>
          <a:p>
            <a:r>
              <a:rPr lang="en-US" sz="2800" b="1" dirty="0">
                <a:solidFill>
                  <a:srgbClr val="0033CC"/>
                </a:solidFill>
              </a:rPr>
              <a:t>2</a:t>
            </a:r>
            <a:r>
              <a:rPr lang="en-US" sz="2800" dirty="0" smtClean="0"/>
              <a:t>. ………………………....</a:t>
            </a:r>
            <a:endParaRPr lang="en-US" sz="2800" dirty="0"/>
          </a:p>
        </p:txBody>
      </p:sp>
      <p:sp>
        <p:nvSpPr>
          <p:cNvPr id="29" name="TextBox 28"/>
          <p:cNvSpPr txBox="1"/>
          <p:nvPr/>
        </p:nvSpPr>
        <p:spPr>
          <a:xfrm>
            <a:off x="8220722" y="4039427"/>
            <a:ext cx="3318809" cy="523220"/>
          </a:xfrm>
          <a:prstGeom prst="rect">
            <a:avLst/>
          </a:prstGeom>
          <a:noFill/>
        </p:spPr>
        <p:txBody>
          <a:bodyPr wrap="square" rtlCol="0">
            <a:spAutoFit/>
          </a:bodyPr>
          <a:lstStyle/>
          <a:p>
            <a:r>
              <a:rPr lang="en-US" sz="2800" b="1">
                <a:solidFill>
                  <a:srgbClr val="0033CC"/>
                </a:solidFill>
              </a:rPr>
              <a:t>3</a:t>
            </a:r>
            <a:r>
              <a:rPr lang="en-US" sz="2800" smtClean="0"/>
              <a:t>. ………………………....</a:t>
            </a:r>
            <a:endParaRPr lang="en-US" sz="2800" dirty="0"/>
          </a:p>
        </p:txBody>
      </p:sp>
      <p:sp>
        <p:nvSpPr>
          <p:cNvPr id="30" name="TextBox 29"/>
          <p:cNvSpPr txBox="1"/>
          <p:nvPr/>
        </p:nvSpPr>
        <p:spPr>
          <a:xfrm>
            <a:off x="653114" y="6236571"/>
            <a:ext cx="3318809" cy="523220"/>
          </a:xfrm>
          <a:prstGeom prst="rect">
            <a:avLst/>
          </a:prstGeom>
          <a:noFill/>
        </p:spPr>
        <p:txBody>
          <a:bodyPr wrap="square" rtlCol="0">
            <a:spAutoFit/>
          </a:bodyPr>
          <a:lstStyle/>
          <a:p>
            <a:r>
              <a:rPr lang="en-US" sz="2800" b="1" dirty="0">
                <a:solidFill>
                  <a:srgbClr val="0033CC"/>
                </a:solidFill>
              </a:rPr>
              <a:t>4</a:t>
            </a:r>
            <a:r>
              <a:rPr lang="en-US" sz="2800" dirty="0" smtClean="0"/>
              <a:t>. ………………………....</a:t>
            </a:r>
            <a:endParaRPr lang="en-US" sz="2800" dirty="0"/>
          </a:p>
        </p:txBody>
      </p:sp>
      <p:sp>
        <p:nvSpPr>
          <p:cNvPr id="31" name="TextBox 30"/>
          <p:cNvSpPr txBox="1"/>
          <p:nvPr/>
        </p:nvSpPr>
        <p:spPr>
          <a:xfrm>
            <a:off x="4413512" y="6236571"/>
            <a:ext cx="3318809" cy="523220"/>
          </a:xfrm>
          <a:prstGeom prst="rect">
            <a:avLst/>
          </a:prstGeom>
          <a:noFill/>
        </p:spPr>
        <p:txBody>
          <a:bodyPr wrap="square" rtlCol="0">
            <a:spAutoFit/>
          </a:bodyPr>
          <a:lstStyle/>
          <a:p>
            <a:r>
              <a:rPr lang="en-US" sz="2800" b="1" dirty="0">
                <a:solidFill>
                  <a:srgbClr val="0033CC"/>
                </a:solidFill>
              </a:rPr>
              <a:t>5</a:t>
            </a:r>
            <a:r>
              <a:rPr lang="en-US" sz="2800" dirty="0" smtClean="0"/>
              <a:t>. ………………………....</a:t>
            </a:r>
            <a:endParaRPr lang="en-US" sz="2800" dirty="0"/>
          </a:p>
        </p:txBody>
      </p:sp>
      <p:sp>
        <p:nvSpPr>
          <p:cNvPr id="32" name="TextBox 31"/>
          <p:cNvSpPr txBox="1"/>
          <p:nvPr/>
        </p:nvSpPr>
        <p:spPr>
          <a:xfrm>
            <a:off x="8173910" y="6236571"/>
            <a:ext cx="3514655" cy="523220"/>
          </a:xfrm>
          <a:prstGeom prst="rect">
            <a:avLst/>
          </a:prstGeom>
          <a:noFill/>
        </p:spPr>
        <p:txBody>
          <a:bodyPr wrap="square" rtlCol="0">
            <a:spAutoFit/>
          </a:bodyPr>
          <a:lstStyle/>
          <a:p>
            <a:r>
              <a:rPr lang="en-US" sz="2800" b="1" dirty="0">
                <a:solidFill>
                  <a:srgbClr val="0033CC"/>
                </a:solidFill>
              </a:rPr>
              <a:t>6</a:t>
            </a:r>
            <a:r>
              <a:rPr lang="en-US" sz="2800" dirty="0" smtClean="0"/>
              <a:t>. …………………………..</a:t>
            </a:r>
            <a:endParaRPr lang="en-US" sz="2800" dirty="0"/>
          </a:p>
        </p:txBody>
      </p:sp>
      <p:pic>
        <p:nvPicPr>
          <p:cNvPr id="10" name="Picture 9"/>
          <p:cNvPicPr>
            <a:picLocks noChangeAspect="1"/>
          </p:cNvPicPr>
          <p:nvPr/>
        </p:nvPicPr>
        <p:blipFill>
          <a:blip r:embed="rId5"/>
          <a:stretch>
            <a:fillRect/>
          </a:stretch>
        </p:blipFill>
        <p:spPr>
          <a:xfrm>
            <a:off x="922446" y="2201693"/>
            <a:ext cx="2686578" cy="1778073"/>
          </a:xfrm>
          <a:prstGeom prst="rect">
            <a:avLst/>
          </a:prstGeom>
        </p:spPr>
      </p:pic>
      <p:pic>
        <p:nvPicPr>
          <p:cNvPr id="13" name="Picture 12"/>
          <p:cNvPicPr>
            <a:picLocks noChangeAspect="1"/>
          </p:cNvPicPr>
          <p:nvPr/>
        </p:nvPicPr>
        <p:blipFill>
          <a:blip r:embed="rId6"/>
          <a:stretch>
            <a:fillRect/>
          </a:stretch>
        </p:blipFill>
        <p:spPr>
          <a:xfrm>
            <a:off x="4546584" y="2210093"/>
            <a:ext cx="2605937" cy="1768764"/>
          </a:xfrm>
          <a:prstGeom prst="rect">
            <a:avLst/>
          </a:prstGeom>
        </p:spPr>
      </p:pic>
      <p:pic>
        <p:nvPicPr>
          <p:cNvPr id="14" name="Picture 13"/>
          <p:cNvPicPr>
            <a:picLocks noChangeAspect="1"/>
          </p:cNvPicPr>
          <p:nvPr/>
        </p:nvPicPr>
        <p:blipFill>
          <a:blip r:embed="rId7"/>
          <a:stretch>
            <a:fillRect/>
          </a:stretch>
        </p:blipFill>
        <p:spPr>
          <a:xfrm>
            <a:off x="8445405" y="2187787"/>
            <a:ext cx="2374781" cy="1769777"/>
          </a:xfrm>
          <a:prstGeom prst="rect">
            <a:avLst/>
          </a:prstGeom>
        </p:spPr>
      </p:pic>
      <p:pic>
        <p:nvPicPr>
          <p:cNvPr id="15" name="Picture 14"/>
          <p:cNvPicPr>
            <a:picLocks noChangeAspect="1"/>
          </p:cNvPicPr>
          <p:nvPr/>
        </p:nvPicPr>
        <p:blipFill>
          <a:blip r:embed="rId8"/>
          <a:stretch>
            <a:fillRect/>
          </a:stretch>
        </p:blipFill>
        <p:spPr>
          <a:xfrm>
            <a:off x="1035907" y="4481907"/>
            <a:ext cx="2480761" cy="1802567"/>
          </a:xfrm>
          <a:prstGeom prst="rect">
            <a:avLst/>
          </a:prstGeom>
        </p:spPr>
      </p:pic>
      <p:pic>
        <p:nvPicPr>
          <p:cNvPr id="16" name="Picture 15"/>
          <p:cNvPicPr>
            <a:picLocks noChangeAspect="1"/>
          </p:cNvPicPr>
          <p:nvPr/>
        </p:nvPicPr>
        <p:blipFill>
          <a:blip r:embed="rId9"/>
          <a:stretch>
            <a:fillRect/>
          </a:stretch>
        </p:blipFill>
        <p:spPr>
          <a:xfrm>
            <a:off x="4522050" y="4467862"/>
            <a:ext cx="2736428" cy="1795985"/>
          </a:xfrm>
          <a:prstGeom prst="rect">
            <a:avLst/>
          </a:prstGeom>
        </p:spPr>
      </p:pic>
      <p:pic>
        <p:nvPicPr>
          <p:cNvPr id="33" name="Picture 32"/>
          <p:cNvPicPr>
            <a:picLocks noChangeAspect="1"/>
          </p:cNvPicPr>
          <p:nvPr/>
        </p:nvPicPr>
        <p:blipFill>
          <a:blip r:embed="rId10"/>
          <a:stretch>
            <a:fillRect/>
          </a:stretch>
        </p:blipFill>
        <p:spPr>
          <a:xfrm>
            <a:off x="8445405" y="4465106"/>
            <a:ext cx="2638218" cy="1771465"/>
          </a:xfrm>
          <a:prstGeom prst="rect">
            <a:avLst/>
          </a:prstGeom>
        </p:spPr>
      </p:pic>
      <p:pic>
        <p:nvPicPr>
          <p:cNvPr id="2" name="Track 5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496837" y="1575282"/>
            <a:ext cx="609600" cy="609600"/>
          </a:xfrm>
          <a:prstGeom prst="rect">
            <a:avLst/>
          </a:prstGeom>
        </p:spPr>
      </p:pic>
    </p:spTree>
    <p:extLst>
      <p:ext uri="{BB962C8B-B14F-4D97-AF65-F5344CB8AC3E}">
        <p14:creationId xmlns:p14="http://schemas.microsoft.com/office/powerpoint/2010/main" val="1165419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8.33333E-7 -4.07407E-6 L -0.71185 0.34098 " pathEditMode="relative" rAng="0" ptsTypes="AA">
                                      <p:cBhvr>
                                        <p:cTn id="6" dur="1200" fill="hold"/>
                                        <p:tgtEl>
                                          <p:spTgt spid="26"/>
                                        </p:tgtEl>
                                        <p:attrNameLst>
                                          <p:attrName>ppt_x</p:attrName>
                                          <p:attrName>ppt_y</p:attrName>
                                        </p:attrNameLst>
                                      </p:cBhvr>
                                      <p:rCtr x="-35599" y="1703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25E-6 -3.33333E-6 L -0.2789 0.3419 " pathEditMode="relative" rAng="0" ptsTypes="AA">
                                      <p:cBhvr>
                                        <p:cTn id="10" dur="1200" fill="hold"/>
                                        <p:tgtEl>
                                          <p:spTgt spid="25"/>
                                        </p:tgtEl>
                                        <p:attrNameLst>
                                          <p:attrName>ppt_x</p:attrName>
                                          <p:attrName>ppt_y</p:attrName>
                                        </p:attrNameLst>
                                      </p:cBhvr>
                                      <p:rCtr x="-13945" y="1708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125E-6 2.59259E-6 L 0.64922 0.33541 " pathEditMode="relative" rAng="0" ptsTypes="AA">
                                      <p:cBhvr>
                                        <p:cTn id="14" dur="1200" fill="hold"/>
                                        <p:tgtEl>
                                          <p:spTgt spid="8"/>
                                        </p:tgtEl>
                                        <p:attrNameLst>
                                          <p:attrName>ppt_x</p:attrName>
                                          <p:attrName>ppt_y</p:attrName>
                                        </p:attrNameLst>
                                      </p:cBhvr>
                                      <p:rCtr x="32461" y="16759"/>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5E-6 -3.33333E-6 L -0.47461 0.66088 " pathEditMode="relative" rAng="0" ptsTypes="AA">
                                      <p:cBhvr>
                                        <p:cTn id="18" dur="1200" fill="hold"/>
                                        <p:tgtEl>
                                          <p:spTgt spid="24"/>
                                        </p:tgtEl>
                                        <p:attrNameLst>
                                          <p:attrName>ppt_x</p:attrName>
                                          <p:attrName>ppt_y</p:attrName>
                                        </p:attrNameLst>
                                      </p:cBhvr>
                                      <p:rCtr x="-23737" y="33032"/>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6.25E-7 4.44444E-6 L -0.04687 0.65879 " pathEditMode="relative" rAng="0" ptsTypes="AA">
                                      <p:cBhvr>
                                        <p:cTn id="22" dur="1200" fill="hold"/>
                                        <p:tgtEl>
                                          <p:spTgt spid="23"/>
                                        </p:tgtEl>
                                        <p:attrNameLst>
                                          <p:attrName>ppt_x</p:attrName>
                                          <p:attrName>ppt_y</p:attrName>
                                        </p:attrNameLst>
                                      </p:cBhvr>
                                      <p:rCtr x="-2344" y="32940"/>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2.08333E-6 -1.85185E-6 L 0.41862 0.65926 " pathEditMode="relative" rAng="0" ptsTypes="AA">
                                      <p:cBhvr>
                                        <p:cTn id="26" dur="1200" fill="hold"/>
                                        <p:tgtEl>
                                          <p:spTgt spid="18"/>
                                        </p:tgtEl>
                                        <p:attrNameLst>
                                          <p:attrName>ppt_x</p:attrName>
                                          <p:attrName>ppt_y</p:attrName>
                                        </p:attrNameLst>
                                      </p:cBhvr>
                                      <p:rCtr x="20924" y="32963"/>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42762" fill="hold"/>
                                        <p:tgtEl>
                                          <p:spTgt spid="2"/>
                                        </p:tgtEl>
                                      </p:cBhvr>
                                    </p:cmd>
                                  </p:childTnLst>
                                </p:cTn>
                              </p:par>
                            </p:childTnLst>
                          </p:cTn>
                        </p:par>
                      </p:childTnLst>
                    </p:cTn>
                  </p:par>
                </p:childTnLst>
              </p:cTn>
              <p:nextCondLst>
                <p:cond evt="onClick" delay="0">
                  <p:tgtEl>
                    <p:spTgt spid="2"/>
                  </p:tgtEl>
                </p:cond>
              </p:nextCondLst>
            </p:seq>
            <p:audio>
              <p:cMediaNode vol="80000">
                <p:cTn id="32" fill="hold" display="0">
                  <p:stCondLst>
                    <p:cond delay="indefinite"/>
                  </p:stCondLst>
                  <p:endCondLst>
                    <p:cond evt="onStopAudio" delay="0">
                      <p:tgtEl>
                        <p:sldTgt/>
                      </p:tgtEl>
                    </p:cond>
                  </p:endCondLst>
                </p:cTn>
                <p:tgtEl>
                  <p:spTgt spid="2"/>
                </p:tgtEl>
              </p:cMediaNode>
            </p:audio>
          </p:childTnLst>
        </p:cTn>
      </p:par>
    </p:tnLst>
    <p:bldLst>
      <p:bldP spid="8" grpId="0"/>
      <p:bldP spid="18" grpId="0"/>
      <p:bldP spid="23"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013" y="-7620"/>
            <a:ext cx="12192000" cy="1083309"/>
            <a:chOff x="0" y="-3"/>
            <a:chExt cx="12192000" cy="1083309"/>
          </a:xfrm>
        </p:grpSpPr>
        <p:sp>
          <p:nvSpPr>
            <p:cNvPr id="21" name="Round Single Corner Rectangle 2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856886" y="1185622"/>
            <a:ext cx="8063756" cy="461665"/>
          </a:xfrm>
          <a:prstGeom prst="rect">
            <a:avLst/>
          </a:prstGeom>
          <a:noFill/>
          <a:effectLst/>
        </p:spPr>
        <p:txBody>
          <a:bodyPr wrap="square" rtlCol="0">
            <a:spAutoFit/>
          </a:bodyPr>
          <a:lstStyle/>
          <a:p>
            <a:r>
              <a:rPr lang="en-GB" sz="2400" b="1" dirty="0"/>
              <a:t>Choose the correct answer to complete each </a:t>
            </a:r>
            <a:r>
              <a:rPr lang="en-GB" sz="2400" b="1" dirty="0" smtClean="0"/>
              <a:t>sentence.</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4" name="Rounded Rectangle 23"/>
          <p:cNvSpPr/>
          <p:nvPr/>
        </p:nvSpPr>
        <p:spPr>
          <a:xfrm>
            <a:off x="354280" y="115808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11768" y="1036350"/>
            <a:ext cx="397035" cy="707886"/>
          </a:xfrm>
          <a:prstGeom prst="rect">
            <a:avLst/>
          </a:prstGeom>
          <a:noFill/>
        </p:spPr>
        <p:txBody>
          <a:bodyPr wrap="square" rtlCol="0">
            <a:spAutoFit/>
          </a:bodyPr>
          <a:lstStyle/>
          <a:p>
            <a:pPr algn="ctr"/>
            <a:r>
              <a:rPr lang="en-US" sz="4000" b="1" smtClean="0">
                <a:solidFill>
                  <a:schemeClr val="bg1"/>
                </a:solidFill>
                <a:latin typeface="Myriad Pro" pitchFamily="34" charset="0"/>
              </a:rPr>
              <a:t>4</a:t>
            </a:r>
            <a:endParaRPr lang="en-US" sz="4000" b="1" dirty="0">
              <a:solidFill>
                <a:schemeClr val="bg1"/>
              </a:solidFill>
              <a:latin typeface="Myriad Pro" pitchFamily="34" charset="0"/>
            </a:endParaRPr>
          </a:p>
        </p:txBody>
      </p:sp>
      <p:sp>
        <p:nvSpPr>
          <p:cNvPr id="2" name="Rectangle 1"/>
          <p:cNvSpPr/>
          <p:nvPr/>
        </p:nvSpPr>
        <p:spPr>
          <a:xfrm>
            <a:off x="285222" y="1801688"/>
            <a:ext cx="11615529" cy="4862870"/>
          </a:xfrm>
          <a:prstGeom prst="rect">
            <a:avLst/>
          </a:prstGeom>
        </p:spPr>
        <p:txBody>
          <a:bodyPr wrap="square">
            <a:spAutoFit/>
          </a:bodyPr>
          <a:lstStyle/>
          <a:p>
            <a:pPr algn="just"/>
            <a:r>
              <a:rPr lang="en-US" sz="3000" b="1" smtClean="0">
                <a:solidFill>
                  <a:srgbClr val="F7941E"/>
                </a:solidFill>
              </a:rPr>
              <a:t>1</a:t>
            </a:r>
            <a:r>
              <a:rPr lang="en-US" sz="3000" smtClean="0">
                <a:solidFill>
                  <a:srgbClr val="F7941E"/>
                </a:solidFill>
              </a:rPr>
              <a:t>.</a:t>
            </a:r>
            <a:r>
              <a:rPr lang="en-US" sz="3000" smtClean="0"/>
              <a:t> When </a:t>
            </a:r>
            <a:r>
              <a:rPr lang="en-US" sz="3000" dirty="0"/>
              <a:t>there is a(n) </a:t>
            </a:r>
            <a:r>
              <a:rPr lang="en-US" sz="3000" dirty="0">
                <a:solidFill>
                  <a:srgbClr val="F7941E"/>
                </a:solidFill>
              </a:rPr>
              <a:t>earthquake</a:t>
            </a:r>
            <a:r>
              <a:rPr lang="en-US" sz="3000" dirty="0"/>
              <a:t> / </a:t>
            </a:r>
            <a:r>
              <a:rPr lang="en-US" sz="3000" dirty="0">
                <a:solidFill>
                  <a:srgbClr val="F7941E"/>
                </a:solidFill>
              </a:rPr>
              <a:t>volcanic eruption</a:t>
            </a:r>
            <a:r>
              <a:rPr lang="en-US" sz="3000" dirty="0"/>
              <a:t>, hot gases and liquid rock pour out from a mountain</a:t>
            </a:r>
            <a:r>
              <a:rPr lang="en-US" sz="3000"/>
              <a:t>. </a:t>
            </a:r>
            <a:endParaRPr lang="en-US" sz="3000" smtClean="0"/>
          </a:p>
          <a:p>
            <a:pPr algn="just"/>
            <a:endParaRPr lang="en-US" sz="1000" dirty="0" smtClean="0"/>
          </a:p>
          <a:p>
            <a:pPr algn="just"/>
            <a:r>
              <a:rPr lang="en-US" sz="3000" b="1" dirty="0" smtClean="0">
                <a:solidFill>
                  <a:srgbClr val="F7941E"/>
                </a:solidFill>
              </a:rPr>
              <a:t>2</a:t>
            </a:r>
            <a:r>
              <a:rPr lang="en-US" sz="3000" dirty="0" smtClean="0">
                <a:solidFill>
                  <a:srgbClr val="F7941E"/>
                </a:solidFill>
              </a:rPr>
              <a:t>.</a:t>
            </a:r>
            <a:r>
              <a:rPr lang="en-US" sz="3000" dirty="0" smtClean="0"/>
              <a:t> Oh</a:t>
            </a:r>
            <a:r>
              <a:rPr lang="en-US" sz="3000" dirty="0"/>
              <a:t>, the house is shaking! I think we’re having a(n) </a:t>
            </a:r>
            <a:r>
              <a:rPr lang="en-US" sz="3000" dirty="0">
                <a:solidFill>
                  <a:srgbClr val="F7941E"/>
                </a:solidFill>
              </a:rPr>
              <a:t>earthquake</a:t>
            </a:r>
            <a:r>
              <a:rPr lang="en-US" sz="3000" dirty="0"/>
              <a:t> / </a:t>
            </a:r>
            <a:r>
              <a:rPr lang="en-US" sz="3000" dirty="0">
                <a:solidFill>
                  <a:srgbClr val="F7941E"/>
                </a:solidFill>
              </a:rPr>
              <a:t>flood</a:t>
            </a:r>
            <a:r>
              <a:rPr lang="en-US" sz="3000"/>
              <a:t>. </a:t>
            </a:r>
            <a:endParaRPr lang="en-US" sz="3000" smtClean="0"/>
          </a:p>
          <a:p>
            <a:pPr algn="just"/>
            <a:endParaRPr lang="en-US" sz="1000" dirty="0" smtClean="0"/>
          </a:p>
          <a:p>
            <a:pPr algn="just"/>
            <a:r>
              <a:rPr lang="en-US" sz="3000" b="1" dirty="0" smtClean="0">
                <a:solidFill>
                  <a:srgbClr val="F7941E"/>
                </a:solidFill>
              </a:rPr>
              <a:t>3</a:t>
            </a:r>
            <a:r>
              <a:rPr lang="en-US" sz="3000" dirty="0" smtClean="0">
                <a:solidFill>
                  <a:srgbClr val="F7941E"/>
                </a:solidFill>
              </a:rPr>
              <a:t>.</a:t>
            </a:r>
            <a:r>
              <a:rPr lang="en-US" sz="3000" dirty="0" smtClean="0"/>
              <a:t> We </a:t>
            </a:r>
            <a:r>
              <a:rPr lang="en-US" sz="3000" dirty="0"/>
              <a:t>wanted to travel to Ha </a:t>
            </a:r>
            <a:r>
              <a:rPr lang="en-US" sz="3000" dirty="0" err="1"/>
              <a:t>Giang</a:t>
            </a:r>
            <a:r>
              <a:rPr lang="en-US" sz="3000" dirty="0"/>
              <a:t>, but there was a </a:t>
            </a:r>
            <a:r>
              <a:rPr lang="en-US" sz="3000" dirty="0">
                <a:solidFill>
                  <a:srgbClr val="F7941E"/>
                </a:solidFill>
              </a:rPr>
              <a:t>tornado</a:t>
            </a:r>
            <a:r>
              <a:rPr lang="en-US" sz="3000" dirty="0"/>
              <a:t> / </a:t>
            </a:r>
            <a:r>
              <a:rPr lang="en-US" sz="3000" dirty="0">
                <a:solidFill>
                  <a:srgbClr val="F7941E"/>
                </a:solidFill>
              </a:rPr>
              <a:t>landslide</a:t>
            </a:r>
            <a:r>
              <a:rPr lang="en-US" sz="3000" dirty="0"/>
              <a:t>. Some big rocks and mud came down the mountains</a:t>
            </a:r>
            <a:r>
              <a:rPr lang="en-US" sz="3000"/>
              <a:t>. </a:t>
            </a:r>
            <a:endParaRPr lang="en-US" sz="3000" smtClean="0"/>
          </a:p>
          <a:p>
            <a:pPr algn="just"/>
            <a:endParaRPr lang="en-US" sz="1000" dirty="0" smtClean="0"/>
          </a:p>
          <a:p>
            <a:pPr algn="just"/>
            <a:r>
              <a:rPr lang="en-US" sz="3000" b="1" dirty="0" smtClean="0">
                <a:solidFill>
                  <a:srgbClr val="F7941E"/>
                </a:solidFill>
              </a:rPr>
              <a:t>4</a:t>
            </a:r>
            <a:r>
              <a:rPr lang="en-US" sz="3000" dirty="0" smtClean="0">
                <a:solidFill>
                  <a:srgbClr val="F7941E"/>
                </a:solidFill>
              </a:rPr>
              <a:t>.</a:t>
            </a:r>
            <a:r>
              <a:rPr lang="en-US" sz="3000" dirty="0" smtClean="0"/>
              <a:t> Every </a:t>
            </a:r>
            <a:r>
              <a:rPr lang="en-US" sz="3000" dirty="0"/>
              <a:t>year more than ten </a:t>
            </a:r>
            <a:r>
              <a:rPr lang="en-US" sz="3000" dirty="0">
                <a:solidFill>
                  <a:srgbClr val="F7941E"/>
                </a:solidFill>
              </a:rPr>
              <a:t>floods</a:t>
            </a:r>
            <a:r>
              <a:rPr lang="en-US" sz="3000" dirty="0"/>
              <a:t> / </a:t>
            </a:r>
            <a:r>
              <a:rPr lang="en-US" sz="3000" dirty="0">
                <a:solidFill>
                  <a:srgbClr val="F7941E"/>
                </a:solidFill>
              </a:rPr>
              <a:t>storms</a:t>
            </a:r>
            <a:r>
              <a:rPr lang="en-US" sz="3000" dirty="0"/>
              <a:t> with strong winds and rain cause damage in our country</a:t>
            </a:r>
            <a:r>
              <a:rPr lang="en-US" sz="3000"/>
              <a:t>. </a:t>
            </a:r>
            <a:endParaRPr lang="en-US" sz="3000" smtClean="0"/>
          </a:p>
          <a:p>
            <a:pPr algn="just"/>
            <a:endParaRPr lang="en-US" sz="1000" dirty="0" smtClean="0"/>
          </a:p>
          <a:p>
            <a:pPr algn="just"/>
            <a:r>
              <a:rPr lang="en-US" sz="3000" b="1" dirty="0" smtClean="0">
                <a:solidFill>
                  <a:srgbClr val="F7941E"/>
                </a:solidFill>
              </a:rPr>
              <a:t>5</a:t>
            </a:r>
            <a:r>
              <a:rPr lang="en-US" sz="3000" dirty="0" smtClean="0">
                <a:solidFill>
                  <a:srgbClr val="F7941E"/>
                </a:solidFill>
              </a:rPr>
              <a:t>.</a:t>
            </a:r>
            <a:r>
              <a:rPr lang="en-US" sz="3000" dirty="0" smtClean="0"/>
              <a:t> A </a:t>
            </a:r>
            <a:r>
              <a:rPr lang="en-US" sz="3000" dirty="0">
                <a:solidFill>
                  <a:srgbClr val="F7941E"/>
                </a:solidFill>
              </a:rPr>
              <a:t>tornado</a:t>
            </a:r>
            <a:r>
              <a:rPr lang="en-US" sz="3000" dirty="0"/>
              <a:t> / </a:t>
            </a:r>
            <a:r>
              <a:rPr lang="en-US" sz="3000" dirty="0">
                <a:solidFill>
                  <a:srgbClr val="F7941E"/>
                </a:solidFill>
              </a:rPr>
              <a:t>storm</a:t>
            </a:r>
            <a:r>
              <a:rPr lang="en-US" sz="3000" dirty="0"/>
              <a:t> looks like a huge funnel and causes a lot of damage. Its strong winds can reach 480 km per </a:t>
            </a:r>
            <a:r>
              <a:rPr lang="en-US" sz="3000" dirty="0" smtClean="0"/>
              <a:t>hour.</a:t>
            </a:r>
            <a:endParaRPr lang="en-US" sz="3000" dirty="0"/>
          </a:p>
        </p:txBody>
      </p:sp>
      <p:cxnSp>
        <p:nvCxnSpPr>
          <p:cNvPr id="5" name="Straight Connector 4"/>
          <p:cNvCxnSpPr/>
          <p:nvPr/>
        </p:nvCxnSpPr>
        <p:spPr>
          <a:xfrm>
            <a:off x="5880351" y="2283471"/>
            <a:ext cx="2648507"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flipV="1">
            <a:off x="8528858" y="3316778"/>
            <a:ext cx="1787237" cy="20964"/>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flipV="1">
            <a:off x="10316095" y="3948534"/>
            <a:ext cx="1413163" cy="10394"/>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flipV="1">
            <a:off x="6359960" y="5013195"/>
            <a:ext cx="1043608" cy="9942"/>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flipV="1">
            <a:off x="1086980" y="6054567"/>
            <a:ext cx="1273835" cy="11276"/>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5804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dissolv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dissolv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dissolve">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013" y="-7620"/>
            <a:ext cx="12192000" cy="1083309"/>
            <a:chOff x="0" y="-3"/>
            <a:chExt cx="12192000" cy="1083309"/>
          </a:xfrm>
        </p:grpSpPr>
        <p:sp>
          <p:nvSpPr>
            <p:cNvPr id="21" name="Round Single Corner Rectangle 2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1527" y="1145788"/>
            <a:ext cx="10815315" cy="830997"/>
          </a:xfrm>
          <a:prstGeom prst="rect">
            <a:avLst/>
          </a:prstGeom>
          <a:noFill/>
          <a:effectLst/>
        </p:spPr>
        <p:txBody>
          <a:bodyPr wrap="square" rtlCol="0">
            <a:spAutoFit/>
          </a:bodyPr>
          <a:lstStyle/>
          <a:p>
            <a:r>
              <a:rPr lang="en-US" sz="2400" b="1" dirty="0"/>
              <a:t>Work in groups. Complete the web with all of the words and phrases related to natural disasters you know.</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PRODUCTION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4" name="Rounded Rectangle 23"/>
          <p:cNvSpPr/>
          <p:nvPr/>
        </p:nvSpPr>
        <p:spPr>
          <a:xfrm>
            <a:off x="582763" y="125823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8921" y="1138453"/>
            <a:ext cx="397035" cy="707886"/>
          </a:xfrm>
          <a:prstGeom prst="rect">
            <a:avLst/>
          </a:prstGeom>
          <a:noFill/>
        </p:spPr>
        <p:txBody>
          <a:bodyPr wrap="square" rtlCol="0">
            <a:spAutoFit/>
          </a:bodyPr>
          <a:lstStyle/>
          <a:p>
            <a:pPr algn="ctr"/>
            <a:r>
              <a:rPr lang="en-US" sz="4000" b="1" smtClean="0">
                <a:solidFill>
                  <a:schemeClr val="bg1"/>
                </a:solidFill>
                <a:latin typeface="Myriad Pro" pitchFamily="34" charset="0"/>
              </a:rPr>
              <a:t>5</a:t>
            </a:r>
            <a:endParaRPr lang="en-US" sz="4000" b="1" dirty="0">
              <a:solidFill>
                <a:schemeClr val="bg1"/>
              </a:solidFill>
              <a:latin typeface="Myriad Pro" pitchFamily="34" charset="0"/>
            </a:endParaRPr>
          </a:p>
        </p:txBody>
      </p:sp>
      <p:pic>
        <p:nvPicPr>
          <p:cNvPr id="2" name="Picture 1"/>
          <p:cNvPicPr>
            <a:picLocks noChangeAspect="1"/>
          </p:cNvPicPr>
          <p:nvPr/>
        </p:nvPicPr>
        <p:blipFill rotWithShape="1">
          <a:blip r:embed="rId3"/>
          <a:srcRect l="6141" t="6475" r="3670"/>
          <a:stretch/>
        </p:blipFill>
        <p:spPr>
          <a:xfrm>
            <a:off x="2352502" y="2152995"/>
            <a:ext cx="6977898" cy="4568449"/>
          </a:xfrm>
          <a:prstGeom prst="rect">
            <a:avLst/>
          </a:prstGeom>
        </p:spPr>
      </p:pic>
    </p:spTree>
    <p:extLst>
      <p:ext uri="{BB962C8B-B14F-4D97-AF65-F5344CB8AC3E}">
        <p14:creationId xmlns:p14="http://schemas.microsoft.com/office/powerpoint/2010/main" val="626516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582763" y="130811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grpSp>
        <p:nvGrpSpPr>
          <p:cNvPr id="9" name="Group 8"/>
          <p:cNvGrpSpPr/>
          <p:nvPr/>
        </p:nvGrpSpPr>
        <p:grpSpPr>
          <a:xfrm>
            <a:off x="-3013" y="-7620"/>
            <a:ext cx="12192000" cy="1083309"/>
            <a:chOff x="0" y="-3"/>
            <a:chExt cx="12192000" cy="1083309"/>
          </a:xfrm>
        </p:grpSpPr>
        <p:sp>
          <p:nvSpPr>
            <p:cNvPr id="10" name="Round Single Corner Rectangle 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85369" y="1329420"/>
            <a:ext cx="10815315" cy="523220"/>
          </a:xfrm>
          <a:prstGeom prst="rect">
            <a:avLst/>
          </a:prstGeom>
          <a:noFill/>
          <a:effectLst/>
        </p:spPr>
        <p:txBody>
          <a:bodyPr wrap="square" rtlCol="0">
            <a:spAutoFit/>
          </a:bodyPr>
          <a:lstStyle/>
          <a:p>
            <a:r>
              <a:rPr lang="en-US" sz="2800" b="1" smtClean="0">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7" name="TextBox 16"/>
          <p:cNvSpPr txBox="1"/>
          <p:nvPr/>
        </p:nvSpPr>
        <p:spPr>
          <a:xfrm>
            <a:off x="616055" y="117802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3945590598"/>
              </p:ext>
            </p:extLst>
          </p:nvPr>
        </p:nvGraphicFramePr>
        <p:xfrm>
          <a:off x="2333104" y="2000596"/>
          <a:ext cx="7073207" cy="4060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5727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a:xfrm>
            <a:off x="3725119" y="1439546"/>
            <a:ext cx="4951043"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bg1"/>
              </a:solidFill>
            </a:endParaRPr>
          </a:p>
        </p:txBody>
      </p:sp>
      <p:sp>
        <p:nvSpPr>
          <p:cNvPr id="6" name="TextBox 5"/>
          <p:cNvSpPr txBox="1"/>
          <p:nvPr/>
        </p:nvSpPr>
        <p:spPr>
          <a:xfrm>
            <a:off x="1563498" y="5269729"/>
            <a:ext cx="1182585"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14" name="TextBox 13"/>
          <p:cNvSpPr txBox="1"/>
          <p:nvPr/>
        </p:nvSpPr>
        <p:spPr>
          <a:xfrm>
            <a:off x="3261637" y="2189926"/>
            <a:ext cx="5636392" cy="553998"/>
          </a:xfrm>
          <a:prstGeom prst="rect">
            <a:avLst/>
          </a:prstGeom>
          <a:noFill/>
        </p:spPr>
        <p:txBody>
          <a:bodyPr wrap="square" rtlCol="0">
            <a:spAutoFit/>
          </a:bodyPr>
          <a:lstStyle/>
          <a:p>
            <a:pPr algn="ctr"/>
            <a:r>
              <a:rPr lang="en-GB" sz="3000" b="1" dirty="0"/>
              <a:t>We are all safe!</a:t>
            </a:r>
            <a:endParaRPr lang="en-US" sz="3000" b="1" dirty="0">
              <a:solidFill>
                <a:srgbClr val="0070C0"/>
              </a:solidFill>
            </a:endParaRPr>
          </a:p>
        </p:txBody>
      </p:sp>
      <p:sp>
        <p:nvSpPr>
          <p:cNvPr id="15" name="TextBox 14"/>
          <p:cNvSpPr txBox="1"/>
          <p:nvPr/>
        </p:nvSpPr>
        <p:spPr>
          <a:xfrm>
            <a:off x="4060578" y="1546416"/>
            <a:ext cx="4074765" cy="461665"/>
          </a:xfrm>
          <a:prstGeom prst="rect">
            <a:avLst/>
          </a:prstGeom>
          <a:noFill/>
        </p:spPr>
        <p:txBody>
          <a:bodyPr wrap="square" rtlCol="0">
            <a:spAutoFit/>
          </a:bodyPr>
          <a:lstStyle/>
          <a:p>
            <a:r>
              <a:rPr lang="en-US" sz="2400" b="1" dirty="0">
                <a:solidFill>
                  <a:schemeClr val="bg1"/>
                </a:solidFill>
              </a:rPr>
              <a:t>LESSON 1: GETTING STARTED</a:t>
            </a:r>
          </a:p>
        </p:txBody>
      </p:sp>
      <p:pic>
        <p:nvPicPr>
          <p:cNvPr id="36" name="Picture 35"/>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112752" y="1271150"/>
            <a:ext cx="964452" cy="916490"/>
          </a:xfrm>
          <a:prstGeom prst="rect">
            <a:avLst/>
          </a:prstGeom>
        </p:spPr>
      </p:pic>
      <p:sp>
        <p:nvSpPr>
          <p:cNvPr id="37" name="TextBox 36"/>
          <p:cNvSpPr txBox="1"/>
          <p:nvPr/>
        </p:nvSpPr>
        <p:spPr>
          <a:xfrm>
            <a:off x="780915" y="237708"/>
            <a:ext cx="1306049"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38" name="TextBox 37"/>
          <p:cNvSpPr txBox="1"/>
          <p:nvPr/>
        </p:nvSpPr>
        <p:spPr>
          <a:xfrm>
            <a:off x="3327149" y="229764"/>
            <a:ext cx="8762069" cy="707886"/>
          </a:xfrm>
          <a:prstGeom prst="rect">
            <a:avLst/>
          </a:prstGeom>
          <a:noFill/>
        </p:spPr>
        <p:txBody>
          <a:bodyPr wrap="square" rtlCol="0">
            <a:spAutoFit/>
          </a:bodyPr>
          <a:lstStyle/>
          <a:p>
            <a:r>
              <a:rPr lang="en-US" sz="4000" b="1" dirty="0" smtClean="0">
                <a:solidFill>
                  <a:schemeClr val="bg1"/>
                </a:solidFill>
                <a:latin typeface="Myriad Pro" pitchFamily="34" charset="0"/>
              </a:rPr>
              <a:t>ETHNIC GROUPS OF VIET NAM</a:t>
            </a:r>
            <a:endParaRPr lang="en-US" sz="4000" b="1" dirty="0">
              <a:solidFill>
                <a:schemeClr val="bg1"/>
              </a:solidFill>
              <a:latin typeface="Myriad Pro" pitchFamily="34" charset="0"/>
            </a:endParaRPr>
          </a:p>
        </p:txBody>
      </p:sp>
      <p:sp>
        <p:nvSpPr>
          <p:cNvPr id="39" name="AutoShape 2" descr="The Rules of Connectors in Bangla | BD English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0" name="Group 39"/>
          <p:cNvGrpSpPr/>
          <p:nvPr/>
        </p:nvGrpSpPr>
        <p:grpSpPr>
          <a:xfrm>
            <a:off x="-3013" y="-7620"/>
            <a:ext cx="12192000" cy="1083309"/>
            <a:chOff x="0" y="-3"/>
            <a:chExt cx="12192000" cy="1083309"/>
          </a:xfrm>
        </p:grpSpPr>
        <p:sp>
          <p:nvSpPr>
            <p:cNvPr id="41" name="Round Single Corner Rectangle 4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ound Single Corner Rectangle 4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ound Single Corner Rectangle 4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4" name="TextBox 43"/>
          <p:cNvSpPr txBox="1"/>
          <p:nvPr/>
        </p:nvSpPr>
        <p:spPr>
          <a:xfrm>
            <a:off x="3150250" y="88279"/>
            <a:ext cx="8871569" cy="707886"/>
          </a:xfrm>
          <a:prstGeom prst="rect">
            <a:avLst/>
          </a:prstGeom>
          <a:noFill/>
        </p:spPr>
        <p:txBody>
          <a:bodyPr wrap="square" rtlCol="0">
            <a:spAutoFit/>
          </a:bodyPr>
          <a:lstStyle/>
          <a:p>
            <a:r>
              <a:rPr lang="en-US" sz="4000" b="1" dirty="0" smtClean="0">
                <a:solidFill>
                  <a:schemeClr val="bg1"/>
                </a:solidFill>
                <a:latin typeface="Myriad Pro" pitchFamily="34" charset="0"/>
              </a:rPr>
              <a:t>NATURAL DISASTERS</a:t>
            </a:r>
            <a:endParaRPr lang="en-US" sz="4000" b="1" dirty="0">
              <a:solidFill>
                <a:schemeClr val="bg1"/>
              </a:solidFill>
              <a:latin typeface="Myriad Pro" pitchFamily="34" charset="0"/>
            </a:endParaRPr>
          </a:p>
        </p:txBody>
      </p:sp>
      <p:grpSp>
        <p:nvGrpSpPr>
          <p:cNvPr id="45" name="Group 44"/>
          <p:cNvGrpSpPr/>
          <p:nvPr/>
        </p:nvGrpSpPr>
        <p:grpSpPr>
          <a:xfrm>
            <a:off x="2199101" y="121537"/>
            <a:ext cx="712319" cy="709214"/>
            <a:chOff x="2180974" y="148629"/>
            <a:chExt cx="712319" cy="709214"/>
          </a:xfrm>
        </p:grpSpPr>
        <p:sp>
          <p:nvSpPr>
            <p:cNvPr id="46" name="Oval 45"/>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Chord 46"/>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8" name="TextBox 47"/>
          <p:cNvSpPr txBox="1"/>
          <p:nvPr/>
        </p:nvSpPr>
        <p:spPr>
          <a:xfrm>
            <a:off x="2194762" y="95694"/>
            <a:ext cx="730394" cy="707886"/>
          </a:xfrm>
          <a:prstGeom prst="rect">
            <a:avLst/>
          </a:prstGeom>
          <a:noFill/>
        </p:spPr>
        <p:txBody>
          <a:bodyPr wrap="square" rtlCol="0">
            <a:spAutoFit/>
          </a:bodyPr>
          <a:lstStyle/>
          <a:p>
            <a:pPr algn="ctr"/>
            <a:r>
              <a:rPr lang="en-US" sz="4000" b="1" dirty="0">
                <a:solidFill>
                  <a:schemeClr val="bg1"/>
                </a:solidFill>
                <a:latin typeface="Myriad Pro" pitchFamily="34" charset="0"/>
              </a:rPr>
              <a:t>9</a:t>
            </a:r>
          </a:p>
        </p:txBody>
      </p:sp>
      <p:sp>
        <p:nvSpPr>
          <p:cNvPr id="49" name="TextBox 48"/>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pic>
        <p:nvPicPr>
          <p:cNvPr id="2" name="Picture 1"/>
          <p:cNvPicPr>
            <a:picLocks noChangeAspect="1"/>
          </p:cNvPicPr>
          <p:nvPr/>
        </p:nvPicPr>
        <p:blipFill>
          <a:blip r:embed="rId4"/>
          <a:stretch>
            <a:fillRect/>
          </a:stretch>
        </p:blipFill>
        <p:spPr>
          <a:xfrm>
            <a:off x="2056789" y="2943825"/>
            <a:ext cx="4602200" cy="3642445"/>
          </a:xfrm>
          <a:prstGeom prst="rect">
            <a:avLst/>
          </a:prstGeom>
        </p:spPr>
      </p:pic>
      <p:pic>
        <p:nvPicPr>
          <p:cNvPr id="3" name="Picture 2"/>
          <p:cNvPicPr>
            <a:picLocks noChangeAspect="1"/>
          </p:cNvPicPr>
          <p:nvPr/>
        </p:nvPicPr>
        <p:blipFill>
          <a:blip r:embed="rId5"/>
          <a:stretch>
            <a:fillRect/>
          </a:stretch>
        </p:blipFill>
        <p:spPr>
          <a:xfrm>
            <a:off x="6658989" y="2868663"/>
            <a:ext cx="4365153" cy="3717607"/>
          </a:xfrm>
          <a:prstGeom prst="rect">
            <a:avLst/>
          </a:prstGeom>
        </p:spPr>
      </p:pic>
    </p:spTree>
    <p:extLst>
      <p:ext uri="{BB962C8B-B14F-4D97-AF65-F5344CB8AC3E}">
        <p14:creationId xmlns:p14="http://schemas.microsoft.com/office/powerpoint/2010/main" val="252621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582763" y="130811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grpSp>
        <p:nvGrpSpPr>
          <p:cNvPr id="10" name="Group 9"/>
          <p:cNvGrpSpPr/>
          <p:nvPr/>
        </p:nvGrpSpPr>
        <p:grpSpPr>
          <a:xfrm>
            <a:off x="-3013" y="-7620"/>
            <a:ext cx="12192000" cy="1083309"/>
            <a:chOff x="0" y="-3"/>
            <a:chExt cx="12192000" cy="1083309"/>
          </a:xfrm>
        </p:grpSpPr>
        <p:sp>
          <p:nvSpPr>
            <p:cNvPr id="12" name="Round Single Corner Rectangle 11"/>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628983" y="2103882"/>
            <a:ext cx="9628922" cy="1569660"/>
          </a:xfrm>
          <a:prstGeom prst="rect">
            <a:avLst/>
          </a:prstGeom>
          <a:noFill/>
        </p:spPr>
        <p:txBody>
          <a:bodyPr wrap="square" rtlCol="0">
            <a:spAutoFit/>
          </a:bodyPr>
          <a:lstStyle/>
          <a:p>
            <a:r>
              <a:rPr lang="en-US" sz="3200" smtClean="0"/>
              <a:t>- Learn </a:t>
            </a:r>
            <a:r>
              <a:rPr lang="en-US" sz="3200" smtClean="0"/>
              <a:t>the new words by heart.</a:t>
            </a:r>
            <a:endParaRPr lang="en-US" sz="3200" dirty="0"/>
          </a:p>
          <a:p>
            <a:r>
              <a:rPr lang="en-US" sz="3200" dirty="0"/>
              <a:t>- Do exercises in the workbook.</a:t>
            </a:r>
          </a:p>
          <a:p>
            <a:r>
              <a:rPr lang="en-US" sz="3200"/>
              <a:t>- Start preparing for the Project of the </a:t>
            </a:r>
            <a:r>
              <a:rPr lang="en-US" sz="3200" smtClean="0"/>
              <a:t>unit.</a:t>
            </a:r>
            <a:endParaRPr lang="en-US" sz="3200" dirty="0"/>
          </a:p>
        </p:txBody>
      </p:sp>
      <p:sp>
        <p:nvSpPr>
          <p:cNvPr id="6" name="TextBox 5"/>
          <p:cNvSpPr txBox="1"/>
          <p:nvPr/>
        </p:nvSpPr>
        <p:spPr>
          <a:xfrm>
            <a:off x="1085369" y="1335385"/>
            <a:ext cx="10815315" cy="523220"/>
          </a:xfrm>
          <a:prstGeom prst="rect">
            <a:avLst/>
          </a:prstGeom>
          <a:noFill/>
          <a:effectLst/>
        </p:spPr>
        <p:txBody>
          <a:bodyPr wrap="square" rtlCol="0">
            <a:spAutoFit/>
          </a:bodyPr>
          <a:lstStyle/>
          <a:p>
            <a:r>
              <a:rPr lang="en-US" sz="2800" b="1" smtClean="0">
                <a:effectLst>
                  <a:glow rad="88900">
                    <a:schemeClr val="bg1"/>
                  </a:glow>
                </a:effectLst>
                <a:cs typeface="Arial" panose="020B0604020202020204" pitchFamily="34" charset="0"/>
              </a:rPr>
              <a:t>Homework</a:t>
            </a:r>
            <a:endParaRPr lang="en-US" sz="2800" b="1" dirty="0">
              <a:effectLst>
                <a:glow rad="88900">
                  <a:schemeClr val="bg1"/>
                </a:glow>
              </a:effectLst>
              <a:cs typeface="Arial" panose="020B0604020202020204" pitchFamily="34" charset="0"/>
            </a:endParaRPr>
          </a:p>
        </p:txBody>
      </p:sp>
      <p:sp>
        <p:nvSpPr>
          <p:cNvPr id="9" name="TextBox 8"/>
          <p:cNvSpPr txBox="1"/>
          <p:nvPr/>
        </p:nvSpPr>
        <p:spPr>
          <a:xfrm>
            <a:off x="628983" y="1188331"/>
            <a:ext cx="397035" cy="707886"/>
          </a:xfrm>
          <a:prstGeom prst="rect">
            <a:avLst/>
          </a:prstGeom>
          <a:noFill/>
        </p:spPr>
        <p:txBody>
          <a:bodyPr wrap="square" rtlCol="0">
            <a:spAutoFit/>
          </a:bodyPr>
          <a:lstStyle/>
          <a:p>
            <a:pPr algn="ctr"/>
            <a:r>
              <a:rPr lang="en-US" sz="4000" b="1" dirty="0" smtClean="0">
                <a:solidFill>
                  <a:schemeClr val="bg1"/>
                </a:solidFill>
                <a:latin typeface="Myriad Pro" pitchFamily="34" charset="0"/>
              </a:rPr>
              <a:t>2</a:t>
            </a:r>
            <a:endParaRPr lang="en-US" sz="4000" b="1" dirty="0">
              <a:solidFill>
                <a:schemeClr val="bg1"/>
              </a:solidFill>
              <a:latin typeface="Myriad Pro"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4050" y="3499488"/>
            <a:ext cx="2875370" cy="2875370"/>
          </a:xfrm>
          <a:prstGeom prst="rect">
            <a:avLst/>
          </a:prstGeom>
        </p:spPr>
      </p:pic>
    </p:spTree>
    <p:extLst>
      <p:ext uri="{BB962C8B-B14F-4D97-AF65-F5344CB8AC3E}">
        <p14:creationId xmlns:p14="http://schemas.microsoft.com/office/powerpoint/2010/main" val="387957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26233"/>
            <a:ext cx="6096000" cy="646331"/>
          </a:xfrm>
          <a:prstGeom prst="rect">
            <a:avLst/>
          </a:prstGeom>
        </p:spPr>
        <p:txBody>
          <a:bodyPr>
            <a:spAutoFit/>
          </a:bodyPr>
          <a:lstStyle/>
          <a:p>
            <a:pPr algn="ctr"/>
            <a:r>
              <a:rPr lang="en-GB" b="1">
                <a:latin typeface="Calibri" panose="020F0502020204030204" pitchFamily="34" charset="0"/>
              </a:rPr>
              <a:t>Website: </a:t>
            </a:r>
            <a:r>
              <a:rPr lang="en-GB" b="1" i="1" smtClean="0">
                <a:latin typeface="Calibri" panose="020F0502020204030204" pitchFamily="34" charset="0"/>
              </a:rPr>
              <a:t>hoclieu.vn</a:t>
            </a:r>
            <a:endParaRPr lang="en-GB"/>
          </a:p>
          <a:p>
            <a:pPr algn="ctr"/>
            <a:r>
              <a:rPr lang="en-GB" b="1">
                <a:latin typeface="Calibri" panose="020F0502020204030204" pitchFamily="34" charset="0"/>
              </a:rPr>
              <a:t>Fanpage: </a:t>
            </a:r>
            <a:r>
              <a:rPr lang="en-GB" b="1" i="1" smtClean="0">
                <a:latin typeface="Calibri" panose="020F0502020204030204" pitchFamily="34" charset="0"/>
              </a:rPr>
              <a:t>facebook.com/tienganhglobalsuccess.vn/</a:t>
            </a:r>
            <a:endParaRPr lang="en-GB"/>
          </a:p>
        </p:txBody>
      </p:sp>
    </p:spTree>
    <p:extLst>
      <p:ext uri="{BB962C8B-B14F-4D97-AF65-F5344CB8AC3E}">
        <p14:creationId xmlns:p14="http://schemas.microsoft.com/office/powerpoint/2010/main" val="2116815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dirty="0">
                <a:solidFill>
                  <a:schemeClr val="bg1"/>
                </a:solidFill>
              </a:rPr>
              <a:t>LESSON 1: GETTING STARTED</a:t>
            </a:r>
          </a:p>
        </p:txBody>
      </p:sp>
      <p:sp>
        <p:nvSpPr>
          <p:cNvPr id="19" name="Rounded Rectangle 18"/>
          <p:cNvSpPr/>
          <p:nvPr/>
        </p:nvSpPr>
        <p:spPr>
          <a:xfrm>
            <a:off x="579068" y="1311295"/>
            <a:ext cx="1835914" cy="61220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23" name="Rounded Rectangle 22"/>
          <p:cNvSpPr/>
          <p:nvPr/>
        </p:nvSpPr>
        <p:spPr>
          <a:xfrm>
            <a:off x="3394616" y="2024879"/>
            <a:ext cx="1835914" cy="593194"/>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PRESENTATION</a:t>
            </a:r>
            <a:endParaRPr lang="en-GB" b="1" dirty="0">
              <a:solidFill>
                <a:schemeClr val="tx1"/>
              </a:solidFill>
            </a:endParaRPr>
          </a:p>
        </p:txBody>
      </p:sp>
      <p:sp>
        <p:nvSpPr>
          <p:cNvPr id="28" name="Rounded Rectangle 27"/>
          <p:cNvSpPr/>
          <p:nvPr/>
        </p:nvSpPr>
        <p:spPr>
          <a:xfrm>
            <a:off x="579067" y="3420125"/>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PRACTICE</a:t>
            </a:r>
            <a:endParaRPr lang="en-GB" b="1" dirty="0">
              <a:solidFill>
                <a:schemeClr val="tx1"/>
              </a:solidFill>
            </a:endParaRPr>
          </a:p>
        </p:txBody>
      </p:sp>
      <p:sp>
        <p:nvSpPr>
          <p:cNvPr id="30" name="Rounded Rectangle 29"/>
          <p:cNvSpPr/>
          <p:nvPr/>
        </p:nvSpPr>
        <p:spPr>
          <a:xfrm>
            <a:off x="3456293" y="4884632"/>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PRODUCTION</a:t>
            </a:r>
            <a:endParaRPr lang="en-GB" b="1" dirty="0">
              <a:solidFill>
                <a:schemeClr val="tx1"/>
              </a:solidFill>
            </a:endParaRPr>
          </a:p>
        </p:txBody>
      </p:sp>
      <p:cxnSp>
        <p:nvCxnSpPr>
          <p:cNvPr id="31" name="Curved Connector 30"/>
          <p:cNvCxnSpPr>
            <a:stCxn id="19" idx="3"/>
            <a:endCxn id="23" idx="0"/>
          </p:cNvCxnSpPr>
          <p:nvPr/>
        </p:nvCxnSpPr>
        <p:spPr>
          <a:xfrm>
            <a:off x="2414982" y="1617398"/>
            <a:ext cx="1897591" cy="407481"/>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32" name="Curved Connector 31"/>
          <p:cNvCxnSpPr>
            <a:stCxn id="23" idx="1"/>
            <a:endCxn id="28" idx="0"/>
          </p:cNvCxnSpPr>
          <p:nvPr/>
        </p:nvCxnSpPr>
        <p:spPr>
          <a:xfrm rot="10800000" flipV="1">
            <a:off x="1497024" y="2321475"/>
            <a:ext cx="1897592" cy="1098649"/>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33" name="Curved Connector 32"/>
          <p:cNvCxnSpPr>
            <a:stCxn id="28" idx="3"/>
            <a:endCxn id="30" idx="0"/>
          </p:cNvCxnSpPr>
          <p:nvPr/>
        </p:nvCxnSpPr>
        <p:spPr>
          <a:xfrm>
            <a:off x="2414981" y="3720849"/>
            <a:ext cx="1959269" cy="1163783"/>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34" name="Rectangle 33"/>
          <p:cNvSpPr/>
          <p:nvPr/>
        </p:nvSpPr>
        <p:spPr>
          <a:xfrm>
            <a:off x="5778061" y="1182540"/>
            <a:ext cx="5740800" cy="618004"/>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solidFill>
                  <a:schemeClr val="tx1"/>
                </a:solidFill>
              </a:rPr>
              <a:t>Q&amp;A about </a:t>
            </a:r>
            <a:r>
              <a:rPr lang="en-US">
                <a:solidFill>
                  <a:schemeClr val="tx1"/>
                </a:solidFill>
              </a:rPr>
              <a:t>natural disasters</a:t>
            </a:r>
            <a:endParaRPr lang="en-GB" dirty="0">
              <a:solidFill>
                <a:schemeClr val="tx1"/>
              </a:solidFill>
            </a:endParaRPr>
          </a:p>
        </p:txBody>
      </p:sp>
      <p:sp>
        <p:nvSpPr>
          <p:cNvPr id="35" name="Rectangle 34"/>
          <p:cNvSpPr/>
          <p:nvPr/>
        </p:nvSpPr>
        <p:spPr>
          <a:xfrm>
            <a:off x="5769173" y="2006373"/>
            <a:ext cx="5758577" cy="562127"/>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solidFill>
                  <a:schemeClr val="tx1"/>
                </a:solidFill>
              </a:rPr>
              <a:t>Vocabulary</a:t>
            </a:r>
            <a:endParaRPr lang="en-US" dirty="0">
              <a:solidFill>
                <a:schemeClr val="tx1"/>
              </a:solidFill>
            </a:endParaRPr>
          </a:p>
        </p:txBody>
      </p:sp>
      <p:sp>
        <p:nvSpPr>
          <p:cNvPr id="36" name="Rectangle 35"/>
          <p:cNvSpPr/>
          <p:nvPr/>
        </p:nvSpPr>
        <p:spPr>
          <a:xfrm>
            <a:off x="5757753" y="2759916"/>
            <a:ext cx="5755112" cy="1921866"/>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Task 1: Listen and read</a:t>
            </a:r>
            <a:r>
              <a:rPr lang="en-US" smtClean="0">
                <a:solidFill>
                  <a:schemeClr val="tx1"/>
                </a:solidFill>
              </a:rPr>
              <a:t>.</a:t>
            </a:r>
          </a:p>
          <a:p>
            <a:r>
              <a:rPr lang="en-US" smtClean="0">
                <a:solidFill>
                  <a:schemeClr val="tx1"/>
                </a:solidFill>
              </a:rPr>
              <a:t>Task 2: </a:t>
            </a:r>
            <a:r>
              <a:rPr lang="en-GB" smtClean="0">
                <a:solidFill>
                  <a:schemeClr val="tx1"/>
                </a:solidFill>
              </a:rPr>
              <a:t>Complete </a:t>
            </a:r>
            <a:r>
              <a:rPr lang="en-GB" dirty="0">
                <a:solidFill>
                  <a:schemeClr val="tx1"/>
                </a:solidFill>
              </a:rPr>
              <a:t>each sentence with no more than TWO words </a:t>
            </a:r>
            <a:r>
              <a:rPr lang="en-GB">
                <a:solidFill>
                  <a:schemeClr val="tx1"/>
                </a:solidFill>
              </a:rPr>
              <a:t>from </a:t>
            </a:r>
            <a:r>
              <a:rPr lang="en-GB" smtClean="0">
                <a:solidFill>
                  <a:schemeClr val="tx1"/>
                </a:solidFill>
              </a:rPr>
              <a:t>the conversation.</a:t>
            </a:r>
            <a:endParaRPr lang="en-US" dirty="0">
              <a:solidFill>
                <a:schemeClr val="tx1"/>
              </a:solidFill>
            </a:endParaRPr>
          </a:p>
          <a:p>
            <a:r>
              <a:rPr lang="en-US">
                <a:solidFill>
                  <a:schemeClr val="tx1"/>
                </a:solidFill>
              </a:rPr>
              <a:t>Task </a:t>
            </a:r>
            <a:r>
              <a:rPr lang="en-US" smtClean="0">
                <a:solidFill>
                  <a:schemeClr val="tx1"/>
                </a:solidFill>
              </a:rPr>
              <a:t>3: </a:t>
            </a:r>
            <a:r>
              <a:rPr lang="en-GB" dirty="0">
                <a:solidFill>
                  <a:schemeClr val="tx1"/>
                </a:solidFill>
              </a:rPr>
              <a:t>Write the natural disasters from the box under the pictures. Then listen, check, and repeat.</a:t>
            </a:r>
            <a:endParaRPr lang="en-US" dirty="0">
              <a:solidFill>
                <a:schemeClr val="tx1"/>
              </a:solidFill>
            </a:endParaRPr>
          </a:p>
          <a:p>
            <a:r>
              <a:rPr lang="en-US">
                <a:solidFill>
                  <a:schemeClr val="tx1"/>
                </a:solidFill>
              </a:rPr>
              <a:t>Task </a:t>
            </a:r>
            <a:r>
              <a:rPr lang="en-US" smtClean="0">
                <a:solidFill>
                  <a:schemeClr val="tx1"/>
                </a:solidFill>
              </a:rPr>
              <a:t>4: </a:t>
            </a:r>
            <a:r>
              <a:rPr lang="en-GB" dirty="0">
                <a:solidFill>
                  <a:schemeClr val="tx1"/>
                </a:solidFill>
              </a:rPr>
              <a:t>Choose the correct answer to complete each sentence</a:t>
            </a:r>
            <a:r>
              <a:rPr lang="en-GB" dirty="0" smtClean="0">
                <a:solidFill>
                  <a:schemeClr val="tx1"/>
                </a:solidFill>
              </a:rPr>
              <a:t>.</a:t>
            </a:r>
            <a:endParaRPr lang="en-US" dirty="0">
              <a:solidFill>
                <a:schemeClr val="tx1"/>
              </a:solidFill>
            </a:endParaRPr>
          </a:p>
        </p:txBody>
      </p:sp>
      <p:sp>
        <p:nvSpPr>
          <p:cNvPr id="37" name="Rectangle 36"/>
          <p:cNvSpPr/>
          <p:nvPr/>
        </p:nvSpPr>
        <p:spPr>
          <a:xfrm>
            <a:off x="5752343" y="5818424"/>
            <a:ext cx="5743692" cy="562481"/>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Wrap-up</a:t>
            </a:r>
          </a:p>
          <a:p>
            <a:r>
              <a:rPr lang="en-US" dirty="0">
                <a:solidFill>
                  <a:schemeClr val="tx1"/>
                </a:solidFill>
              </a:rPr>
              <a:t>Homework</a:t>
            </a:r>
            <a:endParaRPr lang="en-GB" dirty="0">
              <a:solidFill>
                <a:schemeClr val="tx1"/>
              </a:solidFill>
            </a:endParaRPr>
          </a:p>
        </p:txBody>
      </p:sp>
      <p:sp>
        <p:nvSpPr>
          <p:cNvPr id="38" name="Rounded Rectangle 37"/>
          <p:cNvSpPr/>
          <p:nvPr/>
        </p:nvSpPr>
        <p:spPr>
          <a:xfrm>
            <a:off x="4038781" y="306024"/>
            <a:ext cx="4951043"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bg1"/>
                </a:solidFill>
              </a:rPr>
              <a:t>   LESSON </a:t>
            </a:r>
            <a:r>
              <a:rPr lang="en-US" sz="2400" b="1" dirty="0">
                <a:solidFill>
                  <a:schemeClr val="bg1"/>
                </a:solidFill>
              </a:rPr>
              <a:t>1: GETTING STARTED</a:t>
            </a:r>
          </a:p>
        </p:txBody>
      </p:sp>
      <p:pic>
        <p:nvPicPr>
          <p:cNvPr id="39" name="Picture 38"/>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409798" y="180158"/>
            <a:ext cx="964452" cy="916490"/>
          </a:xfrm>
          <a:prstGeom prst="rect">
            <a:avLst/>
          </a:prstGeom>
        </p:spPr>
      </p:pic>
      <p:sp>
        <p:nvSpPr>
          <p:cNvPr id="18" name="Rectangle 17"/>
          <p:cNvSpPr/>
          <p:nvPr/>
        </p:nvSpPr>
        <p:spPr>
          <a:xfrm>
            <a:off x="5752343" y="4884632"/>
            <a:ext cx="5743692" cy="601447"/>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Task </a:t>
            </a:r>
            <a:r>
              <a:rPr lang="en-US" smtClean="0">
                <a:solidFill>
                  <a:schemeClr val="tx1"/>
                </a:solidFill>
              </a:rPr>
              <a:t>5: </a:t>
            </a:r>
            <a:r>
              <a:rPr lang="en-US" smtClean="0">
                <a:solidFill>
                  <a:schemeClr val="tx1"/>
                </a:solidFill>
              </a:rPr>
              <a:t>Complete </a:t>
            </a:r>
            <a:r>
              <a:rPr lang="en-US" dirty="0">
                <a:solidFill>
                  <a:schemeClr val="tx1"/>
                </a:solidFill>
              </a:rPr>
              <a:t>the web </a:t>
            </a:r>
            <a:r>
              <a:rPr lang="en-US">
                <a:solidFill>
                  <a:schemeClr val="tx1"/>
                </a:solidFill>
              </a:rPr>
              <a:t>with </a:t>
            </a:r>
            <a:r>
              <a:rPr lang="en-US" smtClean="0">
                <a:solidFill>
                  <a:schemeClr val="tx1"/>
                </a:solidFill>
              </a:rPr>
              <a:t>the words </a:t>
            </a:r>
            <a:r>
              <a:rPr lang="en-US" dirty="0">
                <a:solidFill>
                  <a:schemeClr val="tx1"/>
                </a:solidFill>
              </a:rPr>
              <a:t>and phrases related to natural disasters you know.</a:t>
            </a:r>
          </a:p>
        </p:txBody>
      </p:sp>
      <p:cxnSp>
        <p:nvCxnSpPr>
          <p:cNvPr id="20" name="Curved Connector 19"/>
          <p:cNvCxnSpPr>
            <a:stCxn id="30" idx="1"/>
            <a:endCxn id="24" idx="0"/>
          </p:cNvCxnSpPr>
          <p:nvPr/>
        </p:nvCxnSpPr>
        <p:spPr>
          <a:xfrm rot="10800000" flipV="1">
            <a:off x="2197779" y="5185356"/>
            <a:ext cx="1258514" cy="501328"/>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24" name="Rounded Rectangle 23"/>
          <p:cNvSpPr/>
          <p:nvPr/>
        </p:nvSpPr>
        <p:spPr>
          <a:xfrm>
            <a:off x="1279822" y="5686684"/>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spTree>
    <p:extLst>
      <p:ext uri="{BB962C8B-B14F-4D97-AF65-F5344CB8AC3E}">
        <p14:creationId xmlns:p14="http://schemas.microsoft.com/office/powerpoint/2010/main" val="658201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3531" y="-7620"/>
            <a:ext cx="12192000" cy="1083309"/>
            <a:chOff x="0" y="-3"/>
            <a:chExt cx="12192000" cy="1083309"/>
          </a:xfrm>
        </p:grpSpPr>
        <p:sp>
          <p:nvSpPr>
            <p:cNvPr id="30" name="Round Single Corner Rectangle 2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ound Single Corner Rectangle 3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useBgFill="1">
        <p:nvSpPr>
          <p:cNvPr id="18" name="Rectangle 17"/>
          <p:cNvSpPr>
            <a:spLocks noGrp="1" noRot="1" noChangeAspect="1" noMove="1" noResize="1" noEditPoints="1" noAdjustHandles="1" noChangeArrowheads="1" noChangeShapeType="1" noTextEdit="1"/>
          </p:cNvSpPr>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a:spLocks noGrp="1" noRot="1" noChangeAspect="1" noMove="1" noResize="1" noEditPoints="1" noAdjustHandles="1" noChangeArrowheads="1" noChangeShapeType="1" noTextEdit="1"/>
          </p:cNvSpPr>
          <p:nvPr/>
        </p:nvSpPr>
        <p:spPr>
          <a:xfrm>
            <a:off x="0" y="108330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a:grpSpLocks noGrp="1" noUngrp="1" noRot="1" noChangeAspect="1" noMove="1" noResize="1"/>
          </p:cNvGrpSpPr>
          <p:nvPr/>
        </p:nvGrpSpPr>
        <p:grpSpPr>
          <a:xfrm>
            <a:off x="0" y="1280997"/>
            <a:ext cx="5378624" cy="6402614"/>
            <a:chOff x="-19221" y="197691"/>
            <a:chExt cx="5378624" cy="6402614"/>
          </a:xfrm>
        </p:grpSpPr>
        <p:sp>
          <p:nvSpPr>
            <p:cNvPr id="23" name="Freeform: Shape 22"/>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p:cNvSpPr/>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1" name="TextBox 20"/>
          <p:cNvSpPr txBox="1"/>
          <p:nvPr/>
        </p:nvSpPr>
        <p:spPr>
          <a:xfrm>
            <a:off x="4223956" y="2021509"/>
            <a:ext cx="8063757" cy="3970318"/>
          </a:xfrm>
          <a:prstGeom prst="rect">
            <a:avLst/>
          </a:prstGeom>
          <a:noFill/>
        </p:spPr>
        <p:txBody>
          <a:bodyPr wrap="square">
            <a:spAutoFit/>
          </a:bodyPr>
          <a:lstStyle/>
          <a:p>
            <a:pPr>
              <a:lnSpc>
                <a:spcPct val="150000"/>
              </a:lnSpc>
            </a:pPr>
            <a:r>
              <a:rPr lang="en-US" sz="2800" smtClean="0"/>
              <a:t>1. </a:t>
            </a:r>
            <a:r>
              <a:rPr lang="en-US" sz="2800" smtClean="0"/>
              <a:t>Can you name </a:t>
            </a:r>
            <a:r>
              <a:rPr lang="en-US" sz="2800"/>
              <a:t>some natural disasters in Viet Nam</a:t>
            </a:r>
            <a:r>
              <a:rPr lang="en-US" sz="2800" smtClean="0"/>
              <a:t>? </a:t>
            </a:r>
          </a:p>
          <a:p>
            <a:pPr>
              <a:lnSpc>
                <a:spcPct val="150000"/>
              </a:lnSpc>
            </a:pPr>
            <a:r>
              <a:rPr lang="en-US" sz="2800" smtClean="0"/>
              <a:t>2. </a:t>
            </a:r>
            <a:r>
              <a:rPr lang="en-US" sz="2800"/>
              <a:t>Are there often natural disasters in Viet Nam?</a:t>
            </a:r>
            <a:endParaRPr lang="en-US" sz="2800" dirty="0"/>
          </a:p>
          <a:p>
            <a:pPr>
              <a:lnSpc>
                <a:spcPct val="150000"/>
              </a:lnSpc>
            </a:pPr>
            <a:r>
              <a:rPr lang="en-US" sz="2800"/>
              <a:t>3. How can you know when there is an </a:t>
            </a:r>
            <a:r>
              <a:rPr lang="en-US" sz="2800" smtClean="0"/>
              <a:t/>
            </a:r>
            <a:br>
              <a:rPr lang="en-US" sz="2800" smtClean="0"/>
            </a:br>
            <a:r>
              <a:rPr lang="en-US" sz="2800" smtClean="0"/>
              <a:t>incoming </a:t>
            </a:r>
            <a:r>
              <a:rPr lang="en-US" sz="2800"/>
              <a:t>natural disaster?</a:t>
            </a:r>
            <a:endParaRPr lang="en-US" sz="2800" dirty="0"/>
          </a:p>
          <a:p>
            <a:pPr>
              <a:lnSpc>
                <a:spcPct val="150000"/>
              </a:lnSpc>
            </a:pPr>
            <a:r>
              <a:rPr lang="en-US" sz="2800" smtClean="0"/>
              <a:t>4</a:t>
            </a:r>
            <a:r>
              <a:rPr lang="en-US" sz="2800"/>
              <a:t>. What would you do if you were notified of an incoming earthquake</a:t>
            </a:r>
            <a:r>
              <a:rPr lang="en-US" sz="2800" smtClean="0"/>
              <a:t>?</a:t>
            </a:r>
            <a:endParaRPr lang="en-US" sz="2800" dirty="0"/>
          </a:p>
        </p:txBody>
      </p:sp>
      <p:sp>
        <p:nvSpPr>
          <p:cNvPr id="4" name="TextBox 3"/>
          <p:cNvSpPr txBox="1"/>
          <p:nvPr/>
        </p:nvSpPr>
        <p:spPr>
          <a:xfrm>
            <a:off x="5378624" y="1083306"/>
            <a:ext cx="5365908" cy="646331"/>
          </a:xfrm>
          <a:prstGeom prst="rect">
            <a:avLst/>
          </a:prstGeom>
          <a:noFill/>
        </p:spPr>
        <p:txBody>
          <a:bodyPr wrap="square" rtlCol="0">
            <a:spAutoFit/>
          </a:bodyPr>
          <a:lstStyle/>
          <a:p>
            <a:r>
              <a:rPr lang="en-US" sz="3600" b="1" dirty="0"/>
              <a:t>Answer the questions:</a:t>
            </a:r>
          </a:p>
        </p:txBody>
      </p:sp>
      <p:sp>
        <p:nvSpPr>
          <p:cNvPr id="5" name="TextBox 4"/>
          <p:cNvSpPr txBox="1"/>
          <p:nvPr/>
        </p:nvSpPr>
        <p:spPr>
          <a:xfrm>
            <a:off x="-30760" y="3440634"/>
            <a:ext cx="4426483" cy="1754326"/>
          </a:xfrm>
          <a:prstGeom prst="rect">
            <a:avLst/>
          </a:prstGeom>
          <a:noFill/>
        </p:spPr>
        <p:txBody>
          <a:bodyPr wrap="square" rtlCol="0">
            <a:spAutoFit/>
          </a:bodyPr>
          <a:lstStyle/>
          <a:p>
            <a:pPr algn="ctr"/>
            <a:r>
              <a:rPr lang="en-US" sz="5400" b="1" smtClean="0">
                <a:solidFill>
                  <a:srgbClr val="C00000"/>
                </a:solidFill>
                <a:effectLst>
                  <a:outerShdw blurRad="38100" dist="38100" dir="2700000" algn="tl">
                    <a:srgbClr val="000000">
                      <a:alpha val="43137"/>
                    </a:srgbClr>
                  </a:outerShdw>
                </a:effectLst>
              </a:rPr>
              <a:t>NATURAL DISASTERS</a:t>
            </a:r>
            <a:endParaRPr lang="en-US" sz="5400" b="1" dirty="0">
              <a:solidFill>
                <a:srgbClr val="C00000"/>
              </a:solidFill>
              <a:effectLst>
                <a:outerShdw blurRad="38100" dist="38100" dir="2700000" algn="tl">
                  <a:srgbClr val="000000">
                    <a:alpha val="43137"/>
                  </a:srgbClr>
                </a:outerShdw>
              </a:effectLst>
            </a:endParaRPr>
          </a:p>
        </p:txBody>
      </p:sp>
      <p:sp>
        <p:nvSpPr>
          <p:cNvPr id="13" name="TextBox 12"/>
          <p:cNvSpPr txBox="1"/>
          <p:nvPr/>
        </p:nvSpPr>
        <p:spPr>
          <a:xfrm>
            <a:off x="515273" y="143629"/>
            <a:ext cx="3059800" cy="645160"/>
          </a:xfrm>
          <a:prstGeom prst="rect">
            <a:avLst/>
          </a:prstGeom>
          <a:noFill/>
          <a:effectLst/>
        </p:spPr>
        <p:txBody>
          <a:bodyPr wrap="square" rtlCol="0">
            <a:spAutoFit/>
          </a:bodyPr>
          <a:lstStyle>
            <a:defPPr>
              <a:defRPr lang="en-US"/>
            </a:defPPr>
            <a:lvl1pPr>
              <a:defRPr sz="3600" b="1">
                <a:effectLst>
                  <a:glow rad="88900">
                    <a:schemeClr val="bg1"/>
                  </a:glow>
                </a:effectLst>
                <a:latin typeface="Arial" panose="020B0604020202020204" pitchFamily="34" charset="0"/>
                <a:cs typeface="Arial" panose="020B0604020202020204" pitchFamily="34" charset="0"/>
              </a:defRPr>
            </a:lvl1pPr>
          </a:lstStyle>
          <a:p>
            <a:r>
              <a:rPr lang="en-US"/>
              <a:t>WARM-UP</a:t>
            </a:r>
            <a:endParaRPr lang="en-US" dirty="0"/>
          </a:p>
        </p:txBody>
      </p:sp>
    </p:spTree>
    <p:extLst>
      <p:ext uri="{BB962C8B-B14F-4D97-AF65-F5344CB8AC3E}">
        <p14:creationId xmlns:p14="http://schemas.microsoft.com/office/powerpoint/2010/main" val="304724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arn(inVertical)">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barn(inVertical)">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xEl>
                                              <p:pRg st="3" end="3"/>
                                            </p:txEl>
                                          </p:spTgt>
                                        </p:tgtEl>
                                        <p:attrNameLst>
                                          <p:attrName>style.visibility</p:attrName>
                                        </p:attrNameLst>
                                      </p:cBhvr>
                                      <p:to>
                                        <p:strVal val="visible"/>
                                      </p:to>
                                    </p:set>
                                    <p:animEffect transition="in" filter="barn(inVertical)">
                                      <p:cBhvr>
                                        <p:cTn id="22" dur="500"/>
                                        <p:tgtEl>
                                          <p:spTgt spid="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13" y="-7620"/>
            <a:ext cx="12192000" cy="1083309"/>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313444" y="1171982"/>
            <a:ext cx="6098688" cy="889280"/>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d</a:t>
            </a:r>
            <a:r>
              <a:rPr lang="en-US" smtClean="0"/>
              <a:t>amage </a:t>
            </a:r>
            <a:r>
              <a:rPr lang="en-US" sz="6000" dirty="0"/>
              <a:t>(</a:t>
            </a:r>
            <a:r>
              <a:rPr lang="en-US" sz="6000" dirty="0" err="1"/>
              <a:t>n,v</a:t>
            </a:r>
            <a:r>
              <a:rPr lang="en-US" sz="6000" dirty="0"/>
              <a:t>)</a:t>
            </a:r>
          </a:p>
        </p:txBody>
      </p:sp>
      <p:sp>
        <p:nvSpPr>
          <p:cNvPr id="12" name="Rectangle 11"/>
          <p:cNvSpPr/>
          <p:nvPr/>
        </p:nvSpPr>
        <p:spPr>
          <a:xfrm>
            <a:off x="529575" y="4415763"/>
            <a:ext cx="4050892" cy="1569660"/>
          </a:xfrm>
          <a:prstGeom prst="rect">
            <a:avLst/>
          </a:prstGeom>
        </p:spPr>
        <p:txBody>
          <a:bodyPr wrap="square">
            <a:spAutoFit/>
          </a:bodyPr>
          <a:lstStyle/>
          <a:p>
            <a:pPr algn="ctr"/>
            <a:r>
              <a:rPr lang="en-US" sz="4800" err="1"/>
              <a:t>t</a:t>
            </a:r>
            <a:r>
              <a:rPr lang="en-US" sz="4800" smtClean="0"/>
              <a:t>hiệt hại, </a:t>
            </a:r>
          </a:p>
          <a:p>
            <a:pPr algn="ctr"/>
            <a:r>
              <a:rPr lang="en-US" sz="4800" smtClean="0"/>
              <a:t>gây </a:t>
            </a:r>
            <a:r>
              <a:rPr lang="en-US" sz="4800" dirty="0" err="1"/>
              <a:t>tổn</a:t>
            </a:r>
            <a:r>
              <a:rPr lang="en-US" sz="4800" dirty="0"/>
              <a:t> </a:t>
            </a:r>
            <a:r>
              <a:rPr lang="en-US" sz="4800" dirty="0" err="1"/>
              <a:t>hại</a:t>
            </a:r>
            <a:endParaRPr lang="en-US" sz="4800" dirty="0"/>
          </a:p>
        </p:txBody>
      </p:sp>
      <p:sp>
        <p:nvSpPr>
          <p:cNvPr id="2" name="Rectangle 1"/>
          <p:cNvSpPr/>
          <p:nvPr/>
        </p:nvSpPr>
        <p:spPr>
          <a:xfrm>
            <a:off x="995000" y="3043011"/>
            <a:ext cx="3120042" cy="830997"/>
          </a:xfrm>
          <a:prstGeom prst="rect">
            <a:avLst/>
          </a:prstGeom>
        </p:spPr>
        <p:txBody>
          <a:bodyPr wrap="none">
            <a:spAutoFit/>
          </a:bodyPr>
          <a:lstStyle/>
          <a:p>
            <a:pPr algn="ctr"/>
            <a:r>
              <a:rPr lang="en-US" sz="4800" b="1" dirty="0">
                <a:solidFill>
                  <a:schemeClr val="accent5">
                    <a:lumMod val="50000"/>
                  </a:schemeClr>
                </a:solidFill>
              </a:rPr>
              <a:t>/ˈ</a:t>
            </a:r>
            <a:r>
              <a:rPr lang="en-US" sz="4800" b="1" dirty="0" err="1">
                <a:solidFill>
                  <a:schemeClr val="accent5">
                    <a:lumMod val="50000"/>
                  </a:schemeClr>
                </a:solidFill>
              </a:rPr>
              <a:t>dæmɪdʒ</a:t>
            </a:r>
            <a:r>
              <a:rPr lang="en-US" sz="4800" b="1" dirty="0">
                <a:solidFill>
                  <a:schemeClr val="accent5">
                    <a:lumMod val="50000"/>
                  </a:schemeClr>
                </a:solidFill>
              </a:rPr>
              <a:t>/</a:t>
            </a:r>
          </a:p>
        </p:txBody>
      </p:sp>
      <p:sp>
        <p:nvSpPr>
          <p:cNvPr id="15" name="TextBox 14"/>
          <p:cNvSpPr txBox="1"/>
          <p:nvPr/>
        </p:nvSpPr>
        <p:spPr>
          <a:xfrm>
            <a:off x="487066" y="208434"/>
            <a:ext cx="11350437"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8632" y="2487059"/>
            <a:ext cx="7227060" cy="4062269"/>
          </a:xfrm>
          <a:prstGeom prst="rect">
            <a:avLst/>
          </a:prstGeom>
          <a:ln>
            <a:noFill/>
          </a:ln>
          <a:effectLst>
            <a:softEdge rad="112500"/>
          </a:effectLst>
        </p:spPr>
      </p:pic>
      <p:pic>
        <p:nvPicPr>
          <p:cNvPr id="4" name="damage__gb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85400" y="3153709"/>
            <a:ext cx="609600" cy="609600"/>
          </a:xfrm>
          <a:prstGeom prst="rect">
            <a:avLst/>
          </a:prstGeom>
        </p:spPr>
      </p:pic>
    </p:spTree>
    <p:extLst>
      <p:ext uri="{BB962C8B-B14F-4D97-AF65-F5344CB8AC3E}">
        <p14:creationId xmlns:p14="http://schemas.microsoft.com/office/powerpoint/2010/main" val="581284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992" fill="hold"/>
                                        <p:tgtEl>
                                          <p:spTgt spid="4"/>
                                        </p:tgtEl>
                                      </p:cBhvr>
                                    </p:cmd>
                                  </p:childTnLst>
                                </p:cTn>
                              </p:par>
                            </p:childTnLst>
                          </p:cTn>
                        </p:par>
                      </p:childTnLst>
                    </p:cTn>
                  </p:par>
                </p:childTnLst>
              </p:cTn>
              <p:nextCondLst>
                <p:cond evt="onClick" delay="0">
                  <p:tgtEl>
                    <p:spTgt spid="4"/>
                  </p:tgtEl>
                </p:cond>
              </p:nextCondLst>
            </p:seq>
            <p:audio>
              <p:cMediaNode vol="80000">
                <p:cTn id="23" fill="hold" display="0">
                  <p:stCondLst>
                    <p:cond delay="indefinite"/>
                  </p:stCondLst>
                  <p:endCondLst>
                    <p:cond evt="onStopAudio" delay="0">
                      <p:tgtEl>
                        <p:sldTgt/>
                      </p:tgtEl>
                    </p:cond>
                  </p:endCondLst>
                </p:cTn>
                <p:tgtEl>
                  <p:spTgt spid="4"/>
                </p:tgtEl>
              </p:cMediaNode>
            </p:audio>
          </p:childTnLst>
        </p:cTn>
      </p:par>
    </p:tnLst>
    <p:bldLst>
      <p:bldP spid="7" grpId="0"/>
      <p:bldP spid="12"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013" y="-7620"/>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953270" y="1503040"/>
            <a:ext cx="4539296" cy="1069897"/>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mtClean="0"/>
              <a:t>funnel </a:t>
            </a:r>
            <a:r>
              <a:rPr lang="en-US" sz="6000" smtClean="0"/>
              <a:t>(n)</a:t>
            </a:r>
            <a:r>
              <a:rPr lang="en-US" smtClean="0"/>
              <a:t> </a:t>
            </a:r>
            <a:endParaRPr lang="en-US" dirty="0"/>
          </a:p>
        </p:txBody>
      </p:sp>
      <p:sp>
        <p:nvSpPr>
          <p:cNvPr id="12" name="Rectangle 11"/>
          <p:cNvSpPr/>
          <p:nvPr/>
        </p:nvSpPr>
        <p:spPr>
          <a:xfrm>
            <a:off x="814025" y="4651377"/>
            <a:ext cx="4050892" cy="830997"/>
          </a:xfrm>
          <a:prstGeom prst="rect">
            <a:avLst/>
          </a:prstGeom>
        </p:spPr>
        <p:txBody>
          <a:bodyPr wrap="square">
            <a:spAutoFit/>
          </a:bodyPr>
          <a:lstStyle/>
          <a:p>
            <a:pPr algn="ctr"/>
            <a:r>
              <a:rPr lang="en-US" sz="4800" smtClean="0"/>
              <a:t>cái phễu</a:t>
            </a:r>
            <a:endParaRPr lang="en-US" sz="4800" dirty="0"/>
          </a:p>
        </p:txBody>
      </p:sp>
      <p:sp>
        <p:nvSpPr>
          <p:cNvPr id="2" name="Rectangle 1"/>
          <p:cNvSpPr/>
          <p:nvPr/>
        </p:nvSpPr>
        <p:spPr>
          <a:xfrm>
            <a:off x="2009326" y="3354600"/>
            <a:ext cx="1859803" cy="830997"/>
          </a:xfrm>
          <a:prstGeom prst="rect">
            <a:avLst/>
          </a:prstGeom>
        </p:spPr>
        <p:txBody>
          <a:bodyPr wrap="none">
            <a:spAutoFit/>
          </a:bodyPr>
          <a:lstStyle/>
          <a:p>
            <a:pPr algn="ctr"/>
            <a:r>
              <a:rPr lang="en-US" sz="4800" b="1" dirty="0">
                <a:solidFill>
                  <a:schemeClr val="accent5">
                    <a:lumMod val="50000"/>
                  </a:schemeClr>
                </a:solidFill>
              </a:rPr>
              <a:t>/</a:t>
            </a:r>
            <a:r>
              <a:rPr lang="en-US" sz="4800" b="1">
                <a:solidFill>
                  <a:schemeClr val="accent5">
                    <a:lumMod val="50000"/>
                  </a:schemeClr>
                </a:solidFill>
              </a:rPr>
              <a:t>ˈ</a:t>
            </a:r>
            <a:r>
              <a:rPr lang="en-US" sz="4800" b="1" smtClean="0">
                <a:solidFill>
                  <a:schemeClr val="accent5">
                    <a:lumMod val="50000"/>
                  </a:schemeClr>
                </a:solidFill>
              </a:rPr>
              <a:t>fʌnl</a:t>
            </a:r>
            <a:r>
              <a:rPr lang="en-US" sz="4800" b="1" dirty="0">
                <a:solidFill>
                  <a:schemeClr val="accent5">
                    <a:lumMod val="50000"/>
                  </a:schemeClr>
                </a:solidFill>
              </a:rPr>
              <a:t>/</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5480" y="1524327"/>
            <a:ext cx="4740965" cy="4740965"/>
          </a:xfrm>
          <a:prstGeom prst="rect">
            <a:avLst/>
          </a:prstGeom>
        </p:spPr>
      </p:pic>
      <p:sp>
        <p:nvSpPr>
          <p:cNvPr id="13" name="TextBox 12"/>
          <p:cNvSpPr txBox="1"/>
          <p:nvPr/>
        </p:nvSpPr>
        <p:spPr>
          <a:xfrm>
            <a:off x="487066" y="208434"/>
            <a:ext cx="11350437"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4" name="funnel__gb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37763" y="3465298"/>
            <a:ext cx="609600" cy="609600"/>
          </a:xfrm>
          <a:prstGeom prst="rect">
            <a:avLst/>
          </a:prstGeom>
        </p:spPr>
      </p:pic>
    </p:spTree>
    <p:extLst>
      <p:ext uri="{BB962C8B-B14F-4D97-AF65-F5344CB8AC3E}">
        <p14:creationId xmlns:p14="http://schemas.microsoft.com/office/powerpoint/2010/main" val="3342496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783" fill="hold"/>
                                        <p:tgtEl>
                                          <p:spTgt spid="4"/>
                                        </p:tgtEl>
                                      </p:cBhvr>
                                    </p:cmd>
                                  </p:childTnLst>
                                </p:cTn>
                              </p:par>
                            </p:childTnLst>
                          </p:cTn>
                        </p:par>
                      </p:childTnLst>
                    </p:cTn>
                  </p:par>
                </p:childTnLst>
              </p:cTn>
              <p:nextCondLst>
                <p:cond evt="onClick" delay="0">
                  <p:tgtEl>
                    <p:spTgt spid="4"/>
                  </p:tgtEl>
                </p:cond>
              </p:nextCondLst>
            </p:seq>
            <p:audio>
              <p:cMediaNode vol="80000">
                <p:cTn id="23"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13" y="-7620"/>
            <a:ext cx="12192000" cy="1083309"/>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102960" y="1096215"/>
            <a:ext cx="5575672" cy="754961"/>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mtClean="0"/>
              <a:t>tornado </a:t>
            </a:r>
            <a:r>
              <a:rPr lang="en-US" sz="6000" smtClean="0"/>
              <a:t>(n) </a:t>
            </a:r>
            <a:endParaRPr lang="en-US" sz="6000" dirty="0"/>
          </a:p>
        </p:txBody>
      </p:sp>
      <p:sp>
        <p:nvSpPr>
          <p:cNvPr id="12" name="Rectangle 11"/>
          <p:cNvSpPr/>
          <p:nvPr/>
        </p:nvSpPr>
        <p:spPr>
          <a:xfrm>
            <a:off x="1219191" y="4470143"/>
            <a:ext cx="2425545" cy="830997"/>
          </a:xfrm>
          <a:prstGeom prst="rect">
            <a:avLst/>
          </a:prstGeom>
        </p:spPr>
        <p:txBody>
          <a:bodyPr wrap="square">
            <a:spAutoFit/>
          </a:bodyPr>
          <a:lstStyle/>
          <a:p>
            <a:pPr algn="ctr"/>
            <a:r>
              <a:rPr lang="en-US" sz="4800" smtClean="0"/>
              <a:t>lốc xoáy</a:t>
            </a:r>
            <a:endParaRPr lang="en-US" sz="4800" dirty="0"/>
          </a:p>
        </p:txBody>
      </p:sp>
      <p:sp>
        <p:nvSpPr>
          <p:cNvPr id="2" name="Rectangle 1"/>
          <p:cNvSpPr/>
          <p:nvPr/>
        </p:nvSpPr>
        <p:spPr>
          <a:xfrm>
            <a:off x="902435" y="3083171"/>
            <a:ext cx="3377848" cy="830997"/>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tɔ</a:t>
            </a:r>
            <a:r>
              <a:rPr lang="en-US" sz="4800" b="1" dirty="0">
                <a:solidFill>
                  <a:schemeClr val="accent5">
                    <a:lumMod val="50000"/>
                  </a:schemeClr>
                </a:solidFill>
              </a:rPr>
              <a:t>ːˈ</a:t>
            </a:r>
            <a:r>
              <a:rPr lang="en-US" sz="4800" b="1" dirty="0" err="1">
                <a:solidFill>
                  <a:schemeClr val="accent5">
                    <a:lumMod val="50000"/>
                  </a:schemeClr>
                </a:solidFill>
              </a:rPr>
              <a:t>neɪdəʊ</a:t>
            </a:r>
            <a:r>
              <a:rPr lang="en-US" sz="4800" b="1" dirty="0">
                <a:solidFill>
                  <a:schemeClr val="accent5">
                    <a:lumMod val="50000"/>
                  </a:schemeClr>
                </a:solidFill>
              </a:rPr>
              <a:t>/</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9250" y="2332893"/>
            <a:ext cx="7008388" cy="3942218"/>
          </a:xfrm>
          <a:prstGeom prst="rect">
            <a:avLst/>
          </a:prstGeom>
          <a:ln>
            <a:noFill/>
          </a:ln>
          <a:effectLst>
            <a:softEdge rad="112500"/>
          </a:effectLst>
        </p:spPr>
      </p:pic>
      <p:sp>
        <p:nvSpPr>
          <p:cNvPr id="13" name="TextBox 12"/>
          <p:cNvSpPr txBox="1"/>
          <p:nvPr/>
        </p:nvSpPr>
        <p:spPr>
          <a:xfrm>
            <a:off x="487066" y="208434"/>
            <a:ext cx="11350437"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4" name="tornado__gb_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92835" y="3193869"/>
            <a:ext cx="609600" cy="609600"/>
          </a:xfrm>
          <a:prstGeom prst="rect">
            <a:avLst/>
          </a:prstGeom>
        </p:spPr>
      </p:pic>
    </p:spTree>
    <p:extLst>
      <p:ext uri="{BB962C8B-B14F-4D97-AF65-F5344CB8AC3E}">
        <p14:creationId xmlns:p14="http://schemas.microsoft.com/office/powerpoint/2010/main" val="2817977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097" fill="hold"/>
                                        <p:tgtEl>
                                          <p:spTgt spid="4"/>
                                        </p:tgtEl>
                                      </p:cBhvr>
                                    </p:cmd>
                                  </p:childTnLst>
                                </p:cTn>
                              </p:par>
                            </p:childTnLst>
                          </p:cTn>
                        </p:par>
                      </p:childTnLst>
                    </p:cTn>
                  </p:par>
                </p:childTnLst>
              </p:cTn>
              <p:nextCondLst>
                <p:cond evt="onClick" delay="0">
                  <p:tgtEl>
                    <p:spTgt spid="4"/>
                  </p:tgtEl>
                </p:cond>
              </p:nextCondLst>
            </p:seq>
            <p:audio>
              <p:cMediaNode vol="80000">
                <p:cTn id="23"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13" y="-7620"/>
            <a:ext cx="12192000" cy="1083309"/>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409927" y="1300558"/>
            <a:ext cx="5299355" cy="1143051"/>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mtClean="0"/>
              <a:t>eruption </a:t>
            </a:r>
            <a:r>
              <a:rPr lang="en-US" sz="6000" smtClean="0"/>
              <a:t>(n)</a:t>
            </a:r>
            <a:r>
              <a:rPr lang="en-US" smtClean="0"/>
              <a:t> </a:t>
            </a:r>
            <a:endParaRPr lang="en-US" dirty="0"/>
          </a:p>
        </p:txBody>
      </p:sp>
      <p:sp>
        <p:nvSpPr>
          <p:cNvPr id="12" name="Rectangle 11"/>
          <p:cNvSpPr/>
          <p:nvPr/>
        </p:nvSpPr>
        <p:spPr>
          <a:xfrm>
            <a:off x="719887" y="4625749"/>
            <a:ext cx="3910911" cy="830997"/>
          </a:xfrm>
          <a:prstGeom prst="rect">
            <a:avLst/>
          </a:prstGeom>
        </p:spPr>
        <p:txBody>
          <a:bodyPr wrap="square">
            <a:spAutoFit/>
          </a:bodyPr>
          <a:lstStyle/>
          <a:p>
            <a:pPr algn="ctr"/>
            <a:r>
              <a:rPr lang="en-US" sz="4800" smtClean="0"/>
              <a:t>sự phun trào</a:t>
            </a:r>
            <a:endParaRPr lang="en-US" sz="4800" dirty="0"/>
          </a:p>
        </p:txBody>
      </p:sp>
      <p:sp>
        <p:nvSpPr>
          <p:cNvPr id="2" name="Rectangle 1"/>
          <p:cNvSpPr/>
          <p:nvPr/>
        </p:nvSpPr>
        <p:spPr>
          <a:xfrm>
            <a:off x="1468121" y="3265247"/>
            <a:ext cx="2414444" cy="830997"/>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ɪ</a:t>
            </a:r>
            <a:r>
              <a:rPr lang="en-US" sz="4800" b="1" err="1">
                <a:solidFill>
                  <a:schemeClr val="accent5">
                    <a:lumMod val="50000"/>
                  </a:schemeClr>
                </a:solidFill>
              </a:rPr>
              <a:t>ˈ</a:t>
            </a:r>
            <a:r>
              <a:rPr lang="en-US" sz="4800" b="1">
                <a:solidFill>
                  <a:schemeClr val="accent5">
                    <a:lumMod val="50000"/>
                  </a:schemeClr>
                </a:solidFill>
              </a:rPr>
              <a:t>rʌpʃn</a:t>
            </a:r>
            <a:r>
              <a:rPr lang="en-US" sz="4800" b="1" dirty="0">
                <a:solidFill>
                  <a:schemeClr val="accent5">
                    <a:lumMod val="50000"/>
                  </a:schemeClr>
                </a:solidFill>
              </a:rPr>
              <a:t>/</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3069" y="2621733"/>
            <a:ext cx="7125392" cy="4008033"/>
          </a:xfrm>
          <a:prstGeom prst="rect">
            <a:avLst/>
          </a:prstGeom>
          <a:ln>
            <a:noFill/>
          </a:ln>
          <a:effectLst>
            <a:softEdge rad="112500"/>
          </a:effectLst>
        </p:spPr>
      </p:pic>
      <p:sp>
        <p:nvSpPr>
          <p:cNvPr id="13" name="TextBox 12"/>
          <p:cNvSpPr txBox="1"/>
          <p:nvPr/>
        </p:nvSpPr>
        <p:spPr>
          <a:xfrm>
            <a:off x="487066" y="208434"/>
            <a:ext cx="11350437"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4" name="eruption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4305" y="3375945"/>
            <a:ext cx="609600" cy="609600"/>
          </a:xfrm>
          <a:prstGeom prst="rect">
            <a:avLst/>
          </a:prstGeom>
        </p:spPr>
      </p:pic>
    </p:spTree>
    <p:extLst>
      <p:ext uri="{BB962C8B-B14F-4D97-AF65-F5344CB8AC3E}">
        <p14:creationId xmlns:p14="http://schemas.microsoft.com/office/powerpoint/2010/main" val="1934387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097" fill="hold"/>
                                        <p:tgtEl>
                                          <p:spTgt spid="4"/>
                                        </p:tgtEl>
                                      </p:cBhvr>
                                    </p:cmd>
                                  </p:childTnLst>
                                </p:cTn>
                              </p:par>
                            </p:childTnLst>
                          </p:cTn>
                        </p:par>
                      </p:childTnLst>
                    </p:cTn>
                  </p:par>
                </p:childTnLst>
              </p:cTn>
              <p:nextCondLst>
                <p:cond evt="onClick" delay="0">
                  <p:tgtEl>
                    <p:spTgt spid="4"/>
                  </p:tgtEl>
                </p:cond>
              </p:nextCondLst>
            </p:seq>
            <p:audio>
              <p:cMediaNode vol="80000">
                <p:cTn id="23"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13" y="-7620"/>
            <a:ext cx="12192000" cy="1083309"/>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465939" y="1390695"/>
            <a:ext cx="4439585" cy="1253290"/>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mtClean="0"/>
              <a:t>pull up</a:t>
            </a:r>
            <a:endParaRPr lang="en-US" dirty="0"/>
          </a:p>
        </p:txBody>
      </p:sp>
      <p:sp>
        <p:nvSpPr>
          <p:cNvPr id="12" name="Rectangle 11"/>
          <p:cNvSpPr/>
          <p:nvPr/>
        </p:nvSpPr>
        <p:spPr>
          <a:xfrm>
            <a:off x="347036" y="4306721"/>
            <a:ext cx="5181599" cy="1569660"/>
          </a:xfrm>
          <a:prstGeom prst="rect">
            <a:avLst/>
          </a:prstGeom>
        </p:spPr>
        <p:txBody>
          <a:bodyPr wrap="square">
            <a:spAutoFit/>
          </a:bodyPr>
          <a:lstStyle/>
          <a:p>
            <a:pPr algn="ctr"/>
            <a:r>
              <a:rPr lang="en-US" sz="4800" smtClean="0"/>
              <a:t>kéo lên, nhổ lên, </a:t>
            </a:r>
          </a:p>
          <a:p>
            <a:pPr algn="ctr"/>
            <a:r>
              <a:rPr lang="en-US" sz="4800" smtClean="0"/>
              <a:t>lôi lên</a:t>
            </a:r>
            <a:endParaRPr lang="en-US" sz="4800" dirty="0"/>
          </a:p>
        </p:txBody>
      </p:sp>
      <p:sp>
        <p:nvSpPr>
          <p:cNvPr id="2" name="Rectangle 1"/>
          <p:cNvSpPr/>
          <p:nvPr/>
        </p:nvSpPr>
        <p:spPr>
          <a:xfrm>
            <a:off x="1528202" y="3213679"/>
            <a:ext cx="2315057" cy="830997"/>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pʊl</a:t>
            </a:r>
            <a:r>
              <a:rPr lang="en-US" sz="4800" b="1" dirty="0">
                <a:solidFill>
                  <a:schemeClr val="accent5">
                    <a:lumMod val="50000"/>
                  </a:schemeClr>
                </a:solidFill>
              </a:rPr>
              <a:t> </a:t>
            </a:r>
            <a:r>
              <a:rPr lang="en-US" sz="4800" b="1" dirty="0" err="1">
                <a:solidFill>
                  <a:schemeClr val="accent5">
                    <a:lumMod val="50000"/>
                  </a:schemeClr>
                </a:solidFill>
              </a:rPr>
              <a:t>ʌp</a:t>
            </a:r>
            <a:r>
              <a:rPr lang="en-US" sz="4800" b="1" dirty="0">
                <a:solidFill>
                  <a:schemeClr val="accent5">
                    <a:lumMod val="50000"/>
                  </a:schemeClr>
                </a:solidFill>
              </a:rPr>
              <a:t>/</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1101" y="1268908"/>
            <a:ext cx="5629323" cy="5175345"/>
          </a:xfrm>
          <a:prstGeom prst="rect">
            <a:avLst/>
          </a:prstGeom>
          <a:ln>
            <a:noFill/>
          </a:ln>
          <a:effectLst>
            <a:softEdge rad="112500"/>
          </a:effectLst>
        </p:spPr>
      </p:pic>
      <p:sp>
        <p:nvSpPr>
          <p:cNvPr id="13" name="TextBox 12"/>
          <p:cNvSpPr txBox="1"/>
          <p:nvPr/>
        </p:nvSpPr>
        <p:spPr>
          <a:xfrm>
            <a:off x="487066" y="208434"/>
            <a:ext cx="11350437"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3" name="pull u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05814" y="3324377"/>
            <a:ext cx="609600" cy="609600"/>
          </a:xfrm>
          <a:prstGeom prst="rect">
            <a:avLst/>
          </a:prstGeom>
        </p:spPr>
      </p:pic>
    </p:spTree>
    <p:extLst>
      <p:ext uri="{BB962C8B-B14F-4D97-AF65-F5344CB8AC3E}">
        <p14:creationId xmlns:p14="http://schemas.microsoft.com/office/powerpoint/2010/main" val="291852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792" fill="hold"/>
                                        <p:tgtEl>
                                          <p:spTgt spid="3"/>
                                        </p:tgtEl>
                                      </p:cBhvr>
                                    </p:cmd>
                                  </p:childTnLst>
                                </p:cTn>
                              </p:par>
                            </p:childTnLst>
                          </p:cTn>
                        </p:par>
                      </p:childTnLst>
                    </p:cTn>
                  </p:par>
                </p:childTnLst>
              </p:cTn>
              <p:nextCondLst>
                <p:cond evt="onClick" delay="0">
                  <p:tgtEl>
                    <p:spTgt spid="3"/>
                  </p:tgtEl>
                </p:cond>
              </p:nextCondLst>
            </p:seq>
            <p:audio>
              <p:cMediaNode vol="80000">
                <p:cTn id="23" fill="hold" display="0">
                  <p:stCondLst>
                    <p:cond delay="indefinite"/>
                  </p:stCondLst>
                  <p:endCondLst>
                    <p:cond evt="onStopAudio" delay="0">
                      <p:tgtEl>
                        <p:sldTgt/>
                      </p:tgtEl>
                    </p:cond>
                  </p:endCondLst>
                </p:cTn>
                <p:tgtEl>
                  <p:spTgt spid="3"/>
                </p:tgtEl>
              </p:cMediaNode>
            </p:audio>
          </p:childTnLst>
        </p:cTn>
      </p:par>
    </p:tnLst>
    <p:bldLst>
      <p:bldP spid="7" grpId="0"/>
      <p:bldP spid="1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4030</TotalTime>
  <Words>991</Words>
  <PresentationFormat>Widescreen</PresentationFormat>
  <Paragraphs>191</Paragraphs>
  <Slides>21</Slides>
  <Notes>17</Notes>
  <HiddenSlides>0</HiddenSlides>
  <MMClips>14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Adobe Gothic Std B</vt:lpstr>
      <vt:lpstr>Arial</vt:lpstr>
      <vt:lpstr>Calibri</vt:lpstr>
      <vt:lpstr>Calibri Light</vt:lpstr>
      <vt:lpstr>Myriad Pro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2023-08-21T04:21:40Z</dcterms:modified>
</cp:coreProperties>
</file>