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907444" y="-2669851"/>
            <a:ext cx="14014579" cy="13196138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115555" y="1080338"/>
            <a:ext cx="991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  <a:endParaRPr lang="en-US" sz="6000" b="1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5106" y="4356843"/>
            <a:ext cx="4943982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:…………………..</a:t>
            </a:r>
          </a:p>
          <a:p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13</Words>
  <PresentationFormat>Widescreen</PresentationFormat>
  <Paragraphs>4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2020-11-02T15:38:20Z</dcterms:created>
  <dcterms:modified xsi:type="dcterms:W3CDTF">2021-08-16T04:54:13Z</dcterms:modified>
</cp:coreProperties>
</file>