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sldIdLst>
    <p:sldId id="256" r:id="rId3"/>
    <p:sldId id="42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613" autoAdjust="0"/>
  </p:normalViewPr>
  <p:slideViewPr>
    <p:cSldViewPr>
      <p:cViewPr varScale="1">
        <p:scale>
          <a:sx n="56" d="100"/>
          <a:sy n="56" d="100"/>
        </p:scale>
        <p:origin x="172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AFB19A-462C-4E92-A5C6-D85C2EB3A27F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672489-9E5F-4F90-B79A-E62CADFA8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53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672489-9E5F-4F90-B79A-E62CADFA8C7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7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6C31-E65D-42B6-A2A2-5CCD91A79A95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60AB-743A-4E6C-B077-426ED8CC2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100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6C31-E65D-42B6-A2A2-5CCD91A79A95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60AB-743A-4E6C-B077-426ED8CC2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375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6C31-E65D-42B6-A2A2-5CCD91A79A95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60AB-743A-4E6C-B077-426ED8CC2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430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182153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35629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154220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17330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520829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404118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793614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56674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6C31-E65D-42B6-A2A2-5CCD91A79A95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60AB-743A-4E6C-B077-426ED8CC2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4093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805258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957939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22496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6C31-E65D-42B6-A2A2-5CCD91A79A95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60AB-743A-4E6C-B077-426ED8CC2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026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6C31-E65D-42B6-A2A2-5CCD91A79A95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60AB-743A-4E6C-B077-426ED8CC2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288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6C31-E65D-42B6-A2A2-5CCD91A79A95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60AB-743A-4E6C-B077-426ED8CC2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937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6C31-E65D-42B6-A2A2-5CCD91A79A95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60AB-743A-4E6C-B077-426ED8CC2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282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6C31-E65D-42B6-A2A2-5CCD91A79A95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60AB-743A-4E6C-B077-426ED8CC2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916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6C31-E65D-42B6-A2A2-5CCD91A79A95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60AB-743A-4E6C-B077-426ED8CC2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94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6C31-E65D-42B6-A2A2-5CCD91A79A95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60AB-743A-4E6C-B077-426ED8CC2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374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76C31-E65D-42B6-A2A2-5CCD91A79A95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460AB-743A-4E6C-B077-426ED8CC2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745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73419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 1"/>
          <p:cNvSpPr/>
          <p:nvPr/>
        </p:nvSpPr>
        <p:spPr>
          <a:xfrm>
            <a:off x="3976255" y="1219200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520047" y="1219200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060374" y="1219200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N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600703" y="1219200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134103" y="1219200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L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677895" y="1219200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218222" y="1219200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278081" y="16833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811481" y="16833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L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355273" y="16833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895600" y="16833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I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442855" y="16833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G</a:t>
            </a:r>
          </a:p>
        </p:txBody>
      </p:sp>
      <p:sp>
        <p:nvSpPr>
          <p:cNvPr id="33" name="Rectangle 32 2"/>
          <p:cNvSpPr/>
          <p:nvPr/>
        </p:nvSpPr>
        <p:spPr>
          <a:xfrm>
            <a:off x="3976255" y="1683327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442855" y="2140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P</a:t>
            </a:r>
          </a:p>
        </p:txBody>
      </p:sp>
      <p:sp>
        <p:nvSpPr>
          <p:cNvPr id="45" name="Rectangle 44 3"/>
          <p:cNvSpPr/>
          <p:nvPr/>
        </p:nvSpPr>
        <p:spPr>
          <a:xfrm>
            <a:off x="3976255" y="2140527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46" name="Rectangle 45"/>
          <p:cNvSpPr/>
          <p:nvPr/>
        </p:nvSpPr>
        <p:spPr>
          <a:xfrm>
            <a:off x="4520047" y="2140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47" name="Rectangle 46"/>
          <p:cNvSpPr/>
          <p:nvPr/>
        </p:nvSpPr>
        <p:spPr>
          <a:xfrm>
            <a:off x="5060374" y="2140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48" name="Rectangle 47"/>
          <p:cNvSpPr/>
          <p:nvPr/>
        </p:nvSpPr>
        <p:spPr>
          <a:xfrm>
            <a:off x="5600703" y="2140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49" name="Rectangle 48"/>
          <p:cNvSpPr/>
          <p:nvPr/>
        </p:nvSpPr>
        <p:spPr>
          <a:xfrm>
            <a:off x="6134103" y="2140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N</a:t>
            </a:r>
          </a:p>
        </p:txBody>
      </p:sp>
      <p:sp>
        <p:nvSpPr>
          <p:cNvPr id="50" name="Rectangle 49"/>
          <p:cNvSpPr/>
          <p:nvPr/>
        </p:nvSpPr>
        <p:spPr>
          <a:xfrm>
            <a:off x="6677895" y="2140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56" name="Rectangle 55"/>
          <p:cNvSpPr/>
          <p:nvPr/>
        </p:nvSpPr>
        <p:spPr>
          <a:xfrm>
            <a:off x="3442855" y="25977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P</a:t>
            </a:r>
          </a:p>
        </p:txBody>
      </p:sp>
      <p:sp>
        <p:nvSpPr>
          <p:cNvPr id="57" name="Rectangle 56 4"/>
          <p:cNvSpPr/>
          <p:nvPr/>
        </p:nvSpPr>
        <p:spPr>
          <a:xfrm>
            <a:off x="3976255" y="2597727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I</a:t>
            </a:r>
          </a:p>
        </p:txBody>
      </p:sp>
      <p:sp>
        <p:nvSpPr>
          <p:cNvPr id="58" name="Rectangle 57"/>
          <p:cNvSpPr/>
          <p:nvPr/>
        </p:nvSpPr>
        <p:spPr>
          <a:xfrm>
            <a:off x="4520047" y="25977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69" name="Rectangle 68 5"/>
          <p:cNvSpPr/>
          <p:nvPr/>
        </p:nvSpPr>
        <p:spPr>
          <a:xfrm>
            <a:off x="3976255" y="3054927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70" name="Rectangle 69"/>
          <p:cNvSpPr/>
          <p:nvPr/>
        </p:nvSpPr>
        <p:spPr>
          <a:xfrm>
            <a:off x="4520047" y="30549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I</a:t>
            </a:r>
          </a:p>
        </p:txBody>
      </p:sp>
      <p:sp>
        <p:nvSpPr>
          <p:cNvPr id="71" name="Rectangle 70"/>
          <p:cNvSpPr/>
          <p:nvPr/>
        </p:nvSpPr>
        <p:spPr>
          <a:xfrm>
            <a:off x="5060374" y="30549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N</a:t>
            </a:r>
          </a:p>
        </p:txBody>
      </p:sp>
      <p:sp>
        <p:nvSpPr>
          <p:cNvPr id="72" name="Rectangle 71"/>
          <p:cNvSpPr/>
          <p:nvPr/>
        </p:nvSpPr>
        <p:spPr>
          <a:xfrm>
            <a:off x="5600703" y="30549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G</a:t>
            </a:r>
          </a:p>
        </p:txBody>
      </p:sp>
      <p:sp>
        <p:nvSpPr>
          <p:cNvPr id="78" name="Rectangle 77"/>
          <p:cNvSpPr/>
          <p:nvPr/>
        </p:nvSpPr>
        <p:spPr>
          <a:xfrm>
            <a:off x="2355273" y="35121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G</a:t>
            </a:r>
          </a:p>
        </p:txBody>
      </p:sp>
      <p:sp>
        <p:nvSpPr>
          <p:cNvPr id="79" name="Rectangle 78"/>
          <p:cNvSpPr/>
          <p:nvPr/>
        </p:nvSpPr>
        <p:spPr>
          <a:xfrm>
            <a:off x="2895600" y="35121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I</a:t>
            </a:r>
          </a:p>
        </p:txBody>
      </p:sp>
      <p:sp>
        <p:nvSpPr>
          <p:cNvPr id="80" name="Rectangle 79"/>
          <p:cNvSpPr/>
          <p:nvPr/>
        </p:nvSpPr>
        <p:spPr>
          <a:xfrm>
            <a:off x="3442855" y="35121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81" name="Rectangle 80 6"/>
          <p:cNvSpPr/>
          <p:nvPr/>
        </p:nvSpPr>
        <p:spPr>
          <a:xfrm>
            <a:off x="3976255" y="3512127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91" name="Rectangle 90"/>
          <p:cNvSpPr/>
          <p:nvPr/>
        </p:nvSpPr>
        <p:spPr>
          <a:xfrm>
            <a:off x="2895600" y="39693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92" name="Rectangle 91"/>
          <p:cNvSpPr/>
          <p:nvPr/>
        </p:nvSpPr>
        <p:spPr>
          <a:xfrm>
            <a:off x="3442855" y="39693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93" name="Rectangle 92 7"/>
          <p:cNvSpPr/>
          <p:nvPr/>
        </p:nvSpPr>
        <p:spPr>
          <a:xfrm>
            <a:off x="3976255" y="3969327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3449782" y="4426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05" name="Rectangle 104 8"/>
          <p:cNvSpPr/>
          <p:nvPr/>
        </p:nvSpPr>
        <p:spPr>
          <a:xfrm>
            <a:off x="3983182" y="4426527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4526974" y="4426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5067301" y="4426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129" name="Rectangle 128 9"/>
          <p:cNvSpPr/>
          <p:nvPr/>
        </p:nvSpPr>
        <p:spPr>
          <a:xfrm>
            <a:off x="3976255" y="4883727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130" name="Rectangle 129"/>
          <p:cNvSpPr/>
          <p:nvPr/>
        </p:nvSpPr>
        <p:spPr>
          <a:xfrm>
            <a:off x="4520047" y="48837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L</a:t>
            </a:r>
          </a:p>
        </p:txBody>
      </p:sp>
      <p:sp>
        <p:nvSpPr>
          <p:cNvPr id="131" name="Rectangle 130"/>
          <p:cNvSpPr/>
          <p:nvPr/>
        </p:nvSpPr>
        <p:spPr>
          <a:xfrm>
            <a:off x="5060374" y="48837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132" name="Rectangle 131"/>
          <p:cNvSpPr/>
          <p:nvPr/>
        </p:nvSpPr>
        <p:spPr>
          <a:xfrm>
            <a:off x="5600703" y="48837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136" name="Rectangle 135 TL1"/>
          <p:cNvSpPr/>
          <p:nvPr/>
        </p:nvSpPr>
        <p:spPr>
          <a:xfrm>
            <a:off x="228600" y="1219200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137" name="Rectangle 136"/>
          <p:cNvSpPr/>
          <p:nvPr/>
        </p:nvSpPr>
        <p:spPr>
          <a:xfrm>
            <a:off x="228600" y="1683327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138" name="Rectangle 137"/>
          <p:cNvSpPr/>
          <p:nvPr/>
        </p:nvSpPr>
        <p:spPr>
          <a:xfrm>
            <a:off x="228600" y="2140527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139" name="Rectangle 138"/>
          <p:cNvSpPr/>
          <p:nvPr/>
        </p:nvSpPr>
        <p:spPr>
          <a:xfrm>
            <a:off x="228600" y="2597727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140" name="Rectangle 139"/>
          <p:cNvSpPr/>
          <p:nvPr/>
        </p:nvSpPr>
        <p:spPr>
          <a:xfrm>
            <a:off x="228600" y="3054927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5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228600" y="3512127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6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228600" y="3969327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143" name="Rectangle 142"/>
          <p:cNvSpPr/>
          <p:nvPr/>
        </p:nvSpPr>
        <p:spPr>
          <a:xfrm>
            <a:off x="218208" y="4426527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8</a:t>
            </a:r>
          </a:p>
        </p:txBody>
      </p:sp>
      <p:sp>
        <p:nvSpPr>
          <p:cNvPr id="144" name="Rectangle 143 TL9"/>
          <p:cNvSpPr/>
          <p:nvPr/>
        </p:nvSpPr>
        <p:spPr>
          <a:xfrm>
            <a:off x="228600" y="4883727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9</a:t>
            </a:r>
          </a:p>
        </p:txBody>
      </p:sp>
      <p:sp>
        <p:nvSpPr>
          <p:cNvPr id="145" name="Rectangle 144"/>
          <p:cNvSpPr/>
          <p:nvPr/>
        </p:nvSpPr>
        <p:spPr>
          <a:xfrm>
            <a:off x="3965863" y="1219200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6" name="Rectangle 145"/>
          <p:cNvSpPr/>
          <p:nvPr/>
        </p:nvSpPr>
        <p:spPr>
          <a:xfrm>
            <a:off x="4509655" y="1219200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7" name="Rectangle 146"/>
          <p:cNvSpPr/>
          <p:nvPr/>
        </p:nvSpPr>
        <p:spPr>
          <a:xfrm>
            <a:off x="5049982" y="1219200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8" name="Rectangle 147"/>
          <p:cNvSpPr/>
          <p:nvPr/>
        </p:nvSpPr>
        <p:spPr>
          <a:xfrm>
            <a:off x="5590311" y="1219200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9" name="Rectangle 148"/>
          <p:cNvSpPr/>
          <p:nvPr/>
        </p:nvSpPr>
        <p:spPr>
          <a:xfrm>
            <a:off x="6123711" y="1219200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0" name="Rectangle 149"/>
          <p:cNvSpPr/>
          <p:nvPr/>
        </p:nvSpPr>
        <p:spPr>
          <a:xfrm>
            <a:off x="6667503" y="1219200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1" name="Rectangle 150"/>
          <p:cNvSpPr/>
          <p:nvPr/>
        </p:nvSpPr>
        <p:spPr>
          <a:xfrm>
            <a:off x="7207830" y="1219200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2" name="Rectangle 151"/>
          <p:cNvSpPr/>
          <p:nvPr/>
        </p:nvSpPr>
        <p:spPr>
          <a:xfrm>
            <a:off x="1267689" y="16833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53" name="Rectangle 152"/>
          <p:cNvSpPr/>
          <p:nvPr/>
        </p:nvSpPr>
        <p:spPr>
          <a:xfrm>
            <a:off x="1801089" y="16833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4" name="Rectangle 153"/>
          <p:cNvSpPr/>
          <p:nvPr/>
        </p:nvSpPr>
        <p:spPr>
          <a:xfrm>
            <a:off x="2344881" y="16833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/>
          <p:cNvSpPr/>
          <p:nvPr/>
        </p:nvSpPr>
        <p:spPr>
          <a:xfrm>
            <a:off x="2885208" y="16833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ectangle 155"/>
          <p:cNvSpPr/>
          <p:nvPr/>
        </p:nvSpPr>
        <p:spPr>
          <a:xfrm>
            <a:off x="3432463" y="16833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/>
          <p:cNvSpPr/>
          <p:nvPr/>
        </p:nvSpPr>
        <p:spPr>
          <a:xfrm>
            <a:off x="3965863" y="1683327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/>
          <p:cNvSpPr/>
          <p:nvPr/>
        </p:nvSpPr>
        <p:spPr>
          <a:xfrm>
            <a:off x="3432463" y="2140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ectangle 158"/>
          <p:cNvSpPr/>
          <p:nvPr/>
        </p:nvSpPr>
        <p:spPr>
          <a:xfrm>
            <a:off x="3965863" y="2140527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ectangle 159"/>
          <p:cNvSpPr/>
          <p:nvPr/>
        </p:nvSpPr>
        <p:spPr>
          <a:xfrm>
            <a:off x="4509655" y="2140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/>
          <p:cNvSpPr/>
          <p:nvPr/>
        </p:nvSpPr>
        <p:spPr>
          <a:xfrm>
            <a:off x="5049982" y="2140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/>
          <p:cNvSpPr/>
          <p:nvPr/>
        </p:nvSpPr>
        <p:spPr>
          <a:xfrm>
            <a:off x="5590311" y="2140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ectangle 162"/>
          <p:cNvSpPr/>
          <p:nvPr/>
        </p:nvSpPr>
        <p:spPr>
          <a:xfrm>
            <a:off x="6123711" y="2140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ectangle 163"/>
          <p:cNvSpPr/>
          <p:nvPr/>
        </p:nvSpPr>
        <p:spPr>
          <a:xfrm>
            <a:off x="6667503" y="2140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Rectangle 164"/>
          <p:cNvSpPr/>
          <p:nvPr/>
        </p:nvSpPr>
        <p:spPr>
          <a:xfrm>
            <a:off x="3432463" y="25977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Rectangle 165"/>
          <p:cNvSpPr/>
          <p:nvPr/>
        </p:nvSpPr>
        <p:spPr>
          <a:xfrm>
            <a:off x="3965863" y="2597727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/>
          <p:cNvSpPr/>
          <p:nvPr/>
        </p:nvSpPr>
        <p:spPr>
          <a:xfrm>
            <a:off x="4509655" y="25977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ectangle 167"/>
          <p:cNvSpPr/>
          <p:nvPr/>
        </p:nvSpPr>
        <p:spPr>
          <a:xfrm>
            <a:off x="3965863" y="3054927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ectangle 168"/>
          <p:cNvSpPr/>
          <p:nvPr/>
        </p:nvSpPr>
        <p:spPr>
          <a:xfrm>
            <a:off x="4509655" y="30549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/>
          <p:cNvSpPr/>
          <p:nvPr/>
        </p:nvSpPr>
        <p:spPr>
          <a:xfrm>
            <a:off x="5049982" y="30549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Rectangle 170"/>
          <p:cNvSpPr/>
          <p:nvPr/>
        </p:nvSpPr>
        <p:spPr>
          <a:xfrm>
            <a:off x="5590311" y="30549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tangle 171"/>
          <p:cNvSpPr/>
          <p:nvPr/>
        </p:nvSpPr>
        <p:spPr>
          <a:xfrm>
            <a:off x="2344881" y="35121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ectangle 172"/>
          <p:cNvSpPr/>
          <p:nvPr/>
        </p:nvSpPr>
        <p:spPr>
          <a:xfrm>
            <a:off x="2885208" y="35121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Rectangle 173"/>
          <p:cNvSpPr/>
          <p:nvPr/>
        </p:nvSpPr>
        <p:spPr>
          <a:xfrm>
            <a:off x="3432463" y="35121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Rectangle 174"/>
          <p:cNvSpPr/>
          <p:nvPr/>
        </p:nvSpPr>
        <p:spPr>
          <a:xfrm>
            <a:off x="3965863" y="3512127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Rectangle 175"/>
          <p:cNvSpPr/>
          <p:nvPr/>
        </p:nvSpPr>
        <p:spPr>
          <a:xfrm>
            <a:off x="2885208" y="39693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Rectangle 176"/>
          <p:cNvSpPr/>
          <p:nvPr/>
        </p:nvSpPr>
        <p:spPr>
          <a:xfrm>
            <a:off x="3432463" y="39693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/>
          <p:cNvSpPr/>
          <p:nvPr/>
        </p:nvSpPr>
        <p:spPr>
          <a:xfrm>
            <a:off x="3965863" y="3969327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Rectangle 178"/>
          <p:cNvSpPr/>
          <p:nvPr/>
        </p:nvSpPr>
        <p:spPr>
          <a:xfrm>
            <a:off x="3439390" y="4426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Rectangle 179"/>
          <p:cNvSpPr/>
          <p:nvPr/>
        </p:nvSpPr>
        <p:spPr>
          <a:xfrm>
            <a:off x="3972790" y="4426527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Rectangle 180"/>
          <p:cNvSpPr/>
          <p:nvPr/>
        </p:nvSpPr>
        <p:spPr>
          <a:xfrm>
            <a:off x="4516582" y="4426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Rectangle 181"/>
          <p:cNvSpPr/>
          <p:nvPr/>
        </p:nvSpPr>
        <p:spPr>
          <a:xfrm>
            <a:off x="5056909" y="4426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Rectangle 182"/>
          <p:cNvSpPr/>
          <p:nvPr/>
        </p:nvSpPr>
        <p:spPr>
          <a:xfrm>
            <a:off x="3965863" y="4883727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ectangle 183"/>
          <p:cNvSpPr/>
          <p:nvPr/>
        </p:nvSpPr>
        <p:spPr>
          <a:xfrm>
            <a:off x="4509655" y="48837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Rectangle 184"/>
          <p:cNvSpPr/>
          <p:nvPr/>
        </p:nvSpPr>
        <p:spPr>
          <a:xfrm>
            <a:off x="5049982" y="48837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Rectangle 185"/>
          <p:cNvSpPr/>
          <p:nvPr/>
        </p:nvSpPr>
        <p:spPr>
          <a:xfrm>
            <a:off x="5590311" y="48837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CH1"/>
          <p:cNvSpPr/>
          <p:nvPr/>
        </p:nvSpPr>
        <p:spPr>
          <a:xfrm>
            <a:off x="218208" y="1219200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88" name="CH2"/>
          <p:cNvSpPr/>
          <p:nvPr/>
        </p:nvSpPr>
        <p:spPr>
          <a:xfrm>
            <a:off x="218208" y="1683327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89" name="CH3"/>
          <p:cNvSpPr/>
          <p:nvPr/>
        </p:nvSpPr>
        <p:spPr>
          <a:xfrm>
            <a:off x="218208" y="2140527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90" name="CH4"/>
          <p:cNvSpPr/>
          <p:nvPr/>
        </p:nvSpPr>
        <p:spPr>
          <a:xfrm>
            <a:off x="218208" y="2597727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91" name="CH5"/>
          <p:cNvSpPr/>
          <p:nvPr/>
        </p:nvSpPr>
        <p:spPr>
          <a:xfrm>
            <a:off x="218208" y="3054927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92" name="CH6"/>
          <p:cNvSpPr/>
          <p:nvPr/>
        </p:nvSpPr>
        <p:spPr>
          <a:xfrm>
            <a:off x="218208" y="3512127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93" name="CH7"/>
          <p:cNvSpPr/>
          <p:nvPr/>
        </p:nvSpPr>
        <p:spPr>
          <a:xfrm>
            <a:off x="218208" y="3969327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94" name="CH8"/>
          <p:cNvSpPr/>
          <p:nvPr/>
        </p:nvSpPr>
        <p:spPr>
          <a:xfrm>
            <a:off x="207816" y="4426527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95" name="CH9"/>
          <p:cNvSpPr/>
          <p:nvPr/>
        </p:nvSpPr>
        <p:spPr>
          <a:xfrm>
            <a:off x="218208" y="4883727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199" name="Câu 1"/>
          <p:cNvSpPr/>
          <p:nvPr/>
        </p:nvSpPr>
        <p:spPr>
          <a:xfrm>
            <a:off x="1801089" y="5757947"/>
            <a:ext cx="6684821" cy="87560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1. Used light tower</a:t>
            </a:r>
          </a:p>
        </p:txBody>
      </p:sp>
      <p:sp>
        <p:nvSpPr>
          <p:cNvPr id="205" name="Câu 2"/>
          <p:cNvSpPr/>
          <p:nvPr/>
        </p:nvSpPr>
        <p:spPr>
          <a:xfrm>
            <a:off x="1801089" y="5757947"/>
            <a:ext cx="6684821" cy="87560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2. Santa’s ride</a:t>
            </a:r>
          </a:p>
        </p:txBody>
      </p:sp>
      <p:sp>
        <p:nvSpPr>
          <p:cNvPr id="204" name="Câu 3"/>
          <p:cNvSpPr/>
          <p:nvPr/>
        </p:nvSpPr>
        <p:spPr>
          <a:xfrm>
            <a:off x="1811481" y="5757947"/>
            <a:ext cx="6684821" cy="87560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3. Alternative word to 17 across</a:t>
            </a:r>
          </a:p>
        </p:txBody>
      </p:sp>
      <p:sp>
        <p:nvSpPr>
          <p:cNvPr id="202" name="Câu 4"/>
          <p:cNvSpPr/>
          <p:nvPr/>
        </p:nvSpPr>
        <p:spPr>
          <a:xfrm>
            <a:off x="1801089" y="5757947"/>
            <a:ext cx="6684821" cy="87560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4. Pumpkin or </a:t>
            </a:r>
            <a:r>
              <a:rPr lang="en-US" sz="3200" dirty="0" err="1"/>
              <a:t>minceat</a:t>
            </a:r>
            <a:endParaRPr lang="en-US" sz="3200" dirty="0"/>
          </a:p>
        </p:txBody>
      </p:sp>
      <p:sp>
        <p:nvSpPr>
          <p:cNvPr id="201" name="Câu 5"/>
          <p:cNvSpPr/>
          <p:nvPr/>
        </p:nvSpPr>
        <p:spPr>
          <a:xfrm>
            <a:off x="1801088" y="5757947"/>
            <a:ext cx="6684821" cy="87560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5. What carolers do</a:t>
            </a:r>
          </a:p>
        </p:txBody>
      </p:sp>
      <p:sp>
        <p:nvSpPr>
          <p:cNvPr id="200" name="Câu 6"/>
          <p:cNvSpPr/>
          <p:nvPr/>
        </p:nvSpPr>
        <p:spPr>
          <a:xfrm>
            <a:off x="1811481" y="5757946"/>
            <a:ext cx="6684821" cy="87560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6. It is opened on </a:t>
            </a:r>
            <a:r>
              <a:rPr lang="en-US" sz="3200" dirty="0" err="1"/>
              <a:t>christmas</a:t>
            </a:r>
            <a:endParaRPr lang="en-US" sz="3200" dirty="0"/>
          </a:p>
        </p:txBody>
      </p:sp>
      <p:sp>
        <p:nvSpPr>
          <p:cNvPr id="206" name="Câu 7"/>
          <p:cNvSpPr/>
          <p:nvPr/>
        </p:nvSpPr>
        <p:spPr>
          <a:xfrm>
            <a:off x="1826721" y="5787385"/>
            <a:ext cx="6684821" cy="87560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7. Christmas dinner centerpiece</a:t>
            </a:r>
          </a:p>
        </p:txBody>
      </p:sp>
      <p:sp>
        <p:nvSpPr>
          <p:cNvPr id="203" name="Câu 8"/>
          <p:cNvSpPr/>
          <p:nvPr/>
        </p:nvSpPr>
        <p:spPr>
          <a:xfrm>
            <a:off x="1801089" y="5787734"/>
            <a:ext cx="6684821" cy="87560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8. Newborn</a:t>
            </a:r>
          </a:p>
        </p:txBody>
      </p:sp>
      <p:sp>
        <p:nvSpPr>
          <p:cNvPr id="207" name="Câu 9"/>
          <p:cNvSpPr/>
          <p:nvPr/>
        </p:nvSpPr>
        <p:spPr>
          <a:xfrm>
            <a:off x="1801089" y="5795354"/>
            <a:ext cx="6684821" cy="87560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9. Snow glider</a:t>
            </a:r>
          </a:p>
        </p:txBody>
      </p:sp>
      <p:sp>
        <p:nvSpPr>
          <p:cNvPr id="198" name="Rounded Rectangle 197"/>
          <p:cNvSpPr/>
          <p:nvPr/>
        </p:nvSpPr>
        <p:spPr>
          <a:xfrm>
            <a:off x="1278081" y="0"/>
            <a:ext cx="6722919" cy="9144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CHRISTMAS	CROSSWORD</a:t>
            </a:r>
          </a:p>
        </p:txBody>
      </p:sp>
      <p:sp>
        <p:nvSpPr>
          <p:cNvPr id="212" name="Rounded Rectangle 211"/>
          <p:cNvSpPr/>
          <p:nvPr/>
        </p:nvSpPr>
        <p:spPr>
          <a:xfrm>
            <a:off x="60957" y="6165963"/>
            <a:ext cx="1191492" cy="46759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Keyword</a:t>
            </a:r>
          </a:p>
        </p:txBody>
      </p:sp>
    </p:spTree>
    <p:extLst>
      <p:ext uri="{BB962C8B-B14F-4D97-AF65-F5344CB8AC3E}">
        <p14:creationId xmlns:p14="http://schemas.microsoft.com/office/powerpoint/2010/main" val="1633141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8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9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1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0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1"/>
                  </p:tgtEl>
                </p:cond>
              </p:nextCondLst>
            </p:seq>
            <p:seq concurrent="1" nextAc="seek">
              <p:cTn id="124" restart="whenNotActive" fill="hold" evtFilter="cancelBubble" nodeType="interactiveSeq">
                <p:stCondLst>
                  <p:cond evt="onClick" delay="0">
                    <p:tgtEl>
                      <p:spTgt spid="1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" fill="hold">
                      <p:stCondLst>
                        <p:cond delay="0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2"/>
                  </p:tgtEl>
                </p:cond>
              </p:nextCondLst>
            </p:seq>
            <p:seq concurrent="1" nextAc="seek">
              <p:cTn id="148" restart="whenNotActive" fill="hold" evtFilter="cancelBubble" nodeType="interactiveSeq">
                <p:stCondLst>
                  <p:cond evt="onClick" delay="0">
                    <p:tgtEl>
                      <p:spTgt spid="1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" fill="hold">
                      <p:stCondLst>
                        <p:cond delay="0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3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1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4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"/>
                  </p:tgtEl>
                </p:cond>
              </p:nextCondLst>
            </p:seq>
            <p:seq concurrent="1" nextAc="seek">
              <p:cTn id="196" restart="whenNotActive" fill="hold" evtFilter="cancelBubble" nodeType="interactiveSeq">
                <p:stCondLst>
                  <p:cond evt="onClick" delay="0">
                    <p:tgtEl>
                      <p:spTgt spid="1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7" fill="hold">
                      <p:stCondLst>
                        <p:cond delay="0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8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"/>
                  </p:tgtEl>
                </p:cond>
              </p:nextCondLst>
            </p:seq>
            <p:seq concurrent="1" nextAc="seek">
              <p:cTn id="220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1" fill="hold">
                      <p:stCondLst>
                        <p:cond delay="0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6"/>
                  </p:tgtEl>
                </p:cond>
              </p:nextCondLst>
            </p:seq>
            <p:seq concurrent="1" nextAc="seek">
              <p:cTn id="232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3" fill="hold">
                      <p:stCondLst>
                        <p:cond delay="0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6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  <p:seq concurrent="1" nextAc="seek">
              <p:cTn id="238" restart="whenNotActive" fill="hold" evtFilter="cancelBubble" nodeType="interactiveSeq">
                <p:stCondLst>
                  <p:cond evt="onClick" delay="0">
                    <p:tgtEl>
                      <p:spTgt spid="1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9" fill="hold">
                      <p:stCondLst>
                        <p:cond delay="0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9"/>
                  </p:tgtEl>
                </p:cond>
              </p:nextCondLst>
            </p:seq>
            <p:seq concurrent="1" nextAc="seek">
              <p:cTn id="243" restart="whenNotActive" fill="hold" evtFilter="cancelBubble" nodeType="interactiveSeq">
                <p:stCondLst>
                  <p:cond evt="onClick" delay="0">
                    <p:tgtEl>
                      <p:spTgt spid="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4" fill="hold">
                      <p:stCondLst>
                        <p:cond delay="0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"/>
                  </p:tgtEl>
                </p:cond>
              </p:nextCondLst>
            </p:seq>
            <p:seq concurrent="1" nextAc="seek">
              <p:cTn id="248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9" fill="hold">
                      <p:stCondLst>
                        <p:cond delay="0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  <p:seq concurrent="1" nextAc="seek">
              <p:cTn id="253" restart="whenNotActive" fill="hold" evtFilter="cancelBubble" nodeType="interactiveSeq">
                <p:stCondLst>
                  <p:cond evt="onClick" delay="0">
                    <p:tgtEl>
                      <p:spTgt spid="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4" fill="hold">
                      <p:stCondLst>
                        <p:cond delay="0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2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"/>
                  </p:tgtEl>
                </p:cond>
              </p:nextCondLst>
            </p:seq>
            <p:seq concurrent="1" nextAc="seek">
              <p:cTn id="263" restart="whenNotActive" fill="hold" evtFilter="cancelBubble" nodeType="interactiveSeq">
                <p:stCondLst>
                  <p:cond evt="onClick" delay="0">
                    <p:tgtEl>
                      <p:spTgt spid="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4" fill="hold">
                      <p:stCondLst>
                        <p:cond delay="0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"/>
                  </p:tgtEl>
                </p:cond>
              </p:nextCondLst>
            </p:seq>
            <p:seq concurrent="1" nextAc="seek">
              <p:cTn id="268" restart="whenNotActive" fill="hold" evtFilter="cancelBubble" nodeType="interactiveSeq">
                <p:stCondLst>
                  <p:cond evt="onClick" delay="0">
                    <p:tgtEl>
                      <p:spTgt spid="1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9" fill="hold">
                      <p:stCondLst>
                        <p:cond delay="0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5"/>
                  </p:tgtEl>
                </p:cond>
              </p:nextCondLst>
            </p:seq>
            <p:seq concurrent="1" nextAc="seek">
              <p:cTn id="273" restart="whenNotActive" fill="hold" evtFilter="cancelBubble" nodeType="interactiveSeq">
                <p:stCondLst>
                  <p:cond evt="onClick" delay="0">
                    <p:tgtEl>
                      <p:spTgt spid="1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4" fill="hold">
                      <p:stCondLst>
                        <p:cond delay="0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6"/>
                  </p:tgtEl>
                </p:cond>
              </p:nextCondLst>
            </p:seq>
            <p:seq concurrent="1" nextAc="seek">
              <p:cTn id="278" restart="whenNotActive" fill="hold" evtFilter="cancelBubble" nodeType="interactiveSeq">
                <p:stCondLst>
                  <p:cond evt="onClick" delay="0">
                    <p:tgtEl>
                      <p:spTgt spid="1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9" fill="hold">
                      <p:stCondLst>
                        <p:cond delay="0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7"/>
                  </p:tgtEl>
                </p:cond>
              </p:nextCondLst>
            </p:seq>
            <p:seq concurrent="1" nextAc="seek">
              <p:cTn id="283" restart="whenNotActive" fill="hold" evtFilter="cancelBubble" nodeType="interactiveSeq">
                <p:stCondLst>
                  <p:cond evt="onClick" delay="0">
                    <p:tgtEl>
                      <p:spTgt spid="1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4" fill="hold">
                      <p:stCondLst>
                        <p:cond delay="0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8"/>
                  </p:tgtEl>
                </p:cond>
              </p:nextCondLst>
            </p:seq>
            <p:seq concurrent="1" nextAc="seek">
              <p:cTn id="288" restart="whenNotActive" fill="hold" evtFilter="cancelBubble" nodeType="interactiveSeq">
                <p:stCondLst>
                  <p:cond evt="onClick" delay="0">
                    <p:tgtEl>
                      <p:spTgt spid="1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9" fill="hold">
                      <p:stCondLst>
                        <p:cond delay="0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9"/>
                  </p:tgtEl>
                </p:cond>
              </p:nextCondLst>
            </p:seq>
            <p:seq concurrent="1" nextAc="seek">
              <p:cTn id="293" restart="whenNotActive" fill="hold" evtFilter="cancelBubble" nodeType="interactiveSeq">
                <p:stCondLst>
                  <p:cond evt="onClick" delay="0">
                    <p:tgtEl>
                      <p:spTgt spid="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4" fill="hold">
                      <p:stCondLst>
                        <p:cond delay="0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"/>
                  </p:tgtEl>
                </p:cond>
              </p:nextCondLst>
            </p:seq>
            <p:seq concurrent="1" nextAc="seek">
              <p:cTn id="298" restart="whenNotActive" fill="hold" evtFilter="cancelBubble" nodeType="interactiveSeq">
                <p:stCondLst>
                  <p:cond evt="onClick" delay="0">
                    <p:tgtEl>
                      <p:spTgt spid="1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9" fill="hold">
                      <p:stCondLst>
                        <p:cond delay="0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1"/>
                  </p:tgtEl>
                </p:cond>
              </p:nextCondLst>
            </p:seq>
            <p:seq concurrent="1" nextAc="seek">
              <p:cTn id="303" restart="whenNotActive" fill="hold" evtFilter="cancelBubble" nodeType="interactiveSeq">
                <p:stCondLst>
                  <p:cond evt="onClick" delay="0">
                    <p:tgtEl>
                      <p:spTgt spid="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4" fill="hold">
                      <p:stCondLst>
                        <p:cond delay="0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2"/>
                  </p:tgtEl>
                </p:cond>
              </p:nextCondLst>
            </p:seq>
            <p:seq concurrent="1" nextAc="seek">
              <p:cTn id="308" restart="whenNotActive" fill="hold" evtFilter="cancelBubble" nodeType="interactiveSeq">
                <p:stCondLst>
                  <p:cond evt="onClick" delay="0">
                    <p:tgtEl>
                      <p:spTgt spid="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9" fill="hold">
                      <p:stCondLst>
                        <p:cond delay="0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"/>
                  </p:tgtEl>
                </p:cond>
              </p:nextCondLst>
            </p:seq>
            <p:seq concurrent="1" nextAc="seek">
              <p:cTn id="313" restart="whenNotActive" fill="hold" evtFilter="cancelBubble" nodeType="interactiveSeq">
                <p:stCondLst>
                  <p:cond evt="onClick" delay="0">
                    <p:tgtEl>
                      <p:spTgt spid="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4" fill="hold">
                      <p:stCondLst>
                        <p:cond delay="0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"/>
                  </p:tgtEl>
                </p:cond>
              </p:nextCondLst>
            </p:seq>
            <p:seq concurrent="1" nextAc="seek">
              <p:cTn id="318" restart="whenNotActive" fill="hold" evtFilter="cancelBubble" nodeType="interactiveSeq">
                <p:stCondLst>
                  <p:cond evt="onClick" delay="0">
                    <p:tgtEl>
                      <p:spTgt spid="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9" fill="hold">
                      <p:stCondLst>
                        <p:cond delay="0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5"/>
                  </p:tgtEl>
                </p:cond>
              </p:nextCondLst>
            </p:seq>
            <p:seq concurrent="1" nextAc="seek">
              <p:cTn id="323" restart="whenNotActive" fill="hold" evtFilter="cancelBubble" nodeType="interactiveSeq">
                <p:stCondLst>
                  <p:cond evt="onClick" delay="0">
                    <p:tgtEl>
                      <p:spTgt spid="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4" fill="hold">
                      <p:stCondLst>
                        <p:cond delay="0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7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"/>
                  </p:tgtEl>
                </p:cond>
              </p:nextCondLst>
            </p:seq>
            <p:seq concurrent="1" nextAc="seek">
              <p:cTn id="329" restart="whenNotActive" fill="hold" evtFilter="cancelBubble" nodeType="interactiveSeq">
                <p:stCondLst>
                  <p:cond evt="onClick" delay="0">
                    <p:tgtEl>
                      <p:spTgt spid="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0" fill="hold">
                      <p:stCondLst>
                        <p:cond delay="0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3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7"/>
                  </p:tgtEl>
                </p:cond>
              </p:nextCondLst>
            </p:seq>
            <p:seq concurrent="1" nextAc="seek">
              <p:cTn id="335" restart="whenNotActive" fill="hold" evtFilter="cancelBubble" nodeType="interactiveSeq">
                <p:stCondLst>
                  <p:cond evt="onClick" delay="0">
                    <p:tgtEl>
                      <p:spTgt spid="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6" fill="hold">
                      <p:stCondLst>
                        <p:cond delay="0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8"/>
                  </p:tgtEl>
                </p:cond>
              </p:nextCondLst>
            </p:seq>
            <p:seq concurrent="1" nextAc="seek">
              <p:cTn id="340" restart="whenNotActive" fill="hold" evtFilter="cancelBubble" nodeType="interactiveSeq">
                <p:stCondLst>
                  <p:cond evt="onClick" delay="0">
                    <p:tgtEl>
                      <p:spTgt spid="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1" fill="hold">
                      <p:stCondLst>
                        <p:cond delay="0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9"/>
                  </p:tgtEl>
                </p:cond>
              </p:nextCondLst>
            </p:seq>
            <p:seq concurrent="1" nextAc="seek">
              <p:cTn id="345" restart="whenNotActive" fill="hold" evtFilter="cancelBubble" nodeType="interactiveSeq">
                <p:stCondLst>
                  <p:cond evt="onClick" delay="0">
                    <p:tgtEl>
                      <p:spTgt spid="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6" fill="hold">
                      <p:stCondLst>
                        <p:cond delay="0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0"/>
                  </p:tgtEl>
                </p:cond>
              </p:nextCondLst>
            </p:seq>
            <p:seq concurrent="1" nextAc="seek">
              <p:cTn id="350" restart="whenNotActive" fill="hold" evtFilter="cancelBubble" nodeType="interactiveSeq">
                <p:stCondLst>
                  <p:cond evt="onClick" delay="0">
                    <p:tgtEl>
                      <p:spTgt spid="1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1" fill="hold">
                      <p:stCondLst>
                        <p:cond delay="0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1"/>
                  </p:tgtEl>
                </p:cond>
              </p:nextCondLst>
            </p:seq>
            <p:seq concurrent="1" nextAc="seek">
              <p:cTn id="355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6" fill="hold">
                      <p:stCondLst>
                        <p:cond delay="0"/>
                      </p:stCondLst>
                      <p:childTnLst>
                        <p:par>
                          <p:cTn id="357" fill="hold">
                            <p:stCondLst>
                              <p:cond delay="0"/>
                            </p:stCondLst>
                            <p:childTnLst>
                              <p:par>
                                <p:cTn id="35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360" restart="whenNotActive" fill="hold" evtFilter="cancelBubble" nodeType="interactiveSeq">
                <p:stCondLst>
                  <p:cond evt="onClick" delay="0">
                    <p:tgtEl>
                      <p:spTgt spid="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1" fill="hold">
                      <p:stCondLst>
                        <p:cond delay="0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3"/>
                  </p:tgtEl>
                </p:cond>
              </p:nextCondLst>
            </p:seq>
            <p:seq concurrent="1" nextAc="seek">
              <p:cTn id="365" restart="whenNotActive" fill="hold" evtFilter="cancelBubble" nodeType="interactiveSeq">
                <p:stCondLst>
                  <p:cond evt="onClick" delay="0">
                    <p:tgtEl>
                      <p:spTgt spid="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6" fill="hold">
                      <p:stCondLst>
                        <p:cond delay="0"/>
                      </p:stCondLst>
                      <p:childTnLst>
                        <p:par>
                          <p:cTn id="367" fill="hold">
                            <p:stCondLst>
                              <p:cond delay="0"/>
                            </p:stCondLst>
                            <p:childTnLst>
                              <p:par>
                                <p:cTn id="36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"/>
                  </p:tgtEl>
                </p:cond>
              </p:nextCondLst>
            </p:seq>
            <p:seq concurrent="1" nextAc="seek">
              <p:cTn id="370" restart="whenNotActive" fill="hold" evtFilter="cancelBubble" nodeType="interactiveSeq">
                <p:stCondLst>
                  <p:cond evt="onClick" delay="0">
                    <p:tgtEl>
                      <p:spTgt spid="1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1" fill="hold">
                      <p:stCondLst>
                        <p:cond delay="0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"/>
                  </p:tgtEl>
                </p:cond>
              </p:nextCondLst>
            </p:seq>
            <p:seq concurrent="1" nextAc="seek">
              <p:cTn id="375" restart="whenNotActive" fill="hold" evtFilter="cancelBubble" nodeType="interactiveSeq">
                <p:stCondLst>
                  <p:cond evt="onClick" delay="0">
                    <p:tgtEl>
                      <p:spTgt spid="1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6" fill="hold">
                      <p:stCondLst>
                        <p:cond delay="0"/>
                      </p:stCondLst>
                      <p:childTnLst>
                        <p:par>
                          <p:cTn id="377" fill="hold">
                            <p:stCondLst>
                              <p:cond delay="0"/>
                            </p:stCondLst>
                            <p:childTnLst>
                              <p:par>
                                <p:cTn id="37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6"/>
                  </p:tgtEl>
                </p:cond>
              </p:nextCondLst>
            </p:seq>
            <p:seq concurrent="1" nextAc="seek">
              <p:cTn id="380" restart="whenNotActive" fill="hold" evtFilter="cancelBubble" nodeType="interactiveSeq">
                <p:stCondLst>
                  <p:cond evt="onClick" delay="0">
                    <p:tgtEl>
                      <p:spTgt spid="1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1" fill="hold">
                      <p:stCondLst>
                        <p:cond delay="0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7"/>
                  </p:tgtEl>
                </p:cond>
              </p:nextCondLst>
            </p:seq>
            <p:seq concurrent="1" nextAc="seek">
              <p:cTn id="385" restart="whenNotActive" fill="hold" evtFilter="cancelBubble" nodeType="interactiveSeq">
                <p:stCondLst>
                  <p:cond evt="onClick" delay="0">
                    <p:tgtEl>
                      <p:spTgt spid="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6" fill="hold">
                      <p:stCondLst>
                        <p:cond delay="0"/>
                      </p:stCondLst>
                      <p:childTnLst>
                        <p:par>
                          <p:cTn id="387" fill="hold">
                            <p:stCondLst>
                              <p:cond delay="0"/>
                            </p:stCondLst>
                            <p:childTnLst>
                              <p:par>
                                <p:cTn id="38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8"/>
                  </p:tgtEl>
                </p:cond>
              </p:nextCondLst>
            </p:seq>
            <p:seq concurrent="1" nextAc="seek">
              <p:cTn id="390" restart="whenNotActive" fill="hold" evtFilter="cancelBubble" nodeType="interactiveSeq">
                <p:stCondLst>
                  <p:cond evt="onClick" delay="0">
                    <p:tgtEl>
                      <p:spTgt spid="1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1" fill="hold">
                      <p:stCondLst>
                        <p:cond delay="0"/>
                      </p:stCondLst>
                      <p:childTnLst>
                        <p:par>
                          <p:cTn id="392" fill="hold">
                            <p:stCondLst>
                              <p:cond delay="0"/>
                            </p:stCondLst>
                            <p:childTnLst>
                              <p:par>
                                <p:cTn id="39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9"/>
                  </p:tgtEl>
                </p:cond>
              </p:nextCondLst>
            </p:seq>
            <p:seq concurrent="1" nextAc="seek">
              <p:cTn id="395" restart="whenNotActive" fill="hold" evtFilter="cancelBubble" nodeType="interactiveSeq">
                <p:stCondLst>
                  <p:cond evt="onClick" delay="0">
                    <p:tgtEl>
                      <p:spTgt spid="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6" fill="hold">
                      <p:stCondLst>
                        <p:cond delay="0"/>
                      </p:stCondLst>
                      <p:childTnLst>
                        <p:par>
                          <p:cTn id="397" fill="hold">
                            <p:stCondLst>
                              <p:cond delay="0"/>
                            </p:stCondLst>
                            <p:childTnLst>
                              <p:par>
                                <p:cTn id="39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0"/>
                  </p:tgtEl>
                </p:cond>
              </p:nextCondLst>
            </p:seq>
            <p:seq concurrent="1" nextAc="seek">
              <p:cTn id="400" restart="whenNotActive" fill="hold" evtFilter="cancelBubble" nodeType="interactiveSeq">
                <p:stCondLst>
                  <p:cond evt="onClick" delay="0">
                    <p:tgtEl>
                      <p:spTgt spid="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1" fill="hold">
                      <p:stCondLst>
                        <p:cond delay="0"/>
                      </p:stCondLst>
                      <p:childTnLst>
                        <p:par>
                          <p:cTn id="402" fill="hold">
                            <p:stCondLst>
                              <p:cond delay="0"/>
                            </p:stCondLst>
                            <p:childTnLst>
                              <p:par>
                                <p:cTn id="40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1"/>
                  </p:tgtEl>
                </p:cond>
              </p:nextCondLst>
            </p:seq>
            <p:seq concurrent="1" nextAc="seek">
              <p:cTn id="405" restart="whenNotActive" fill="hold" evtFilter="cancelBubble" nodeType="interactiveSeq">
                <p:stCondLst>
                  <p:cond evt="onClick" delay="0">
                    <p:tgtEl>
                      <p:spTgt spid="1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6" fill="hold">
                      <p:stCondLst>
                        <p:cond delay="0"/>
                      </p:stCondLst>
                      <p:childTnLst>
                        <p:par>
                          <p:cTn id="407" fill="hold">
                            <p:stCondLst>
                              <p:cond delay="0"/>
                            </p:stCondLst>
                            <p:childTnLst>
                              <p:par>
                                <p:cTn id="40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2"/>
                  </p:tgtEl>
                </p:cond>
              </p:nextCondLst>
            </p:seq>
            <p:seq concurrent="1" nextAc="seek">
              <p:cTn id="410" restart="whenNotActive" fill="hold" evtFilter="cancelBubble" nodeType="interactiveSeq">
                <p:stCondLst>
                  <p:cond evt="onClick" delay="0">
                    <p:tgtEl>
                      <p:spTgt spid="1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1" fill="hold">
                      <p:stCondLst>
                        <p:cond delay="0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3"/>
                  </p:tgtEl>
                </p:cond>
              </p:nextCondLst>
            </p:seq>
            <p:seq concurrent="1" nextAc="seek">
              <p:cTn id="415" restart="whenNotActive" fill="hold" evtFilter="cancelBubble" nodeType="interactiveSeq">
                <p:stCondLst>
                  <p:cond evt="onClick" delay="0">
                    <p:tgtEl>
                      <p:spTgt spid="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6" fill="hold">
                      <p:stCondLst>
                        <p:cond delay="0"/>
                      </p:stCondLst>
                      <p:childTnLst>
                        <p:par>
                          <p:cTn id="417" fill="hold">
                            <p:stCondLst>
                              <p:cond delay="0"/>
                            </p:stCondLst>
                            <p:childTnLst>
                              <p:par>
                                <p:cTn id="41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"/>
                  </p:tgtEl>
                </p:cond>
              </p:nextCondLst>
            </p:seq>
            <p:seq concurrent="1" nextAc="seek">
              <p:cTn id="420" restart="whenNotActive" fill="hold" evtFilter="cancelBubble" nodeType="interactiveSeq">
                <p:stCondLst>
                  <p:cond evt="onClick" delay="0">
                    <p:tgtEl>
                      <p:spTgt spid="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1" fill="hold">
                      <p:stCondLst>
                        <p:cond delay="0"/>
                      </p:stCondLst>
                      <p:childTnLst>
                        <p:par>
                          <p:cTn id="422" fill="hold">
                            <p:stCondLst>
                              <p:cond delay="0"/>
                            </p:stCondLst>
                            <p:childTnLst>
                              <p:par>
                                <p:cTn id="4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"/>
                  </p:tgtEl>
                </p:cond>
              </p:nextCondLst>
            </p:seq>
            <p:seq concurrent="1" nextAc="seek">
              <p:cTn id="425" restart="whenNotActive" fill="hold" evtFilter="cancelBubble" nodeType="interactiveSeq">
                <p:stCondLst>
                  <p:cond evt="onClick" delay="0">
                    <p:tgtEl>
                      <p:spTgt spid="1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6" fill="hold">
                      <p:stCondLst>
                        <p:cond delay="0"/>
                      </p:stCondLst>
                      <p:childTnLst>
                        <p:par>
                          <p:cTn id="427" fill="hold">
                            <p:stCondLst>
                              <p:cond delay="0"/>
                            </p:stCondLst>
                            <p:childTnLst>
                              <p:par>
                                <p:cTn id="42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"/>
                  </p:tgtEl>
                </p:cond>
              </p:nextCondLst>
            </p:seq>
            <p:seq concurrent="1" nextAc="seek">
              <p:cTn id="430" restart="whenNotActive" fill="hold" evtFilter="cancelBubble" nodeType="interactiveSeq">
                <p:stCondLst>
                  <p:cond evt="onClick" delay="0">
                    <p:tgtEl>
                      <p:spTgt spid="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1" fill="hold">
                      <p:stCondLst>
                        <p:cond delay="0"/>
                      </p:stCondLst>
                      <p:childTnLst>
                        <p:par>
                          <p:cTn id="432" fill="hold">
                            <p:stCondLst>
                              <p:cond delay="0"/>
                            </p:stCondLst>
                            <p:childTnLst>
                              <p:par>
                                <p:cTn id="4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"/>
                  </p:tgtEl>
                </p:cond>
              </p:nextCondLst>
            </p:seq>
            <p:seq concurrent="1" nextAc="seek">
              <p:cTn id="435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6" fill="hold">
                      <p:stCondLst>
                        <p:cond delay="0"/>
                      </p:stCondLst>
                      <p:childTnLst>
                        <p:par>
                          <p:cTn id="437" fill="hold">
                            <p:stCondLst>
                              <p:cond delay="0"/>
                            </p:stCondLst>
                            <p:childTnLst>
                              <p:par>
                                <p:cTn id="4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seq concurrent="1" nextAc="seek">
              <p:cTn id="452" restart="whenNotActive" fill="hold" evtFilter="cancelBubble" nodeType="interactiveSeq">
                <p:stCondLst>
                  <p:cond evt="onClick" delay="0">
                    <p:tgtEl>
                      <p:spTgt spid="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3" fill="hold">
                      <p:stCondLst>
                        <p:cond delay="0"/>
                      </p:stCondLst>
                      <p:childTnLst>
                        <p:par>
                          <p:cTn id="454" fill="hold">
                            <p:stCondLst>
                              <p:cond delay="0"/>
                            </p:stCondLst>
                            <p:childTnLst>
                              <p:par>
                                <p:cTn id="4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"/>
                  </p:tgtEl>
                </p:cond>
              </p:nextCondLst>
            </p:seq>
            <p:seq concurrent="1" nextAc="seek">
              <p:cTn id="467" restart="whenNotActive" fill="hold" evtFilter="cancelBubble" nodeType="interactiveSeq">
                <p:stCondLst>
                  <p:cond evt="onClick" delay="0">
                    <p:tgtEl>
                      <p:spTgt spid="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8" fill="hold">
                      <p:stCondLst>
                        <p:cond delay="0"/>
                      </p:stCondLst>
                      <p:childTnLst>
                        <p:par>
                          <p:cTn id="469" fill="hold">
                            <p:stCondLst>
                              <p:cond delay="0"/>
                            </p:stCondLst>
                            <p:childTnLst>
                              <p:par>
                                <p:cTn id="4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8"/>
                  </p:tgtEl>
                </p:cond>
              </p:nextCondLst>
            </p:seq>
            <p:seq concurrent="1" nextAc="seek">
              <p:cTn id="484" restart="whenNotActive" fill="hold" evtFilter="cancelBubble" nodeType="interactiveSeq">
                <p:stCondLst>
                  <p:cond evt="onClick" delay="0">
                    <p:tgtEl>
                      <p:spTgt spid="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5" fill="hold">
                      <p:stCondLst>
                        <p:cond delay="0"/>
                      </p:stCondLst>
                      <p:childTnLst>
                        <p:par>
                          <p:cTn id="486" fill="hold">
                            <p:stCondLst>
                              <p:cond delay="0"/>
                            </p:stCondLst>
                            <p:childTnLst>
                              <p:par>
                                <p:cTn id="4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"/>
                  </p:tgtEl>
                </p:cond>
              </p:nextCondLst>
            </p:seq>
            <p:seq concurrent="1" nextAc="seek">
              <p:cTn id="493" restart="whenNotActive" fill="hold" evtFilter="cancelBubble" nodeType="interactiveSeq">
                <p:stCondLst>
                  <p:cond evt="onClick" delay="0">
                    <p:tgtEl>
                      <p:spTgt spid="1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4" fill="hold">
                      <p:stCondLst>
                        <p:cond delay="0"/>
                      </p:stCondLst>
                      <p:childTnLst>
                        <p:par>
                          <p:cTn id="495" fill="hold">
                            <p:stCondLst>
                              <p:cond delay="0"/>
                            </p:stCondLst>
                            <p:childTnLst>
                              <p:par>
                                <p:cTn id="49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0"/>
                  </p:tgtEl>
                </p:cond>
              </p:nextCondLst>
            </p:seq>
            <p:seq concurrent="1" nextAc="seek">
              <p:cTn id="504" restart="whenNotActive" fill="hold" evtFilter="cancelBubble" nodeType="interactiveSeq">
                <p:stCondLst>
                  <p:cond evt="onClick" delay="0">
                    <p:tgtEl>
                      <p:spTgt spid="1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5" fill="hold">
                      <p:stCondLst>
                        <p:cond delay="0"/>
                      </p:stCondLst>
                      <p:childTnLst>
                        <p:par>
                          <p:cTn id="506" fill="hold">
                            <p:stCondLst>
                              <p:cond delay="0"/>
                            </p:stCondLst>
                            <p:childTnLst>
                              <p:par>
                                <p:cTn id="5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1"/>
                  </p:tgtEl>
                </p:cond>
              </p:nextCondLst>
            </p:seq>
            <p:seq concurrent="1" nextAc="seek">
              <p:cTn id="515" restart="whenNotActive" fill="hold" evtFilter="cancelBubble" nodeType="interactiveSeq">
                <p:stCondLst>
                  <p:cond evt="onClick" delay="0">
                    <p:tgtEl>
                      <p:spTgt spid="1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6" fill="hold">
                      <p:stCondLst>
                        <p:cond delay="0"/>
                      </p:stCondLst>
                      <p:childTnLst>
                        <p:par>
                          <p:cTn id="517" fill="hold">
                            <p:stCondLst>
                              <p:cond delay="0"/>
                            </p:stCondLst>
                            <p:childTnLst>
                              <p:par>
                                <p:cTn id="5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2"/>
                  </p:tgtEl>
                </p:cond>
              </p:nextCondLst>
            </p:seq>
            <p:seq concurrent="1" nextAc="seek">
              <p:cTn id="524" restart="whenNotActive" fill="hold" evtFilter="cancelBubble" nodeType="interactiveSeq">
                <p:stCondLst>
                  <p:cond evt="onClick" delay="0">
                    <p:tgtEl>
                      <p:spTgt spid="1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5" fill="hold">
                      <p:stCondLst>
                        <p:cond delay="0"/>
                      </p:stCondLst>
                      <p:childTnLst>
                        <p:par>
                          <p:cTn id="526" fill="hold">
                            <p:stCondLst>
                              <p:cond delay="0"/>
                            </p:stCondLst>
                            <p:childTnLst>
                              <p:par>
                                <p:cTn id="5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"/>
                  </p:tgtEl>
                </p:cond>
              </p:nextCondLst>
            </p:seq>
            <p:seq concurrent="1" nextAc="seek">
              <p:cTn id="535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6" fill="hold">
                      <p:stCondLst>
                        <p:cond delay="0"/>
                      </p:stCondLst>
                      <p:childTnLst>
                        <p:par>
                          <p:cTn id="537" fill="hold">
                            <p:stCondLst>
                              <p:cond delay="0"/>
                            </p:stCondLst>
                            <p:childTnLst>
                              <p:par>
                                <p:cTn id="5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546" restart="whenNotActive" fill="hold" evtFilter="cancelBubble" nodeType="interactiveSeq">
                <p:stCondLst>
                  <p:cond evt="onClick" delay="0">
                    <p:tgtEl>
                      <p:spTgt spid="2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7" fill="hold">
                      <p:stCondLst>
                        <p:cond delay="0"/>
                      </p:stCondLst>
                      <p:childTnLst>
                        <p:par>
                          <p:cTn id="548" fill="hold">
                            <p:stCondLst>
                              <p:cond delay="0"/>
                            </p:stCondLst>
                            <p:childTnLst>
                              <p:par>
                                <p:cTn id="54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11111E-6 L -0.20573 0.68889 " pathEditMode="relative" rAng="0" ptsTypes="AA">
                                      <p:cBhvr>
                                        <p:cTn id="55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95" y="34444"/>
                                    </p:animMotion>
                                  </p:childTnLst>
                                </p:cTn>
                              </p:par>
                              <p:par>
                                <p:cTn id="551" presetID="42" presetClass="path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7037E-6 L -0.14739 0.6213 " pathEditMode="relative" rAng="0" ptsTypes="AA">
                                      <p:cBhvr>
                                        <p:cTn id="55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78" y="31065"/>
                                    </p:animMotion>
                                  </p:childTnLst>
                                </p:cTn>
                              </p:par>
                              <p:par>
                                <p:cTn id="553" presetID="42" presetClass="path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7037E-7 L -0.08906 0.55463 " pathEditMode="relative" rAng="0" ptsTypes="AA">
                                      <p:cBhvr>
                                        <p:cTn id="554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62" y="27731"/>
                                    </p:animMotion>
                                  </p:childTnLst>
                                </p:cTn>
                              </p:par>
                              <p:par>
                                <p:cTn id="555" presetID="42" presetClass="path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96296E-6 L -0.03073 0.48796 " pathEditMode="relative" rAng="0" ptsTypes="AA">
                                      <p:cBhvr>
                                        <p:cTn id="556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5" y="24398"/>
                                    </p:animMotion>
                                  </p:childTnLst>
                                </p:cTn>
                              </p:par>
                              <p:par>
                                <p:cTn id="557" presetID="42" presetClass="path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7037E-6 L 0.02761 0.4213 " pathEditMode="relative" rAng="0" ptsTypes="AA">
                                      <p:cBhvr>
                                        <p:cTn id="558" dur="19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2" y="21065"/>
                                    </p:animMotion>
                                  </p:childTnLst>
                                </p:cTn>
                              </p:par>
                              <p:par>
                                <p:cTn id="559" presetID="42" presetClass="path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7037E-7 L 0.08594 0.35463 " pathEditMode="relative" rAng="0" ptsTypes="AA">
                                      <p:cBhvr>
                                        <p:cTn id="560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88" y="17731"/>
                                    </p:animMotion>
                                  </p:childTnLst>
                                </p:cTn>
                              </p:par>
                              <p:par>
                                <p:cTn id="561" presetID="42" presetClass="path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96296E-6 L 0.14427 0.28796 " pathEditMode="relative" rAng="0" ptsTypes="AA">
                                      <p:cBhvr>
                                        <p:cTn id="562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05" y="14398"/>
                                    </p:animMotion>
                                  </p:childTnLst>
                                </p:cTn>
                              </p:par>
                              <p:par>
                                <p:cTn id="563" presetID="42" presetClass="path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3.7037E-6 L 0.19357 0.2213 " pathEditMode="relative" rAng="0" ptsTypes="AA">
                                      <p:cBhvr>
                                        <p:cTn id="564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70" y="11065"/>
                                    </p:animMotion>
                                  </p:childTnLst>
                                </p:cTn>
                              </p:par>
                              <p:par>
                                <p:cTn id="565" presetID="42" presetClass="path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7037E-7 L 0.24427 0.15463 " pathEditMode="relative" rAng="0" ptsTypes="AA">
                                      <p:cBhvr>
                                        <p:cTn id="566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05" y="7731"/>
                                    </p:animMotion>
                                  </p:childTnLst>
                                </p:cTn>
                              </p:par>
                              <p:par>
                                <p:cTn id="56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2"/>
                  </p:tgtEl>
                </p:cond>
              </p:nextCondLst>
            </p:seq>
          </p:childTnLst>
        </p:cTn>
      </p:par>
    </p:tnLst>
    <p:bldLst>
      <p:bldP spid="21" grpId="0" animBg="1"/>
      <p:bldP spid="33" grpId="0" animBg="1"/>
      <p:bldP spid="45" grpId="0" animBg="1"/>
      <p:bldP spid="57" grpId="0" animBg="1"/>
      <p:bldP spid="69" grpId="0" animBg="1"/>
      <p:bldP spid="81" grpId="0" animBg="1"/>
      <p:bldP spid="93" grpId="0" animBg="1"/>
      <p:bldP spid="105" grpId="0" animBg="1"/>
      <p:bldP spid="129" grpId="0" animBg="1"/>
      <p:bldP spid="145" grpId="0" animBg="1"/>
      <p:bldP spid="145" grpId="1" animBg="1"/>
      <p:bldP spid="146" grpId="0" animBg="1"/>
      <p:bldP spid="146" grpId="1" animBg="1"/>
      <p:bldP spid="147" grpId="0" animBg="1"/>
      <p:bldP spid="147" grpId="1" animBg="1"/>
      <p:bldP spid="148" grpId="0" animBg="1"/>
      <p:bldP spid="148" grpId="1" animBg="1"/>
      <p:bldP spid="149" grpId="0" animBg="1"/>
      <p:bldP spid="149" grpId="1" animBg="1"/>
      <p:bldP spid="150" grpId="0" animBg="1"/>
      <p:bldP spid="150" grpId="1" animBg="1"/>
      <p:bldP spid="151" grpId="0" animBg="1"/>
      <p:bldP spid="151" grpId="1" animBg="1"/>
      <p:bldP spid="152" grpId="0" animBg="1"/>
      <p:bldP spid="152" grpId="1" animBg="1"/>
      <p:bldP spid="153" grpId="0" animBg="1"/>
      <p:bldP spid="153" grpId="1" animBg="1"/>
      <p:bldP spid="154" grpId="0" animBg="1"/>
      <p:bldP spid="154" grpId="1" animBg="1"/>
      <p:bldP spid="155" grpId="0" animBg="1"/>
      <p:bldP spid="155" grpId="1" animBg="1"/>
      <p:bldP spid="156" grpId="0" animBg="1"/>
      <p:bldP spid="156" grpId="1" animBg="1"/>
      <p:bldP spid="157" grpId="0" animBg="1"/>
      <p:bldP spid="157" grpId="1" animBg="1"/>
      <p:bldP spid="158" grpId="0" animBg="1"/>
      <p:bldP spid="158" grpId="1" animBg="1"/>
      <p:bldP spid="159" grpId="0" animBg="1"/>
      <p:bldP spid="159" grpId="1" animBg="1"/>
      <p:bldP spid="160" grpId="0" animBg="1"/>
      <p:bldP spid="160" grpId="1" animBg="1"/>
      <p:bldP spid="161" grpId="0" animBg="1"/>
      <p:bldP spid="161" grpId="1" animBg="1"/>
      <p:bldP spid="162" grpId="0" animBg="1"/>
      <p:bldP spid="162" grpId="1" animBg="1"/>
      <p:bldP spid="163" grpId="0" animBg="1"/>
      <p:bldP spid="163" grpId="1" animBg="1"/>
      <p:bldP spid="164" grpId="0" animBg="1"/>
      <p:bldP spid="164" grpId="1" animBg="1"/>
      <p:bldP spid="165" grpId="0" animBg="1"/>
      <p:bldP spid="165" grpId="1" animBg="1"/>
      <p:bldP spid="166" grpId="0" animBg="1"/>
      <p:bldP spid="166" grpId="1" animBg="1"/>
      <p:bldP spid="167" grpId="0" animBg="1"/>
      <p:bldP spid="167" grpId="1" animBg="1"/>
      <p:bldP spid="168" grpId="0" animBg="1"/>
      <p:bldP spid="168" grpId="1" animBg="1"/>
      <p:bldP spid="169" grpId="0" animBg="1"/>
      <p:bldP spid="169" grpId="1" animBg="1"/>
      <p:bldP spid="170" grpId="0" animBg="1"/>
      <p:bldP spid="170" grpId="1" animBg="1"/>
      <p:bldP spid="171" grpId="0" animBg="1"/>
      <p:bldP spid="171" grpId="1" animBg="1"/>
      <p:bldP spid="172" grpId="0" animBg="1"/>
      <p:bldP spid="172" grpId="1" animBg="1"/>
      <p:bldP spid="173" grpId="0" animBg="1"/>
      <p:bldP spid="173" grpId="1" animBg="1"/>
      <p:bldP spid="174" grpId="0" animBg="1"/>
      <p:bldP spid="174" grpId="1" animBg="1"/>
      <p:bldP spid="175" grpId="0" animBg="1"/>
      <p:bldP spid="175" grpId="1" animBg="1"/>
      <p:bldP spid="176" grpId="0" animBg="1"/>
      <p:bldP spid="176" grpId="1" animBg="1"/>
      <p:bldP spid="177" grpId="0" animBg="1"/>
      <p:bldP spid="177" grpId="1" animBg="1"/>
      <p:bldP spid="178" grpId="0" animBg="1"/>
      <p:bldP spid="178" grpId="1" animBg="1"/>
      <p:bldP spid="179" grpId="0" animBg="1"/>
      <p:bldP spid="179" grpId="1" animBg="1"/>
      <p:bldP spid="180" grpId="0" animBg="1"/>
      <p:bldP spid="180" grpId="1" animBg="1"/>
      <p:bldP spid="181" grpId="0" animBg="1"/>
      <p:bldP spid="181" grpId="1" animBg="1"/>
      <p:bldP spid="182" grpId="0" animBg="1"/>
      <p:bldP spid="182" grpId="1" animBg="1"/>
      <p:bldP spid="183" grpId="0" animBg="1"/>
      <p:bldP spid="183" grpId="1" animBg="1"/>
      <p:bldP spid="184" grpId="0" animBg="1"/>
      <p:bldP spid="184" grpId="1" animBg="1"/>
      <p:bldP spid="185" grpId="0" animBg="1"/>
      <p:bldP spid="185" grpId="1" animBg="1"/>
      <p:bldP spid="186" grpId="0" animBg="1"/>
      <p:bldP spid="186" grpId="1" animBg="1"/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99" grpId="0" animBg="1"/>
      <p:bldP spid="199" grpId="1" animBg="1"/>
      <p:bldP spid="199" grpId="2" animBg="1"/>
      <p:bldP spid="199" grpId="3" animBg="1"/>
      <p:bldP spid="199" grpId="4" animBg="1"/>
      <p:bldP spid="199" grpId="5" animBg="1"/>
      <p:bldP spid="199" grpId="6" animBg="1"/>
      <p:bldP spid="199" grpId="7" animBg="1"/>
      <p:bldP spid="199" grpId="8" animBg="1"/>
      <p:bldP spid="199" grpId="9" animBg="1"/>
      <p:bldP spid="205" grpId="0" animBg="1"/>
      <p:bldP spid="205" grpId="1" animBg="1"/>
      <p:bldP spid="205" grpId="2" animBg="1"/>
      <p:bldP spid="205" grpId="3" animBg="1"/>
      <p:bldP spid="205" grpId="4" animBg="1"/>
      <p:bldP spid="205" grpId="5" animBg="1"/>
      <p:bldP spid="205" grpId="6" animBg="1"/>
      <p:bldP spid="205" grpId="7" animBg="1"/>
      <p:bldP spid="205" grpId="8" animBg="1"/>
      <p:bldP spid="205" grpId="9" animBg="1"/>
      <p:bldP spid="204" grpId="0" animBg="1"/>
      <p:bldP spid="204" grpId="1" animBg="1"/>
      <p:bldP spid="204" grpId="2" animBg="1"/>
      <p:bldP spid="204" grpId="3" animBg="1"/>
      <p:bldP spid="204" grpId="4" animBg="1"/>
      <p:bldP spid="204" grpId="5" animBg="1"/>
      <p:bldP spid="204" grpId="6" animBg="1"/>
      <p:bldP spid="204" grpId="7" animBg="1"/>
      <p:bldP spid="204" grpId="8" animBg="1"/>
      <p:bldP spid="204" grpId="9" animBg="1"/>
      <p:bldP spid="202" grpId="0" animBg="1"/>
      <p:bldP spid="202" grpId="1" animBg="1"/>
      <p:bldP spid="202" grpId="2" animBg="1"/>
      <p:bldP spid="202" grpId="3" animBg="1"/>
      <p:bldP spid="202" grpId="4" animBg="1"/>
      <p:bldP spid="202" grpId="5" animBg="1"/>
      <p:bldP spid="202" grpId="6" animBg="1"/>
      <p:bldP spid="202" grpId="7" animBg="1"/>
      <p:bldP spid="202" grpId="8" animBg="1"/>
      <p:bldP spid="202" grpId="9" animBg="1"/>
      <p:bldP spid="201" grpId="0" animBg="1"/>
      <p:bldP spid="201" grpId="1" animBg="1"/>
      <p:bldP spid="201" grpId="2" animBg="1"/>
      <p:bldP spid="201" grpId="3" animBg="1"/>
      <p:bldP spid="201" grpId="4" animBg="1"/>
      <p:bldP spid="201" grpId="5" animBg="1"/>
      <p:bldP spid="201" grpId="6" animBg="1"/>
      <p:bldP spid="201" grpId="7" animBg="1"/>
      <p:bldP spid="201" grpId="8" animBg="1"/>
      <p:bldP spid="201" grpId="9" animBg="1"/>
      <p:bldP spid="200" grpId="0" animBg="1"/>
      <p:bldP spid="200" grpId="1" animBg="1"/>
      <p:bldP spid="200" grpId="2" animBg="1"/>
      <p:bldP spid="200" grpId="3" animBg="1"/>
      <p:bldP spid="200" grpId="4" animBg="1"/>
      <p:bldP spid="200" grpId="5" animBg="1"/>
      <p:bldP spid="200" grpId="6" animBg="1"/>
      <p:bldP spid="200" grpId="7" animBg="1"/>
      <p:bldP spid="200" grpId="8" animBg="1"/>
      <p:bldP spid="200" grpId="9" animBg="1"/>
      <p:bldP spid="206" grpId="0" animBg="1"/>
      <p:bldP spid="206" grpId="1" animBg="1"/>
      <p:bldP spid="206" grpId="2" animBg="1"/>
      <p:bldP spid="206" grpId="3" animBg="1"/>
      <p:bldP spid="206" grpId="4" animBg="1"/>
      <p:bldP spid="206" grpId="5" animBg="1"/>
      <p:bldP spid="206" grpId="6" animBg="1"/>
      <p:bldP spid="206" grpId="7" animBg="1"/>
      <p:bldP spid="206" grpId="8" animBg="1"/>
      <p:bldP spid="206" grpId="9" animBg="1"/>
      <p:bldP spid="203" grpId="0" animBg="1"/>
      <p:bldP spid="203" grpId="1" animBg="1"/>
      <p:bldP spid="203" grpId="2" animBg="1"/>
      <p:bldP spid="203" grpId="3" animBg="1"/>
      <p:bldP spid="203" grpId="4" animBg="1"/>
      <p:bldP spid="203" grpId="5" animBg="1"/>
      <p:bldP spid="203" grpId="6" animBg="1"/>
      <p:bldP spid="203" grpId="7" animBg="1"/>
      <p:bldP spid="203" grpId="8" animBg="1"/>
      <p:bldP spid="203" grpId="9" animBg="1"/>
      <p:bldP spid="207" grpId="0" animBg="1"/>
      <p:bldP spid="207" grpId="1" animBg="1"/>
      <p:bldP spid="207" grpId="2" animBg="1"/>
      <p:bldP spid="207" grpId="3" animBg="1"/>
      <p:bldP spid="207" grpId="4" animBg="1"/>
      <p:bldP spid="207" grpId="5" animBg="1"/>
      <p:bldP spid="207" grpId="6" animBg="1"/>
      <p:bldP spid="207" grpId="7" animBg="1"/>
      <p:bldP spid="207" grpId="8" animBg="1"/>
      <p:bldP spid="207" grpId="9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457200" y="51054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SƯU TẦM: ĐOÀN VĂN DOANH, NAM TRỰC, NAM ĐỊNH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LINK NHÓM DÀNH CHO GV BỘ MÔN VẬT LÝ TRAO ĐỔI TÀI LIỆU VÀ CHUYÊN MÔN CT 2018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  <a:hlinkClick r:id="rId2"/>
              </a:rPr>
              <a:t>https://www.facebook.com/groups/299257004355186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26" y="0"/>
            <a:ext cx="90969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165</TotalTime>
  <Words>151</Words>
  <PresentationFormat>Trình chiếu Trên màn hình (4:3)</PresentationFormat>
  <Paragraphs>75</Paragraphs>
  <Slides>2</Slides>
  <Notes>1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3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Office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2017-09-20T12:26:33Z</dcterms:created>
  <dcterms:modified xsi:type="dcterms:W3CDTF">2023-09-16T10:02:02Z</dcterms:modified>
</cp:coreProperties>
</file>