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71" r:id="rId4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11C6-68B0-4F02-A6C2-636D72D50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C319-C6B1-4FD7-8CC0-44B50EFA30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272808" cy="525658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20880" cy="554461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7" cy="5904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77281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12767" cy="51845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04856" cy="496855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340768"/>
            <a:ext cx="432048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     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2031" y="2581221"/>
            <a:ext cx="424847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0770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07707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ruốc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27122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uột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7200800" cy="5567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02128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208912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580526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3"/>
            <a:ext cx="8064895" cy="5129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1886" y="562454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632848" cy="43204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PresentationFormat>On-screen Show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Shadows Into Light Two</vt:lpstr>
      <vt:lpstr>Segoe Print</vt:lpstr>
      <vt:lpstr>Chivo Light</vt:lpstr>
      <vt:lpstr>Arial</vt:lpstr>
      <vt:lpstr>Chivo</vt:lpstr>
      <vt:lpstr>Tahoma</vt:lpstr>
      <vt:lpstr>Times New Roman</vt:lpstr>
      <vt:lpstr>Office Theme</vt:lpstr>
      <vt:lpstr>Aumerle template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2020-08-21T17:40:00Z</dcterms:created>
  <dcterms:modified xsi:type="dcterms:W3CDTF">2020-08-23T07:52:16Z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