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2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2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7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8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5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gif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5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slide" Target="slide6.xml"/><Relationship Id="rId10" Type="http://schemas.openxmlformats.org/officeDocument/2006/relationships/image" Target="../media/image15.png"/><Relationship Id="rId19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927" y="267171"/>
            <a:ext cx="8731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UTM Rockwell" panose="02040603050506020204" pitchFamily="18" charset="0"/>
              </a:rPr>
              <a:t>ĐIỆN BIÊN PHỦ</a:t>
            </a:r>
          </a:p>
          <a:p>
            <a:pPr algn="ctr"/>
            <a:r>
              <a:rPr lang="en-US" sz="4800" smtClean="0">
                <a:solidFill>
                  <a:schemeClr val="bg1"/>
                </a:solidFill>
                <a:latin typeface="UTM Rockwell" panose="02040603050506020204" pitchFamily="18" charset="0"/>
              </a:rPr>
              <a:t>BẢN HÙNG CA BẤT DIỆT</a:t>
            </a:r>
            <a:endParaRPr lang="en-US" sz="4800">
              <a:solidFill>
                <a:schemeClr val="bg1"/>
              </a:solidFill>
              <a:latin typeface="UTM Rockwell" panose="02040603050506020204" pitchFamily="18" charset="0"/>
            </a:endParaRP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 smtClean="0">
                <a:solidFill>
                  <a:srgbClr val="0000FF"/>
                </a:solidFill>
              </a:rPr>
              <a:t>Nhằm tiếp tế cho quân đội Pháp,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máy bay đã được sử dụng để thả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các thùng hàng.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Hãy tìm cách ngăn cản sự viện trợ của máy bay bằng cách trả lời đúng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các câu hỏi</a:t>
            </a:r>
            <a:endParaRPr lang="en-US" sz="5700">
              <a:solidFill>
                <a:srgbClr val="0000FF"/>
              </a:solidFill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2354" y="5015698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33CC"/>
                </a:solidFill>
              </a:rPr>
              <a:t>Thầy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cô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điền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câu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trả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lời</a:t>
            </a:r>
            <a:r>
              <a:rPr lang="en-US" sz="3600" dirty="0" smtClean="0">
                <a:solidFill>
                  <a:srgbClr val="0033CC"/>
                </a:solidFill>
              </a:rPr>
              <a:t> ở </a:t>
            </a:r>
            <a:r>
              <a:rPr lang="en-US" sz="3600" dirty="0" err="1" smtClean="0">
                <a:solidFill>
                  <a:srgbClr val="0033CC"/>
                </a:solidFill>
              </a:rPr>
              <a:t>đây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2354" y="5015698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33CC"/>
                </a:solidFill>
              </a:rPr>
              <a:t>Thầy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cô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điền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câu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trả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lời</a:t>
            </a:r>
            <a:r>
              <a:rPr lang="en-US" sz="3600" dirty="0" smtClean="0">
                <a:solidFill>
                  <a:srgbClr val="0033CC"/>
                </a:solidFill>
              </a:rPr>
              <a:t> ở </a:t>
            </a:r>
            <a:r>
              <a:rPr lang="en-US" sz="3600" dirty="0" err="1" smtClean="0">
                <a:solidFill>
                  <a:srgbClr val="0033CC"/>
                </a:solidFill>
              </a:rPr>
              <a:t>đây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2354" y="5015698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33CC"/>
                </a:solidFill>
              </a:rPr>
              <a:t>Thầy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cô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điền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câu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trả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lời</a:t>
            </a:r>
            <a:r>
              <a:rPr lang="en-US" sz="3600" dirty="0" smtClean="0">
                <a:solidFill>
                  <a:srgbClr val="0033CC"/>
                </a:solidFill>
              </a:rPr>
              <a:t> ở </a:t>
            </a:r>
            <a:r>
              <a:rPr lang="en-US" sz="3600" dirty="0" err="1" smtClean="0">
                <a:solidFill>
                  <a:srgbClr val="0033CC"/>
                </a:solidFill>
              </a:rPr>
              <a:t>đây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2354" y="5015698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33CC"/>
                </a:solidFill>
              </a:rPr>
              <a:t>Thầy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cô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điền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câu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trả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lời</a:t>
            </a:r>
            <a:r>
              <a:rPr lang="en-US" sz="3600" dirty="0" smtClean="0">
                <a:solidFill>
                  <a:srgbClr val="0033CC"/>
                </a:solidFill>
              </a:rPr>
              <a:t> ở </a:t>
            </a:r>
            <a:r>
              <a:rPr lang="en-US" sz="3600" dirty="0" err="1" smtClean="0">
                <a:solidFill>
                  <a:srgbClr val="0033CC"/>
                </a:solidFill>
              </a:rPr>
              <a:t>đây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54926" y="1481119"/>
            <a:ext cx="682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33CC"/>
                </a:solidFill>
              </a:rPr>
              <a:t>Thầy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cô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điền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câu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</a:rPr>
              <a:t>hỏi</a:t>
            </a:r>
            <a:r>
              <a:rPr lang="en-US" sz="4800" dirty="0" smtClean="0">
                <a:solidFill>
                  <a:srgbClr val="0033CC"/>
                </a:solidFill>
              </a:rPr>
              <a:t> ở </a:t>
            </a:r>
            <a:r>
              <a:rPr lang="en-US" sz="4800" dirty="0" err="1" smtClean="0">
                <a:solidFill>
                  <a:srgbClr val="0033CC"/>
                </a:solidFill>
              </a:rPr>
              <a:t>đây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2354" y="5015698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33CC"/>
                </a:solidFill>
              </a:rPr>
              <a:t>Thầy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cô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điền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câu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trả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lời</a:t>
            </a:r>
            <a:r>
              <a:rPr lang="en-US" sz="3600" dirty="0" smtClean="0">
                <a:solidFill>
                  <a:srgbClr val="0033CC"/>
                </a:solidFill>
              </a:rPr>
              <a:t> ở </a:t>
            </a:r>
            <a:r>
              <a:rPr lang="en-US" sz="3600" dirty="0" err="1" smtClean="0">
                <a:solidFill>
                  <a:srgbClr val="0033CC"/>
                </a:solidFill>
              </a:rPr>
              <a:t>đây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122</Words>
  <PresentationFormat>Widescreen</PresentationFormat>
  <Paragraphs>17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UTM 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2019-04-16T01:45:33Z</dcterms:created>
  <dcterms:modified xsi:type="dcterms:W3CDTF">2019-04-20T10:43:19Z</dcterms:modified>
</cp:coreProperties>
</file>