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1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39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762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59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8817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6550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767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6350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1657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215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33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62364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0899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929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7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6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8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3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3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39278-84EB-40BE-9EEB-C331BFED73B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DFB40-EB27-4915-836E-EE3E79333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6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127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"/>
          <p:cNvSpPr/>
          <p:nvPr/>
        </p:nvSpPr>
        <p:spPr>
          <a:xfrm>
            <a:off x="-230229" y="-106"/>
            <a:ext cx="457200" cy="457200"/>
          </a:xfrm>
          <a:prstGeom prst="pie">
            <a:avLst>
              <a:gd name="adj1" fmla="val 16155353"/>
              <a:gd name="adj2" fmla="val 5400000"/>
            </a:avLst>
          </a:prstGeom>
          <a:solidFill>
            <a:srgbClr val="1F4E7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0" name="NAVIGATION SIDEBAR"/>
          <p:cNvGrpSpPr/>
          <p:nvPr/>
        </p:nvGrpSpPr>
        <p:grpSpPr>
          <a:xfrm>
            <a:off x="-1629" y="-106"/>
            <a:ext cx="2057399" cy="6858106"/>
            <a:chOff x="-1629" y="-106"/>
            <a:chExt cx="2057399" cy="6858106"/>
          </a:xfrm>
        </p:grpSpPr>
        <p:sp>
          <p:nvSpPr>
            <p:cNvPr id="6" name="SIDEBAR"/>
            <p:cNvSpPr/>
            <p:nvPr/>
          </p:nvSpPr>
          <p:spPr>
            <a:xfrm>
              <a:off x="-1629" y="-106"/>
              <a:ext cx="2057399" cy="6858106"/>
            </a:xfrm>
            <a:custGeom>
              <a:avLst/>
              <a:gdLst>
                <a:gd name="connsiteX0" fmla="*/ 0 w 2057399"/>
                <a:gd name="connsiteY0" fmla="*/ 0 h 6858106"/>
                <a:gd name="connsiteX1" fmla="*/ 1828800 w 2057399"/>
                <a:gd name="connsiteY1" fmla="*/ 0 h 6858106"/>
                <a:gd name="connsiteX2" fmla="*/ 1828800 w 2057399"/>
                <a:gd name="connsiteY2" fmla="*/ 481 h 6858106"/>
                <a:gd name="connsiteX3" fmla="*/ 1885820 w 2057399"/>
                <a:gd name="connsiteY3" fmla="*/ 7326 h 6858106"/>
                <a:gd name="connsiteX4" fmla="*/ 2025776 w 2057399"/>
                <a:gd name="connsiteY4" fmla="*/ 112696 h 6858106"/>
                <a:gd name="connsiteX5" fmla="*/ 2027266 w 2057399"/>
                <a:gd name="connsiteY5" fmla="*/ 342148 h 6858106"/>
                <a:gd name="connsiteX6" fmla="*/ 1828800 w 2057399"/>
                <a:gd name="connsiteY6" fmla="*/ 457306 h 6858106"/>
                <a:gd name="connsiteX7" fmla="*/ 1828800 w 2057399"/>
                <a:gd name="connsiteY7" fmla="*/ 6858106 h 6858106"/>
                <a:gd name="connsiteX8" fmla="*/ 0 w 2057399"/>
                <a:gd name="connsiteY8" fmla="*/ 6858106 h 6858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7399" h="6858106">
                  <a:moveTo>
                    <a:pt x="0" y="0"/>
                  </a:moveTo>
                  <a:lnTo>
                    <a:pt x="1828800" y="0"/>
                  </a:lnTo>
                  <a:lnTo>
                    <a:pt x="1828800" y="481"/>
                  </a:lnTo>
                  <a:lnTo>
                    <a:pt x="1885820" y="7326"/>
                  </a:lnTo>
                  <a:cubicBezTo>
                    <a:pt x="1943832" y="22272"/>
                    <a:pt x="1994557" y="59688"/>
                    <a:pt x="2025776" y="112696"/>
                  </a:cubicBezTo>
                  <a:cubicBezTo>
                    <a:pt x="2067402" y="183374"/>
                    <a:pt x="2067970" y="270935"/>
                    <a:pt x="2027266" y="342148"/>
                  </a:cubicBezTo>
                  <a:cubicBezTo>
                    <a:pt x="1986562" y="413360"/>
                    <a:pt x="1910824" y="457306"/>
                    <a:pt x="1828800" y="457306"/>
                  </a:cubicBezTo>
                  <a:lnTo>
                    <a:pt x="1828800" y="6858106"/>
                  </a:lnTo>
                  <a:lnTo>
                    <a:pt x="0" y="685810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MENU"/>
            <p:cNvSpPr txBox="1"/>
            <p:nvPr userDrawn="1"/>
          </p:nvSpPr>
          <p:spPr>
            <a:xfrm>
              <a:off x="133000" y="111423"/>
              <a:ext cx="141897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chemeClr val="bg1"/>
                  </a:solidFill>
                </a:rPr>
                <a:t>MENU</a:t>
              </a:r>
              <a:endParaRPr lang="en-GB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8" name="LINK 1">
              <a:hlinkClick r:id="" action="ppaction://noaction"/>
            </p:cNvPr>
            <p:cNvSpPr txBox="1"/>
            <p:nvPr userDrawn="1"/>
          </p:nvSpPr>
          <p:spPr>
            <a:xfrm>
              <a:off x="179704" y="941137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1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LINK 2">
              <a:hlinkClick r:id="" action="ppaction://noaction"/>
            </p:cNvPr>
            <p:cNvSpPr txBox="1"/>
            <p:nvPr userDrawn="1"/>
          </p:nvSpPr>
          <p:spPr>
            <a:xfrm>
              <a:off x="179704" y="1440831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2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LINK 3">
              <a:hlinkClick r:id="" action="ppaction://noaction"/>
            </p:cNvPr>
            <p:cNvSpPr txBox="1"/>
            <p:nvPr userDrawn="1"/>
          </p:nvSpPr>
          <p:spPr>
            <a:xfrm>
              <a:off x="179704" y="1934993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3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LINK 4">
              <a:hlinkClick r:id="" action="ppaction://noaction"/>
            </p:cNvPr>
            <p:cNvSpPr txBox="1"/>
            <p:nvPr userDrawn="1"/>
          </p:nvSpPr>
          <p:spPr>
            <a:xfrm>
              <a:off x="177761" y="2434046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4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LINK 5">
              <a:hlinkClick r:id="" action="ppaction://noaction"/>
            </p:cNvPr>
            <p:cNvSpPr txBox="1"/>
            <p:nvPr userDrawn="1"/>
          </p:nvSpPr>
          <p:spPr>
            <a:xfrm>
              <a:off x="177761" y="2911431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5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LINK 6">
              <a:hlinkClick r:id="" action="ppaction://noaction"/>
            </p:cNvPr>
            <p:cNvSpPr txBox="1"/>
            <p:nvPr userDrawn="1"/>
          </p:nvSpPr>
          <p:spPr>
            <a:xfrm>
              <a:off x="180056" y="3399614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6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LINK 7">
              <a:hlinkClick r:id="" action="ppaction://noaction"/>
            </p:cNvPr>
            <p:cNvSpPr txBox="1"/>
            <p:nvPr userDrawn="1"/>
          </p:nvSpPr>
          <p:spPr>
            <a:xfrm>
              <a:off x="177761" y="3876999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7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LINK 8">
              <a:hlinkClick r:id="" action="ppaction://noaction"/>
            </p:cNvPr>
            <p:cNvSpPr txBox="1"/>
            <p:nvPr userDrawn="1"/>
          </p:nvSpPr>
          <p:spPr>
            <a:xfrm>
              <a:off x="177761" y="4353506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8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LINK 9">
              <a:hlinkClick r:id="" action="ppaction://noaction"/>
            </p:cNvPr>
            <p:cNvSpPr txBox="1"/>
            <p:nvPr/>
          </p:nvSpPr>
          <p:spPr>
            <a:xfrm>
              <a:off x="177761" y="4830891"/>
              <a:ext cx="7922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9</a:t>
              </a:r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LINK 10">
              <a:hlinkClick r:id="" action="ppaction://noaction"/>
            </p:cNvPr>
            <p:cNvSpPr txBox="1"/>
            <p:nvPr/>
          </p:nvSpPr>
          <p:spPr>
            <a:xfrm>
              <a:off x="177761" y="5308276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bg1"/>
                  </a:solidFill>
                </a:rPr>
                <a:t>LINK 10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END SHOW">
              <a:hlinkClick r:id="" action="ppaction://hlinkshowjump?jump=endshow"/>
            </p:cNvPr>
            <p:cNvSpPr/>
            <p:nvPr userDrawn="1"/>
          </p:nvSpPr>
          <p:spPr>
            <a:xfrm>
              <a:off x="1016000" y="6035760"/>
              <a:ext cx="440508" cy="45720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END SHOW</a:t>
              </a:r>
              <a:endParaRPr lang="en-GB" sz="1400" dirty="0"/>
            </a:p>
          </p:txBody>
        </p:sp>
        <p:sp>
          <p:nvSpPr>
            <p:cNvPr id="17" name="HOME">
              <a:hlinkClick r:id="" action="ppaction://hlinkshowjump?jump=firstslide"/>
            </p:cNvPr>
            <p:cNvSpPr/>
            <p:nvPr userDrawn="1"/>
          </p:nvSpPr>
          <p:spPr>
            <a:xfrm>
              <a:off x="271762" y="6030009"/>
              <a:ext cx="457200" cy="4572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b="1" dirty="0"/>
                <a:t>HOME</a:t>
              </a:r>
              <a:endParaRPr lang="en-GB" sz="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7957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PresentationFormat>Màn hình rộng</PresentationFormat>
  <Paragraphs>16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2014-12-31T03:58:14Z</dcterms:created>
  <dcterms:modified xsi:type="dcterms:W3CDTF">2023-09-16T12:06:02Z</dcterms:modified>
</cp:coreProperties>
</file>