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Lst>
  <p:notesMasterIdLst>
    <p:notesMasterId r:id="rId21"/>
  </p:notesMasterIdLst>
  <p:sldIdLst>
    <p:sldId id="256" r:id="rId2"/>
    <p:sldId id="281" r:id="rId3"/>
    <p:sldId id="282" r:id="rId4"/>
    <p:sldId id="296" r:id="rId5"/>
    <p:sldId id="266" r:id="rId6"/>
    <p:sldId id="258" r:id="rId7"/>
    <p:sldId id="297" r:id="rId8"/>
    <p:sldId id="284" r:id="rId9"/>
    <p:sldId id="259" r:id="rId10"/>
    <p:sldId id="291" r:id="rId11"/>
    <p:sldId id="263" r:id="rId12"/>
    <p:sldId id="293" r:id="rId13"/>
    <p:sldId id="295" r:id="rId14"/>
    <p:sldId id="289" r:id="rId15"/>
    <p:sldId id="278" r:id="rId16"/>
    <p:sldId id="265" r:id="rId17"/>
    <p:sldId id="268" r:id="rId18"/>
    <p:sldId id="260" r:id="rId19"/>
    <p:sldId id="290"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04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300"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57966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4"/>
        <p:cNvGrpSpPr/>
        <p:nvPr/>
      </p:nvGrpSpPr>
      <p:grpSpPr>
        <a:xfrm>
          <a:off x="0" y="0"/>
          <a:ext cx="0" cy="0"/>
          <a:chOff x="0" y="0"/>
          <a:chExt cx="0" cy="0"/>
        </a:xfrm>
      </p:grpSpPr>
      <p:sp>
        <p:nvSpPr>
          <p:cNvPr id="3445" name="Google Shape;3445;ga073618e6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6" name="Google Shape;3446;ga073618e6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0"/>
        <p:cNvGrpSpPr/>
        <p:nvPr/>
      </p:nvGrpSpPr>
      <p:grpSpPr>
        <a:xfrm>
          <a:off x="0" y="0"/>
          <a:ext cx="0" cy="0"/>
          <a:chOff x="0" y="0"/>
          <a:chExt cx="0" cy="0"/>
        </a:xfrm>
      </p:grpSpPr>
      <p:sp>
        <p:nvSpPr>
          <p:cNvPr id="4061" name="Google Shape;4061;ga073618e60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2" name="Google Shape;4062;ga073618e60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8"/>
        <p:cNvGrpSpPr/>
        <p:nvPr/>
      </p:nvGrpSpPr>
      <p:grpSpPr>
        <a:xfrm>
          <a:off x="0" y="0"/>
          <a:ext cx="0" cy="0"/>
          <a:chOff x="0" y="0"/>
          <a:chExt cx="0" cy="0"/>
        </a:xfrm>
      </p:grpSpPr>
      <p:sp>
        <p:nvSpPr>
          <p:cNvPr id="3519" name="Google Shape;3519;ga073618e60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0" name="Google Shape;3520;ga073618e60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3"/>
        <p:cNvGrpSpPr/>
        <p:nvPr/>
      </p:nvGrpSpPr>
      <p:grpSpPr>
        <a:xfrm>
          <a:off x="0" y="0"/>
          <a:ext cx="0" cy="0"/>
          <a:chOff x="0" y="0"/>
          <a:chExt cx="0" cy="0"/>
        </a:xfrm>
      </p:grpSpPr>
      <p:sp>
        <p:nvSpPr>
          <p:cNvPr id="3574" name="Google Shape;3574;ga073618e60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5" name="Google Shape;3575;ga073618e60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8"/>
        <p:cNvGrpSpPr/>
        <p:nvPr/>
      </p:nvGrpSpPr>
      <p:grpSpPr>
        <a:xfrm>
          <a:off x="0" y="0"/>
          <a:ext cx="0" cy="0"/>
          <a:chOff x="0" y="0"/>
          <a:chExt cx="0" cy="0"/>
        </a:xfrm>
      </p:grpSpPr>
      <p:sp>
        <p:nvSpPr>
          <p:cNvPr id="3519" name="Google Shape;3519;ga073618e60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0" name="Google Shape;3520;ga073618e60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3"/>
        <p:cNvGrpSpPr/>
        <p:nvPr/>
      </p:nvGrpSpPr>
      <p:grpSpPr>
        <a:xfrm>
          <a:off x="0" y="0"/>
          <a:ext cx="0" cy="0"/>
          <a:chOff x="0" y="0"/>
          <a:chExt cx="0" cy="0"/>
        </a:xfrm>
      </p:grpSpPr>
      <p:sp>
        <p:nvSpPr>
          <p:cNvPr id="4724" name="Google Shape;4724;ga073618e60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5" name="Google Shape;4725;ga073618e60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9"/>
        <p:cNvGrpSpPr/>
        <p:nvPr/>
      </p:nvGrpSpPr>
      <p:grpSpPr>
        <a:xfrm>
          <a:off x="0" y="0"/>
          <a:ext cx="0" cy="0"/>
          <a:chOff x="0" y="0"/>
          <a:chExt cx="0" cy="0"/>
        </a:xfrm>
      </p:grpSpPr>
      <p:sp>
        <p:nvSpPr>
          <p:cNvPr id="3540" name="Google Shape;3540;ga073618e60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1" name="Google Shape;3541;ga073618e60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5"/>
        <p:cNvGrpSpPr/>
        <p:nvPr/>
      </p:nvGrpSpPr>
      <p:grpSpPr>
        <a:xfrm>
          <a:off x="0" y="0"/>
          <a:ext cx="0" cy="0"/>
          <a:chOff x="0" y="0"/>
          <a:chExt cx="0" cy="0"/>
        </a:xfrm>
      </p:grpSpPr>
      <p:sp>
        <p:nvSpPr>
          <p:cNvPr id="3566" name="Google Shape;3566;g111c3728c19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7" name="Google Shape;3567;g111c3728c19_0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2"/>
        <p:cNvGrpSpPr/>
        <p:nvPr/>
      </p:nvGrpSpPr>
      <p:grpSpPr>
        <a:xfrm>
          <a:off x="0" y="0"/>
          <a:ext cx="0" cy="0"/>
          <a:chOff x="0" y="0"/>
          <a:chExt cx="0" cy="0"/>
        </a:xfrm>
      </p:grpSpPr>
      <p:sp>
        <p:nvSpPr>
          <p:cNvPr id="3493" name="Google Shape;3493;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4" name="Google Shape;3494;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9"/>
        <p:cNvGrpSpPr/>
        <p:nvPr/>
      </p:nvGrpSpPr>
      <p:grpSpPr>
        <a:xfrm>
          <a:off x="0" y="0"/>
          <a:ext cx="0" cy="0"/>
          <a:chOff x="0" y="0"/>
          <a:chExt cx="0" cy="0"/>
        </a:xfrm>
      </p:grpSpPr>
      <p:sp>
        <p:nvSpPr>
          <p:cNvPr id="3540" name="Google Shape;3540;ga073618e60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1" name="Google Shape;3541;ga073618e60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3"/>
        <p:cNvGrpSpPr/>
        <p:nvPr/>
      </p:nvGrpSpPr>
      <p:grpSpPr>
        <a:xfrm>
          <a:off x="0" y="0"/>
          <a:ext cx="0" cy="0"/>
          <a:chOff x="0" y="0"/>
          <a:chExt cx="0" cy="0"/>
        </a:xfrm>
      </p:grpSpPr>
      <p:sp>
        <p:nvSpPr>
          <p:cNvPr id="4724" name="Google Shape;4724;ga073618e60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5" name="Google Shape;4725;ga073618e60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3"/>
        <p:cNvGrpSpPr/>
        <p:nvPr/>
      </p:nvGrpSpPr>
      <p:grpSpPr>
        <a:xfrm>
          <a:off x="0" y="0"/>
          <a:ext cx="0" cy="0"/>
          <a:chOff x="0" y="0"/>
          <a:chExt cx="0" cy="0"/>
        </a:xfrm>
      </p:grpSpPr>
      <p:sp>
        <p:nvSpPr>
          <p:cNvPr id="4724" name="Google Shape;4724;ga073618e60_0_9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5" name="Google Shape;4725;ga073618e60_0_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0341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7"/>
        <p:cNvGrpSpPr/>
        <p:nvPr/>
      </p:nvGrpSpPr>
      <p:grpSpPr>
        <a:xfrm>
          <a:off x="0" y="0"/>
          <a:ext cx="0" cy="0"/>
          <a:chOff x="0" y="0"/>
          <a:chExt cx="0" cy="0"/>
        </a:xfrm>
      </p:grpSpPr>
      <p:sp>
        <p:nvSpPr>
          <p:cNvPr id="3548" name="Google Shape;3548;g1146587f11e_0_18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9" name="Google Shape;3549;g1146587f11e_0_18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9"/>
        <p:cNvGrpSpPr/>
        <p:nvPr/>
      </p:nvGrpSpPr>
      <p:grpSpPr>
        <a:xfrm>
          <a:off x="0" y="0"/>
          <a:ext cx="0" cy="0"/>
          <a:chOff x="0" y="0"/>
          <a:chExt cx="0" cy="0"/>
        </a:xfrm>
      </p:grpSpPr>
      <p:sp>
        <p:nvSpPr>
          <p:cNvPr id="3460" name="Google Shape;3460;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1" name="Google Shape;3461;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9"/>
        <p:cNvGrpSpPr/>
        <p:nvPr/>
      </p:nvGrpSpPr>
      <p:grpSpPr>
        <a:xfrm>
          <a:off x="0" y="0"/>
          <a:ext cx="0" cy="0"/>
          <a:chOff x="0" y="0"/>
          <a:chExt cx="0" cy="0"/>
        </a:xfrm>
      </p:grpSpPr>
      <p:sp>
        <p:nvSpPr>
          <p:cNvPr id="3460" name="Google Shape;3460;ga073618e60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1" name="Google Shape;3461;ga073618e60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9557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7"/>
        <p:cNvGrpSpPr/>
        <p:nvPr/>
      </p:nvGrpSpPr>
      <p:grpSpPr>
        <a:xfrm>
          <a:off x="0" y="0"/>
          <a:ext cx="0" cy="0"/>
          <a:chOff x="0" y="0"/>
          <a:chExt cx="0" cy="0"/>
        </a:xfrm>
      </p:grpSpPr>
      <p:sp>
        <p:nvSpPr>
          <p:cNvPr id="3528" name="Google Shape;3528;ga073618e60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9" name="Google Shape;3529;ga073618e60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7"/>
        <p:cNvGrpSpPr/>
        <p:nvPr/>
      </p:nvGrpSpPr>
      <p:grpSpPr>
        <a:xfrm>
          <a:off x="0" y="0"/>
          <a:ext cx="0" cy="0"/>
          <a:chOff x="0" y="0"/>
          <a:chExt cx="0" cy="0"/>
        </a:xfrm>
      </p:grpSpPr>
      <p:sp>
        <p:nvSpPr>
          <p:cNvPr id="3478" name="Google Shape;3478;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9" name="Google Shape;3479;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p:cSld name="CUSTOM">
    <p:bg>
      <p:bgPr>
        <a:solidFill>
          <a:schemeClr val="accent2"/>
        </a:solidFill>
        <a:effectLst/>
      </p:bgPr>
    </p:bg>
    <p:spTree>
      <p:nvGrpSpPr>
        <p:cNvPr id="1" name="Shape 11"/>
        <p:cNvGrpSpPr/>
        <p:nvPr/>
      </p:nvGrpSpPr>
      <p:grpSpPr>
        <a:xfrm>
          <a:off x="0" y="0"/>
          <a:ext cx="0" cy="0"/>
          <a:chOff x="0" y="0"/>
          <a:chExt cx="0" cy="0"/>
        </a:xfrm>
      </p:grpSpPr>
      <p:sp>
        <p:nvSpPr>
          <p:cNvPr id="12" name="Google Shape;12;p2"/>
          <p:cNvSpPr/>
          <p:nvPr/>
        </p:nvSpPr>
        <p:spPr>
          <a:xfrm>
            <a:off x="1235588" y="940238"/>
            <a:ext cx="9720600" cy="4977300"/>
          </a:xfrm>
          <a:prstGeom prst="rect">
            <a:avLst/>
          </a:prstGeom>
          <a:solidFill>
            <a:schemeClr val="lt2"/>
          </a:solidFill>
          <a:ln>
            <a:noFill/>
          </a:ln>
          <a:effectLst>
            <a:outerShdw blurRad="457200" dist="38100" dir="6180000" algn="bl" rotWithShape="0">
              <a:srgbClr val="000000">
                <a:alpha val="29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13" name="Google Shape;13;p2"/>
          <p:cNvPicPr preferRelativeResize="0"/>
          <p:nvPr/>
        </p:nvPicPr>
        <p:blipFill rotWithShape="1">
          <a:blip r:embed="rId2">
            <a:alphaModFix amt="50000"/>
          </a:blip>
          <a:srcRect/>
          <a:stretch/>
        </p:blipFill>
        <p:spPr>
          <a:xfrm>
            <a:off x="1235588" y="940238"/>
            <a:ext cx="9720825" cy="4977524"/>
          </a:xfrm>
          <a:prstGeom prst="rect">
            <a:avLst/>
          </a:prstGeom>
          <a:noFill/>
          <a:ln>
            <a:noFill/>
          </a:ln>
          <a:effectLst>
            <a:outerShdw blurRad="50800" dist="50800" dir="5400000" algn="ctr" rotWithShape="0">
              <a:srgbClr val="000000">
                <a:alpha val="0"/>
              </a:srgbClr>
            </a:outerShdw>
          </a:effectLst>
        </p:spPr>
      </p:pic>
      <p:sp>
        <p:nvSpPr>
          <p:cNvPr id="14" name="Google Shape;14;p2"/>
          <p:cNvSpPr txBox="1">
            <a:spLocks noGrp="1"/>
          </p:cNvSpPr>
          <p:nvPr>
            <p:ph type="title"/>
          </p:nvPr>
        </p:nvSpPr>
        <p:spPr>
          <a:xfrm>
            <a:off x="5202375" y="2031250"/>
            <a:ext cx="5453100" cy="2229300"/>
          </a:xfrm>
          <a:prstGeom prst="rect">
            <a:avLst/>
          </a:prstGeom>
        </p:spPr>
        <p:txBody>
          <a:bodyPr spcFirstLastPara="1" wrap="square" lIns="121900" tIns="121900" rIns="121900" bIns="121900" anchor="b" anchorCtr="0">
            <a:noAutofit/>
          </a:bodyPr>
          <a:lstStyle>
            <a:lvl1pPr lvl="0">
              <a:spcBef>
                <a:spcPts val="0"/>
              </a:spcBef>
              <a:spcAft>
                <a:spcPts val="0"/>
              </a:spcAft>
              <a:buSzPts val="40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5202375" y="4260550"/>
            <a:ext cx="5453100" cy="717900"/>
          </a:xfrm>
          <a:prstGeom prst="rect">
            <a:avLst/>
          </a:prstGeom>
        </p:spPr>
        <p:txBody>
          <a:bodyPr spcFirstLastPara="1" wrap="square" lIns="121900" tIns="121900" rIns="121900" bIns="121900" anchor="t" anchorCtr="0">
            <a:noAutofit/>
          </a:bodyPr>
          <a:lstStyle>
            <a:lvl1pPr lvl="0">
              <a:spcBef>
                <a:spcPts val="0"/>
              </a:spcBef>
              <a:spcAft>
                <a:spcPts val="0"/>
              </a:spcAft>
              <a:buSzPts val="1900"/>
              <a:buNone/>
              <a:defRPr/>
            </a:lvl1pPr>
            <a:lvl2pPr lvl="1">
              <a:spcBef>
                <a:spcPts val="2100"/>
              </a:spcBef>
              <a:spcAft>
                <a:spcPts val="0"/>
              </a:spcAft>
              <a:buSzPts val="1900"/>
              <a:buNone/>
              <a:defRPr/>
            </a:lvl2pPr>
            <a:lvl3pPr lvl="2">
              <a:spcBef>
                <a:spcPts val="2100"/>
              </a:spcBef>
              <a:spcAft>
                <a:spcPts val="0"/>
              </a:spcAft>
              <a:buSzPts val="1900"/>
              <a:buNone/>
              <a:defRPr/>
            </a:lvl3pPr>
            <a:lvl4pPr lvl="3">
              <a:spcBef>
                <a:spcPts val="2100"/>
              </a:spcBef>
              <a:spcAft>
                <a:spcPts val="0"/>
              </a:spcAft>
              <a:buSzPts val="1900"/>
              <a:buNone/>
              <a:defRPr/>
            </a:lvl4pPr>
            <a:lvl5pPr lvl="4">
              <a:spcBef>
                <a:spcPts val="2100"/>
              </a:spcBef>
              <a:spcAft>
                <a:spcPts val="0"/>
              </a:spcAft>
              <a:buSzPts val="1900"/>
              <a:buNone/>
              <a:defRPr/>
            </a:lvl5pPr>
            <a:lvl6pPr lvl="5">
              <a:spcBef>
                <a:spcPts val="2100"/>
              </a:spcBef>
              <a:spcAft>
                <a:spcPts val="0"/>
              </a:spcAft>
              <a:buSzPts val="1900"/>
              <a:buNone/>
              <a:defRPr/>
            </a:lvl6pPr>
            <a:lvl7pPr lvl="6">
              <a:spcBef>
                <a:spcPts val="2100"/>
              </a:spcBef>
              <a:spcAft>
                <a:spcPts val="0"/>
              </a:spcAft>
              <a:buSzPts val="1900"/>
              <a:buNone/>
              <a:defRPr/>
            </a:lvl7pPr>
            <a:lvl8pPr lvl="7">
              <a:spcBef>
                <a:spcPts val="2100"/>
              </a:spcBef>
              <a:spcAft>
                <a:spcPts val="0"/>
              </a:spcAft>
              <a:buSzPts val="1900"/>
              <a:buNone/>
              <a:defRPr/>
            </a:lvl8pPr>
            <a:lvl9pPr lvl="8">
              <a:spcBef>
                <a:spcPts val="2100"/>
              </a:spcBef>
              <a:spcAft>
                <a:spcPts val="2100"/>
              </a:spcAft>
              <a:buSzPts val="1900"/>
              <a:buNone/>
              <a:defRPr/>
            </a:lvl9pPr>
          </a:lstStyle>
          <a:p>
            <a:endParaRPr/>
          </a:p>
        </p:txBody>
      </p:sp>
      <p:grpSp>
        <p:nvGrpSpPr>
          <p:cNvPr id="16" name="Google Shape;16;p2"/>
          <p:cNvGrpSpPr/>
          <p:nvPr/>
        </p:nvGrpSpPr>
        <p:grpSpPr>
          <a:xfrm>
            <a:off x="-1296539" y="856529"/>
            <a:ext cx="7048224" cy="6524786"/>
            <a:chOff x="-1372714" y="367305"/>
            <a:chExt cx="7823537" cy="7242520"/>
          </a:xfrm>
        </p:grpSpPr>
        <p:grpSp>
          <p:nvGrpSpPr>
            <p:cNvPr id="17" name="Google Shape;17;p2"/>
            <p:cNvGrpSpPr/>
            <p:nvPr/>
          </p:nvGrpSpPr>
          <p:grpSpPr>
            <a:xfrm>
              <a:off x="3182929" y="573794"/>
              <a:ext cx="2324237" cy="2191344"/>
              <a:chOff x="6795971" y="2730009"/>
              <a:chExt cx="1945294" cy="1834067"/>
            </a:xfrm>
          </p:grpSpPr>
          <p:sp>
            <p:nvSpPr>
              <p:cNvPr id="18" name="Google Shape;18;p2"/>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2"/>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 name="Google Shape;20;p2"/>
            <p:cNvGrpSpPr/>
            <p:nvPr/>
          </p:nvGrpSpPr>
          <p:grpSpPr>
            <a:xfrm rot="2563035">
              <a:off x="3691701" y="1391340"/>
              <a:ext cx="2324153" cy="2191264"/>
              <a:chOff x="6795971" y="2730008"/>
              <a:chExt cx="1945294" cy="1834067"/>
            </a:xfrm>
          </p:grpSpPr>
          <p:sp>
            <p:nvSpPr>
              <p:cNvPr id="21" name="Google Shape;21;p2"/>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 name="Google Shape;22;p2"/>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 name="Google Shape;23;p2"/>
            <p:cNvGrpSpPr/>
            <p:nvPr/>
          </p:nvGrpSpPr>
          <p:grpSpPr>
            <a:xfrm rot="5991012">
              <a:off x="2394971" y="4192042"/>
              <a:ext cx="3131219" cy="3202625"/>
              <a:chOff x="4862114" y="3366615"/>
              <a:chExt cx="2620676" cy="2680439"/>
            </a:xfrm>
          </p:grpSpPr>
          <p:grpSp>
            <p:nvGrpSpPr>
              <p:cNvPr id="24" name="Google Shape;24;p2"/>
              <p:cNvGrpSpPr/>
              <p:nvPr/>
            </p:nvGrpSpPr>
            <p:grpSpPr>
              <a:xfrm>
                <a:off x="4916585" y="3366615"/>
                <a:ext cx="1945294" cy="1834067"/>
                <a:chOff x="6795971" y="2730008"/>
                <a:chExt cx="1945294" cy="1834067"/>
              </a:xfrm>
            </p:grpSpPr>
            <p:sp>
              <p:nvSpPr>
                <p:cNvPr id="25" name="Google Shape;25;p2"/>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2"/>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 name="Google Shape;27;p2"/>
              <p:cNvGrpSpPr/>
              <p:nvPr/>
            </p:nvGrpSpPr>
            <p:grpSpPr>
              <a:xfrm rot="1913837">
                <a:off x="5199801" y="3837509"/>
                <a:ext cx="1945301" cy="1834074"/>
                <a:chOff x="6795972" y="2730006"/>
                <a:chExt cx="1945294" cy="1834067"/>
              </a:xfrm>
            </p:grpSpPr>
            <p:sp>
              <p:nvSpPr>
                <p:cNvPr id="28" name="Google Shape;28;p2"/>
                <p:cNvSpPr/>
                <p:nvPr/>
              </p:nvSpPr>
              <p:spPr>
                <a:xfrm rot="8594692">
                  <a:off x="6956427" y="3109070"/>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2"/>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0" name="Google Shape;30;p2"/>
            <p:cNvGrpSpPr/>
            <p:nvPr/>
          </p:nvGrpSpPr>
          <p:grpSpPr>
            <a:xfrm rot="-8708045">
              <a:off x="-738373" y="1930794"/>
              <a:ext cx="3131107" cy="3202511"/>
              <a:chOff x="3016380" y="1995015"/>
              <a:chExt cx="2620676" cy="2680440"/>
            </a:xfrm>
          </p:grpSpPr>
          <p:grpSp>
            <p:nvGrpSpPr>
              <p:cNvPr id="31" name="Google Shape;31;p2"/>
              <p:cNvGrpSpPr/>
              <p:nvPr/>
            </p:nvGrpSpPr>
            <p:grpSpPr>
              <a:xfrm>
                <a:off x="3070852" y="1995015"/>
                <a:ext cx="1945294" cy="1834067"/>
                <a:chOff x="6795971" y="2730008"/>
                <a:chExt cx="1945294" cy="1834067"/>
              </a:xfrm>
            </p:grpSpPr>
            <p:sp>
              <p:nvSpPr>
                <p:cNvPr id="32" name="Google Shape;32;p2"/>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2"/>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4" name="Google Shape;34;p2"/>
              <p:cNvGrpSpPr/>
              <p:nvPr/>
            </p:nvGrpSpPr>
            <p:grpSpPr>
              <a:xfrm rot="1913837">
                <a:off x="3354067" y="2465910"/>
                <a:ext cx="1945301" cy="1834074"/>
                <a:chOff x="6795971" y="2730008"/>
                <a:chExt cx="1945294" cy="1834067"/>
              </a:xfrm>
            </p:grpSpPr>
            <p:sp>
              <p:nvSpPr>
                <p:cNvPr id="35" name="Google Shape;35;p2"/>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36;p2"/>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7" name="Google Shape;37;p2"/>
            <p:cNvGrpSpPr/>
            <p:nvPr/>
          </p:nvGrpSpPr>
          <p:grpSpPr>
            <a:xfrm>
              <a:off x="369394" y="367305"/>
              <a:ext cx="4265164" cy="4283680"/>
              <a:chOff x="8302868" y="1340770"/>
              <a:chExt cx="3569773" cy="3585270"/>
            </a:xfrm>
          </p:grpSpPr>
          <p:grpSp>
            <p:nvGrpSpPr>
              <p:cNvPr id="38" name="Google Shape;38;p2"/>
              <p:cNvGrpSpPr/>
              <p:nvPr/>
            </p:nvGrpSpPr>
            <p:grpSpPr>
              <a:xfrm>
                <a:off x="8302868" y="1340770"/>
                <a:ext cx="3569773" cy="3585270"/>
                <a:chOff x="8302868" y="1340770"/>
                <a:chExt cx="3569773" cy="3585270"/>
              </a:xfrm>
            </p:grpSpPr>
            <p:grpSp>
              <p:nvGrpSpPr>
                <p:cNvPr id="39" name="Google Shape;39;p2"/>
                <p:cNvGrpSpPr/>
                <p:nvPr/>
              </p:nvGrpSpPr>
              <p:grpSpPr>
                <a:xfrm>
                  <a:off x="8302868" y="1340770"/>
                  <a:ext cx="3569773" cy="3585270"/>
                  <a:chOff x="1668151" y="66635"/>
                  <a:chExt cx="3569773" cy="3585270"/>
                </a:xfrm>
              </p:grpSpPr>
              <p:sp>
                <p:nvSpPr>
                  <p:cNvPr id="40" name="Google Shape;40;p2"/>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2"/>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2"/>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2"/>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2"/>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2"/>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46;p2"/>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47;p2"/>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2"/>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2"/>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2"/>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2"/>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2"/>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2"/>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2"/>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55;p2"/>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2"/>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2"/>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2"/>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59;p2"/>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60;p2"/>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61;p2"/>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2"/>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2"/>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4" name="Google Shape;64;p2"/>
                <p:cNvGrpSpPr/>
                <p:nvPr/>
              </p:nvGrpSpPr>
              <p:grpSpPr>
                <a:xfrm rot="166391">
                  <a:off x="8608485" y="1696827"/>
                  <a:ext cx="2884899" cy="2897423"/>
                  <a:chOff x="1668151" y="66635"/>
                  <a:chExt cx="3569773" cy="3585270"/>
                </a:xfrm>
              </p:grpSpPr>
              <p:sp>
                <p:nvSpPr>
                  <p:cNvPr id="65" name="Google Shape;65;p2"/>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2"/>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2"/>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2"/>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2"/>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2"/>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2"/>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2"/>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2"/>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2"/>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2"/>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2"/>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2"/>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2"/>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2"/>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2"/>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2"/>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2"/>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83;p2"/>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2"/>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2"/>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2"/>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2"/>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2"/>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89" name="Google Shape;89;p2"/>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2"/>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1" name="Google Shape;91;p2"/>
            <p:cNvGrpSpPr/>
            <p:nvPr/>
          </p:nvGrpSpPr>
          <p:grpSpPr>
            <a:xfrm>
              <a:off x="2778711" y="2410332"/>
              <a:ext cx="3042160" cy="3055367"/>
              <a:chOff x="8302868" y="1340770"/>
              <a:chExt cx="3569773" cy="3585270"/>
            </a:xfrm>
          </p:grpSpPr>
          <p:grpSp>
            <p:nvGrpSpPr>
              <p:cNvPr id="92" name="Google Shape;92;p2"/>
              <p:cNvGrpSpPr/>
              <p:nvPr/>
            </p:nvGrpSpPr>
            <p:grpSpPr>
              <a:xfrm>
                <a:off x="8302868" y="1340770"/>
                <a:ext cx="3569773" cy="3585270"/>
                <a:chOff x="8302868" y="1340770"/>
                <a:chExt cx="3569773" cy="3585270"/>
              </a:xfrm>
            </p:grpSpPr>
            <p:grpSp>
              <p:nvGrpSpPr>
                <p:cNvPr id="93" name="Google Shape;93;p2"/>
                <p:cNvGrpSpPr/>
                <p:nvPr/>
              </p:nvGrpSpPr>
              <p:grpSpPr>
                <a:xfrm>
                  <a:off x="8302868" y="1340770"/>
                  <a:ext cx="3569773" cy="3585270"/>
                  <a:chOff x="1668151" y="66635"/>
                  <a:chExt cx="3569773" cy="3585270"/>
                </a:xfrm>
              </p:grpSpPr>
              <p:sp>
                <p:nvSpPr>
                  <p:cNvPr id="94" name="Google Shape;94;p2"/>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2"/>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2"/>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2"/>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2"/>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2"/>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2"/>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2"/>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2"/>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2"/>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2"/>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2"/>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2"/>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2"/>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2"/>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2"/>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2"/>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2"/>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2"/>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2"/>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114;p2"/>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15;p2"/>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2"/>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2"/>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8" name="Google Shape;118;p2"/>
                <p:cNvGrpSpPr/>
                <p:nvPr/>
              </p:nvGrpSpPr>
              <p:grpSpPr>
                <a:xfrm rot="166391">
                  <a:off x="8608485" y="1696827"/>
                  <a:ext cx="2884899" cy="2897423"/>
                  <a:chOff x="1668151" y="66635"/>
                  <a:chExt cx="3569773" cy="3585270"/>
                </a:xfrm>
              </p:grpSpPr>
              <p:sp>
                <p:nvSpPr>
                  <p:cNvPr id="119" name="Google Shape;119;p2"/>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2"/>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2"/>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2"/>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2"/>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2"/>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2"/>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2"/>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2"/>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2"/>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2"/>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2"/>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2"/>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2"/>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2"/>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2"/>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35;p2"/>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2"/>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2"/>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2"/>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2"/>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2"/>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2"/>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2"/>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43" name="Google Shape;143;p2"/>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2"/>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5" name="Google Shape;145;p2"/>
            <p:cNvGrpSpPr/>
            <p:nvPr/>
          </p:nvGrpSpPr>
          <p:grpSpPr>
            <a:xfrm>
              <a:off x="712104" y="3400933"/>
              <a:ext cx="3363797" cy="3378400"/>
              <a:chOff x="8302868" y="1340770"/>
              <a:chExt cx="3569773" cy="3585270"/>
            </a:xfrm>
          </p:grpSpPr>
          <p:grpSp>
            <p:nvGrpSpPr>
              <p:cNvPr id="146" name="Google Shape;146;p2"/>
              <p:cNvGrpSpPr/>
              <p:nvPr/>
            </p:nvGrpSpPr>
            <p:grpSpPr>
              <a:xfrm>
                <a:off x="8302868" y="1340770"/>
                <a:ext cx="3569773" cy="3585270"/>
                <a:chOff x="8302868" y="1340770"/>
                <a:chExt cx="3569773" cy="3585270"/>
              </a:xfrm>
            </p:grpSpPr>
            <p:grpSp>
              <p:nvGrpSpPr>
                <p:cNvPr id="147" name="Google Shape;147;p2"/>
                <p:cNvGrpSpPr/>
                <p:nvPr/>
              </p:nvGrpSpPr>
              <p:grpSpPr>
                <a:xfrm>
                  <a:off x="8302868" y="1340770"/>
                  <a:ext cx="3569773" cy="3585270"/>
                  <a:chOff x="1668151" y="66635"/>
                  <a:chExt cx="3569773" cy="3585270"/>
                </a:xfrm>
              </p:grpSpPr>
              <p:sp>
                <p:nvSpPr>
                  <p:cNvPr id="148" name="Google Shape;148;p2"/>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2"/>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2"/>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2"/>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2"/>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2"/>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2"/>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2"/>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2"/>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2"/>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2"/>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2"/>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2"/>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2"/>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2"/>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2"/>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2"/>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2"/>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2"/>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67;p2"/>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2"/>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2"/>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2"/>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2"/>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2" name="Google Shape;172;p2"/>
                <p:cNvGrpSpPr/>
                <p:nvPr/>
              </p:nvGrpSpPr>
              <p:grpSpPr>
                <a:xfrm rot="166391">
                  <a:off x="8608485" y="1696827"/>
                  <a:ext cx="2884899" cy="2897423"/>
                  <a:chOff x="1668151" y="66635"/>
                  <a:chExt cx="3569773" cy="3585270"/>
                </a:xfrm>
              </p:grpSpPr>
              <p:sp>
                <p:nvSpPr>
                  <p:cNvPr id="173" name="Google Shape;173;p2"/>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2"/>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2"/>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2"/>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2"/>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2"/>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2"/>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0;p2"/>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2"/>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2"/>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183;p2"/>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2"/>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2"/>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2"/>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187;p2"/>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88;p2"/>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2"/>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2"/>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2"/>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2"/>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2"/>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2"/>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2"/>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2"/>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97" name="Google Shape;197;p2"/>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2"/>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99" name="Google Shape;199;p2"/>
          <p:cNvGrpSpPr/>
          <p:nvPr/>
        </p:nvGrpSpPr>
        <p:grpSpPr>
          <a:xfrm flipH="1">
            <a:off x="8912954" y="-53636"/>
            <a:ext cx="3507146" cy="3443133"/>
            <a:chOff x="-46" y="-18511"/>
            <a:chExt cx="3507146" cy="3443133"/>
          </a:xfrm>
        </p:grpSpPr>
        <p:grpSp>
          <p:nvGrpSpPr>
            <p:cNvPr id="200" name="Google Shape;200;p2"/>
            <p:cNvGrpSpPr/>
            <p:nvPr/>
          </p:nvGrpSpPr>
          <p:grpSpPr>
            <a:xfrm>
              <a:off x="1658780" y="98346"/>
              <a:ext cx="1315019" cy="1239830"/>
              <a:chOff x="6795971" y="2730009"/>
              <a:chExt cx="1945294" cy="1834067"/>
            </a:xfrm>
          </p:grpSpPr>
          <p:sp>
            <p:nvSpPr>
              <p:cNvPr id="201" name="Google Shape;201;p2"/>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2"/>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3" name="Google Shape;203;p2"/>
            <p:cNvGrpSpPr/>
            <p:nvPr/>
          </p:nvGrpSpPr>
          <p:grpSpPr>
            <a:xfrm rot="2563311">
              <a:off x="1946058" y="561073"/>
              <a:ext cx="1314946" cy="1239761"/>
              <a:chOff x="6795971" y="2730008"/>
              <a:chExt cx="1945294" cy="1834067"/>
            </a:xfrm>
          </p:grpSpPr>
          <p:sp>
            <p:nvSpPr>
              <p:cNvPr id="204" name="Google Shape;204;p2"/>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2"/>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6" name="Google Shape;206;p2"/>
            <p:cNvGrpSpPr/>
            <p:nvPr/>
          </p:nvGrpSpPr>
          <p:grpSpPr>
            <a:xfrm rot="9103505">
              <a:off x="797210" y="1947401"/>
              <a:ext cx="1314924" cy="1239740"/>
              <a:chOff x="6795971" y="2730008"/>
              <a:chExt cx="1945294" cy="1834067"/>
            </a:xfrm>
          </p:grpSpPr>
          <p:sp>
            <p:nvSpPr>
              <p:cNvPr id="207" name="Google Shape;207;p2"/>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2"/>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9" name="Google Shape;209;p2"/>
            <p:cNvGrpSpPr/>
            <p:nvPr/>
          </p:nvGrpSpPr>
          <p:grpSpPr>
            <a:xfrm rot="-8763644">
              <a:off x="234028" y="1610385"/>
              <a:ext cx="1314949" cy="1239764"/>
              <a:chOff x="6795971" y="2730008"/>
              <a:chExt cx="1945294" cy="1834067"/>
            </a:xfrm>
          </p:grpSpPr>
          <p:sp>
            <p:nvSpPr>
              <p:cNvPr id="210" name="Google Shape;210;p2"/>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2"/>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2" name="Google Shape;212;p2"/>
            <p:cNvGrpSpPr/>
            <p:nvPr/>
          </p:nvGrpSpPr>
          <p:grpSpPr>
            <a:xfrm>
              <a:off x="67016" y="-18511"/>
              <a:ext cx="2413166" cy="2423642"/>
              <a:chOff x="8302868" y="1340770"/>
              <a:chExt cx="3569773" cy="3585270"/>
            </a:xfrm>
          </p:grpSpPr>
          <p:grpSp>
            <p:nvGrpSpPr>
              <p:cNvPr id="213" name="Google Shape;213;p2"/>
              <p:cNvGrpSpPr/>
              <p:nvPr/>
            </p:nvGrpSpPr>
            <p:grpSpPr>
              <a:xfrm>
                <a:off x="8302868" y="1340770"/>
                <a:ext cx="3569773" cy="3585270"/>
                <a:chOff x="8302868" y="1340770"/>
                <a:chExt cx="3569773" cy="3585270"/>
              </a:xfrm>
            </p:grpSpPr>
            <p:grpSp>
              <p:nvGrpSpPr>
                <p:cNvPr id="214" name="Google Shape;214;p2"/>
                <p:cNvGrpSpPr/>
                <p:nvPr/>
              </p:nvGrpSpPr>
              <p:grpSpPr>
                <a:xfrm>
                  <a:off x="8302868" y="1340770"/>
                  <a:ext cx="3569773" cy="3585270"/>
                  <a:chOff x="1668151" y="66635"/>
                  <a:chExt cx="3569773" cy="3585270"/>
                </a:xfrm>
              </p:grpSpPr>
              <p:sp>
                <p:nvSpPr>
                  <p:cNvPr id="215" name="Google Shape;215;p2"/>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2"/>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17;p2"/>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2"/>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219;p2"/>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220;p2"/>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221;p2"/>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222;p2"/>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2"/>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224;p2"/>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225;p2"/>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26;p2"/>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2"/>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28;p2"/>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2"/>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30;p2"/>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31;p2"/>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232;p2"/>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233;p2"/>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2"/>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35;p2"/>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236;p2"/>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237;p2"/>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2"/>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9" name="Google Shape;239;p2"/>
                <p:cNvGrpSpPr/>
                <p:nvPr/>
              </p:nvGrpSpPr>
              <p:grpSpPr>
                <a:xfrm rot="166391">
                  <a:off x="8608485" y="1696827"/>
                  <a:ext cx="2884899" cy="2897423"/>
                  <a:chOff x="1668151" y="66635"/>
                  <a:chExt cx="3569773" cy="3585270"/>
                </a:xfrm>
              </p:grpSpPr>
              <p:sp>
                <p:nvSpPr>
                  <p:cNvPr id="240" name="Google Shape;240;p2"/>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2"/>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2"/>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2"/>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2"/>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2"/>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2"/>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2"/>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2"/>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249;p2"/>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250;p2"/>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51;p2"/>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252;p2"/>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253;p2"/>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54;p2"/>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255;p2"/>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256;p2"/>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257;p2"/>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258;p2"/>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2"/>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2"/>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261;p2"/>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62;p2"/>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263;p2"/>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64" name="Google Shape;264;p2"/>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 name="Google Shape;265;p2"/>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66" name="Google Shape;266;p2"/>
            <p:cNvGrpSpPr/>
            <p:nvPr/>
          </p:nvGrpSpPr>
          <p:grpSpPr>
            <a:xfrm>
              <a:off x="1429552" y="1137270"/>
              <a:ext cx="1720987" cy="1728459"/>
              <a:chOff x="8302868" y="1340770"/>
              <a:chExt cx="3569773" cy="3585270"/>
            </a:xfrm>
          </p:grpSpPr>
          <p:grpSp>
            <p:nvGrpSpPr>
              <p:cNvPr id="267" name="Google Shape;267;p2"/>
              <p:cNvGrpSpPr/>
              <p:nvPr/>
            </p:nvGrpSpPr>
            <p:grpSpPr>
              <a:xfrm>
                <a:off x="8302868" y="1340770"/>
                <a:ext cx="3569773" cy="3585270"/>
                <a:chOff x="8302868" y="1340770"/>
                <a:chExt cx="3569773" cy="3585270"/>
              </a:xfrm>
            </p:grpSpPr>
            <p:grpSp>
              <p:nvGrpSpPr>
                <p:cNvPr id="268" name="Google Shape;268;p2"/>
                <p:cNvGrpSpPr/>
                <p:nvPr/>
              </p:nvGrpSpPr>
              <p:grpSpPr>
                <a:xfrm>
                  <a:off x="8302868" y="1340770"/>
                  <a:ext cx="3569773" cy="3585270"/>
                  <a:chOff x="1668151" y="66635"/>
                  <a:chExt cx="3569773" cy="3585270"/>
                </a:xfrm>
              </p:grpSpPr>
              <p:sp>
                <p:nvSpPr>
                  <p:cNvPr id="269" name="Google Shape;269;p2"/>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70;p2"/>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271;p2"/>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2"/>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2"/>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2"/>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75;p2"/>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76;p2"/>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77;p2"/>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278;p2"/>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279;p2"/>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280;p2"/>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281;p2"/>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282;p2"/>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283;p2"/>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284;p2"/>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2"/>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2"/>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2"/>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288;p2"/>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 name="Google Shape;289;p2"/>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 name="Google Shape;290;p2"/>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 name="Google Shape;291;p2"/>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292;p2"/>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3" name="Google Shape;293;p2"/>
                <p:cNvGrpSpPr/>
                <p:nvPr/>
              </p:nvGrpSpPr>
              <p:grpSpPr>
                <a:xfrm rot="166391">
                  <a:off x="8608485" y="1696827"/>
                  <a:ext cx="2884899" cy="2897423"/>
                  <a:chOff x="1668151" y="66635"/>
                  <a:chExt cx="3569773" cy="3585270"/>
                </a:xfrm>
              </p:grpSpPr>
              <p:sp>
                <p:nvSpPr>
                  <p:cNvPr id="294" name="Google Shape;294;p2"/>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295;p2"/>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296;p2"/>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297;p2"/>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298;p2"/>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299;p2"/>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 name="Google Shape;300;p2"/>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 name="Google Shape;301;p2"/>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 name="Google Shape;302;p2"/>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 name="Google Shape;303;p2"/>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 name="Google Shape;304;p2"/>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305;p2"/>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 name="Google Shape;306;p2"/>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 name="Google Shape;307;p2"/>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 name="Google Shape;308;p2"/>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309;p2"/>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0" name="Google Shape;310;p2"/>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 name="Google Shape;311;p2"/>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12;p2"/>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 name="Google Shape;313;p2"/>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 name="Google Shape;314;p2"/>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315;p2"/>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 name="Google Shape;316;p2"/>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 name="Google Shape;317;p2"/>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18" name="Google Shape;318;p2"/>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 name="Google Shape;319;p2"/>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08 Team">
  <p:cSld name="CUSTOM_8_1">
    <p:bg>
      <p:bgPr>
        <a:solidFill>
          <a:schemeClr val="accent2"/>
        </a:solidFill>
        <a:effectLst/>
      </p:bgPr>
    </p:bg>
    <p:spTree>
      <p:nvGrpSpPr>
        <p:cNvPr id="1" name="Shape 2495"/>
        <p:cNvGrpSpPr/>
        <p:nvPr/>
      </p:nvGrpSpPr>
      <p:grpSpPr>
        <a:xfrm>
          <a:off x="0" y="0"/>
          <a:ext cx="0" cy="0"/>
          <a:chOff x="0" y="0"/>
          <a:chExt cx="0" cy="0"/>
        </a:xfrm>
      </p:grpSpPr>
      <p:sp>
        <p:nvSpPr>
          <p:cNvPr id="2496" name="Google Shape;2496;p15"/>
          <p:cNvSpPr/>
          <p:nvPr/>
        </p:nvSpPr>
        <p:spPr>
          <a:xfrm>
            <a:off x="383700" y="451800"/>
            <a:ext cx="11424600" cy="5954400"/>
          </a:xfrm>
          <a:prstGeom prst="rect">
            <a:avLst/>
          </a:prstGeom>
          <a:solidFill>
            <a:schemeClr val="lt2"/>
          </a:solidFill>
          <a:ln>
            <a:noFill/>
          </a:ln>
          <a:effectLst>
            <a:outerShdw blurRad="457200" dist="38100" dir="6180000" algn="bl" rotWithShape="0">
              <a:srgbClr val="000000">
                <a:alpha val="29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2497" name="Google Shape;2497;p15"/>
          <p:cNvPicPr preferRelativeResize="0"/>
          <p:nvPr/>
        </p:nvPicPr>
        <p:blipFill rotWithShape="1">
          <a:blip r:embed="rId2">
            <a:alphaModFix amt="50000"/>
          </a:blip>
          <a:srcRect/>
          <a:stretch/>
        </p:blipFill>
        <p:spPr>
          <a:xfrm>
            <a:off x="383700" y="451800"/>
            <a:ext cx="11424600" cy="5954261"/>
          </a:xfrm>
          <a:prstGeom prst="rect">
            <a:avLst/>
          </a:prstGeom>
          <a:noFill/>
          <a:ln>
            <a:noFill/>
          </a:ln>
          <a:effectLst>
            <a:outerShdw blurRad="50800" dist="50800" dir="5400000" algn="ctr" rotWithShape="0">
              <a:srgbClr val="000000">
                <a:alpha val="0"/>
              </a:srgbClr>
            </a:outerShdw>
          </a:effectLst>
        </p:spPr>
      </p:pic>
      <p:sp>
        <p:nvSpPr>
          <p:cNvPr id="2498" name="Google Shape;2498;p15"/>
          <p:cNvSpPr txBox="1">
            <a:spLocks noGrp="1"/>
          </p:cNvSpPr>
          <p:nvPr>
            <p:ph type="subTitle" idx="1"/>
          </p:nvPr>
        </p:nvSpPr>
        <p:spPr>
          <a:xfrm>
            <a:off x="1189052" y="4020675"/>
            <a:ext cx="26589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499" name="Google Shape;2499;p15"/>
          <p:cNvSpPr txBox="1">
            <a:spLocks noGrp="1"/>
          </p:cNvSpPr>
          <p:nvPr>
            <p:ph type="subTitle" idx="2"/>
          </p:nvPr>
        </p:nvSpPr>
        <p:spPr>
          <a:xfrm>
            <a:off x="4713302" y="4020675"/>
            <a:ext cx="26589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500" name="Google Shape;2500;p15"/>
          <p:cNvSpPr txBox="1">
            <a:spLocks noGrp="1"/>
          </p:cNvSpPr>
          <p:nvPr>
            <p:ph type="subTitle" idx="3"/>
          </p:nvPr>
        </p:nvSpPr>
        <p:spPr>
          <a:xfrm>
            <a:off x="8237552" y="4020675"/>
            <a:ext cx="26586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501" name="Google Shape;2501;p15"/>
          <p:cNvSpPr txBox="1">
            <a:spLocks noGrp="1"/>
          </p:cNvSpPr>
          <p:nvPr>
            <p:ph type="title"/>
          </p:nvPr>
        </p:nvSpPr>
        <p:spPr>
          <a:xfrm>
            <a:off x="2152425" y="669575"/>
            <a:ext cx="82020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502" name="Google Shape;2502;p15"/>
          <p:cNvSpPr txBox="1">
            <a:spLocks noGrp="1"/>
          </p:cNvSpPr>
          <p:nvPr>
            <p:ph type="body" idx="4"/>
          </p:nvPr>
        </p:nvSpPr>
        <p:spPr>
          <a:xfrm>
            <a:off x="1189050" y="4458625"/>
            <a:ext cx="2658900" cy="9252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210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sp>
        <p:nvSpPr>
          <p:cNvPr id="2503" name="Google Shape;2503;p15"/>
          <p:cNvSpPr txBox="1">
            <a:spLocks noGrp="1"/>
          </p:cNvSpPr>
          <p:nvPr>
            <p:ph type="body" idx="5"/>
          </p:nvPr>
        </p:nvSpPr>
        <p:spPr>
          <a:xfrm>
            <a:off x="4713300" y="4447196"/>
            <a:ext cx="2658900" cy="9234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210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sp>
        <p:nvSpPr>
          <p:cNvPr id="2504" name="Google Shape;2504;p15"/>
          <p:cNvSpPr txBox="1">
            <a:spLocks noGrp="1"/>
          </p:cNvSpPr>
          <p:nvPr>
            <p:ph type="body" idx="6"/>
          </p:nvPr>
        </p:nvSpPr>
        <p:spPr>
          <a:xfrm>
            <a:off x="8237550" y="4433967"/>
            <a:ext cx="2658900" cy="9234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210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grpSp>
        <p:nvGrpSpPr>
          <p:cNvPr id="2505" name="Google Shape;2505;p15"/>
          <p:cNvGrpSpPr/>
          <p:nvPr/>
        </p:nvGrpSpPr>
        <p:grpSpPr>
          <a:xfrm>
            <a:off x="10214148" y="-424131"/>
            <a:ext cx="2126309" cy="2548198"/>
            <a:chOff x="10214148" y="-424131"/>
            <a:chExt cx="2126309" cy="2548198"/>
          </a:xfrm>
        </p:grpSpPr>
        <p:grpSp>
          <p:nvGrpSpPr>
            <p:cNvPr id="2506" name="Google Shape;2506;p15"/>
            <p:cNvGrpSpPr/>
            <p:nvPr/>
          </p:nvGrpSpPr>
          <p:grpSpPr>
            <a:xfrm rot="10800000">
              <a:off x="10519262" y="1274180"/>
              <a:ext cx="823832" cy="776728"/>
              <a:chOff x="6795971" y="2730009"/>
              <a:chExt cx="1945294" cy="1834067"/>
            </a:xfrm>
          </p:grpSpPr>
          <p:sp>
            <p:nvSpPr>
              <p:cNvPr id="2507" name="Google Shape;2507;p15"/>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8" name="Google Shape;2508;p15"/>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09" name="Google Shape;2509;p15"/>
            <p:cNvGrpSpPr/>
            <p:nvPr/>
          </p:nvGrpSpPr>
          <p:grpSpPr>
            <a:xfrm rot="-7083585">
              <a:off x="10338702" y="984618"/>
              <a:ext cx="823786" cy="776684"/>
              <a:chOff x="6795971" y="2730008"/>
              <a:chExt cx="1945294" cy="1834067"/>
            </a:xfrm>
          </p:grpSpPr>
          <p:sp>
            <p:nvSpPr>
              <p:cNvPr id="2510" name="Google Shape;2510;p15"/>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1" name="Google Shape;2511;p15"/>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12" name="Google Shape;2512;p15"/>
            <p:cNvGrpSpPr/>
            <p:nvPr/>
          </p:nvGrpSpPr>
          <p:grpSpPr>
            <a:xfrm rot="-4809304">
              <a:off x="10457604" y="-99765"/>
              <a:ext cx="823706" cy="776609"/>
              <a:chOff x="6795971" y="2730008"/>
              <a:chExt cx="1945294" cy="1834067"/>
            </a:xfrm>
          </p:grpSpPr>
          <p:sp>
            <p:nvSpPr>
              <p:cNvPr id="2513" name="Google Shape;2513;p15"/>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4" name="Google Shape;2514;p15"/>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15" name="Google Shape;2515;p15"/>
            <p:cNvGrpSpPr/>
            <p:nvPr/>
          </p:nvGrpSpPr>
          <p:grpSpPr>
            <a:xfrm rot="-2037612">
              <a:off x="10751567" y="-260255"/>
              <a:ext cx="823922" cy="776812"/>
              <a:chOff x="6795972" y="2730006"/>
              <a:chExt cx="1945294" cy="1834067"/>
            </a:xfrm>
          </p:grpSpPr>
          <p:sp>
            <p:nvSpPr>
              <p:cNvPr id="2516" name="Google Shape;2516;p15"/>
              <p:cNvSpPr/>
              <p:nvPr/>
            </p:nvSpPr>
            <p:spPr>
              <a:xfrm rot="8594692">
                <a:off x="6956427" y="3109070"/>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7" name="Google Shape;2517;p15"/>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18" name="Google Shape;2518;p15"/>
            <p:cNvGrpSpPr/>
            <p:nvPr/>
          </p:nvGrpSpPr>
          <p:grpSpPr>
            <a:xfrm rot="10800000">
              <a:off x="10828659" y="605705"/>
              <a:ext cx="1511799" cy="1518362"/>
              <a:chOff x="8302868" y="1340770"/>
              <a:chExt cx="3569773" cy="3585270"/>
            </a:xfrm>
          </p:grpSpPr>
          <p:grpSp>
            <p:nvGrpSpPr>
              <p:cNvPr id="2519" name="Google Shape;2519;p15"/>
              <p:cNvGrpSpPr/>
              <p:nvPr/>
            </p:nvGrpSpPr>
            <p:grpSpPr>
              <a:xfrm>
                <a:off x="8302868" y="1340770"/>
                <a:ext cx="3569773" cy="3585270"/>
                <a:chOff x="8302868" y="1340770"/>
                <a:chExt cx="3569773" cy="3585270"/>
              </a:xfrm>
            </p:grpSpPr>
            <p:grpSp>
              <p:nvGrpSpPr>
                <p:cNvPr id="2520" name="Google Shape;2520;p15"/>
                <p:cNvGrpSpPr/>
                <p:nvPr/>
              </p:nvGrpSpPr>
              <p:grpSpPr>
                <a:xfrm>
                  <a:off x="8302868" y="1340770"/>
                  <a:ext cx="3569773" cy="3585270"/>
                  <a:chOff x="1668151" y="66635"/>
                  <a:chExt cx="3569773" cy="3585270"/>
                </a:xfrm>
              </p:grpSpPr>
              <p:sp>
                <p:nvSpPr>
                  <p:cNvPr id="2521" name="Google Shape;2521;p15"/>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2" name="Google Shape;2522;p15"/>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3" name="Google Shape;2523;p15"/>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4" name="Google Shape;2524;p15"/>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5" name="Google Shape;2525;p15"/>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6" name="Google Shape;2526;p15"/>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7" name="Google Shape;2527;p15"/>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8" name="Google Shape;2528;p15"/>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9" name="Google Shape;2529;p15"/>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0" name="Google Shape;2530;p15"/>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1" name="Google Shape;2531;p15"/>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2" name="Google Shape;2532;p15"/>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3" name="Google Shape;2533;p15"/>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4" name="Google Shape;2534;p15"/>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5" name="Google Shape;2535;p15"/>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6" name="Google Shape;2536;p15"/>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7" name="Google Shape;2537;p15"/>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8" name="Google Shape;2538;p15"/>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9" name="Google Shape;2539;p15"/>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0" name="Google Shape;2540;p15"/>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1" name="Google Shape;2541;p15"/>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2" name="Google Shape;2542;p15"/>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3" name="Google Shape;2543;p15"/>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4" name="Google Shape;2544;p15"/>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45" name="Google Shape;2545;p15"/>
                <p:cNvGrpSpPr/>
                <p:nvPr/>
              </p:nvGrpSpPr>
              <p:grpSpPr>
                <a:xfrm rot="166391">
                  <a:off x="8608485" y="1696827"/>
                  <a:ext cx="2884899" cy="2897423"/>
                  <a:chOff x="1668151" y="66635"/>
                  <a:chExt cx="3569773" cy="3585270"/>
                </a:xfrm>
              </p:grpSpPr>
              <p:sp>
                <p:nvSpPr>
                  <p:cNvPr id="2546" name="Google Shape;2546;p15"/>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7" name="Google Shape;2547;p15"/>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8" name="Google Shape;2548;p15"/>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9" name="Google Shape;2549;p15"/>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0" name="Google Shape;2550;p15"/>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1" name="Google Shape;2551;p15"/>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2" name="Google Shape;2552;p15"/>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3" name="Google Shape;2553;p15"/>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4" name="Google Shape;2554;p15"/>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5" name="Google Shape;2555;p15"/>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6" name="Google Shape;2556;p15"/>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7" name="Google Shape;2557;p15"/>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8" name="Google Shape;2558;p15"/>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9" name="Google Shape;2559;p15"/>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0" name="Google Shape;2560;p15"/>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1" name="Google Shape;2561;p15"/>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2" name="Google Shape;2562;p15"/>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3" name="Google Shape;2563;p15"/>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4" name="Google Shape;2564;p15"/>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5" name="Google Shape;2565;p15"/>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6" name="Google Shape;2566;p15"/>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7" name="Google Shape;2567;p15"/>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8" name="Google Shape;2568;p15"/>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9" name="Google Shape;2569;p15"/>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570" name="Google Shape;2570;p15"/>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1" name="Google Shape;2571;p15"/>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72" name="Google Shape;2572;p15"/>
            <p:cNvGrpSpPr/>
            <p:nvPr/>
          </p:nvGrpSpPr>
          <p:grpSpPr>
            <a:xfrm rot="10800000">
              <a:off x="10407634" y="316700"/>
              <a:ext cx="1078428" cy="1083110"/>
              <a:chOff x="8302868" y="1340770"/>
              <a:chExt cx="3569773" cy="3585270"/>
            </a:xfrm>
          </p:grpSpPr>
          <p:grpSp>
            <p:nvGrpSpPr>
              <p:cNvPr id="2573" name="Google Shape;2573;p15"/>
              <p:cNvGrpSpPr/>
              <p:nvPr/>
            </p:nvGrpSpPr>
            <p:grpSpPr>
              <a:xfrm>
                <a:off x="8302868" y="1340770"/>
                <a:ext cx="3569773" cy="3585270"/>
                <a:chOff x="8302868" y="1340770"/>
                <a:chExt cx="3569773" cy="3585270"/>
              </a:xfrm>
            </p:grpSpPr>
            <p:grpSp>
              <p:nvGrpSpPr>
                <p:cNvPr id="2574" name="Google Shape;2574;p15"/>
                <p:cNvGrpSpPr/>
                <p:nvPr/>
              </p:nvGrpSpPr>
              <p:grpSpPr>
                <a:xfrm>
                  <a:off x="8302868" y="1340770"/>
                  <a:ext cx="3569773" cy="3585270"/>
                  <a:chOff x="1668151" y="66635"/>
                  <a:chExt cx="3569773" cy="3585270"/>
                </a:xfrm>
              </p:grpSpPr>
              <p:sp>
                <p:nvSpPr>
                  <p:cNvPr id="2575" name="Google Shape;2575;p15"/>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6" name="Google Shape;2576;p15"/>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7" name="Google Shape;2577;p15"/>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8" name="Google Shape;2578;p15"/>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9" name="Google Shape;2579;p15"/>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0" name="Google Shape;2580;p15"/>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1" name="Google Shape;2581;p15"/>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2" name="Google Shape;2582;p15"/>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3" name="Google Shape;2583;p15"/>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4" name="Google Shape;2584;p15"/>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5" name="Google Shape;2585;p15"/>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6" name="Google Shape;2586;p15"/>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7" name="Google Shape;2587;p15"/>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8" name="Google Shape;2588;p15"/>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9" name="Google Shape;2589;p15"/>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0" name="Google Shape;2590;p15"/>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1" name="Google Shape;2591;p15"/>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2" name="Google Shape;2592;p15"/>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3" name="Google Shape;2593;p15"/>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4" name="Google Shape;2594;p15"/>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5" name="Google Shape;2595;p15"/>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6" name="Google Shape;2596;p15"/>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7" name="Google Shape;2597;p15"/>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8" name="Google Shape;2598;p15"/>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99" name="Google Shape;2599;p15"/>
                <p:cNvGrpSpPr/>
                <p:nvPr/>
              </p:nvGrpSpPr>
              <p:grpSpPr>
                <a:xfrm rot="166391">
                  <a:off x="8608485" y="1696827"/>
                  <a:ext cx="2884899" cy="2897423"/>
                  <a:chOff x="1668151" y="66635"/>
                  <a:chExt cx="3569773" cy="3585270"/>
                </a:xfrm>
              </p:grpSpPr>
              <p:sp>
                <p:nvSpPr>
                  <p:cNvPr id="2600" name="Google Shape;2600;p15"/>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1" name="Google Shape;2601;p15"/>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2" name="Google Shape;2602;p15"/>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3" name="Google Shape;2603;p15"/>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4" name="Google Shape;2604;p15"/>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5" name="Google Shape;2605;p15"/>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6" name="Google Shape;2606;p15"/>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7" name="Google Shape;2607;p15"/>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8" name="Google Shape;2608;p15"/>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9" name="Google Shape;2609;p15"/>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0" name="Google Shape;2610;p15"/>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1" name="Google Shape;2611;p15"/>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2" name="Google Shape;2612;p15"/>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3" name="Google Shape;2613;p15"/>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4" name="Google Shape;2614;p15"/>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5" name="Google Shape;2615;p15"/>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6" name="Google Shape;2616;p15"/>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7" name="Google Shape;2617;p15"/>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8" name="Google Shape;2618;p15"/>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9" name="Google Shape;2619;p15"/>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0" name="Google Shape;2620;p15"/>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1" name="Google Shape;2621;p15"/>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2" name="Google Shape;2622;p15"/>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3" name="Google Shape;2623;p15"/>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624" name="Google Shape;2624;p15"/>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5" name="Google Shape;2625;p15"/>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626" name="Google Shape;2626;p15"/>
            <p:cNvGrpSpPr/>
            <p:nvPr/>
          </p:nvGrpSpPr>
          <p:grpSpPr>
            <a:xfrm rot="10800000">
              <a:off x="11026633" y="-148762"/>
              <a:ext cx="1192304" cy="1197480"/>
              <a:chOff x="8302868" y="1340770"/>
              <a:chExt cx="3569773" cy="3585270"/>
            </a:xfrm>
          </p:grpSpPr>
          <p:grpSp>
            <p:nvGrpSpPr>
              <p:cNvPr id="2627" name="Google Shape;2627;p15"/>
              <p:cNvGrpSpPr/>
              <p:nvPr/>
            </p:nvGrpSpPr>
            <p:grpSpPr>
              <a:xfrm>
                <a:off x="8302868" y="1340770"/>
                <a:ext cx="3569773" cy="3585270"/>
                <a:chOff x="8302868" y="1340770"/>
                <a:chExt cx="3569773" cy="3585270"/>
              </a:xfrm>
            </p:grpSpPr>
            <p:grpSp>
              <p:nvGrpSpPr>
                <p:cNvPr id="2628" name="Google Shape;2628;p15"/>
                <p:cNvGrpSpPr/>
                <p:nvPr/>
              </p:nvGrpSpPr>
              <p:grpSpPr>
                <a:xfrm>
                  <a:off x="8302868" y="1340770"/>
                  <a:ext cx="3569773" cy="3585270"/>
                  <a:chOff x="1668151" y="66635"/>
                  <a:chExt cx="3569773" cy="3585270"/>
                </a:xfrm>
              </p:grpSpPr>
              <p:sp>
                <p:nvSpPr>
                  <p:cNvPr id="2629" name="Google Shape;2629;p15"/>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0" name="Google Shape;2630;p15"/>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1" name="Google Shape;2631;p15"/>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2" name="Google Shape;2632;p15"/>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3" name="Google Shape;2633;p15"/>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4" name="Google Shape;2634;p15"/>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5" name="Google Shape;2635;p15"/>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6" name="Google Shape;2636;p15"/>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7" name="Google Shape;2637;p15"/>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8" name="Google Shape;2638;p15"/>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9" name="Google Shape;2639;p15"/>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0" name="Google Shape;2640;p15"/>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1" name="Google Shape;2641;p15"/>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2" name="Google Shape;2642;p15"/>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3" name="Google Shape;2643;p15"/>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4" name="Google Shape;2644;p15"/>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5" name="Google Shape;2645;p15"/>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6" name="Google Shape;2646;p15"/>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7" name="Google Shape;2647;p15"/>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8" name="Google Shape;2648;p15"/>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9" name="Google Shape;2649;p15"/>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0" name="Google Shape;2650;p15"/>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1" name="Google Shape;2651;p15"/>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2" name="Google Shape;2652;p15"/>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653" name="Google Shape;2653;p15"/>
                <p:cNvGrpSpPr/>
                <p:nvPr/>
              </p:nvGrpSpPr>
              <p:grpSpPr>
                <a:xfrm rot="166391">
                  <a:off x="8608485" y="1696827"/>
                  <a:ext cx="2884899" cy="2897423"/>
                  <a:chOff x="1668151" y="66635"/>
                  <a:chExt cx="3569773" cy="3585270"/>
                </a:xfrm>
              </p:grpSpPr>
              <p:sp>
                <p:nvSpPr>
                  <p:cNvPr id="2654" name="Google Shape;2654;p15"/>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5" name="Google Shape;2655;p15"/>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6" name="Google Shape;2656;p15"/>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7" name="Google Shape;2657;p15"/>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8" name="Google Shape;2658;p15"/>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9" name="Google Shape;2659;p15"/>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0" name="Google Shape;2660;p15"/>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1" name="Google Shape;2661;p15"/>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2" name="Google Shape;2662;p15"/>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3" name="Google Shape;2663;p15"/>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4" name="Google Shape;2664;p15"/>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5" name="Google Shape;2665;p15"/>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6" name="Google Shape;2666;p15"/>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7" name="Google Shape;2667;p15"/>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8" name="Google Shape;2668;p15"/>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9" name="Google Shape;2669;p15"/>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0" name="Google Shape;2670;p15"/>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1" name="Google Shape;2671;p15"/>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2" name="Google Shape;2672;p15"/>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3" name="Google Shape;2673;p15"/>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4" name="Google Shape;2674;p15"/>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5" name="Google Shape;2675;p15"/>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6" name="Google Shape;2676;p15"/>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7" name="Google Shape;2677;p15"/>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678" name="Google Shape;2678;p15"/>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9" name="Google Shape;2679;p15"/>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680" name="Google Shape;2680;p15"/>
          <p:cNvGrpSpPr/>
          <p:nvPr/>
        </p:nvGrpSpPr>
        <p:grpSpPr>
          <a:xfrm rot="10800000" flipH="1">
            <a:off x="-76197" y="-76200"/>
            <a:ext cx="2323282" cy="2281497"/>
            <a:chOff x="-338757" y="4493430"/>
            <a:chExt cx="2966397" cy="2913045"/>
          </a:xfrm>
        </p:grpSpPr>
        <p:grpSp>
          <p:nvGrpSpPr>
            <p:cNvPr id="2681" name="Google Shape;2681;p15"/>
            <p:cNvGrpSpPr/>
            <p:nvPr/>
          </p:nvGrpSpPr>
          <p:grpSpPr>
            <a:xfrm rot="10800000" flipH="1">
              <a:off x="1064263" y="6258705"/>
              <a:ext cx="1112514" cy="1048903"/>
              <a:chOff x="6795971" y="2730009"/>
              <a:chExt cx="1945294" cy="1834067"/>
            </a:xfrm>
          </p:grpSpPr>
          <p:sp>
            <p:nvSpPr>
              <p:cNvPr id="2682" name="Google Shape;2682;p15"/>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3" name="Google Shape;2683;p15"/>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684" name="Google Shape;2684;p15"/>
            <p:cNvGrpSpPr/>
            <p:nvPr/>
          </p:nvGrpSpPr>
          <p:grpSpPr>
            <a:xfrm rot="8236485" flipH="1">
              <a:off x="1307001" y="5867212"/>
              <a:ext cx="1112443" cy="1048836"/>
              <a:chOff x="6795971" y="2730008"/>
              <a:chExt cx="1945294" cy="1834067"/>
            </a:xfrm>
          </p:grpSpPr>
          <p:sp>
            <p:nvSpPr>
              <p:cNvPr id="2685" name="Google Shape;2685;p15"/>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6" name="Google Shape;2686;p15"/>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687" name="Google Shape;2687;p15"/>
            <p:cNvGrpSpPr/>
            <p:nvPr/>
          </p:nvGrpSpPr>
          <p:grpSpPr>
            <a:xfrm rot="1696620" flipH="1">
              <a:off x="335508" y="4694343"/>
              <a:ext cx="1112395" cy="1048791"/>
              <a:chOff x="6795971" y="2730008"/>
              <a:chExt cx="1945294" cy="1834067"/>
            </a:xfrm>
          </p:grpSpPr>
          <p:sp>
            <p:nvSpPr>
              <p:cNvPr id="2688" name="Google Shape;2688;p15"/>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9" name="Google Shape;2689;p15"/>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690" name="Google Shape;2690;p15"/>
            <p:cNvGrpSpPr/>
            <p:nvPr/>
          </p:nvGrpSpPr>
          <p:grpSpPr>
            <a:xfrm rot="-2036577" flipH="1">
              <a:off x="-140728" y="4979630"/>
              <a:ext cx="1112409" cy="1048804"/>
              <a:chOff x="6795971" y="2730008"/>
              <a:chExt cx="1945294" cy="1834067"/>
            </a:xfrm>
          </p:grpSpPr>
          <p:sp>
            <p:nvSpPr>
              <p:cNvPr id="2691" name="Google Shape;2691;p15"/>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2" name="Google Shape;2692;p15"/>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693" name="Google Shape;2693;p15"/>
            <p:cNvGrpSpPr/>
            <p:nvPr/>
          </p:nvGrpSpPr>
          <p:grpSpPr>
            <a:xfrm rot="10800000" flipH="1">
              <a:off x="-282364" y="5356059"/>
              <a:ext cx="2041553" cy="2050416"/>
              <a:chOff x="8302868" y="1340770"/>
              <a:chExt cx="3569773" cy="3585270"/>
            </a:xfrm>
          </p:grpSpPr>
          <p:grpSp>
            <p:nvGrpSpPr>
              <p:cNvPr id="2694" name="Google Shape;2694;p15"/>
              <p:cNvGrpSpPr/>
              <p:nvPr/>
            </p:nvGrpSpPr>
            <p:grpSpPr>
              <a:xfrm>
                <a:off x="8302868" y="1340770"/>
                <a:ext cx="3569773" cy="3585270"/>
                <a:chOff x="8302868" y="1340770"/>
                <a:chExt cx="3569773" cy="3585270"/>
              </a:xfrm>
            </p:grpSpPr>
            <p:grpSp>
              <p:nvGrpSpPr>
                <p:cNvPr id="2695" name="Google Shape;2695;p15"/>
                <p:cNvGrpSpPr/>
                <p:nvPr/>
              </p:nvGrpSpPr>
              <p:grpSpPr>
                <a:xfrm>
                  <a:off x="8302868" y="1340770"/>
                  <a:ext cx="3569773" cy="3585270"/>
                  <a:chOff x="1668151" y="66635"/>
                  <a:chExt cx="3569773" cy="3585270"/>
                </a:xfrm>
              </p:grpSpPr>
              <p:sp>
                <p:nvSpPr>
                  <p:cNvPr id="2696" name="Google Shape;2696;p15"/>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7" name="Google Shape;2697;p15"/>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8" name="Google Shape;2698;p15"/>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9" name="Google Shape;2699;p15"/>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0" name="Google Shape;2700;p15"/>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1" name="Google Shape;2701;p15"/>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2" name="Google Shape;2702;p15"/>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3" name="Google Shape;2703;p15"/>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4" name="Google Shape;2704;p15"/>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5" name="Google Shape;2705;p15"/>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6" name="Google Shape;2706;p15"/>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7" name="Google Shape;2707;p15"/>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8" name="Google Shape;2708;p15"/>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9" name="Google Shape;2709;p15"/>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0" name="Google Shape;2710;p15"/>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1" name="Google Shape;2711;p15"/>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2" name="Google Shape;2712;p15"/>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3" name="Google Shape;2713;p15"/>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4" name="Google Shape;2714;p15"/>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5" name="Google Shape;2715;p15"/>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6" name="Google Shape;2716;p15"/>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7" name="Google Shape;2717;p15"/>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8" name="Google Shape;2718;p15"/>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9" name="Google Shape;2719;p15"/>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20" name="Google Shape;2720;p15"/>
                <p:cNvGrpSpPr/>
                <p:nvPr/>
              </p:nvGrpSpPr>
              <p:grpSpPr>
                <a:xfrm rot="166391">
                  <a:off x="8608485" y="1696827"/>
                  <a:ext cx="2884899" cy="2897423"/>
                  <a:chOff x="1668151" y="66635"/>
                  <a:chExt cx="3569773" cy="3585270"/>
                </a:xfrm>
              </p:grpSpPr>
              <p:sp>
                <p:nvSpPr>
                  <p:cNvPr id="2721" name="Google Shape;2721;p15"/>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2" name="Google Shape;2722;p15"/>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3" name="Google Shape;2723;p15"/>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4" name="Google Shape;2724;p15"/>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5" name="Google Shape;2725;p15"/>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6" name="Google Shape;2726;p15"/>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7" name="Google Shape;2727;p15"/>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8" name="Google Shape;2728;p15"/>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9" name="Google Shape;2729;p15"/>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0" name="Google Shape;2730;p15"/>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1" name="Google Shape;2731;p15"/>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2" name="Google Shape;2732;p15"/>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3" name="Google Shape;2733;p15"/>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4" name="Google Shape;2734;p15"/>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5" name="Google Shape;2735;p15"/>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6" name="Google Shape;2736;p15"/>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7" name="Google Shape;2737;p15"/>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8" name="Google Shape;2738;p15"/>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9" name="Google Shape;2739;p15"/>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0" name="Google Shape;2740;p15"/>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1" name="Google Shape;2741;p15"/>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2" name="Google Shape;2742;p15"/>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3" name="Google Shape;2743;p15"/>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4" name="Google Shape;2744;p15"/>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745" name="Google Shape;2745;p15"/>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6" name="Google Shape;2746;p15"/>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47" name="Google Shape;2747;p15"/>
            <p:cNvGrpSpPr/>
            <p:nvPr/>
          </p:nvGrpSpPr>
          <p:grpSpPr>
            <a:xfrm rot="10800000" flipH="1">
              <a:off x="870669" y="4966200"/>
              <a:ext cx="1456110" cy="1462432"/>
              <a:chOff x="8302868" y="1340770"/>
              <a:chExt cx="3569773" cy="3585270"/>
            </a:xfrm>
          </p:grpSpPr>
          <p:grpSp>
            <p:nvGrpSpPr>
              <p:cNvPr id="2748" name="Google Shape;2748;p15"/>
              <p:cNvGrpSpPr/>
              <p:nvPr/>
            </p:nvGrpSpPr>
            <p:grpSpPr>
              <a:xfrm>
                <a:off x="8302868" y="1340770"/>
                <a:ext cx="3569773" cy="3585270"/>
                <a:chOff x="8302868" y="1340770"/>
                <a:chExt cx="3569773" cy="3585270"/>
              </a:xfrm>
            </p:grpSpPr>
            <p:grpSp>
              <p:nvGrpSpPr>
                <p:cNvPr id="2749" name="Google Shape;2749;p15"/>
                <p:cNvGrpSpPr/>
                <p:nvPr/>
              </p:nvGrpSpPr>
              <p:grpSpPr>
                <a:xfrm>
                  <a:off x="8302868" y="1340770"/>
                  <a:ext cx="3569773" cy="3585270"/>
                  <a:chOff x="1668151" y="66635"/>
                  <a:chExt cx="3569773" cy="3585270"/>
                </a:xfrm>
              </p:grpSpPr>
              <p:sp>
                <p:nvSpPr>
                  <p:cNvPr id="2750" name="Google Shape;2750;p15"/>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1" name="Google Shape;2751;p15"/>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2" name="Google Shape;2752;p15"/>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3" name="Google Shape;2753;p15"/>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4" name="Google Shape;2754;p15"/>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5" name="Google Shape;2755;p15"/>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6" name="Google Shape;2756;p15"/>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7" name="Google Shape;2757;p15"/>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8" name="Google Shape;2758;p15"/>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9" name="Google Shape;2759;p15"/>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0" name="Google Shape;2760;p15"/>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1" name="Google Shape;2761;p15"/>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2" name="Google Shape;2762;p15"/>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3" name="Google Shape;2763;p15"/>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4" name="Google Shape;2764;p15"/>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5" name="Google Shape;2765;p15"/>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6" name="Google Shape;2766;p15"/>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7" name="Google Shape;2767;p15"/>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8" name="Google Shape;2768;p15"/>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9" name="Google Shape;2769;p15"/>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0" name="Google Shape;2770;p15"/>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1" name="Google Shape;2771;p15"/>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2" name="Google Shape;2772;p15"/>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3" name="Google Shape;2773;p15"/>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74" name="Google Shape;2774;p15"/>
                <p:cNvGrpSpPr/>
                <p:nvPr/>
              </p:nvGrpSpPr>
              <p:grpSpPr>
                <a:xfrm rot="166391">
                  <a:off x="8608485" y="1696827"/>
                  <a:ext cx="2884899" cy="2897423"/>
                  <a:chOff x="1668151" y="66635"/>
                  <a:chExt cx="3569773" cy="3585270"/>
                </a:xfrm>
              </p:grpSpPr>
              <p:sp>
                <p:nvSpPr>
                  <p:cNvPr id="2775" name="Google Shape;2775;p15"/>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6" name="Google Shape;2776;p15"/>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7" name="Google Shape;2777;p15"/>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8" name="Google Shape;2778;p15"/>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9" name="Google Shape;2779;p15"/>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0" name="Google Shape;2780;p15"/>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1" name="Google Shape;2781;p15"/>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2" name="Google Shape;2782;p15"/>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3" name="Google Shape;2783;p15"/>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4" name="Google Shape;2784;p15"/>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5" name="Google Shape;2785;p15"/>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6" name="Google Shape;2786;p15"/>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7" name="Google Shape;2787;p15"/>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8" name="Google Shape;2788;p15"/>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9" name="Google Shape;2789;p15"/>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0" name="Google Shape;2790;p15"/>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1" name="Google Shape;2791;p15"/>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2" name="Google Shape;2792;p15"/>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3" name="Google Shape;2793;p15"/>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4" name="Google Shape;2794;p15"/>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5" name="Google Shape;2795;p15"/>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6" name="Google Shape;2796;p15"/>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7" name="Google Shape;2797;p15"/>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8" name="Google Shape;2798;p15"/>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799" name="Google Shape;2799;p15"/>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0" name="Google Shape;2800;p15"/>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10 Text and Image">
  <p:cSld name="CUSTOM_9">
    <p:spTree>
      <p:nvGrpSpPr>
        <p:cNvPr id="1" name="Shape 2801"/>
        <p:cNvGrpSpPr/>
        <p:nvPr/>
      </p:nvGrpSpPr>
      <p:grpSpPr>
        <a:xfrm>
          <a:off x="0" y="0"/>
          <a:ext cx="0" cy="0"/>
          <a:chOff x="0" y="0"/>
          <a:chExt cx="0" cy="0"/>
        </a:xfrm>
      </p:grpSpPr>
      <p:sp>
        <p:nvSpPr>
          <p:cNvPr id="2802" name="Google Shape;2802;p16"/>
          <p:cNvSpPr txBox="1">
            <a:spLocks noGrp="1"/>
          </p:cNvSpPr>
          <p:nvPr>
            <p:ph type="title"/>
          </p:nvPr>
        </p:nvSpPr>
        <p:spPr>
          <a:xfrm>
            <a:off x="411275" y="1727000"/>
            <a:ext cx="4458300" cy="2377200"/>
          </a:xfrm>
          <a:prstGeom prst="rect">
            <a:avLst/>
          </a:prstGeom>
        </p:spPr>
        <p:txBody>
          <a:bodyPr spcFirstLastPara="1" wrap="square" lIns="121900" tIns="121900" rIns="121900" bIns="121900" anchor="ctr" anchorCtr="0">
            <a:noAutofit/>
          </a:bodyPr>
          <a:lstStyle>
            <a:lvl1pPr lvl="0" rtl="0">
              <a:spcBef>
                <a:spcPts val="0"/>
              </a:spcBef>
              <a:spcAft>
                <a:spcPts val="0"/>
              </a:spcAft>
              <a:buSzPts val="6000"/>
              <a:buNone/>
              <a:defRPr sz="6000"/>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a:endParaRPr/>
          </a:p>
        </p:txBody>
      </p:sp>
      <p:sp>
        <p:nvSpPr>
          <p:cNvPr id="2803" name="Google Shape;2803;p16"/>
          <p:cNvSpPr txBox="1">
            <a:spLocks noGrp="1"/>
          </p:cNvSpPr>
          <p:nvPr>
            <p:ph type="subTitle" idx="1"/>
          </p:nvPr>
        </p:nvSpPr>
        <p:spPr>
          <a:xfrm>
            <a:off x="411275" y="5029775"/>
            <a:ext cx="44583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a:lvl1pPr>
            <a:lvl2pPr lvl="1" rtl="0">
              <a:spcBef>
                <a:spcPts val="2100"/>
              </a:spcBef>
              <a:spcAft>
                <a:spcPts val="0"/>
              </a:spcAft>
              <a:buSzPts val="1800"/>
              <a:buNone/>
              <a:defRPr sz="1800"/>
            </a:lvl2pPr>
            <a:lvl3pPr lvl="2" rtl="0">
              <a:spcBef>
                <a:spcPts val="2100"/>
              </a:spcBef>
              <a:spcAft>
                <a:spcPts val="0"/>
              </a:spcAft>
              <a:buSzPts val="1800"/>
              <a:buNone/>
              <a:defRPr sz="1800"/>
            </a:lvl3pPr>
            <a:lvl4pPr lvl="3" rtl="0">
              <a:spcBef>
                <a:spcPts val="2100"/>
              </a:spcBef>
              <a:spcAft>
                <a:spcPts val="0"/>
              </a:spcAft>
              <a:buSzPts val="1800"/>
              <a:buNone/>
              <a:defRPr sz="1800"/>
            </a:lvl4pPr>
            <a:lvl5pPr lvl="4" rtl="0">
              <a:spcBef>
                <a:spcPts val="2100"/>
              </a:spcBef>
              <a:spcAft>
                <a:spcPts val="0"/>
              </a:spcAft>
              <a:buSzPts val="1800"/>
              <a:buNone/>
              <a:defRPr sz="1800"/>
            </a:lvl5pPr>
            <a:lvl6pPr lvl="5" rtl="0">
              <a:spcBef>
                <a:spcPts val="2100"/>
              </a:spcBef>
              <a:spcAft>
                <a:spcPts val="0"/>
              </a:spcAft>
              <a:buSzPts val="1800"/>
              <a:buNone/>
              <a:defRPr sz="1800"/>
            </a:lvl6pPr>
            <a:lvl7pPr lvl="6" rtl="0">
              <a:spcBef>
                <a:spcPts val="2100"/>
              </a:spcBef>
              <a:spcAft>
                <a:spcPts val="0"/>
              </a:spcAft>
              <a:buSzPts val="1800"/>
              <a:buNone/>
              <a:defRPr sz="1800"/>
            </a:lvl7pPr>
            <a:lvl8pPr lvl="7" rtl="0">
              <a:spcBef>
                <a:spcPts val="2100"/>
              </a:spcBef>
              <a:spcAft>
                <a:spcPts val="0"/>
              </a:spcAft>
              <a:buSzPts val="1800"/>
              <a:buNone/>
              <a:defRPr sz="1800"/>
            </a:lvl8pPr>
            <a:lvl9pPr lvl="8" rtl="0">
              <a:spcBef>
                <a:spcPts val="2100"/>
              </a:spcBef>
              <a:spcAft>
                <a:spcPts val="2100"/>
              </a:spcAft>
              <a:buSzPts val="18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12 Percentages">
  <p:cSld name="CUSTOM_11">
    <p:bg>
      <p:bgPr>
        <a:solidFill>
          <a:schemeClr val="accent2"/>
        </a:solidFill>
        <a:effectLst/>
      </p:bgPr>
    </p:bg>
    <p:spTree>
      <p:nvGrpSpPr>
        <p:cNvPr id="1" name="Shape 2804"/>
        <p:cNvGrpSpPr/>
        <p:nvPr/>
      </p:nvGrpSpPr>
      <p:grpSpPr>
        <a:xfrm>
          <a:off x="0" y="0"/>
          <a:ext cx="0" cy="0"/>
          <a:chOff x="0" y="0"/>
          <a:chExt cx="0" cy="0"/>
        </a:xfrm>
      </p:grpSpPr>
      <p:sp>
        <p:nvSpPr>
          <p:cNvPr id="2805" name="Google Shape;2805;p17"/>
          <p:cNvSpPr/>
          <p:nvPr/>
        </p:nvSpPr>
        <p:spPr>
          <a:xfrm>
            <a:off x="298050" y="450150"/>
            <a:ext cx="11595900" cy="5957700"/>
          </a:xfrm>
          <a:prstGeom prst="rect">
            <a:avLst/>
          </a:prstGeom>
          <a:solidFill>
            <a:schemeClr val="lt1"/>
          </a:solidFill>
          <a:ln>
            <a:noFill/>
          </a:ln>
          <a:effectLst>
            <a:outerShdw blurRad="457200" dist="38100" dir="6180000" algn="bl" rotWithShape="0">
              <a:srgbClr val="000000">
                <a:alpha val="29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2806" name="Google Shape;2806;p17"/>
          <p:cNvPicPr preferRelativeResize="0"/>
          <p:nvPr/>
        </p:nvPicPr>
        <p:blipFill rotWithShape="1">
          <a:blip r:embed="rId2">
            <a:alphaModFix amt="50000"/>
          </a:blip>
          <a:srcRect/>
          <a:stretch/>
        </p:blipFill>
        <p:spPr>
          <a:xfrm>
            <a:off x="298050" y="450150"/>
            <a:ext cx="11595850" cy="5957700"/>
          </a:xfrm>
          <a:prstGeom prst="rect">
            <a:avLst/>
          </a:prstGeom>
          <a:noFill/>
          <a:ln>
            <a:noFill/>
          </a:ln>
          <a:effectLst>
            <a:outerShdw blurRad="50800" dist="50800" dir="5400000" algn="ctr" rotWithShape="0">
              <a:srgbClr val="000000">
                <a:alpha val="0"/>
              </a:srgbClr>
            </a:outerShdw>
          </a:effectLst>
        </p:spPr>
      </p:pic>
      <p:sp>
        <p:nvSpPr>
          <p:cNvPr id="2807" name="Google Shape;2807;p17"/>
          <p:cNvSpPr/>
          <p:nvPr/>
        </p:nvSpPr>
        <p:spPr>
          <a:xfrm>
            <a:off x="738600" y="2381374"/>
            <a:ext cx="3094200" cy="3094200"/>
          </a:xfrm>
          <a:prstGeom prst="donut">
            <a:avLst>
              <a:gd name="adj" fmla="val 753"/>
            </a:avLst>
          </a:prstGeom>
          <a:solidFill>
            <a:schemeClr val="accent1"/>
          </a:solidFill>
          <a:ln>
            <a:noFill/>
          </a:ln>
          <a:effectLst>
            <a:outerShdw dist="28575" dir="2700000" algn="bl" rotWithShape="0">
              <a:schemeClr val="lt2"/>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808" name="Google Shape;2808;p17"/>
          <p:cNvSpPr/>
          <p:nvPr/>
        </p:nvSpPr>
        <p:spPr>
          <a:xfrm>
            <a:off x="4585356" y="2381374"/>
            <a:ext cx="3094200" cy="3094200"/>
          </a:xfrm>
          <a:prstGeom prst="donut">
            <a:avLst>
              <a:gd name="adj" fmla="val 753"/>
            </a:avLst>
          </a:prstGeom>
          <a:solidFill>
            <a:schemeClr val="accent1"/>
          </a:solidFill>
          <a:ln>
            <a:noFill/>
          </a:ln>
          <a:effectLst>
            <a:outerShdw dist="28575" dir="2700000" algn="bl" rotWithShape="0">
              <a:schemeClr val="lt2"/>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809" name="Google Shape;2809;p17"/>
          <p:cNvSpPr/>
          <p:nvPr/>
        </p:nvSpPr>
        <p:spPr>
          <a:xfrm>
            <a:off x="8432113" y="2381374"/>
            <a:ext cx="3094200" cy="3094200"/>
          </a:xfrm>
          <a:prstGeom prst="donut">
            <a:avLst>
              <a:gd name="adj" fmla="val 753"/>
            </a:avLst>
          </a:prstGeom>
          <a:solidFill>
            <a:schemeClr val="accent1"/>
          </a:solidFill>
          <a:ln>
            <a:noFill/>
          </a:ln>
          <a:effectLst>
            <a:outerShdw dist="28575" dir="2700000" algn="bl" rotWithShape="0">
              <a:schemeClr val="lt2"/>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810" name="Google Shape;2810;p17"/>
          <p:cNvSpPr txBox="1">
            <a:spLocks noGrp="1"/>
          </p:cNvSpPr>
          <p:nvPr>
            <p:ph type="title" hasCustomPrompt="1"/>
          </p:nvPr>
        </p:nvSpPr>
        <p:spPr>
          <a:xfrm>
            <a:off x="738588" y="2345613"/>
            <a:ext cx="2948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5500"/>
              <a:buNone/>
              <a:defRPr sz="5500"/>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r>
              <a:t>xx%</a:t>
            </a:r>
          </a:p>
        </p:txBody>
      </p:sp>
      <p:sp>
        <p:nvSpPr>
          <p:cNvPr id="2811" name="Google Shape;2811;p17"/>
          <p:cNvSpPr txBox="1">
            <a:spLocks noGrp="1"/>
          </p:cNvSpPr>
          <p:nvPr>
            <p:ph type="title" idx="2"/>
          </p:nvPr>
        </p:nvSpPr>
        <p:spPr>
          <a:xfrm>
            <a:off x="715025" y="898175"/>
            <a:ext cx="107148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a:endParaRPr/>
          </a:p>
        </p:txBody>
      </p:sp>
      <p:sp>
        <p:nvSpPr>
          <p:cNvPr id="2812" name="Google Shape;2812;p17"/>
          <p:cNvSpPr txBox="1">
            <a:spLocks noGrp="1"/>
          </p:cNvSpPr>
          <p:nvPr>
            <p:ph type="title" idx="3" hasCustomPrompt="1"/>
          </p:nvPr>
        </p:nvSpPr>
        <p:spPr>
          <a:xfrm>
            <a:off x="4621802" y="2345613"/>
            <a:ext cx="2948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5500"/>
              <a:buNone/>
              <a:defRPr sz="5500"/>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r>
              <a:t>xx%</a:t>
            </a:r>
          </a:p>
        </p:txBody>
      </p:sp>
      <p:sp>
        <p:nvSpPr>
          <p:cNvPr id="2813" name="Google Shape;2813;p17"/>
          <p:cNvSpPr txBox="1">
            <a:spLocks noGrp="1"/>
          </p:cNvSpPr>
          <p:nvPr>
            <p:ph type="title" idx="4" hasCustomPrompt="1"/>
          </p:nvPr>
        </p:nvSpPr>
        <p:spPr>
          <a:xfrm>
            <a:off x="8505016" y="2345613"/>
            <a:ext cx="2948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5500"/>
              <a:buNone/>
              <a:defRPr sz="5500"/>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r>
              <a:t>xx%</a:t>
            </a:r>
          </a:p>
        </p:txBody>
      </p:sp>
      <p:sp>
        <p:nvSpPr>
          <p:cNvPr id="2814" name="Google Shape;2814;p17"/>
          <p:cNvSpPr txBox="1">
            <a:spLocks noGrp="1"/>
          </p:cNvSpPr>
          <p:nvPr>
            <p:ph type="body" idx="1"/>
          </p:nvPr>
        </p:nvSpPr>
        <p:spPr>
          <a:xfrm>
            <a:off x="8505009" y="3587188"/>
            <a:ext cx="2948400" cy="925200"/>
          </a:xfrm>
          <a:prstGeom prst="rect">
            <a:avLst/>
          </a:prstGeom>
        </p:spPr>
        <p:txBody>
          <a:bodyPr spcFirstLastPara="1" wrap="square" lIns="121900" tIns="121900" rIns="121900" bIns="121900" anchor="t" anchorCtr="0">
            <a:noAutofit/>
          </a:bodyPr>
          <a:lstStyle>
            <a:lvl1pPr marL="457200" lvl="0" indent="-368300" algn="ctr">
              <a:lnSpc>
                <a:spcPct val="100000"/>
              </a:lnSpc>
              <a:spcBef>
                <a:spcPts val="0"/>
              </a:spcBef>
              <a:spcAft>
                <a:spcPts val="0"/>
              </a:spcAft>
              <a:buSzPts val="2200"/>
              <a:buChar char="●"/>
              <a:defRPr sz="2200"/>
            </a:lvl1pPr>
            <a:lvl2pPr marL="914400" lvl="1" indent="-368300" algn="ctr">
              <a:lnSpc>
                <a:spcPct val="100000"/>
              </a:lnSpc>
              <a:spcBef>
                <a:spcPts val="0"/>
              </a:spcBef>
              <a:spcAft>
                <a:spcPts val="0"/>
              </a:spcAft>
              <a:buSzPts val="2200"/>
              <a:buChar char="○"/>
              <a:defRPr sz="2200"/>
            </a:lvl2pPr>
            <a:lvl3pPr marL="1371600" lvl="2" indent="-368300" algn="ctr">
              <a:lnSpc>
                <a:spcPct val="100000"/>
              </a:lnSpc>
              <a:spcBef>
                <a:spcPts val="0"/>
              </a:spcBef>
              <a:spcAft>
                <a:spcPts val="0"/>
              </a:spcAft>
              <a:buSzPts val="2200"/>
              <a:buChar char="■"/>
              <a:defRPr sz="2200"/>
            </a:lvl3pPr>
            <a:lvl4pPr marL="1828800" lvl="3" indent="-368300" algn="ctr">
              <a:lnSpc>
                <a:spcPct val="100000"/>
              </a:lnSpc>
              <a:spcBef>
                <a:spcPts val="0"/>
              </a:spcBef>
              <a:spcAft>
                <a:spcPts val="0"/>
              </a:spcAft>
              <a:buSzPts val="2200"/>
              <a:buChar char="●"/>
              <a:defRPr sz="2200"/>
            </a:lvl4pPr>
            <a:lvl5pPr marL="2286000" lvl="4" indent="-368300" algn="ctr">
              <a:lnSpc>
                <a:spcPct val="100000"/>
              </a:lnSpc>
              <a:spcBef>
                <a:spcPts val="0"/>
              </a:spcBef>
              <a:spcAft>
                <a:spcPts val="0"/>
              </a:spcAft>
              <a:buSzPts val="2200"/>
              <a:buChar char="○"/>
              <a:defRPr sz="2200"/>
            </a:lvl5pPr>
            <a:lvl6pPr marL="2743200" lvl="5" indent="-368300" algn="ctr">
              <a:lnSpc>
                <a:spcPct val="100000"/>
              </a:lnSpc>
              <a:spcBef>
                <a:spcPts val="0"/>
              </a:spcBef>
              <a:spcAft>
                <a:spcPts val="0"/>
              </a:spcAft>
              <a:buSzPts val="2200"/>
              <a:buChar char="■"/>
              <a:defRPr sz="2200"/>
            </a:lvl6pPr>
            <a:lvl7pPr marL="3200400" lvl="6" indent="-368300" algn="ctr">
              <a:lnSpc>
                <a:spcPct val="100000"/>
              </a:lnSpc>
              <a:spcBef>
                <a:spcPts val="0"/>
              </a:spcBef>
              <a:spcAft>
                <a:spcPts val="0"/>
              </a:spcAft>
              <a:buSzPts val="2200"/>
              <a:buChar char="●"/>
              <a:defRPr sz="2200"/>
            </a:lvl7pPr>
            <a:lvl8pPr marL="3657600" lvl="7" indent="-368300" algn="ctr">
              <a:lnSpc>
                <a:spcPct val="100000"/>
              </a:lnSpc>
              <a:spcBef>
                <a:spcPts val="0"/>
              </a:spcBef>
              <a:spcAft>
                <a:spcPts val="0"/>
              </a:spcAft>
              <a:buSzPts val="2200"/>
              <a:buChar char="○"/>
              <a:defRPr sz="2200"/>
            </a:lvl8pPr>
            <a:lvl9pPr marL="4114800" lvl="8" indent="-368300" algn="ctr">
              <a:lnSpc>
                <a:spcPct val="100000"/>
              </a:lnSpc>
              <a:spcBef>
                <a:spcPts val="0"/>
              </a:spcBef>
              <a:spcAft>
                <a:spcPts val="0"/>
              </a:spcAft>
              <a:buSzPts val="2200"/>
              <a:buChar char="■"/>
              <a:defRPr sz="2200"/>
            </a:lvl9pPr>
          </a:lstStyle>
          <a:p>
            <a:endParaRPr/>
          </a:p>
        </p:txBody>
      </p:sp>
      <p:sp>
        <p:nvSpPr>
          <p:cNvPr id="2815" name="Google Shape;2815;p17"/>
          <p:cNvSpPr txBox="1">
            <a:spLocks noGrp="1"/>
          </p:cNvSpPr>
          <p:nvPr>
            <p:ph type="body" idx="5"/>
          </p:nvPr>
        </p:nvSpPr>
        <p:spPr>
          <a:xfrm>
            <a:off x="4621798" y="3576038"/>
            <a:ext cx="2948400" cy="925200"/>
          </a:xfrm>
          <a:prstGeom prst="rect">
            <a:avLst/>
          </a:prstGeom>
        </p:spPr>
        <p:txBody>
          <a:bodyPr spcFirstLastPara="1" wrap="square" lIns="121900" tIns="121900" rIns="121900" bIns="121900" anchor="t" anchorCtr="0">
            <a:noAutofit/>
          </a:bodyPr>
          <a:lstStyle>
            <a:lvl1pPr marL="457200" lvl="0" indent="-368300" algn="ctr" rtl="0">
              <a:lnSpc>
                <a:spcPct val="100000"/>
              </a:lnSpc>
              <a:spcBef>
                <a:spcPts val="0"/>
              </a:spcBef>
              <a:spcAft>
                <a:spcPts val="0"/>
              </a:spcAft>
              <a:buSzPts val="2200"/>
              <a:buChar char="●"/>
              <a:defRPr sz="2200"/>
            </a:lvl1pPr>
            <a:lvl2pPr marL="914400" lvl="1" indent="-368300" algn="ctr" rtl="0">
              <a:lnSpc>
                <a:spcPct val="100000"/>
              </a:lnSpc>
              <a:spcBef>
                <a:spcPts val="0"/>
              </a:spcBef>
              <a:spcAft>
                <a:spcPts val="0"/>
              </a:spcAft>
              <a:buSzPts val="2200"/>
              <a:buChar char="○"/>
              <a:defRPr sz="2200"/>
            </a:lvl2pPr>
            <a:lvl3pPr marL="1371600" lvl="2" indent="-368300" algn="ctr" rtl="0">
              <a:lnSpc>
                <a:spcPct val="100000"/>
              </a:lnSpc>
              <a:spcBef>
                <a:spcPts val="0"/>
              </a:spcBef>
              <a:spcAft>
                <a:spcPts val="0"/>
              </a:spcAft>
              <a:buSzPts val="2200"/>
              <a:buChar char="■"/>
              <a:defRPr sz="2200"/>
            </a:lvl3pPr>
            <a:lvl4pPr marL="1828800" lvl="3" indent="-368300" algn="ctr" rtl="0">
              <a:lnSpc>
                <a:spcPct val="100000"/>
              </a:lnSpc>
              <a:spcBef>
                <a:spcPts val="0"/>
              </a:spcBef>
              <a:spcAft>
                <a:spcPts val="0"/>
              </a:spcAft>
              <a:buSzPts val="2200"/>
              <a:buChar char="●"/>
              <a:defRPr sz="2200"/>
            </a:lvl4pPr>
            <a:lvl5pPr marL="2286000" lvl="4" indent="-368300" algn="ctr" rtl="0">
              <a:lnSpc>
                <a:spcPct val="100000"/>
              </a:lnSpc>
              <a:spcBef>
                <a:spcPts val="0"/>
              </a:spcBef>
              <a:spcAft>
                <a:spcPts val="0"/>
              </a:spcAft>
              <a:buSzPts val="2200"/>
              <a:buChar char="○"/>
              <a:defRPr sz="2200"/>
            </a:lvl5pPr>
            <a:lvl6pPr marL="2743200" lvl="5" indent="-368300" algn="ctr" rtl="0">
              <a:lnSpc>
                <a:spcPct val="100000"/>
              </a:lnSpc>
              <a:spcBef>
                <a:spcPts val="0"/>
              </a:spcBef>
              <a:spcAft>
                <a:spcPts val="0"/>
              </a:spcAft>
              <a:buSzPts val="2200"/>
              <a:buChar char="■"/>
              <a:defRPr sz="2200"/>
            </a:lvl6pPr>
            <a:lvl7pPr marL="3200400" lvl="6" indent="-368300" algn="ctr" rtl="0">
              <a:lnSpc>
                <a:spcPct val="100000"/>
              </a:lnSpc>
              <a:spcBef>
                <a:spcPts val="0"/>
              </a:spcBef>
              <a:spcAft>
                <a:spcPts val="0"/>
              </a:spcAft>
              <a:buSzPts val="2200"/>
              <a:buChar char="●"/>
              <a:defRPr sz="2200"/>
            </a:lvl7pPr>
            <a:lvl8pPr marL="3657600" lvl="7" indent="-368300" algn="ctr" rtl="0">
              <a:lnSpc>
                <a:spcPct val="100000"/>
              </a:lnSpc>
              <a:spcBef>
                <a:spcPts val="0"/>
              </a:spcBef>
              <a:spcAft>
                <a:spcPts val="0"/>
              </a:spcAft>
              <a:buSzPts val="2200"/>
              <a:buChar char="○"/>
              <a:defRPr sz="2200"/>
            </a:lvl8pPr>
            <a:lvl9pPr marL="4114800" lvl="8" indent="-368300" algn="ctr" rtl="0">
              <a:lnSpc>
                <a:spcPct val="100000"/>
              </a:lnSpc>
              <a:spcBef>
                <a:spcPts val="0"/>
              </a:spcBef>
              <a:spcAft>
                <a:spcPts val="0"/>
              </a:spcAft>
              <a:buSzPts val="2200"/>
              <a:buChar char="■"/>
              <a:defRPr sz="2200"/>
            </a:lvl9pPr>
          </a:lstStyle>
          <a:p>
            <a:endParaRPr/>
          </a:p>
        </p:txBody>
      </p:sp>
      <p:sp>
        <p:nvSpPr>
          <p:cNvPr id="2816" name="Google Shape;2816;p17"/>
          <p:cNvSpPr txBox="1">
            <a:spLocks noGrp="1"/>
          </p:cNvSpPr>
          <p:nvPr>
            <p:ph type="body" idx="6"/>
          </p:nvPr>
        </p:nvSpPr>
        <p:spPr>
          <a:xfrm>
            <a:off x="738588" y="3576038"/>
            <a:ext cx="2948400" cy="925200"/>
          </a:xfrm>
          <a:prstGeom prst="rect">
            <a:avLst/>
          </a:prstGeom>
        </p:spPr>
        <p:txBody>
          <a:bodyPr spcFirstLastPara="1" wrap="square" lIns="121900" tIns="121900" rIns="121900" bIns="121900" anchor="t" anchorCtr="0">
            <a:noAutofit/>
          </a:bodyPr>
          <a:lstStyle>
            <a:lvl1pPr marL="457200" lvl="0" indent="-368300" algn="ctr" rtl="0">
              <a:lnSpc>
                <a:spcPct val="100000"/>
              </a:lnSpc>
              <a:spcBef>
                <a:spcPts val="0"/>
              </a:spcBef>
              <a:spcAft>
                <a:spcPts val="0"/>
              </a:spcAft>
              <a:buSzPts val="2200"/>
              <a:buChar char="●"/>
              <a:defRPr sz="2200"/>
            </a:lvl1pPr>
            <a:lvl2pPr marL="914400" lvl="1" indent="-368300" algn="ctr" rtl="0">
              <a:lnSpc>
                <a:spcPct val="100000"/>
              </a:lnSpc>
              <a:spcBef>
                <a:spcPts val="0"/>
              </a:spcBef>
              <a:spcAft>
                <a:spcPts val="0"/>
              </a:spcAft>
              <a:buSzPts val="2200"/>
              <a:buChar char="○"/>
              <a:defRPr sz="2200"/>
            </a:lvl2pPr>
            <a:lvl3pPr marL="1371600" lvl="2" indent="-368300" algn="ctr" rtl="0">
              <a:lnSpc>
                <a:spcPct val="100000"/>
              </a:lnSpc>
              <a:spcBef>
                <a:spcPts val="0"/>
              </a:spcBef>
              <a:spcAft>
                <a:spcPts val="0"/>
              </a:spcAft>
              <a:buSzPts val="2200"/>
              <a:buChar char="■"/>
              <a:defRPr sz="2200"/>
            </a:lvl3pPr>
            <a:lvl4pPr marL="1828800" lvl="3" indent="-368300" algn="ctr" rtl="0">
              <a:lnSpc>
                <a:spcPct val="100000"/>
              </a:lnSpc>
              <a:spcBef>
                <a:spcPts val="0"/>
              </a:spcBef>
              <a:spcAft>
                <a:spcPts val="0"/>
              </a:spcAft>
              <a:buSzPts val="2200"/>
              <a:buChar char="●"/>
              <a:defRPr sz="2200"/>
            </a:lvl4pPr>
            <a:lvl5pPr marL="2286000" lvl="4" indent="-368300" algn="ctr" rtl="0">
              <a:lnSpc>
                <a:spcPct val="100000"/>
              </a:lnSpc>
              <a:spcBef>
                <a:spcPts val="0"/>
              </a:spcBef>
              <a:spcAft>
                <a:spcPts val="0"/>
              </a:spcAft>
              <a:buSzPts val="2200"/>
              <a:buChar char="○"/>
              <a:defRPr sz="2200"/>
            </a:lvl5pPr>
            <a:lvl6pPr marL="2743200" lvl="5" indent="-368300" algn="ctr" rtl="0">
              <a:lnSpc>
                <a:spcPct val="100000"/>
              </a:lnSpc>
              <a:spcBef>
                <a:spcPts val="0"/>
              </a:spcBef>
              <a:spcAft>
                <a:spcPts val="0"/>
              </a:spcAft>
              <a:buSzPts val="2200"/>
              <a:buChar char="■"/>
              <a:defRPr sz="2200"/>
            </a:lvl6pPr>
            <a:lvl7pPr marL="3200400" lvl="6" indent="-368300" algn="ctr" rtl="0">
              <a:lnSpc>
                <a:spcPct val="100000"/>
              </a:lnSpc>
              <a:spcBef>
                <a:spcPts val="0"/>
              </a:spcBef>
              <a:spcAft>
                <a:spcPts val="0"/>
              </a:spcAft>
              <a:buSzPts val="2200"/>
              <a:buChar char="●"/>
              <a:defRPr sz="2200"/>
            </a:lvl7pPr>
            <a:lvl8pPr marL="3657600" lvl="7" indent="-368300" algn="ctr" rtl="0">
              <a:lnSpc>
                <a:spcPct val="100000"/>
              </a:lnSpc>
              <a:spcBef>
                <a:spcPts val="0"/>
              </a:spcBef>
              <a:spcAft>
                <a:spcPts val="0"/>
              </a:spcAft>
              <a:buSzPts val="2200"/>
              <a:buChar char="○"/>
              <a:defRPr sz="2200"/>
            </a:lvl8pPr>
            <a:lvl9pPr marL="4114800" lvl="8" indent="-368300" algn="ctr" rtl="0">
              <a:lnSpc>
                <a:spcPct val="100000"/>
              </a:lnSpc>
              <a:spcBef>
                <a:spcPts val="0"/>
              </a:spcBef>
              <a:spcAft>
                <a:spcPts val="0"/>
              </a:spcAft>
              <a:buSzPts val="2200"/>
              <a:buChar char="■"/>
              <a:defRPr sz="22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17 Title and text right">
  <p:cSld name="CUSTOM_16">
    <p:bg>
      <p:bgPr>
        <a:solidFill>
          <a:schemeClr val="accent2"/>
        </a:solidFill>
        <a:effectLst/>
      </p:bgPr>
    </p:bg>
    <p:spTree>
      <p:nvGrpSpPr>
        <p:cNvPr id="1" name="Shape 3091"/>
        <p:cNvGrpSpPr/>
        <p:nvPr/>
      </p:nvGrpSpPr>
      <p:grpSpPr>
        <a:xfrm>
          <a:off x="0" y="0"/>
          <a:ext cx="0" cy="0"/>
          <a:chOff x="0" y="0"/>
          <a:chExt cx="0" cy="0"/>
        </a:xfrm>
      </p:grpSpPr>
      <p:sp>
        <p:nvSpPr>
          <p:cNvPr id="3092" name="Google Shape;3092;p22"/>
          <p:cNvSpPr/>
          <p:nvPr/>
        </p:nvSpPr>
        <p:spPr>
          <a:xfrm>
            <a:off x="383700" y="1040250"/>
            <a:ext cx="11424600" cy="4777500"/>
          </a:xfrm>
          <a:prstGeom prst="rect">
            <a:avLst/>
          </a:prstGeom>
          <a:solidFill>
            <a:schemeClr val="lt2"/>
          </a:solidFill>
          <a:ln>
            <a:noFill/>
          </a:ln>
          <a:effectLst>
            <a:outerShdw blurRad="457200" dist="38100" dir="6180000" algn="bl" rotWithShape="0">
              <a:srgbClr val="000000">
                <a:alpha val="29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3093" name="Google Shape;3093;p22"/>
          <p:cNvPicPr preferRelativeResize="0"/>
          <p:nvPr/>
        </p:nvPicPr>
        <p:blipFill rotWithShape="1">
          <a:blip r:embed="rId2">
            <a:alphaModFix amt="50000"/>
          </a:blip>
          <a:srcRect/>
          <a:stretch/>
        </p:blipFill>
        <p:spPr>
          <a:xfrm>
            <a:off x="383700" y="1040250"/>
            <a:ext cx="11424600" cy="4777389"/>
          </a:xfrm>
          <a:prstGeom prst="rect">
            <a:avLst/>
          </a:prstGeom>
          <a:noFill/>
          <a:ln>
            <a:noFill/>
          </a:ln>
          <a:effectLst>
            <a:outerShdw blurRad="50800" dist="50800" dir="5400000" algn="ctr" rotWithShape="0">
              <a:srgbClr val="000000">
                <a:alpha val="0"/>
              </a:srgbClr>
            </a:outerShdw>
          </a:effectLst>
        </p:spPr>
      </p:pic>
      <p:sp>
        <p:nvSpPr>
          <p:cNvPr id="3094" name="Google Shape;3094;p22"/>
          <p:cNvSpPr txBox="1">
            <a:spLocks noGrp="1"/>
          </p:cNvSpPr>
          <p:nvPr>
            <p:ph type="title"/>
          </p:nvPr>
        </p:nvSpPr>
        <p:spPr>
          <a:xfrm>
            <a:off x="5978200" y="1355375"/>
            <a:ext cx="55815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3095" name="Google Shape;3095;p22"/>
          <p:cNvSpPr txBox="1">
            <a:spLocks noGrp="1"/>
          </p:cNvSpPr>
          <p:nvPr>
            <p:ph type="body" idx="1"/>
          </p:nvPr>
        </p:nvSpPr>
        <p:spPr>
          <a:xfrm>
            <a:off x="5978300" y="2741175"/>
            <a:ext cx="5581500" cy="27216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1 Title 1">
  <p:cSld name="CUSTOM_22">
    <p:spTree>
      <p:nvGrpSpPr>
        <p:cNvPr id="1" name="Shape 320"/>
        <p:cNvGrpSpPr/>
        <p:nvPr/>
      </p:nvGrpSpPr>
      <p:grpSpPr>
        <a:xfrm>
          <a:off x="0" y="0"/>
          <a:ext cx="0" cy="0"/>
          <a:chOff x="0" y="0"/>
          <a:chExt cx="0" cy="0"/>
        </a:xfrm>
      </p:grpSpPr>
      <p:sp>
        <p:nvSpPr>
          <p:cNvPr id="321" name="Google Shape;321;p3"/>
          <p:cNvSpPr/>
          <p:nvPr/>
        </p:nvSpPr>
        <p:spPr>
          <a:xfrm>
            <a:off x="0" y="0"/>
            <a:ext cx="12192000" cy="6858000"/>
          </a:xfrm>
          <a:prstGeom prst="frame">
            <a:avLst>
              <a:gd name="adj1" fmla="val 18133"/>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322" name="Google Shape;322;p3"/>
          <p:cNvSpPr/>
          <p:nvPr/>
        </p:nvSpPr>
        <p:spPr>
          <a:xfrm>
            <a:off x="0" y="0"/>
            <a:ext cx="12192000" cy="6858000"/>
          </a:xfrm>
          <a:prstGeom prst="frame">
            <a:avLst>
              <a:gd name="adj1" fmla="val 17358"/>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323" name="Google Shape;323;p3"/>
          <p:cNvSpPr txBox="1">
            <a:spLocks noGrp="1"/>
          </p:cNvSpPr>
          <p:nvPr>
            <p:ph type="title"/>
          </p:nvPr>
        </p:nvSpPr>
        <p:spPr>
          <a:xfrm>
            <a:off x="5202375" y="2031250"/>
            <a:ext cx="5453100" cy="2229300"/>
          </a:xfrm>
          <a:prstGeom prst="rect">
            <a:avLst/>
          </a:prstGeom>
        </p:spPr>
        <p:txBody>
          <a:bodyPr spcFirstLastPara="1" wrap="square" lIns="121900" tIns="121900" rIns="121900" bIns="121900" anchor="b" anchorCtr="0">
            <a:noAutofit/>
          </a:bodyPr>
          <a:lstStyle>
            <a:lvl1pPr lvl="0" rtl="0">
              <a:spcBef>
                <a:spcPts val="0"/>
              </a:spcBef>
              <a:spcAft>
                <a:spcPts val="0"/>
              </a:spcAft>
              <a:buSzPts val="4000"/>
              <a:buNone/>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24" name="Google Shape;324;p3"/>
          <p:cNvSpPr txBox="1">
            <a:spLocks noGrp="1"/>
          </p:cNvSpPr>
          <p:nvPr>
            <p:ph type="subTitle" idx="1"/>
          </p:nvPr>
        </p:nvSpPr>
        <p:spPr>
          <a:xfrm>
            <a:off x="5202375" y="4260550"/>
            <a:ext cx="54531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1900"/>
              <a:buNone/>
              <a:defRPr/>
            </a:lvl1pPr>
            <a:lvl2pPr lvl="1" rtl="0">
              <a:spcBef>
                <a:spcPts val="2100"/>
              </a:spcBef>
              <a:spcAft>
                <a:spcPts val="0"/>
              </a:spcAft>
              <a:buSzPts val="1900"/>
              <a:buNone/>
              <a:defRPr/>
            </a:lvl2pPr>
            <a:lvl3pPr lvl="2" rtl="0">
              <a:spcBef>
                <a:spcPts val="2100"/>
              </a:spcBef>
              <a:spcAft>
                <a:spcPts val="0"/>
              </a:spcAft>
              <a:buSzPts val="1900"/>
              <a:buNone/>
              <a:defRPr/>
            </a:lvl3pPr>
            <a:lvl4pPr lvl="3" rtl="0">
              <a:spcBef>
                <a:spcPts val="2100"/>
              </a:spcBef>
              <a:spcAft>
                <a:spcPts val="0"/>
              </a:spcAft>
              <a:buSzPts val="1900"/>
              <a:buNone/>
              <a:defRPr/>
            </a:lvl4pPr>
            <a:lvl5pPr lvl="4" rtl="0">
              <a:spcBef>
                <a:spcPts val="2100"/>
              </a:spcBef>
              <a:spcAft>
                <a:spcPts val="0"/>
              </a:spcAft>
              <a:buSzPts val="1900"/>
              <a:buNone/>
              <a:defRPr/>
            </a:lvl5pPr>
            <a:lvl6pPr lvl="5" rtl="0">
              <a:spcBef>
                <a:spcPts val="2100"/>
              </a:spcBef>
              <a:spcAft>
                <a:spcPts val="0"/>
              </a:spcAft>
              <a:buSzPts val="1900"/>
              <a:buNone/>
              <a:defRPr/>
            </a:lvl6pPr>
            <a:lvl7pPr lvl="6" rtl="0">
              <a:spcBef>
                <a:spcPts val="2100"/>
              </a:spcBef>
              <a:spcAft>
                <a:spcPts val="0"/>
              </a:spcAft>
              <a:buSzPts val="1900"/>
              <a:buNone/>
              <a:defRPr/>
            </a:lvl7pPr>
            <a:lvl8pPr lvl="7" rtl="0">
              <a:spcBef>
                <a:spcPts val="2100"/>
              </a:spcBef>
              <a:spcAft>
                <a:spcPts val="0"/>
              </a:spcAft>
              <a:buSzPts val="1900"/>
              <a:buNone/>
              <a:defRPr/>
            </a:lvl8pPr>
            <a:lvl9pPr lvl="8" rtl="0">
              <a:spcBef>
                <a:spcPts val="2100"/>
              </a:spcBef>
              <a:spcAft>
                <a:spcPts val="2100"/>
              </a:spcAft>
              <a:buSzPts val="1900"/>
              <a:buNone/>
              <a:defRPr/>
            </a:lvl9pPr>
          </a:lstStyle>
          <a:p>
            <a:endParaRPr/>
          </a:p>
        </p:txBody>
      </p:sp>
      <p:sp>
        <p:nvSpPr>
          <p:cNvPr id="325" name="Google Shape;325;p3"/>
          <p:cNvSpPr/>
          <p:nvPr/>
        </p:nvSpPr>
        <p:spPr>
          <a:xfrm>
            <a:off x="152400" y="152400"/>
            <a:ext cx="11890800" cy="6524700"/>
          </a:xfrm>
          <a:prstGeom prst="frame">
            <a:avLst>
              <a:gd name="adj1" fmla="val 13556"/>
            </a:avLst>
          </a:prstGeom>
          <a:noFill/>
          <a:ln w="31750" cap="rnd" cmpd="sng">
            <a:solidFill>
              <a:schemeClr val="accent2"/>
            </a:solidFill>
            <a:prstDash val="dash"/>
            <a:round/>
            <a:headEnd type="none" w="sm" len="sm"/>
            <a:tailEnd type="none" w="sm" len="sm"/>
          </a:ln>
          <a:effectLst>
            <a:outerShdw blurRad="25400" algn="ctr" rotWithShape="0">
              <a:srgbClr val="4E3F30">
                <a:alpha val="898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cxnSp>
        <p:nvCxnSpPr>
          <p:cNvPr id="326" name="Google Shape;326;p3"/>
          <p:cNvCxnSpPr/>
          <p:nvPr/>
        </p:nvCxnSpPr>
        <p:spPr>
          <a:xfrm flipH="1">
            <a:off x="10956682" y="1197771"/>
            <a:ext cx="41700" cy="41700"/>
          </a:xfrm>
          <a:prstGeom prst="straightConnector1">
            <a:avLst/>
          </a:prstGeom>
          <a:noFill/>
          <a:ln w="15875" cap="rnd" cmpd="sng">
            <a:solidFill>
              <a:schemeClr val="accent1"/>
            </a:solidFill>
            <a:prstDash val="solid"/>
            <a:round/>
            <a:headEnd type="none" w="sm" len="sm"/>
            <a:tailEnd type="none" w="sm" len="sm"/>
          </a:ln>
        </p:spPr>
      </p:cxnSp>
      <p:cxnSp>
        <p:nvCxnSpPr>
          <p:cNvPr id="327" name="Google Shape;327;p3"/>
          <p:cNvCxnSpPr/>
          <p:nvPr/>
        </p:nvCxnSpPr>
        <p:spPr>
          <a:xfrm rot="10800000">
            <a:off x="10951997" y="5619407"/>
            <a:ext cx="46800" cy="46800"/>
          </a:xfrm>
          <a:prstGeom prst="straightConnector1">
            <a:avLst/>
          </a:prstGeom>
          <a:noFill/>
          <a:ln w="15875" cap="rnd" cmpd="sng">
            <a:solidFill>
              <a:schemeClr val="accent1"/>
            </a:solidFill>
            <a:prstDash val="solid"/>
            <a:round/>
            <a:headEnd type="none" w="sm" len="sm"/>
            <a:tailEnd type="none" w="sm" len="sm"/>
          </a:ln>
        </p:spPr>
      </p:cxnSp>
      <p:cxnSp>
        <p:nvCxnSpPr>
          <p:cNvPr id="328" name="Google Shape;328;p3"/>
          <p:cNvCxnSpPr/>
          <p:nvPr/>
        </p:nvCxnSpPr>
        <p:spPr>
          <a:xfrm>
            <a:off x="1198812" y="1197771"/>
            <a:ext cx="41700" cy="41700"/>
          </a:xfrm>
          <a:prstGeom prst="straightConnector1">
            <a:avLst/>
          </a:prstGeom>
          <a:noFill/>
          <a:ln w="15875" cap="rnd" cmpd="sng">
            <a:solidFill>
              <a:srgbClr val="AB9279"/>
            </a:solidFill>
            <a:prstDash val="solid"/>
            <a:round/>
            <a:headEnd type="none" w="sm" len="sm"/>
            <a:tailEnd type="none" w="sm" len="sm"/>
          </a:ln>
        </p:spPr>
      </p:cxnSp>
      <p:cxnSp>
        <p:nvCxnSpPr>
          <p:cNvPr id="329" name="Google Shape;329;p3"/>
          <p:cNvCxnSpPr/>
          <p:nvPr/>
        </p:nvCxnSpPr>
        <p:spPr>
          <a:xfrm rot="10800000" flipH="1">
            <a:off x="1198397" y="5619407"/>
            <a:ext cx="46800" cy="46800"/>
          </a:xfrm>
          <a:prstGeom prst="straightConnector1">
            <a:avLst/>
          </a:prstGeom>
          <a:noFill/>
          <a:ln w="15875" cap="rnd" cmpd="sng">
            <a:solidFill>
              <a:srgbClr val="AB9279"/>
            </a:solidFill>
            <a:prstDash val="solid"/>
            <a:round/>
            <a:headEnd type="none" w="sm" len="sm"/>
            <a:tailEnd type="none" w="sm" len="sm"/>
          </a:ln>
        </p:spPr>
      </p:cxnSp>
      <p:grpSp>
        <p:nvGrpSpPr>
          <p:cNvPr id="330" name="Google Shape;330;p3"/>
          <p:cNvGrpSpPr/>
          <p:nvPr/>
        </p:nvGrpSpPr>
        <p:grpSpPr>
          <a:xfrm>
            <a:off x="-1296539" y="856529"/>
            <a:ext cx="7048224" cy="6524786"/>
            <a:chOff x="-1372714" y="367305"/>
            <a:chExt cx="7823537" cy="7242520"/>
          </a:xfrm>
        </p:grpSpPr>
        <p:grpSp>
          <p:nvGrpSpPr>
            <p:cNvPr id="331" name="Google Shape;331;p3"/>
            <p:cNvGrpSpPr/>
            <p:nvPr/>
          </p:nvGrpSpPr>
          <p:grpSpPr>
            <a:xfrm>
              <a:off x="3182929" y="573794"/>
              <a:ext cx="2324237" cy="2191344"/>
              <a:chOff x="6795971" y="2730009"/>
              <a:chExt cx="1945294" cy="1834067"/>
            </a:xfrm>
          </p:grpSpPr>
          <p:sp>
            <p:nvSpPr>
              <p:cNvPr id="332" name="Google Shape;332;p3"/>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333;p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4" name="Google Shape;334;p3"/>
            <p:cNvGrpSpPr/>
            <p:nvPr/>
          </p:nvGrpSpPr>
          <p:grpSpPr>
            <a:xfrm rot="2563035">
              <a:off x="3691701" y="1391340"/>
              <a:ext cx="2324153" cy="2191264"/>
              <a:chOff x="6795971" y="2730008"/>
              <a:chExt cx="1945294" cy="1834067"/>
            </a:xfrm>
          </p:grpSpPr>
          <p:sp>
            <p:nvSpPr>
              <p:cNvPr id="335" name="Google Shape;335;p3"/>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6" name="Google Shape;336;p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7" name="Google Shape;337;p3"/>
            <p:cNvGrpSpPr/>
            <p:nvPr/>
          </p:nvGrpSpPr>
          <p:grpSpPr>
            <a:xfrm rot="5991012">
              <a:off x="2394971" y="4192042"/>
              <a:ext cx="3131219" cy="3202625"/>
              <a:chOff x="4862114" y="3366615"/>
              <a:chExt cx="2620676" cy="2680439"/>
            </a:xfrm>
          </p:grpSpPr>
          <p:grpSp>
            <p:nvGrpSpPr>
              <p:cNvPr id="338" name="Google Shape;338;p3"/>
              <p:cNvGrpSpPr/>
              <p:nvPr/>
            </p:nvGrpSpPr>
            <p:grpSpPr>
              <a:xfrm>
                <a:off x="4916585" y="3366615"/>
                <a:ext cx="1945294" cy="1834067"/>
                <a:chOff x="6795971" y="2730008"/>
                <a:chExt cx="1945294" cy="1834067"/>
              </a:xfrm>
            </p:grpSpPr>
            <p:sp>
              <p:nvSpPr>
                <p:cNvPr id="339" name="Google Shape;339;p3"/>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 name="Google Shape;340;p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41" name="Google Shape;341;p3"/>
              <p:cNvGrpSpPr/>
              <p:nvPr/>
            </p:nvGrpSpPr>
            <p:grpSpPr>
              <a:xfrm rot="1913837">
                <a:off x="5199801" y="3837509"/>
                <a:ext cx="1945301" cy="1834074"/>
                <a:chOff x="6795972" y="2730006"/>
                <a:chExt cx="1945294" cy="1834067"/>
              </a:xfrm>
            </p:grpSpPr>
            <p:sp>
              <p:nvSpPr>
                <p:cNvPr id="342" name="Google Shape;342;p3"/>
                <p:cNvSpPr/>
                <p:nvPr/>
              </p:nvSpPr>
              <p:spPr>
                <a:xfrm rot="8594692">
                  <a:off x="6956427" y="3109070"/>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343;p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44" name="Google Shape;344;p3"/>
            <p:cNvGrpSpPr/>
            <p:nvPr/>
          </p:nvGrpSpPr>
          <p:grpSpPr>
            <a:xfrm rot="-8708045">
              <a:off x="-738373" y="1930794"/>
              <a:ext cx="3131107" cy="3202511"/>
              <a:chOff x="3016380" y="1995015"/>
              <a:chExt cx="2620676" cy="2680440"/>
            </a:xfrm>
          </p:grpSpPr>
          <p:grpSp>
            <p:nvGrpSpPr>
              <p:cNvPr id="345" name="Google Shape;345;p3"/>
              <p:cNvGrpSpPr/>
              <p:nvPr/>
            </p:nvGrpSpPr>
            <p:grpSpPr>
              <a:xfrm>
                <a:off x="3070852" y="1995015"/>
                <a:ext cx="1945294" cy="1834067"/>
                <a:chOff x="6795971" y="2730008"/>
                <a:chExt cx="1945294" cy="1834067"/>
              </a:xfrm>
            </p:grpSpPr>
            <p:sp>
              <p:nvSpPr>
                <p:cNvPr id="346" name="Google Shape;346;p3"/>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 name="Google Shape;347;p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48" name="Google Shape;348;p3"/>
              <p:cNvGrpSpPr/>
              <p:nvPr/>
            </p:nvGrpSpPr>
            <p:grpSpPr>
              <a:xfrm rot="1913837">
                <a:off x="3354067" y="2465910"/>
                <a:ext cx="1945301" cy="1834074"/>
                <a:chOff x="6795971" y="2730008"/>
                <a:chExt cx="1945294" cy="1834067"/>
              </a:xfrm>
            </p:grpSpPr>
            <p:sp>
              <p:nvSpPr>
                <p:cNvPr id="349" name="Google Shape;349;p3"/>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350;p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51" name="Google Shape;351;p3"/>
            <p:cNvGrpSpPr/>
            <p:nvPr/>
          </p:nvGrpSpPr>
          <p:grpSpPr>
            <a:xfrm>
              <a:off x="369394" y="367305"/>
              <a:ext cx="4265164" cy="4283680"/>
              <a:chOff x="8302868" y="1340770"/>
              <a:chExt cx="3569773" cy="3585270"/>
            </a:xfrm>
          </p:grpSpPr>
          <p:grpSp>
            <p:nvGrpSpPr>
              <p:cNvPr id="352" name="Google Shape;352;p3"/>
              <p:cNvGrpSpPr/>
              <p:nvPr/>
            </p:nvGrpSpPr>
            <p:grpSpPr>
              <a:xfrm>
                <a:off x="8302868" y="1340770"/>
                <a:ext cx="3569773" cy="3585270"/>
                <a:chOff x="8302868" y="1340770"/>
                <a:chExt cx="3569773" cy="3585270"/>
              </a:xfrm>
            </p:grpSpPr>
            <p:grpSp>
              <p:nvGrpSpPr>
                <p:cNvPr id="353" name="Google Shape;353;p3"/>
                <p:cNvGrpSpPr/>
                <p:nvPr/>
              </p:nvGrpSpPr>
              <p:grpSpPr>
                <a:xfrm>
                  <a:off x="8302868" y="1340770"/>
                  <a:ext cx="3569773" cy="3585270"/>
                  <a:chOff x="1668151" y="66635"/>
                  <a:chExt cx="3569773" cy="3585270"/>
                </a:xfrm>
              </p:grpSpPr>
              <p:sp>
                <p:nvSpPr>
                  <p:cNvPr id="354" name="Google Shape;354;p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 name="Google Shape;355;p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356;p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357;p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358;p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359;p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 name="Google Shape;360;p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361;p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362;p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363;p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 name="Google Shape;364;p3"/>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365;p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366;p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367;p3"/>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 name="Google Shape;368;p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 name="Google Shape;369;p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 name="Google Shape;370;p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 name="Google Shape;371;p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 name="Google Shape;372;p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 name="Google Shape;373;p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 name="Google Shape;374;p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 name="Google Shape;375;p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 name="Google Shape;376;p3"/>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 name="Google Shape;377;p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8" name="Google Shape;378;p3"/>
                <p:cNvGrpSpPr/>
                <p:nvPr/>
              </p:nvGrpSpPr>
              <p:grpSpPr>
                <a:xfrm rot="166391">
                  <a:off x="8608485" y="1696827"/>
                  <a:ext cx="2884899" cy="2897423"/>
                  <a:chOff x="1668151" y="66635"/>
                  <a:chExt cx="3569773" cy="3585270"/>
                </a:xfrm>
              </p:grpSpPr>
              <p:sp>
                <p:nvSpPr>
                  <p:cNvPr id="379" name="Google Shape;379;p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 name="Google Shape;380;p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 name="Google Shape;381;p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 name="Google Shape;382;p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 name="Google Shape;383;p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4" name="Google Shape;384;p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 name="Google Shape;385;p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 name="Google Shape;386;p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 name="Google Shape;387;p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 name="Google Shape;388;p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 name="Google Shape;389;p3"/>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 name="Google Shape;390;p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 name="Google Shape;391;p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 name="Google Shape;392;p3"/>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 name="Google Shape;393;p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4" name="Google Shape;394;p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5" name="Google Shape;395;p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6" name="Google Shape;396;p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7" name="Google Shape;397;p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8" name="Google Shape;398;p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9" name="Google Shape;399;p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0" name="Google Shape;400;p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1" name="Google Shape;401;p3"/>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2" name="Google Shape;402;p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403" name="Google Shape;403;p3"/>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 name="Google Shape;404;p3"/>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05" name="Google Shape;405;p3"/>
            <p:cNvGrpSpPr/>
            <p:nvPr/>
          </p:nvGrpSpPr>
          <p:grpSpPr>
            <a:xfrm>
              <a:off x="2778711" y="2410332"/>
              <a:ext cx="3042160" cy="3055367"/>
              <a:chOff x="8302868" y="1340770"/>
              <a:chExt cx="3569773" cy="3585270"/>
            </a:xfrm>
          </p:grpSpPr>
          <p:grpSp>
            <p:nvGrpSpPr>
              <p:cNvPr id="406" name="Google Shape;406;p3"/>
              <p:cNvGrpSpPr/>
              <p:nvPr/>
            </p:nvGrpSpPr>
            <p:grpSpPr>
              <a:xfrm>
                <a:off x="8302868" y="1340770"/>
                <a:ext cx="3569773" cy="3585270"/>
                <a:chOff x="8302868" y="1340770"/>
                <a:chExt cx="3569773" cy="3585270"/>
              </a:xfrm>
            </p:grpSpPr>
            <p:grpSp>
              <p:nvGrpSpPr>
                <p:cNvPr id="407" name="Google Shape;407;p3"/>
                <p:cNvGrpSpPr/>
                <p:nvPr/>
              </p:nvGrpSpPr>
              <p:grpSpPr>
                <a:xfrm>
                  <a:off x="8302868" y="1340770"/>
                  <a:ext cx="3569773" cy="3585270"/>
                  <a:chOff x="1668151" y="66635"/>
                  <a:chExt cx="3569773" cy="3585270"/>
                </a:xfrm>
              </p:grpSpPr>
              <p:sp>
                <p:nvSpPr>
                  <p:cNvPr id="408" name="Google Shape;408;p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 name="Google Shape;409;p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 name="Google Shape;410;p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 name="Google Shape;411;p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412;p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413;p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414;p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415;p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6" name="Google Shape;416;p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 name="Google Shape;417;p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 name="Google Shape;418;p3"/>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419;p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420;p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421;p3"/>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422;p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423;p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424;p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425;p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426;p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427;p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428;p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429;p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0" name="Google Shape;430;p3"/>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1" name="Google Shape;431;p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32" name="Google Shape;432;p3"/>
                <p:cNvGrpSpPr/>
                <p:nvPr/>
              </p:nvGrpSpPr>
              <p:grpSpPr>
                <a:xfrm rot="166391">
                  <a:off x="8608485" y="1696827"/>
                  <a:ext cx="2884899" cy="2897423"/>
                  <a:chOff x="1668151" y="66635"/>
                  <a:chExt cx="3569773" cy="3585270"/>
                </a:xfrm>
              </p:grpSpPr>
              <p:sp>
                <p:nvSpPr>
                  <p:cNvPr id="433" name="Google Shape;433;p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4" name="Google Shape;434;p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435;p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436;p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437;p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438;p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9" name="Google Shape;439;p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0" name="Google Shape;440;p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441;p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442;p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3" name="Google Shape;443;p3"/>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444;p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445;p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6" name="Google Shape;446;p3"/>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447;p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8" name="Google Shape;448;p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9" name="Google Shape;449;p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450;p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Google Shape;451;p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 name="Google Shape;452;p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3" name="Google Shape;453;p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4" name="Google Shape;454;p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455;p3"/>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456;p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457" name="Google Shape;457;p3"/>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8" name="Google Shape;458;p3"/>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59" name="Google Shape;459;p3"/>
            <p:cNvGrpSpPr/>
            <p:nvPr/>
          </p:nvGrpSpPr>
          <p:grpSpPr>
            <a:xfrm>
              <a:off x="712104" y="3400933"/>
              <a:ext cx="3363797" cy="3378400"/>
              <a:chOff x="8302868" y="1340770"/>
              <a:chExt cx="3569773" cy="3585270"/>
            </a:xfrm>
          </p:grpSpPr>
          <p:grpSp>
            <p:nvGrpSpPr>
              <p:cNvPr id="460" name="Google Shape;460;p3"/>
              <p:cNvGrpSpPr/>
              <p:nvPr/>
            </p:nvGrpSpPr>
            <p:grpSpPr>
              <a:xfrm>
                <a:off x="8302868" y="1340770"/>
                <a:ext cx="3569773" cy="3585270"/>
                <a:chOff x="8302868" y="1340770"/>
                <a:chExt cx="3569773" cy="3585270"/>
              </a:xfrm>
            </p:grpSpPr>
            <p:grpSp>
              <p:nvGrpSpPr>
                <p:cNvPr id="461" name="Google Shape;461;p3"/>
                <p:cNvGrpSpPr/>
                <p:nvPr/>
              </p:nvGrpSpPr>
              <p:grpSpPr>
                <a:xfrm>
                  <a:off x="8302868" y="1340770"/>
                  <a:ext cx="3569773" cy="3585270"/>
                  <a:chOff x="1668151" y="66635"/>
                  <a:chExt cx="3569773" cy="3585270"/>
                </a:xfrm>
              </p:grpSpPr>
              <p:sp>
                <p:nvSpPr>
                  <p:cNvPr id="462" name="Google Shape;462;p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3" name="Google Shape;463;p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4" name="Google Shape;464;p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5" name="Google Shape;465;p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6" name="Google Shape;466;p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7" name="Google Shape;467;p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8" name="Google Shape;468;p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Google Shape;469;p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0" name="Google Shape;470;p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1" name="Google Shape;471;p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2" name="Google Shape;472;p3"/>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3" name="Google Shape;473;p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 name="Google Shape;474;p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 name="Google Shape;475;p3"/>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476;p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 name="Google Shape;477;p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 name="Google Shape;478;p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9" name="Google Shape;479;p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 name="Google Shape;480;p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1" name="Google Shape;481;p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2" name="Google Shape;482;p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3" name="Google Shape;483;p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4" name="Google Shape;484;p3"/>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5" name="Google Shape;485;p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86" name="Google Shape;486;p3"/>
                <p:cNvGrpSpPr/>
                <p:nvPr/>
              </p:nvGrpSpPr>
              <p:grpSpPr>
                <a:xfrm rot="166391">
                  <a:off x="8608485" y="1696827"/>
                  <a:ext cx="2884899" cy="2897423"/>
                  <a:chOff x="1668151" y="66635"/>
                  <a:chExt cx="3569773" cy="3585270"/>
                </a:xfrm>
              </p:grpSpPr>
              <p:sp>
                <p:nvSpPr>
                  <p:cNvPr id="487" name="Google Shape;487;p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488;p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489;p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0" name="Google Shape;490;p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1" name="Google Shape;491;p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2" name="Google Shape;492;p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3" name="Google Shape;493;p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4" name="Google Shape;494;p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5" name="Google Shape;495;p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6" name="Google Shape;496;p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7" name="Google Shape;497;p3"/>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8" name="Google Shape;498;p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9" name="Google Shape;499;p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0" name="Google Shape;500;p3"/>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1" name="Google Shape;501;p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2" name="Google Shape;502;p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3" name="Google Shape;503;p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4" name="Google Shape;504;p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5" name="Google Shape;505;p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6" name="Google Shape;506;p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7" name="Google Shape;507;p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8" name="Google Shape;508;p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9" name="Google Shape;509;p3"/>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0" name="Google Shape;510;p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511" name="Google Shape;511;p3"/>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2" name="Google Shape;512;p3"/>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513" name="Google Shape;513;p3"/>
          <p:cNvGrpSpPr/>
          <p:nvPr/>
        </p:nvGrpSpPr>
        <p:grpSpPr>
          <a:xfrm flipH="1">
            <a:off x="8912954" y="-53636"/>
            <a:ext cx="3507146" cy="3443133"/>
            <a:chOff x="-46" y="-18511"/>
            <a:chExt cx="3507146" cy="3443133"/>
          </a:xfrm>
        </p:grpSpPr>
        <p:grpSp>
          <p:nvGrpSpPr>
            <p:cNvPr id="514" name="Google Shape;514;p3"/>
            <p:cNvGrpSpPr/>
            <p:nvPr/>
          </p:nvGrpSpPr>
          <p:grpSpPr>
            <a:xfrm>
              <a:off x="1658780" y="98346"/>
              <a:ext cx="1315019" cy="1239830"/>
              <a:chOff x="6795971" y="2730009"/>
              <a:chExt cx="1945294" cy="1834067"/>
            </a:xfrm>
          </p:grpSpPr>
          <p:sp>
            <p:nvSpPr>
              <p:cNvPr id="515" name="Google Shape;515;p3"/>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6" name="Google Shape;516;p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17" name="Google Shape;517;p3"/>
            <p:cNvGrpSpPr/>
            <p:nvPr/>
          </p:nvGrpSpPr>
          <p:grpSpPr>
            <a:xfrm rot="2563311">
              <a:off x="1946058" y="561073"/>
              <a:ext cx="1314946" cy="1239761"/>
              <a:chOff x="6795971" y="2730008"/>
              <a:chExt cx="1945294" cy="1834067"/>
            </a:xfrm>
          </p:grpSpPr>
          <p:sp>
            <p:nvSpPr>
              <p:cNvPr id="518" name="Google Shape;518;p3"/>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9" name="Google Shape;519;p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20" name="Google Shape;520;p3"/>
            <p:cNvGrpSpPr/>
            <p:nvPr/>
          </p:nvGrpSpPr>
          <p:grpSpPr>
            <a:xfrm rot="9103505">
              <a:off x="797210" y="1947401"/>
              <a:ext cx="1314924" cy="1239740"/>
              <a:chOff x="6795971" y="2730008"/>
              <a:chExt cx="1945294" cy="1834067"/>
            </a:xfrm>
          </p:grpSpPr>
          <p:sp>
            <p:nvSpPr>
              <p:cNvPr id="521" name="Google Shape;521;p3"/>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2" name="Google Shape;522;p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23" name="Google Shape;523;p3"/>
            <p:cNvGrpSpPr/>
            <p:nvPr/>
          </p:nvGrpSpPr>
          <p:grpSpPr>
            <a:xfrm rot="-8763644">
              <a:off x="234028" y="1610385"/>
              <a:ext cx="1314949" cy="1239764"/>
              <a:chOff x="6795971" y="2730008"/>
              <a:chExt cx="1945294" cy="1834067"/>
            </a:xfrm>
          </p:grpSpPr>
          <p:sp>
            <p:nvSpPr>
              <p:cNvPr id="524" name="Google Shape;524;p3"/>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5" name="Google Shape;525;p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26" name="Google Shape;526;p3"/>
            <p:cNvGrpSpPr/>
            <p:nvPr/>
          </p:nvGrpSpPr>
          <p:grpSpPr>
            <a:xfrm>
              <a:off x="67016" y="-18511"/>
              <a:ext cx="2413166" cy="2423642"/>
              <a:chOff x="8302868" y="1340770"/>
              <a:chExt cx="3569773" cy="3585270"/>
            </a:xfrm>
          </p:grpSpPr>
          <p:grpSp>
            <p:nvGrpSpPr>
              <p:cNvPr id="527" name="Google Shape;527;p3"/>
              <p:cNvGrpSpPr/>
              <p:nvPr/>
            </p:nvGrpSpPr>
            <p:grpSpPr>
              <a:xfrm>
                <a:off x="8302868" y="1340770"/>
                <a:ext cx="3569773" cy="3585270"/>
                <a:chOff x="8302868" y="1340770"/>
                <a:chExt cx="3569773" cy="3585270"/>
              </a:xfrm>
            </p:grpSpPr>
            <p:grpSp>
              <p:nvGrpSpPr>
                <p:cNvPr id="528" name="Google Shape;528;p3"/>
                <p:cNvGrpSpPr/>
                <p:nvPr/>
              </p:nvGrpSpPr>
              <p:grpSpPr>
                <a:xfrm>
                  <a:off x="8302868" y="1340770"/>
                  <a:ext cx="3569773" cy="3585270"/>
                  <a:chOff x="1668151" y="66635"/>
                  <a:chExt cx="3569773" cy="3585270"/>
                </a:xfrm>
              </p:grpSpPr>
              <p:sp>
                <p:nvSpPr>
                  <p:cNvPr id="529" name="Google Shape;529;p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0" name="Google Shape;530;p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1" name="Google Shape;531;p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2" name="Google Shape;532;p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3" name="Google Shape;533;p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4" name="Google Shape;534;p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5" name="Google Shape;535;p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6" name="Google Shape;536;p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7" name="Google Shape;537;p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8" name="Google Shape;538;p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9" name="Google Shape;539;p3"/>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0" name="Google Shape;540;p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1" name="Google Shape;541;p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2" name="Google Shape;542;p3"/>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3" name="Google Shape;543;p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4" name="Google Shape;544;p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5" name="Google Shape;545;p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6" name="Google Shape;546;p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7" name="Google Shape;547;p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8" name="Google Shape;548;p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9" name="Google Shape;549;p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0" name="Google Shape;550;p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1" name="Google Shape;551;p3"/>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2" name="Google Shape;552;p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53" name="Google Shape;553;p3"/>
                <p:cNvGrpSpPr/>
                <p:nvPr/>
              </p:nvGrpSpPr>
              <p:grpSpPr>
                <a:xfrm rot="166391">
                  <a:off x="8608485" y="1696827"/>
                  <a:ext cx="2884899" cy="2897423"/>
                  <a:chOff x="1668151" y="66635"/>
                  <a:chExt cx="3569773" cy="3585270"/>
                </a:xfrm>
              </p:grpSpPr>
              <p:sp>
                <p:nvSpPr>
                  <p:cNvPr id="554" name="Google Shape;554;p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5" name="Google Shape;555;p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6" name="Google Shape;556;p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7" name="Google Shape;557;p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8" name="Google Shape;558;p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9" name="Google Shape;559;p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0" name="Google Shape;560;p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1" name="Google Shape;561;p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2" name="Google Shape;562;p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3" name="Google Shape;563;p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4" name="Google Shape;564;p3"/>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5" name="Google Shape;565;p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6" name="Google Shape;566;p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7" name="Google Shape;567;p3"/>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8" name="Google Shape;568;p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9" name="Google Shape;569;p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0" name="Google Shape;570;p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1" name="Google Shape;571;p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2" name="Google Shape;572;p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3" name="Google Shape;573;p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4" name="Google Shape;574;p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5" name="Google Shape;575;p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6" name="Google Shape;576;p3"/>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7" name="Google Shape;577;p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578" name="Google Shape;578;p3"/>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9" name="Google Shape;579;p3"/>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580" name="Google Shape;580;p3"/>
            <p:cNvGrpSpPr/>
            <p:nvPr/>
          </p:nvGrpSpPr>
          <p:grpSpPr>
            <a:xfrm>
              <a:off x="1429552" y="1137270"/>
              <a:ext cx="1720987" cy="1728459"/>
              <a:chOff x="8302868" y="1340770"/>
              <a:chExt cx="3569773" cy="3585270"/>
            </a:xfrm>
          </p:grpSpPr>
          <p:grpSp>
            <p:nvGrpSpPr>
              <p:cNvPr id="581" name="Google Shape;581;p3"/>
              <p:cNvGrpSpPr/>
              <p:nvPr/>
            </p:nvGrpSpPr>
            <p:grpSpPr>
              <a:xfrm>
                <a:off x="8302868" y="1340770"/>
                <a:ext cx="3569773" cy="3585270"/>
                <a:chOff x="8302868" y="1340770"/>
                <a:chExt cx="3569773" cy="3585270"/>
              </a:xfrm>
            </p:grpSpPr>
            <p:grpSp>
              <p:nvGrpSpPr>
                <p:cNvPr id="582" name="Google Shape;582;p3"/>
                <p:cNvGrpSpPr/>
                <p:nvPr/>
              </p:nvGrpSpPr>
              <p:grpSpPr>
                <a:xfrm>
                  <a:off x="8302868" y="1340770"/>
                  <a:ext cx="3569773" cy="3585270"/>
                  <a:chOff x="1668151" y="66635"/>
                  <a:chExt cx="3569773" cy="3585270"/>
                </a:xfrm>
              </p:grpSpPr>
              <p:sp>
                <p:nvSpPr>
                  <p:cNvPr id="583" name="Google Shape;583;p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4" name="Google Shape;584;p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5" name="Google Shape;585;p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6" name="Google Shape;586;p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7" name="Google Shape;587;p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8" name="Google Shape;588;p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9" name="Google Shape;589;p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0" name="Google Shape;590;p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1" name="Google Shape;591;p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2" name="Google Shape;592;p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3" name="Google Shape;593;p3"/>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4" name="Google Shape;594;p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5" name="Google Shape;595;p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6" name="Google Shape;596;p3"/>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7" name="Google Shape;597;p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8" name="Google Shape;598;p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9" name="Google Shape;599;p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0" name="Google Shape;600;p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1" name="Google Shape;601;p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2" name="Google Shape;602;p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3" name="Google Shape;603;p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4" name="Google Shape;604;p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5" name="Google Shape;605;p3"/>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6" name="Google Shape;606;p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607" name="Google Shape;607;p3"/>
                <p:cNvGrpSpPr/>
                <p:nvPr/>
              </p:nvGrpSpPr>
              <p:grpSpPr>
                <a:xfrm rot="166391">
                  <a:off x="8608485" y="1696827"/>
                  <a:ext cx="2884899" cy="2897423"/>
                  <a:chOff x="1668151" y="66635"/>
                  <a:chExt cx="3569773" cy="3585270"/>
                </a:xfrm>
              </p:grpSpPr>
              <p:sp>
                <p:nvSpPr>
                  <p:cNvPr id="608" name="Google Shape;608;p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9" name="Google Shape;609;p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0" name="Google Shape;610;p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1" name="Google Shape;611;p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2" name="Google Shape;612;p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3" name="Google Shape;613;p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4" name="Google Shape;614;p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5" name="Google Shape;615;p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6" name="Google Shape;616;p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7" name="Google Shape;617;p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8" name="Google Shape;618;p3"/>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9" name="Google Shape;619;p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0" name="Google Shape;620;p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1" name="Google Shape;621;p3"/>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2" name="Google Shape;622;p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3" name="Google Shape;623;p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4" name="Google Shape;624;p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5" name="Google Shape;625;p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6" name="Google Shape;626;p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7" name="Google Shape;627;p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8" name="Google Shape;628;p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9" name="Google Shape;629;p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0" name="Google Shape;630;p3"/>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1" name="Google Shape;631;p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632" name="Google Shape;632;p3"/>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3" name="Google Shape;633;p3"/>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2 Intro">
  <p:cSld name="CUSTOM_1">
    <p:spTree>
      <p:nvGrpSpPr>
        <p:cNvPr id="1" name="Shape 904"/>
        <p:cNvGrpSpPr/>
        <p:nvPr/>
      </p:nvGrpSpPr>
      <p:grpSpPr>
        <a:xfrm>
          <a:off x="0" y="0"/>
          <a:ext cx="0" cy="0"/>
          <a:chOff x="0" y="0"/>
          <a:chExt cx="0" cy="0"/>
        </a:xfrm>
      </p:grpSpPr>
      <p:sp>
        <p:nvSpPr>
          <p:cNvPr id="905" name="Google Shape;905;p6"/>
          <p:cNvSpPr txBox="1">
            <a:spLocks noGrp="1"/>
          </p:cNvSpPr>
          <p:nvPr>
            <p:ph type="title"/>
          </p:nvPr>
        </p:nvSpPr>
        <p:spPr>
          <a:xfrm>
            <a:off x="1362169" y="3774725"/>
            <a:ext cx="9467700" cy="13248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5000"/>
              <a:buFont typeface="Aldrich"/>
              <a:buNone/>
              <a:defRPr sz="5000"/>
            </a:lvl1pPr>
            <a:lvl2pPr lvl="1"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a:endParaRPr/>
          </a:p>
        </p:txBody>
      </p:sp>
      <p:sp>
        <p:nvSpPr>
          <p:cNvPr id="906" name="Google Shape;906;p6"/>
          <p:cNvSpPr txBox="1">
            <a:spLocks noGrp="1"/>
          </p:cNvSpPr>
          <p:nvPr>
            <p:ph type="body" idx="1"/>
          </p:nvPr>
        </p:nvSpPr>
        <p:spPr>
          <a:xfrm>
            <a:off x="1362125" y="5179025"/>
            <a:ext cx="9467700" cy="1412700"/>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SzPts val="19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grpSp>
        <p:nvGrpSpPr>
          <p:cNvPr id="907" name="Google Shape;907;p6"/>
          <p:cNvGrpSpPr/>
          <p:nvPr/>
        </p:nvGrpSpPr>
        <p:grpSpPr>
          <a:xfrm>
            <a:off x="1658619" y="98282"/>
            <a:ext cx="1314973" cy="1239786"/>
            <a:chOff x="6795971" y="2730009"/>
            <a:chExt cx="1945294" cy="1834067"/>
          </a:xfrm>
        </p:grpSpPr>
        <p:sp>
          <p:nvSpPr>
            <p:cNvPr id="908" name="Google Shape;908;p6"/>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9" name="Google Shape;909;p6"/>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10" name="Google Shape;910;p6"/>
          <p:cNvGrpSpPr/>
          <p:nvPr/>
        </p:nvGrpSpPr>
        <p:grpSpPr>
          <a:xfrm rot="2563035">
            <a:off x="1946465" y="560821"/>
            <a:ext cx="1314925" cy="1239741"/>
            <a:chOff x="6795971" y="2730008"/>
            <a:chExt cx="1945294" cy="1834067"/>
          </a:xfrm>
        </p:grpSpPr>
        <p:sp>
          <p:nvSpPr>
            <p:cNvPr id="911" name="Google Shape;911;p6"/>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2" name="Google Shape;912;p6"/>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13" name="Google Shape;913;p6"/>
          <p:cNvGrpSpPr/>
          <p:nvPr/>
        </p:nvGrpSpPr>
        <p:grpSpPr>
          <a:xfrm rot="9103382">
            <a:off x="797302" y="1947611"/>
            <a:ext cx="1314908" cy="1239725"/>
            <a:chOff x="6795971" y="2730008"/>
            <a:chExt cx="1945294" cy="1834067"/>
          </a:xfrm>
        </p:grpSpPr>
        <p:sp>
          <p:nvSpPr>
            <p:cNvPr id="914" name="Google Shape;914;p6"/>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5" name="Google Shape;915;p6"/>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16" name="Google Shape;916;p6"/>
          <p:cNvGrpSpPr/>
          <p:nvPr/>
        </p:nvGrpSpPr>
        <p:grpSpPr>
          <a:xfrm rot="-8763538">
            <a:off x="234081" y="1610136"/>
            <a:ext cx="1314986" cy="1239798"/>
            <a:chOff x="6795971" y="2730008"/>
            <a:chExt cx="1945294" cy="1834067"/>
          </a:xfrm>
        </p:grpSpPr>
        <p:sp>
          <p:nvSpPr>
            <p:cNvPr id="917" name="Google Shape;917;p6"/>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8" name="Google Shape;918;p6"/>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19" name="Google Shape;919;p6"/>
          <p:cNvGrpSpPr/>
          <p:nvPr/>
        </p:nvGrpSpPr>
        <p:grpSpPr>
          <a:xfrm>
            <a:off x="66819" y="-18543"/>
            <a:ext cx="2413082" cy="2423557"/>
            <a:chOff x="8302868" y="1340770"/>
            <a:chExt cx="3569773" cy="3585270"/>
          </a:xfrm>
        </p:grpSpPr>
        <p:grpSp>
          <p:nvGrpSpPr>
            <p:cNvPr id="920" name="Google Shape;920;p6"/>
            <p:cNvGrpSpPr/>
            <p:nvPr/>
          </p:nvGrpSpPr>
          <p:grpSpPr>
            <a:xfrm>
              <a:off x="8302868" y="1340770"/>
              <a:ext cx="3569773" cy="3585270"/>
              <a:chOff x="8302868" y="1340770"/>
              <a:chExt cx="3569773" cy="3585270"/>
            </a:xfrm>
          </p:grpSpPr>
          <p:grpSp>
            <p:nvGrpSpPr>
              <p:cNvPr id="921" name="Google Shape;921;p6"/>
              <p:cNvGrpSpPr/>
              <p:nvPr/>
            </p:nvGrpSpPr>
            <p:grpSpPr>
              <a:xfrm>
                <a:off x="8302868" y="1340770"/>
                <a:ext cx="3569773" cy="3585270"/>
                <a:chOff x="1668151" y="66635"/>
                <a:chExt cx="3569773" cy="3585270"/>
              </a:xfrm>
            </p:grpSpPr>
            <p:sp>
              <p:nvSpPr>
                <p:cNvPr id="922" name="Google Shape;922;p6"/>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3" name="Google Shape;923;p6"/>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4" name="Google Shape;924;p6"/>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5" name="Google Shape;925;p6"/>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6" name="Google Shape;926;p6"/>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7" name="Google Shape;927;p6"/>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8" name="Google Shape;928;p6"/>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9" name="Google Shape;929;p6"/>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0" name="Google Shape;930;p6"/>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1" name="Google Shape;931;p6"/>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2" name="Google Shape;932;p6"/>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3" name="Google Shape;933;p6"/>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4" name="Google Shape;934;p6"/>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5" name="Google Shape;935;p6"/>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6" name="Google Shape;936;p6"/>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7" name="Google Shape;937;p6"/>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8" name="Google Shape;938;p6"/>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9" name="Google Shape;939;p6"/>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0" name="Google Shape;940;p6"/>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1" name="Google Shape;941;p6"/>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2" name="Google Shape;942;p6"/>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3" name="Google Shape;943;p6"/>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4" name="Google Shape;944;p6"/>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5" name="Google Shape;945;p6"/>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46" name="Google Shape;946;p6"/>
              <p:cNvGrpSpPr/>
              <p:nvPr/>
            </p:nvGrpSpPr>
            <p:grpSpPr>
              <a:xfrm rot="166391">
                <a:off x="8608485" y="1696827"/>
                <a:ext cx="2884899" cy="2897423"/>
                <a:chOff x="1668151" y="66635"/>
                <a:chExt cx="3569773" cy="3585270"/>
              </a:xfrm>
            </p:grpSpPr>
            <p:sp>
              <p:nvSpPr>
                <p:cNvPr id="947" name="Google Shape;947;p6"/>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8" name="Google Shape;948;p6"/>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9" name="Google Shape;949;p6"/>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0" name="Google Shape;950;p6"/>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1" name="Google Shape;951;p6"/>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2" name="Google Shape;952;p6"/>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3" name="Google Shape;953;p6"/>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4" name="Google Shape;954;p6"/>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5" name="Google Shape;955;p6"/>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6" name="Google Shape;956;p6"/>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7" name="Google Shape;957;p6"/>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8" name="Google Shape;958;p6"/>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9" name="Google Shape;959;p6"/>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0" name="Google Shape;960;p6"/>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1" name="Google Shape;961;p6"/>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2" name="Google Shape;962;p6"/>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3" name="Google Shape;963;p6"/>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4" name="Google Shape;964;p6"/>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5" name="Google Shape;965;p6"/>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6" name="Google Shape;966;p6"/>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7" name="Google Shape;967;p6"/>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8" name="Google Shape;968;p6"/>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9" name="Google Shape;969;p6"/>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0" name="Google Shape;970;p6"/>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971" name="Google Shape;971;p6"/>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2" name="Google Shape;972;p6"/>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73" name="Google Shape;973;p6"/>
          <p:cNvGrpSpPr/>
          <p:nvPr/>
        </p:nvGrpSpPr>
        <p:grpSpPr>
          <a:xfrm>
            <a:off x="1429926" y="1137331"/>
            <a:ext cx="1721148" cy="1728620"/>
            <a:chOff x="8302868" y="1340770"/>
            <a:chExt cx="3569773" cy="3585270"/>
          </a:xfrm>
        </p:grpSpPr>
        <p:grpSp>
          <p:nvGrpSpPr>
            <p:cNvPr id="974" name="Google Shape;974;p6"/>
            <p:cNvGrpSpPr/>
            <p:nvPr/>
          </p:nvGrpSpPr>
          <p:grpSpPr>
            <a:xfrm>
              <a:off x="8302868" y="1340770"/>
              <a:ext cx="3569773" cy="3585270"/>
              <a:chOff x="8302868" y="1340770"/>
              <a:chExt cx="3569773" cy="3585270"/>
            </a:xfrm>
          </p:grpSpPr>
          <p:grpSp>
            <p:nvGrpSpPr>
              <p:cNvPr id="975" name="Google Shape;975;p6"/>
              <p:cNvGrpSpPr/>
              <p:nvPr/>
            </p:nvGrpSpPr>
            <p:grpSpPr>
              <a:xfrm>
                <a:off x="8302868" y="1340770"/>
                <a:ext cx="3569773" cy="3585270"/>
                <a:chOff x="1668151" y="66635"/>
                <a:chExt cx="3569773" cy="3585270"/>
              </a:xfrm>
            </p:grpSpPr>
            <p:sp>
              <p:nvSpPr>
                <p:cNvPr id="976" name="Google Shape;976;p6"/>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7" name="Google Shape;977;p6"/>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8" name="Google Shape;978;p6"/>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9" name="Google Shape;979;p6"/>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0" name="Google Shape;980;p6"/>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1" name="Google Shape;981;p6"/>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2" name="Google Shape;982;p6"/>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3" name="Google Shape;983;p6"/>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4" name="Google Shape;984;p6"/>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5" name="Google Shape;985;p6"/>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6" name="Google Shape;986;p6"/>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7" name="Google Shape;987;p6"/>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8" name="Google Shape;988;p6"/>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9" name="Google Shape;989;p6"/>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0" name="Google Shape;990;p6"/>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1" name="Google Shape;991;p6"/>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2" name="Google Shape;992;p6"/>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3" name="Google Shape;993;p6"/>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4" name="Google Shape;994;p6"/>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5" name="Google Shape;995;p6"/>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6" name="Google Shape;996;p6"/>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7" name="Google Shape;997;p6"/>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8" name="Google Shape;998;p6"/>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9" name="Google Shape;999;p6"/>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00" name="Google Shape;1000;p6"/>
              <p:cNvGrpSpPr/>
              <p:nvPr/>
            </p:nvGrpSpPr>
            <p:grpSpPr>
              <a:xfrm rot="166391">
                <a:off x="8608485" y="1696827"/>
                <a:ext cx="2884899" cy="2897423"/>
                <a:chOff x="1668151" y="66635"/>
                <a:chExt cx="3569773" cy="3585270"/>
              </a:xfrm>
            </p:grpSpPr>
            <p:sp>
              <p:nvSpPr>
                <p:cNvPr id="1001" name="Google Shape;1001;p6"/>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2" name="Google Shape;1002;p6"/>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3" name="Google Shape;1003;p6"/>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4" name="Google Shape;1004;p6"/>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5" name="Google Shape;1005;p6"/>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6" name="Google Shape;1006;p6"/>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7" name="Google Shape;1007;p6"/>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8" name="Google Shape;1008;p6"/>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9" name="Google Shape;1009;p6"/>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0" name="Google Shape;1010;p6"/>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1" name="Google Shape;1011;p6"/>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2" name="Google Shape;1012;p6"/>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3" name="Google Shape;1013;p6"/>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4" name="Google Shape;1014;p6"/>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5" name="Google Shape;1015;p6"/>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6" name="Google Shape;1016;p6"/>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7" name="Google Shape;1017;p6"/>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8" name="Google Shape;1018;p6"/>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9" name="Google Shape;1019;p6"/>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0" name="Google Shape;1020;p6"/>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1" name="Google Shape;1021;p6"/>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2" name="Google Shape;1022;p6"/>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3" name="Google Shape;1023;p6"/>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4" name="Google Shape;1024;p6"/>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025" name="Google Shape;1025;p6"/>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6" name="Google Shape;1026;p6"/>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3 Talking Points">
  <p:cSld name="CUSTOM_2">
    <p:bg>
      <p:bgPr>
        <a:solidFill>
          <a:schemeClr val="accent2"/>
        </a:solidFill>
        <a:effectLst/>
      </p:bgPr>
    </p:bg>
    <p:spTree>
      <p:nvGrpSpPr>
        <p:cNvPr id="1" name="Shape 1027"/>
        <p:cNvGrpSpPr/>
        <p:nvPr/>
      </p:nvGrpSpPr>
      <p:grpSpPr>
        <a:xfrm>
          <a:off x="0" y="0"/>
          <a:ext cx="0" cy="0"/>
          <a:chOff x="0" y="0"/>
          <a:chExt cx="0" cy="0"/>
        </a:xfrm>
      </p:grpSpPr>
      <p:sp>
        <p:nvSpPr>
          <p:cNvPr id="1028" name="Google Shape;1028;p7"/>
          <p:cNvSpPr/>
          <p:nvPr/>
        </p:nvSpPr>
        <p:spPr>
          <a:xfrm>
            <a:off x="376763" y="450150"/>
            <a:ext cx="11438400" cy="5957700"/>
          </a:xfrm>
          <a:prstGeom prst="rect">
            <a:avLst/>
          </a:prstGeom>
          <a:solidFill>
            <a:schemeClr val="lt2"/>
          </a:solidFill>
          <a:ln>
            <a:noFill/>
          </a:ln>
          <a:effectLst>
            <a:outerShdw blurRad="457200" dist="38100" dir="6180000" algn="bl" rotWithShape="0">
              <a:srgbClr val="000000">
                <a:alpha val="29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1029" name="Google Shape;1029;p7"/>
          <p:cNvPicPr preferRelativeResize="0"/>
          <p:nvPr/>
        </p:nvPicPr>
        <p:blipFill rotWithShape="1">
          <a:blip r:embed="rId2">
            <a:alphaModFix amt="50000"/>
          </a:blip>
          <a:srcRect/>
          <a:stretch/>
        </p:blipFill>
        <p:spPr>
          <a:xfrm>
            <a:off x="376763" y="450150"/>
            <a:ext cx="11438475" cy="5957700"/>
          </a:xfrm>
          <a:prstGeom prst="rect">
            <a:avLst/>
          </a:prstGeom>
          <a:noFill/>
          <a:ln>
            <a:noFill/>
          </a:ln>
          <a:effectLst>
            <a:outerShdw blurRad="50800" dist="50800" dir="5400000" algn="ctr" rotWithShape="0">
              <a:srgbClr val="000000">
                <a:alpha val="0"/>
              </a:srgbClr>
            </a:outerShdw>
          </a:effectLst>
        </p:spPr>
      </p:pic>
      <p:sp>
        <p:nvSpPr>
          <p:cNvPr id="1030" name="Google Shape;1030;p7"/>
          <p:cNvSpPr txBox="1">
            <a:spLocks noGrp="1"/>
          </p:cNvSpPr>
          <p:nvPr>
            <p:ph type="title"/>
          </p:nvPr>
        </p:nvSpPr>
        <p:spPr>
          <a:xfrm>
            <a:off x="902775" y="733500"/>
            <a:ext cx="87366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031" name="Google Shape;1031;p7"/>
          <p:cNvSpPr txBox="1">
            <a:spLocks noGrp="1"/>
          </p:cNvSpPr>
          <p:nvPr>
            <p:ph type="body" idx="1"/>
          </p:nvPr>
        </p:nvSpPr>
        <p:spPr>
          <a:xfrm>
            <a:off x="902775" y="2723993"/>
            <a:ext cx="30513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1032" name="Google Shape;1032;p7"/>
          <p:cNvSpPr txBox="1">
            <a:spLocks noGrp="1"/>
          </p:cNvSpPr>
          <p:nvPr>
            <p:ph type="body" idx="2"/>
          </p:nvPr>
        </p:nvSpPr>
        <p:spPr>
          <a:xfrm>
            <a:off x="4568281" y="2723993"/>
            <a:ext cx="30513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1033" name="Google Shape;1033;p7"/>
          <p:cNvSpPr txBox="1">
            <a:spLocks noGrp="1"/>
          </p:cNvSpPr>
          <p:nvPr>
            <p:ph type="body" idx="3"/>
          </p:nvPr>
        </p:nvSpPr>
        <p:spPr>
          <a:xfrm>
            <a:off x="902775" y="4765050"/>
            <a:ext cx="30513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1034" name="Google Shape;1034;p7"/>
          <p:cNvSpPr txBox="1">
            <a:spLocks noGrp="1"/>
          </p:cNvSpPr>
          <p:nvPr>
            <p:ph type="body" idx="4"/>
          </p:nvPr>
        </p:nvSpPr>
        <p:spPr>
          <a:xfrm>
            <a:off x="4568281" y="4765050"/>
            <a:ext cx="30513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1035" name="Google Shape;1035;p7"/>
          <p:cNvSpPr txBox="1">
            <a:spLocks noGrp="1"/>
          </p:cNvSpPr>
          <p:nvPr>
            <p:ph type="title" idx="5"/>
          </p:nvPr>
        </p:nvSpPr>
        <p:spPr>
          <a:xfrm>
            <a:off x="902775" y="2028224"/>
            <a:ext cx="30513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1036" name="Google Shape;1036;p7"/>
          <p:cNvSpPr txBox="1">
            <a:spLocks noGrp="1"/>
          </p:cNvSpPr>
          <p:nvPr>
            <p:ph type="title" idx="6"/>
          </p:nvPr>
        </p:nvSpPr>
        <p:spPr>
          <a:xfrm>
            <a:off x="4568281" y="2028224"/>
            <a:ext cx="30513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1037" name="Google Shape;1037;p7"/>
          <p:cNvSpPr txBox="1">
            <a:spLocks noGrp="1"/>
          </p:cNvSpPr>
          <p:nvPr>
            <p:ph type="title" idx="7"/>
          </p:nvPr>
        </p:nvSpPr>
        <p:spPr>
          <a:xfrm>
            <a:off x="902775" y="4069281"/>
            <a:ext cx="30513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1038" name="Google Shape;1038;p7"/>
          <p:cNvSpPr txBox="1">
            <a:spLocks noGrp="1"/>
          </p:cNvSpPr>
          <p:nvPr>
            <p:ph type="title" idx="8"/>
          </p:nvPr>
        </p:nvSpPr>
        <p:spPr>
          <a:xfrm>
            <a:off x="4568281" y="4069281"/>
            <a:ext cx="30513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1039" name="Google Shape;1039;p7"/>
          <p:cNvSpPr txBox="1">
            <a:spLocks noGrp="1"/>
          </p:cNvSpPr>
          <p:nvPr>
            <p:ph type="body" idx="9"/>
          </p:nvPr>
        </p:nvSpPr>
        <p:spPr>
          <a:xfrm>
            <a:off x="8233788" y="2723993"/>
            <a:ext cx="30513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1040" name="Google Shape;1040;p7"/>
          <p:cNvSpPr txBox="1">
            <a:spLocks noGrp="1"/>
          </p:cNvSpPr>
          <p:nvPr>
            <p:ph type="body" idx="13"/>
          </p:nvPr>
        </p:nvSpPr>
        <p:spPr>
          <a:xfrm>
            <a:off x="8233788" y="4765050"/>
            <a:ext cx="30513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1041" name="Google Shape;1041;p7"/>
          <p:cNvSpPr txBox="1">
            <a:spLocks noGrp="1"/>
          </p:cNvSpPr>
          <p:nvPr>
            <p:ph type="title" idx="14"/>
          </p:nvPr>
        </p:nvSpPr>
        <p:spPr>
          <a:xfrm>
            <a:off x="8233788" y="2028224"/>
            <a:ext cx="30513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1042" name="Google Shape;1042;p7"/>
          <p:cNvSpPr txBox="1">
            <a:spLocks noGrp="1"/>
          </p:cNvSpPr>
          <p:nvPr>
            <p:ph type="title" idx="15"/>
          </p:nvPr>
        </p:nvSpPr>
        <p:spPr>
          <a:xfrm>
            <a:off x="8233788" y="4069281"/>
            <a:ext cx="30513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grpSp>
        <p:nvGrpSpPr>
          <p:cNvPr id="1043" name="Google Shape;1043;p7"/>
          <p:cNvGrpSpPr/>
          <p:nvPr/>
        </p:nvGrpSpPr>
        <p:grpSpPr>
          <a:xfrm>
            <a:off x="9550250" y="6"/>
            <a:ext cx="3022751" cy="3034616"/>
            <a:chOff x="9550250" y="6"/>
            <a:chExt cx="3022751" cy="3034616"/>
          </a:xfrm>
        </p:grpSpPr>
        <p:grpSp>
          <p:nvGrpSpPr>
            <p:cNvPr id="1044" name="Google Shape;1044;p7"/>
            <p:cNvGrpSpPr/>
            <p:nvPr/>
          </p:nvGrpSpPr>
          <p:grpSpPr>
            <a:xfrm>
              <a:off x="11203754" y="86525"/>
              <a:ext cx="973855" cy="918173"/>
              <a:chOff x="6795971" y="2730009"/>
              <a:chExt cx="1945294" cy="1834067"/>
            </a:xfrm>
          </p:grpSpPr>
          <p:sp>
            <p:nvSpPr>
              <p:cNvPr id="1045" name="Google Shape;1045;p7"/>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6" name="Google Shape;1046;p7"/>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47" name="Google Shape;1047;p7"/>
            <p:cNvGrpSpPr/>
            <p:nvPr/>
          </p:nvGrpSpPr>
          <p:grpSpPr>
            <a:xfrm rot="2563035">
              <a:off x="11416929" y="429077"/>
              <a:ext cx="973820" cy="918140"/>
              <a:chOff x="6795971" y="2730008"/>
              <a:chExt cx="1945294" cy="1834067"/>
            </a:xfrm>
          </p:grpSpPr>
          <p:sp>
            <p:nvSpPr>
              <p:cNvPr id="1048" name="Google Shape;1048;p7"/>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9" name="Google Shape;1049;p7"/>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50" name="Google Shape;1050;p7"/>
            <p:cNvGrpSpPr/>
            <p:nvPr/>
          </p:nvGrpSpPr>
          <p:grpSpPr>
            <a:xfrm rot="5991012">
              <a:off x="10873599" y="1602571"/>
              <a:ext cx="1311981" cy="1341900"/>
              <a:chOff x="4862114" y="3366615"/>
              <a:chExt cx="2620676" cy="2680439"/>
            </a:xfrm>
          </p:grpSpPr>
          <p:grpSp>
            <p:nvGrpSpPr>
              <p:cNvPr id="1051" name="Google Shape;1051;p7"/>
              <p:cNvGrpSpPr/>
              <p:nvPr/>
            </p:nvGrpSpPr>
            <p:grpSpPr>
              <a:xfrm>
                <a:off x="4916585" y="3366615"/>
                <a:ext cx="1945294" cy="1834067"/>
                <a:chOff x="6795971" y="2730008"/>
                <a:chExt cx="1945294" cy="1834067"/>
              </a:xfrm>
            </p:grpSpPr>
            <p:sp>
              <p:nvSpPr>
                <p:cNvPr id="1052" name="Google Shape;1052;p7"/>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3" name="Google Shape;1053;p7"/>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54" name="Google Shape;1054;p7"/>
              <p:cNvGrpSpPr/>
              <p:nvPr/>
            </p:nvGrpSpPr>
            <p:grpSpPr>
              <a:xfrm rot="1913837">
                <a:off x="5199801" y="3837509"/>
                <a:ext cx="1945301" cy="1834074"/>
                <a:chOff x="6795972" y="2730006"/>
                <a:chExt cx="1945294" cy="1834067"/>
              </a:xfrm>
            </p:grpSpPr>
            <p:sp>
              <p:nvSpPr>
                <p:cNvPr id="1055" name="Google Shape;1055;p7"/>
                <p:cNvSpPr/>
                <p:nvPr/>
              </p:nvSpPr>
              <p:spPr>
                <a:xfrm rot="8594692">
                  <a:off x="6956427" y="3109070"/>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6" name="Google Shape;1056;p7"/>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057" name="Google Shape;1057;p7"/>
            <p:cNvGrpSpPr/>
            <p:nvPr/>
          </p:nvGrpSpPr>
          <p:grpSpPr>
            <a:xfrm rot="-8707736">
              <a:off x="9725279" y="1121894"/>
              <a:ext cx="973784" cy="918106"/>
              <a:chOff x="6795971" y="2730008"/>
              <a:chExt cx="1945294" cy="1834067"/>
            </a:xfrm>
          </p:grpSpPr>
          <p:sp>
            <p:nvSpPr>
              <p:cNvPr id="1058" name="Google Shape;1058;p7"/>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9" name="Google Shape;1059;p7"/>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60" name="Google Shape;1060;p7"/>
            <p:cNvGrpSpPr/>
            <p:nvPr/>
          </p:nvGrpSpPr>
          <p:grpSpPr>
            <a:xfrm rot="-5400000">
              <a:off x="9667164" y="694893"/>
              <a:ext cx="973814" cy="918134"/>
              <a:chOff x="6795971" y="2730008"/>
              <a:chExt cx="1945294" cy="1834067"/>
            </a:xfrm>
          </p:grpSpPr>
          <p:sp>
            <p:nvSpPr>
              <p:cNvPr id="1061" name="Google Shape;1061;p7"/>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2" name="Google Shape;1062;p7"/>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63" name="Google Shape;1063;p7"/>
            <p:cNvGrpSpPr/>
            <p:nvPr/>
          </p:nvGrpSpPr>
          <p:grpSpPr>
            <a:xfrm>
              <a:off x="10024883" y="6"/>
              <a:ext cx="1787104" cy="1794862"/>
              <a:chOff x="8302868" y="1340770"/>
              <a:chExt cx="3569773" cy="3585270"/>
            </a:xfrm>
          </p:grpSpPr>
          <p:grpSp>
            <p:nvGrpSpPr>
              <p:cNvPr id="1064" name="Google Shape;1064;p7"/>
              <p:cNvGrpSpPr/>
              <p:nvPr/>
            </p:nvGrpSpPr>
            <p:grpSpPr>
              <a:xfrm>
                <a:off x="8302868" y="1340770"/>
                <a:ext cx="3569773" cy="3585270"/>
                <a:chOff x="8302868" y="1340770"/>
                <a:chExt cx="3569773" cy="3585270"/>
              </a:xfrm>
            </p:grpSpPr>
            <p:grpSp>
              <p:nvGrpSpPr>
                <p:cNvPr id="1065" name="Google Shape;1065;p7"/>
                <p:cNvGrpSpPr/>
                <p:nvPr/>
              </p:nvGrpSpPr>
              <p:grpSpPr>
                <a:xfrm>
                  <a:off x="8302868" y="1340770"/>
                  <a:ext cx="3569773" cy="3585270"/>
                  <a:chOff x="1668151" y="66635"/>
                  <a:chExt cx="3569773" cy="3585270"/>
                </a:xfrm>
              </p:grpSpPr>
              <p:sp>
                <p:nvSpPr>
                  <p:cNvPr id="1066" name="Google Shape;1066;p7"/>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7" name="Google Shape;1067;p7"/>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8" name="Google Shape;1068;p7"/>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9" name="Google Shape;1069;p7"/>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0" name="Google Shape;1070;p7"/>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1" name="Google Shape;1071;p7"/>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2" name="Google Shape;1072;p7"/>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3" name="Google Shape;1073;p7"/>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4" name="Google Shape;1074;p7"/>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5" name="Google Shape;1075;p7"/>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6" name="Google Shape;1076;p7"/>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7" name="Google Shape;1077;p7"/>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8" name="Google Shape;1078;p7"/>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9" name="Google Shape;1079;p7"/>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0" name="Google Shape;1080;p7"/>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1" name="Google Shape;1081;p7"/>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2" name="Google Shape;1082;p7"/>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3" name="Google Shape;1083;p7"/>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4" name="Google Shape;1084;p7"/>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5" name="Google Shape;1085;p7"/>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6" name="Google Shape;1086;p7"/>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7" name="Google Shape;1087;p7"/>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8" name="Google Shape;1088;p7"/>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9" name="Google Shape;1089;p7"/>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90" name="Google Shape;1090;p7"/>
                <p:cNvGrpSpPr/>
                <p:nvPr/>
              </p:nvGrpSpPr>
              <p:grpSpPr>
                <a:xfrm rot="166391">
                  <a:off x="8608485" y="1696827"/>
                  <a:ext cx="2884899" cy="2897423"/>
                  <a:chOff x="1668151" y="66635"/>
                  <a:chExt cx="3569773" cy="3585270"/>
                </a:xfrm>
              </p:grpSpPr>
              <p:sp>
                <p:nvSpPr>
                  <p:cNvPr id="1091" name="Google Shape;1091;p7"/>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2" name="Google Shape;1092;p7"/>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3" name="Google Shape;1093;p7"/>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4" name="Google Shape;1094;p7"/>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5" name="Google Shape;1095;p7"/>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6" name="Google Shape;1096;p7"/>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7" name="Google Shape;1097;p7"/>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8" name="Google Shape;1098;p7"/>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9" name="Google Shape;1099;p7"/>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0" name="Google Shape;1100;p7"/>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1" name="Google Shape;1101;p7"/>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2" name="Google Shape;1102;p7"/>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3" name="Google Shape;1103;p7"/>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4" name="Google Shape;1104;p7"/>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5" name="Google Shape;1105;p7"/>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6" name="Google Shape;1106;p7"/>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7" name="Google Shape;1107;p7"/>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8" name="Google Shape;1108;p7"/>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9" name="Google Shape;1109;p7"/>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0" name="Google Shape;1110;p7"/>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1" name="Google Shape;1111;p7"/>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2" name="Google Shape;1112;p7"/>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3" name="Google Shape;1113;p7"/>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4" name="Google Shape;1114;p7"/>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115" name="Google Shape;1115;p7"/>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6" name="Google Shape;1116;p7"/>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17" name="Google Shape;1117;p7"/>
            <p:cNvGrpSpPr/>
            <p:nvPr/>
          </p:nvGrpSpPr>
          <p:grpSpPr>
            <a:xfrm>
              <a:off x="11034386" y="856034"/>
              <a:ext cx="1274665" cy="1280199"/>
              <a:chOff x="8302868" y="1340770"/>
              <a:chExt cx="3569773" cy="3585270"/>
            </a:xfrm>
          </p:grpSpPr>
          <p:grpSp>
            <p:nvGrpSpPr>
              <p:cNvPr id="1118" name="Google Shape;1118;p7"/>
              <p:cNvGrpSpPr/>
              <p:nvPr/>
            </p:nvGrpSpPr>
            <p:grpSpPr>
              <a:xfrm>
                <a:off x="8302868" y="1340770"/>
                <a:ext cx="3569773" cy="3585270"/>
                <a:chOff x="8302868" y="1340770"/>
                <a:chExt cx="3569773" cy="3585270"/>
              </a:xfrm>
            </p:grpSpPr>
            <p:grpSp>
              <p:nvGrpSpPr>
                <p:cNvPr id="1119" name="Google Shape;1119;p7"/>
                <p:cNvGrpSpPr/>
                <p:nvPr/>
              </p:nvGrpSpPr>
              <p:grpSpPr>
                <a:xfrm>
                  <a:off x="8302868" y="1340770"/>
                  <a:ext cx="3569773" cy="3585270"/>
                  <a:chOff x="1668151" y="66635"/>
                  <a:chExt cx="3569773" cy="3585270"/>
                </a:xfrm>
              </p:grpSpPr>
              <p:sp>
                <p:nvSpPr>
                  <p:cNvPr id="1120" name="Google Shape;1120;p7"/>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1" name="Google Shape;1121;p7"/>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2" name="Google Shape;1122;p7"/>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3" name="Google Shape;1123;p7"/>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4" name="Google Shape;1124;p7"/>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5" name="Google Shape;1125;p7"/>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6" name="Google Shape;1126;p7"/>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7" name="Google Shape;1127;p7"/>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8" name="Google Shape;1128;p7"/>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9" name="Google Shape;1129;p7"/>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0" name="Google Shape;1130;p7"/>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1" name="Google Shape;1131;p7"/>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2" name="Google Shape;1132;p7"/>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3" name="Google Shape;1133;p7"/>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4" name="Google Shape;1134;p7"/>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5" name="Google Shape;1135;p7"/>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6" name="Google Shape;1136;p7"/>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7" name="Google Shape;1137;p7"/>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8" name="Google Shape;1138;p7"/>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9" name="Google Shape;1139;p7"/>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0" name="Google Shape;1140;p7"/>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1" name="Google Shape;1141;p7"/>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2" name="Google Shape;1142;p7"/>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3" name="Google Shape;1143;p7"/>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44" name="Google Shape;1144;p7"/>
                <p:cNvGrpSpPr/>
                <p:nvPr/>
              </p:nvGrpSpPr>
              <p:grpSpPr>
                <a:xfrm rot="166391">
                  <a:off x="8608485" y="1696827"/>
                  <a:ext cx="2884899" cy="2897423"/>
                  <a:chOff x="1668151" y="66635"/>
                  <a:chExt cx="3569773" cy="3585270"/>
                </a:xfrm>
              </p:grpSpPr>
              <p:sp>
                <p:nvSpPr>
                  <p:cNvPr id="1145" name="Google Shape;1145;p7"/>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6" name="Google Shape;1146;p7"/>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7" name="Google Shape;1147;p7"/>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8" name="Google Shape;1148;p7"/>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9" name="Google Shape;1149;p7"/>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0" name="Google Shape;1150;p7"/>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1" name="Google Shape;1151;p7"/>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2" name="Google Shape;1152;p7"/>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3" name="Google Shape;1153;p7"/>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4" name="Google Shape;1154;p7"/>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5" name="Google Shape;1155;p7"/>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6" name="Google Shape;1156;p7"/>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7" name="Google Shape;1157;p7"/>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8" name="Google Shape;1158;p7"/>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9" name="Google Shape;1159;p7"/>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0" name="Google Shape;1160;p7"/>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1" name="Google Shape;1161;p7"/>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2" name="Google Shape;1162;p7"/>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3" name="Google Shape;1163;p7"/>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4" name="Google Shape;1164;p7"/>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5" name="Google Shape;1165;p7"/>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6" name="Google Shape;1166;p7"/>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7" name="Google Shape;1167;p7"/>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8" name="Google Shape;1168;p7"/>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169" name="Google Shape;1169;p7"/>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0" name="Google Shape;1170;p7"/>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71" name="Google Shape;1171;p7"/>
            <p:cNvGrpSpPr/>
            <p:nvPr/>
          </p:nvGrpSpPr>
          <p:grpSpPr>
            <a:xfrm>
              <a:off x="10168478" y="1271096"/>
              <a:ext cx="1409431" cy="1415550"/>
              <a:chOff x="8302868" y="1340770"/>
              <a:chExt cx="3569773" cy="3585270"/>
            </a:xfrm>
          </p:grpSpPr>
          <p:grpSp>
            <p:nvGrpSpPr>
              <p:cNvPr id="1172" name="Google Shape;1172;p7"/>
              <p:cNvGrpSpPr/>
              <p:nvPr/>
            </p:nvGrpSpPr>
            <p:grpSpPr>
              <a:xfrm>
                <a:off x="8302868" y="1340770"/>
                <a:ext cx="3569773" cy="3585270"/>
                <a:chOff x="8302868" y="1340770"/>
                <a:chExt cx="3569773" cy="3585270"/>
              </a:xfrm>
            </p:grpSpPr>
            <p:grpSp>
              <p:nvGrpSpPr>
                <p:cNvPr id="1173" name="Google Shape;1173;p7"/>
                <p:cNvGrpSpPr/>
                <p:nvPr/>
              </p:nvGrpSpPr>
              <p:grpSpPr>
                <a:xfrm>
                  <a:off x="8302868" y="1340770"/>
                  <a:ext cx="3569773" cy="3585270"/>
                  <a:chOff x="1668151" y="66635"/>
                  <a:chExt cx="3569773" cy="3585270"/>
                </a:xfrm>
              </p:grpSpPr>
              <p:sp>
                <p:nvSpPr>
                  <p:cNvPr id="1174" name="Google Shape;1174;p7"/>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5" name="Google Shape;1175;p7"/>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6" name="Google Shape;1176;p7"/>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7" name="Google Shape;1177;p7"/>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8" name="Google Shape;1178;p7"/>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9" name="Google Shape;1179;p7"/>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0" name="Google Shape;1180;p7"/>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1" name="Google Shape;1181;p7"/>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2" name="Google Shape;1182;p7"/>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3" name="Google Shape;1183;p7"/>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4" name="Google Shape;1184;p7"/>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5" name="Google Shape;1185;p7"/>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6" name="Google Shape;1186;p7"/>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7" name="Google Shape;1187;p7"/>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8" name="Google Shape;1188;p7"/>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9" name="Google Shape;1189;p7"/>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0" name="Google Shape;1190;p7"/>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1" name="Google Shape;1191;p7"/>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2" name="Google Shape;1192;p7"/>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3" name="Google Shape;1193;p7"/>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4" name="Google Shape;1194;p7"/>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5" name="Google Shape;1195;p7"/>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6" name="Google Shape;1196;p7"/>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7" name="Google Shape;1197;p7"/>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98" name="Google Shape;1198;p7"/>
                <p:cNvGrpSpPr/>
                <p:nvPr/>
              </p:nvGrpSpPr>
              <p:grpSpPr>
                <a:xfrm rot="166391">
                  <a:off x="8608485" y="1696827"/>
                  <a:ext cx="2884899" cy="2897423"/>
                  <a:chOff x="1668151" y="66635"/>
                  <a:chExt cx="3569773" cy="3585270"/>
                </a:xfrm>
              </p:grpSpPr>
              <p:sp>
                <p:nvSpPr>
                  <p:cNvPr id="1199" name="Google Shape;1199;p7"/>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0" name="Google Shape;1200;p7"/>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1" name="Google Shape;1201;p7"/>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2" name="Google Shape;1202;p7"/>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3" name="Google Shape;1203;p7"/>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4" name="Google Shape;1204;p7"/>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5" name="Google Shape;1205;p7"/>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6" name="Google Shape;1206;p7"/>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7" name="Google Shape;1207;p7"/>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8" name="Google Shape;1208;p7"/>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9" name="Google Shape;1209;p7"/>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0" name="Google Shape;1210;p7"/>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1" name="Google Shape;1211;p7"/>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2" name="Google Shape;1212;p7"/>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3" name="Google Shape;1213;p7"/>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4" name="Google Shape;1214;p7"/>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5" name="Google Shape;1215;p7"/>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6" name="Google Shape;1216;p7"/>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7" name="Google Shape;1217;p7"/>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8" name="Google Shape;1218;p7"/>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9" name="Google Shape;1219;p7"/>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0" name="Google Shape;1220;p7"/>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1" name="Google Shape;1221;p7"/>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2" name="Google Shape;1222;p7"/>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223" name="Google Shape;1223;p7"/>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4" name="Google Shape;1224;p7"/>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v2">
  <p:cSld name="CUSTOM_21">
    <p:spTree>
      <p:nvGrpSpPr>
        <p:cNvPr id="1" name="Shape 1225"/>
        <p:cNvGrpSpPr/>
        <p:nvPr/>
      </p:nvGrpSpPr>
      <p:grpSpPr>
        <a:xfrm>
          <a:off x="0" y="0"/>
          <a:ext cx="0" cy="0"/>
          <a:chOff x="0" y="0"/>
          <a:chExt cx="0" cy="0"/>
        </a:xfrm>
      </p:grpSpPr>
      <p:sp>
        <p:nvSpPr>
          <p:cNvPr id="1226" name="Google Shape;1226;p8"/>
          <p:cNvSpPr txBox="1">
            <a:spLocks noGrp="1"/>
          </p:cNvSpPr>
          <p:nvPr>
            <p:ph type="title"/>
          </p:nvPr>
        </p:nvSpPr>
        <p:spPr>
          <a:xfrm>
            <a:off x="2773800" y="876425"/>
            <a:ext cx="87780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1227" name="Google Shape;1227;p8"/>
          <p:cNvSpPr txBox="1">
            <a:spLocks noGrp="1"/>
          </p:cNvSpPr>
          <p:nvPr>
            <p:ph type="body" idx="1"/>
          </p:nvPr>
        </p:nvSpPr>
        <p:spPr>
          <a:xfrm>
            <a:off x="2773800" y="1889875"/>
            <a:ext cx="5058600" cy="4091700"/>
          </a:xfrm>
          <a:prstGeom prst="rect">
            <a:avLst/>
          </a:prstGeom>
        </p:spPr>
        <p:txBody>
          <a:bodyPr spcFirstLastPara="1" wrap="square" lIns="121900" tIns="121900" rIns="121900" bIns="121900" anchor="t" anchorCtr="0">
            <a:noAutofit/>
          </a:bodyPr>
          <a:lstStyle>
            <a:lvl1pPr marL="457200" lvl="0" indent="-349250" rtl="0">
              <a:lnSpc>
                <a:spcPct val="115000"/>
              </a:lnSpc>
              <a:spcBef>
                <a:spcPts val="0"/>
              </a:spcBef>
              <a:spcAft>
                <a:spcPts val="0"/>
              </a:spcAft>
              <a:buSzPts val="1900"/>
              <a:buChar char="●"/>
              <a:defRPr/>
            </a:lvl1pPr>
            <a:lvl2pPr marL="914400" lvl="1" indent="-349250" rtl="0">
              <a:lnSpc>
                <a:spcPct val="115000"/>
              </a:lnSpc>
              <a:spcBef>
                <a:spcPts val="2100"/>
              </a:spcBef>
              <a:spcAft>
                <a:spcPts val="0"/>
              </a:spcAft>
              <a:buSzPts val="1900"/>
              <a:buChar char="○"/>
              <a:defRPr/>
            </a:lvl2pPr>
            <a:lvl3pPr marL="1371600" lvl="2" indent="-349250" rtl="0">
              <a:lnSpc>
                <a:spcPct val="115000"/>
              </a:lnSpc>
              <a:spcBef>
                <a:spcPts val="2100"/>
              </a:spcBef>
              <a:spcAft>
                <a:spcPts val="0"/>
              </a:spcAft>
              <a:buSzPts val="1900"/>
              <a:buChar char="■"/>
              <a:defRPr/>
            </a:lvl3pPr>
            <a:lvl4pPr marL="1828800" lvl="3" indent="-349250" rtl="0">
              <a:lnSpc>
                <a:spcPct val="115000"/>
              </a:lnSpc>
              <a:spcBef>
                <a:spcPts val="2100"/>
              </a:spcBef>
              <a:spcAft>
                <a:spcPts val="0"/>
              </a:spcAft>
              <a:buSzPts val="1900"/>
              <a:buChar char="●"/>
              <a:defRPr/>
            </a:lvl4pPr>
            <a:lvl5pPr marL="2286000" lvl="4" indent="-349250" rtl="0">
              <a:lnSpc>
                <a:spcPct val="115000"/>
              </a:lnSpc>
              <a:spcBef>
                <a:spcPts val="2100"/>
              </a:spcBef>
              <a:spcAft>
                <a:spcPts val="0"/>
              </a:spcAft>
              <a:buSzPts val="1900"/>
              <a:buChar char="○"/>
              <a:defRPr/>
            </a:lvl5pPr>
            <a:lvl6pPr marL="2743200" lvl="5" indent="-349250" rtl="0">
              <a:lnSpc>
                <a:spcPct val="115000"/>
              </a:lnSpc>
              <a:spcBef>
                <a:spcPts val="2100"/>
              </a:spcBef>
              <a:spcAft>
                <a:spcPts val="0"/>
              </a:spcAft>
              <a:buSzPts val="1900"/>
              <a:buChar char="■"/>
              <a:defRPr/>
            </a:lvl6pPr>
            <a:lvl7pPr marL="3200400" lvl="6" indent="-349250" rtl="0">
              <a:lnSpc>
                <a:spcPct val="115000"/>
              </a:lnSpc>
              <a:spcBef>
                <a:spcPts val="2100"/>
              </a:spcBef>
              <a:spcAft>
                <a:spcPts val="0"/>
              </a:spcAft>
              <a:buSzPts val="1900"/>
              <a:buChar char="●"/>
              <a:defRPr/>
            </a:lvl7pPr>
            <a:lvl8pPr marL="3657600" lvl="7" indent="-349250" rtl="0">
              <a:lnSpc>
                <a:spcPct val="115000"/>
              </a:lnSpc>
              <a:spcBef>
                <a:spcPts val="2100"/>
              </a:spcBef>
              <a:spcAft>
                <a:spcPts val="0"/>
              </a:spcAft>
              <a:buSzPts val="1900"/>
              <a:buChar char="○"/>
              <a:defRPr/>
            </a:lvl8pPr>
            <a:lvl9pPr marL="4114800" lvl="8" indent="-349250" rtl="0">
              <a:lnSpc>
                <a:spcPct val="115000"/>
              </a:lnSpc>
              <a:spcBef>
                <a:spcPts val="2100"/>
              </a:spcBef>
              <a:spcAft>
                <a:spcPts val="2100"/>
              </a:spcAft>
              <a:buSzPts val="1900"/>
              <a:buChar char="■"/>
              <a:defRPr/>
            </a:lvl9pPr>
          </a:lstStyle>
          <a:p>
            <a:endParaRPr/>
          </a:p>
        </p:txBody>
      </p:sp>
      <p:sp>
        <p:nvSpPr>
          <p:cNvPr id="1228" name="Google Shape;1228;p8"/>
          <p:cNvSpPr txBox="1">
            <a:spLocks noGrp="1"/>
          </p:cNvSpPr>
          <p:nvPr>
            <p:ph type="body" idx="2"/>
          </p:nvPr>
        </p:nvSpPr>
        <p:spPr>
          <a:xfrm>
            <a:off x="10803000" y="1889875"/>
            <a:ext cx="748800" cy="4091700"/>
          </a:xfrm>
          <a:prstGeom prst="rect">
            <a:avLst/>
          </a:prstGeom>
        </p:spPr>
        <p:txBody>
          <a:bodyPr spcFirstLastPara="1" wrap="square" lIns="121900" tIns="121900" rIns="121900" bIns="121900" anchor="t" anchorCtr="0">
            <a:noAutofit/>
          </a:bodyPr>
          <a:lstStyle>
            <a:lvl1pPr marL="457200" lvl="0" indent="-349250" algn="r" rtl="0">
              <a:lnSpc>
                <a:spcPct val="115000"/>
              </a:lnSpc>
              <a:spcBef>
                <a:spcPts val="0"/>
              </a:spcBef>
              <a:spcAft>
                <a:spcPts val="0"/>
              </a:spcAft>
              <a:buSzPts val="1900"/>
              <a:buChar char="●"/>
              <a:defRPr/>
            </a:lvl1pPr>
            <a:lvl2pPr marL="914400" lvl="1" indent="-349250" algn="r" rtl="0">
              <a:lnSpc>
                <a:spcPct val="115000"/>
              </a:lnSpc>
              <a:spcBef>
                <a:spcPts val="2100"/>
              </a:spcBef>
              <a:spcAft>
                <a:spcPts val="0"/>
              </a:spcAft>
              <a:buSzPts val="1900"/>
              <a:buChar char="○"/>
              <a:defRPr/>
            </a:lvl2pPr>
            <a:lvl3pPr marL="1371600" lvl="2" indent="-349250" algn="r" rtl="0">
              <a:lnSpc>
                <a:spcPct val="115000"/>
              </a:lnSpc>
              <a:spcBef>
                <a:spcPts val="2100"/>
              </a:spcBef>
              <a:spcAft>
                <a:spcPts val="0"/>
              </a:spcAft>
              <a:buSzPts val="1900"/>
              <a:buChar char="■"/>
              <a:defRPr/>
            </a:lvl3pPr>
            <a:lvl4pPr marL="1828800" lvl="3" indent="-349250" algn="r" rtl="0">
              <a:lnSpc>
                <a:spcPct val="115000"/>
              </a:lnSpc>
              <a:spcBef>
                <a:spcPts val="2100"/>
              </a:spcBef>
              <a:spcAft>
                <a:spcPts val="0"/>
              </a:spcAft>
              <a:buSzPts val="1900"/>
              <a:buChar char="●"/>
              <a:defRPr/>
            </a:lvl4pPr>
            <a:lvl5pPr marL="2286000" lvl="4" indent="-349250" algn="r" rtl="0">
              <a:lnSpc>
                <a:spcPct val="115000"/>
              </a:lnSpc>
              <a:spcBef>
                <a:spcPts val="2100"/>
              </a:spcBef>
              <a:spcAft>
                <a:spcPts val="0"/>
              </a:spcAft>
              <a:buSzPts val="1900"/>
              <a:buChar char="○"/>
              <a:defRPr/>
            </a:lvl5pPr>
            <a:lvl6pPr marL="2743200" lvl="5" indent="-349250" algn="r" rtl="0">
              <a:lnSpc>
                <a:spcPct val="115000"/>
              </a:lnSpc>
              <a:spcBef>
                <a:spcPts val="2100"/>
              </a:spcBef>
              <a:spcAft>
                <a:spcPts val="0"/>
              </a:spcAft>
              <a:buSzPts val="1900"/>
              <a:buChar char="■"/>
              <a:defRPr/>
            </a:lvl6pPr>
            <a:lvl7pPr marL="3200400" lvl="6" indent="-349250" algn="r" rtl="0">
              <a:lnSpc>
                <a:spcPct val="115000"/>
              </a:lnSpc>
              <a:spcBef>
                <a:spcPts val="2100"/>
              </a:spcBef>
              <a:spcAft>
                <a:spcPts val="0"/>
              </a:spcAft>
              <a:buSzPts val="1900"/>
              <a:buChar char="●"/>
              <a:defRPr/>
            </a:lvl7pPr>
            <a:lvl8pPr marL="3657600" lvl="7" indent="-349250" algn="r" rtl="0">
              <a:lnSpc>
                <a:spcPct val="115000"/>
              </a:lnSpc>
              <a:spcBef>
                <a:spcPts val="2100"/>
              </a:spcBef>
              <a:spcAft>
                <a:spcPts val="0"/>
              </a:spcAft>
              <a:buSzPts val="1900"/>
              <a:buChar char="○"/>
              <a:defRPr/>
            </a:lvl8pPr>
            <a:lvl9pPr marL="4114800" lvl="8" indent="-349250" algn="r" rtl="0">
              <a:lnSpc>
                <a:spcPct val="115000"/>
              </a:lnSpc>
              <a:spcBef>
                <a:spcPts val="2100"/>
              </a:spcBef>
              <a:spcAft>
                <a:spcPts val="2100"/>
              </a:spcAft>
              <a:buSzPts val="1900"/>
              <a:buChar char="■"/>
              <a:defRPr/>
            </a:lvl9pPr>
          </a:lstStyle>
          <a:p>
            <a:endParaRPr/>
          </a:p>
        </p:txBody>
      </p:sp>
      <p:grpSp>
        <p:nvGrpSpPr>
          <p:cNvPr id="1229" name="Google Shape;1229;p8"/>
          <p:cNvGrpSpPr/>
          <p:nvPr/>
        </p:nvGrpSpPr>
        <p:grpSpPr>
          <a:xfrm>
            <a:off x="-7205" y="-44212"/>
            <a:ext cx="2648657" cy="6946403"/>
            <a:chOff x="-2805439" y="-1066796"/>
            <a:chExt cx="2648657" cy="6946403"/>
          </a:xfrm>
        </p:grpSpPr>
        <p:sp>
          <p:nvSpPr>
            <p:cNvPr id="1230" name="Google Shape;1230;p8"/>
            <p:cNvSpPr/>
            <p:nvPr/>
          </p:nvSpPr>
          <p:spPr>
            <a:xfrm rot="413639">
              <a:off x="-1967427" y="797709"/>
              <a:ext cx="716445" cy="5057182"/>
            </a:xfrm>
            <a:custGeom>
              <a:avLst/>
              <a:gdLst/>
              <a:ahLst/>
              <a:cxnLst/>
              <a:rect l="l" t="t" r="r" b="b"/>
              <a:pathLst>
                <a:path w="716640" h="5058557" extrusionOk="0">
                  <a:moveTo>
                    <a:pt x="111073" y="0"/>
                  </a:moveTo>
                  <a:cubicBezTo>
                    <a:pt x="172579" y="152123"/>
                    <a:pt x="223976" y="308130"/>
                    <a:pt x="264935" y="467022"/>
                  </a:cubicBezTo>
                  <a:cubicBezTo>
                    <a:pt x="299908" y="603769"/>
                    <a:pt x="327389" y="742324"/>
                    <a:pt x="347253" y="882065"/>
                  </a:cubicBezTo>
                  <a:cubicBezTo>
                    <a:pt x="370939" y="1039504"/>
                    <a:pt x="386504" y="1198050"/>
                    <a:pt x="393895" y="1357090"/>
                  </a:cubicBezTo>
                  <a:cubicBezTo>
                    <a:pt x="394014" y="1360391"/>
                    <a:pt x="395941" y="1363355"/>
                    <a:pt x="398916" y="1364788"/>
                  </a:cubicBezTo>
                  <a:cubicBezTo>
                    <a:pt x="403343" y="1366923"/>
                    <a:pt x="408659" y="1365075"/>
                    <a:pt x="410793" y="1360648"/>
                  </a:cubicBezTo>
                  <a:cubicBezTo>
                    <a:pt x="444501" y="1293510"/>
                    <a:pt x="482487" y="1228624"/>
                    <a:pt x="524535" y="1166369"/>
                  </a:cubicBezTo>
                  <a:cubicBezTo>
                    <a:pt x="544991" y="1135231"/>
                    <a:pt x="567967" y="1105812"/>
                    <a:pt x="593215" y="1078419"/>
                  </a:cubicBezTo>
                  <a:cubicBezTo>
                    <a:pt x="622406" y="1047014"/>
                    <a:pt x="654572" y="1018524"/>
                    <a:pt x="689267" y="993335"/>
                  </a:cubicBezTo>
                  <a:lnTo>
                    <a:pt x="716640" y="1059545"/>
                  </a:lnTo>
                  <a:cubicBezTo>
                    <a:pt x="678200" y="1074269"/>
                    <a:pt x="593511" y="1078518"/>
                    <a:pt x="474928" y="1356004"/>
                  </a:cubicBezTo>
                  <a:cubicBezTo>
                    <a:pt x="452693" y="1408180"/>
                    <a:pt x="432929" y="1479232"/>
                    <a:pt x="411485" y="1563525"/>
                  </a:cubicBezTo>
                  <a:cubicBezTo>
                    <a:pt x="404450" y="1591599"/>
                    <a:pt x="401129" y="1620465"/>
                    <a:pt x="401603" y="1649399"/>
                  </a:cubicBezTo>
                  <a:cubicBezTo>
                    <a:pt x="404173" y="1877010"/>
                    <a:pt x="405822" y="2106113"/>
                    <a:pt x="406545" y="2336690"/>
                  </a:cubicBezTo>
                  <a:lnTo>
                    <a:pt x="406545" y="2390432"/>
                  </a:lnTo>
                  <a:lnTo>
                    <a:pt x="406689" y="2390812"/>
                  </a:lnTo>
                  <a:cubicBezTo>
                    <a:pt x="408074" y="2625444"/>
                    <a:pt x="409390" y="2860017"/>
                    <a:pt x="410650" y="3094525"/>
                  </a:cubicBezTo>
                  <a:cubicBezTo>
                    <a:pt x="410805" y="3119671"/>
                    <a:pt x="415123" y="3367709"/>
                    <a:pt x="415111" y="3375805"/>
                  </a:cubicBezTo>
                  <a:cubicBezTo>
                    <a:pt x="411427" y="3570234"/>
                    <a:pt x="418468" y="3764726"/>
                    <a:pt x="436197" y="3958384"/>
                  </a:cubicBezTo>
                  <a:cubicBezTo>
                    <a:pt x="453083" y="4141955"/>
                    <a:pt x="471294" y="4331052"/>
                    <a:pt x="533344" y="4572789"/>
                  </a:cubicBezTo>
                  <a:cubicBezTo>
                    <a:pt x="571803" y="4722767"/>
                    <a:pt x="621136" y="4869759"/>
                    <a:pt x="680932" y="5012577"/>
                  </a:cubicBezTo>
                  <a:lnTo>
                    <a:pt x="594857" y="5058557"/>
                  </a:lnTo>
                  <a:cubicBezTo>
                    <a:pt x="535760" y="4911883"/>
                    <a:pt x="486432" y="4761470"/>
                    <a:pt x="447186" y="4608291"/>
                  </a:cubicBezTo>
                  <a:cubicBezTo>
                    <a:pt x="413702" y="4476428"/>
                    <a:pt x="387373" y="4342841"/>
                    <a:pt x="368313" y="4208129"/>
                  </a:cubicBezTo>
                  <a:cubicBezTo>
                    <a:pt x="345686" y="4056354"/>
                    <a:pt x="330928" y="3903505"/>
                    <a:pt x="324095" y="3750200"/>
                  </a:cubicBezTo>
                  <a:cubicBezTo>
                    <a:pt x="323632" y="3741341"/>
                    <a:pt x="317214" y="3496444"/>
                    <a:pt x="317254" y="3468536"/>
                  </a:cubicBezTo>
                  <a:cubicBezTo>
                    <a:pt x="314963" y="3249076"/>
                    <a:pt x="313683" y="3028218"/>
                    <a:pt x="313426" y="2805971"/>
                  </a:cubicBezTo>
                  <a:lnTo>
                    <a:pt x="313468" y="2776092"/>
                  </a:lnTo>
                  <a:lnTo>
                    <a:pt x="310393" y="2768037"/>
                  </a:lnTo>
                  <a:cubicBezTo>
                    <a:pt x="308683" y="2524614"/>
                    <a:pt x="306934" y="2281222"/>
                    <a:pt x="305155" y="2037859"/>
                  </a:cubicBezTo>
                  <a:cubicBezTo>
                    <a:pt x="304919" y="2011810"/>
                    <a:pt x="301124" y="1985910"/>
                    <a:pt x="293889" y="1960878"/>
                  </a:cubicBezTo>
                  <a:cubicBezTo>
                    <a:pt x="281637" y="1918385"/>
                    <a:pt x="268889" y="1883107"/>
                    <a:pt x="258215" y="1856031"/>
                  </a:cubicBezTo>
                  <a:cubicBezTo>
                    <a:pt x="227058" y="1777242"/>
                    <a:pt x="186483" y="1702524"/>
                    <a:pt x="137360" y="1633489"/>
                  </a:cubicBezTo>
                  <a:cubicBezTo>
                    <a:pt x="116311" y="1602162"/>
                    <a:pt x="90322" y="1566292"/>
                    <a:pt x="43975" y="1540104"/>
                  </a:cubicBezTo>
                  <a:cubicBezTo>
                    <a:pt x="30011" y="1532209"/>
                    <a:pt x="15278" y="1525746"/>
                    <a:pt x="0" y="1520835"/>
                  </a:cubicBezTo>
                  <a:cubicBezTo>
                    <a:pt x="5466" y="1505290"/>
                    <a:pt x="10969" y="1489706"/>
                    <a:pt x="16503" y="1474092"/>
                  </a:cubicBezTo>
                  <a:lnTo>
                    <a:pt x="63146" y="1515301"/>
                  </a:lnTo>
                  <a:cubicBezTo>
                    <a:pt x="159308" y="1568880"/>
                    <a:pt x="236762" y="1650604"/>
                    <a:pt x="285096" y="1749503"/>
                  </a:cubicBezTo>
                  <a:cubicBezTo>
                    <a:pt x="286429" y="1752270"/>
                    <a:pt x="289226" y="1754039"/>
                    <a:pt x="292299" y="1754039"/>
                  </a:cubicBezTo>
                  <a:cubicBezTo>
                    <a:pt x="296716" y="1754048"/>
                    <a:pt x="300304" y="1750461"/>
                    <a:pt x="300313" y="1746044"/>
                  </a:cubicBezTo>
                  <a:cubicBezTo>
                    <a:pt x="303802" y="1544344"/>
                    <a:pt x="296113" y="1342613"/>
                    <a:pt x="277289" y="1141763"/>
                  </a:cubicBezTo>
                  <a:cubicBezTo>
                    <a:pt x="259501" y="951337"/>
                    <a:pt x="240329" y="755180"/>
                    <a:pt x="175602" y="504376"/>
                  </a:cubicBezTo>
                  <a:cubicBezTo>
                    <a:pt x="135502" y="348843"/>
                    <a:pt x="84076" y="196454"/>
                    <a:pt x="21740" y="48422"/>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31" name="Google Shape;1231;p8"/>
            <p:cNvGrpSpPr/>
            <p:nvPr/>
          </p:nvGrpSpPr>
          <p:grpSpPr>
            <a:xfrm rot="2219739">
              <a:off x="-1310202" y="1259540"/>
              <a:ext cx="974984" cy="919237"/>
              <a:chOff x="6795971" y="2730008"/>
              <a:chExt cx="1945294" cy="1834067"/>
            </a:xfrm>
          </p:grpSpPr>
          <p:sp>
            <p:nvSpPr>
              <p:cNvPr id="1232" name="Google Shape;1232;p8"/>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3" name="Google Shape;1233;p8"/>
              <p:cNvSpPr/>
              <p:nvPr/>
            </p:nvSpPr>
            <p:spPr>
              <a:xfrm rot="-2263899">
                <a:off x="6977174" y="3155932"/>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34" name="Google Shape;1234;p8"/>
            <p:cNvGrpSpPr/>
            <p:nvPr/>
          </p:nvGrpSpPr>
          <p:grpSpPr>
            <a:xfrm rot="-3045758">
              <a:off x="-2511956" y="1418499"/>
              <a:ext cx="1085000" cy="1022962"/>
              <a:chOff x="6795971" y="2730009"/>
              <a:chExt cx="1945294" cy="1834067"/>
            </a:xfrm>
          </p:grpSpPr>
          <p:sp>
            <p:nvSpPr>
              <p:cNvPr id="1235" name="Google Shape;1235;p8"/>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6" name="Google Shape;1236;p8"/>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37" name="Google Shape;1237;p8"/>
            <p:cNvGrpSpPr/>
            <p:nvPr/>
          </p:nvGrpSpPr>
          <p:grpSpPr>
            <a:xfrm rot="416227">
              <a:off x="-2675400" y="-937391"/>
              <a:ext cx="2281725" cy="2291630"/>
              <a:chOff x="8302868" y="1340770"/>
              <a:chExt cx="3569773" cy="3585270"/>
            </a:xfrm>
          </p:grpSpPr>
          <p:grpSp>
            <p:nvGrpSpPr>
              <p:cNvPr id="1238" name="Google Shape;1238;p8"/>
              <p:cNvGrpSpPr/>
              <p:nvPr/>
            </p:nvGrpSpPr>
            <p:grpSpPr>
              <a:xfrm>
                <a:off x="8302868" y="1340770"/>
                <a:ext cx="3569773" cy="3585270"/>
                <a:chOff x="8302868" y="1340770"/>
                <a:chExt cx="3569773" cy="3585270"/>
              </a:xfrm>
            </p:grpSpPr>
            <p:grpSp>
              <p:nvGrpSpPr>
                <p:cNvPr id="1239" name="Google Shape;1239;p8"/>
                <p:cNvGrpSpPr/>
                <p:nvPr/>
              </p:nvGrpSpPr>
              <p:grpSpPr>
                <a:xfrm>
                  <a:off x="8302868" y="1340770"/>
                  <a:ext cx="3569773" cy="3585270"/>
                  <a:chOff x="1668151" y="66635"/>
                  <a:chExt cx="3569773" cy="3585270"/>
                </a:xfrm>
              </p:grpSpPr>
              <p:sp>
                <p:nvSpPr>
                  <p:cNvPr id="1240" name="Google Shape;1240;p8"/>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1" name="Google Shape;1241;p8"/>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2" name="Google Shape;1242;p8"/>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3" name="Google Shape;1243;p8"/>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4" name="Google Shape;1244;p8"/>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5" name="Google Shape;1245;p8"/>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6" name="Google Shape;1246;p8"/>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7" name="Google Shape;1247;p8"/>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8" name="Google Shape;1248;p8"/>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9" name="Google Shape;1249;p8"/>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0" name="Google Shape;1250;p8"/>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1" name="Google Shape;1251;p8"/>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2" name="Google Shape;1252;p8"/>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3" name="Google Shape;1253;p8"/>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4" name="Google Shape;1254;p8"/>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5" name="Google Shape;1255;p8"/>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6" name="Google Shape;1256;p8"/>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7" name="Google Shape;1257;p8"/>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8" name="Google Shape;1258;p8"/>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9" name="Google Shape;1259;p8"/>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0" name="Google Shape;1260;p8"/>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1" name="Google Shape;1261;p8"/>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2" name="Google Shape;1262;p8"/>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3" name="Google Shape;1263;p8"/>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64" name="Google Shape;1264;p8"/>
                <p:cNvGrpSpPr/>
                <p:nvPr/>
              </p:nvGrpSpPr>
              <p:grpSpPr>
                <a:xfrm rot="166391">
                  <a:off x="8608485" y="1696827"/>
                  <a:ext cx="2884899" cy="2897423"/>
                  <a:chOff x="1668151" y="66635"/>
                  <a:chExt cx="3569773" cy="3585270"/>
                </a:xfrm>
              </p:grpSpPr>
              <p:sp>
                <p:nvSpPr>
                  <p:cNvPr id="1265" name="Google Shape;1265;p8"/>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6" name="Google Shape;1266;p8"/>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7" name="Google Shape;1267;p8"/>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8" name="Google Shape;1268;p8"/>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9" name="Google Shape;1269;p8"/>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0" name="Google Shape;1270;p8"/>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1" name="Google Shape;1271;p8"/>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2" name="Google Shape;1272;p8"/>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3" name="Google Shape;1273;p8"/>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4" name="Google Shape;1274;p8"/>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5" name="Google Shape;1275;p8"/>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6" name="Google Shape;1276;p8"/>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7" name="Google Shape;1277;p8"/>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8" name="Google Shape;1278;p8"/>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9" name="Google Shape;1279;p8"/>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0" name="Google Shape;1280;p8"/>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1" name="Google Shape;1281;p8"/>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2" name="Google Shape;1282;p8"/>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3" name="Google Shape;1283;p8"/>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4" name="Google Shape;1284;p8"/>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5" name="Google Shape;1285;p8"/>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6" name="Google Shape;1286;p8"/>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7" name="Google Shape;1287;p8"/>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8" name="Google Shape;1288;p8"/>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289" name="Google Shape;1289;p8"/>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0" name="Google Shape;1290;p8"/>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291" name="Google Shape;1291;p8"/>
          <p:cNvGrpSpPr/>
          <p:nvPr/>
        </p:nvGrpSpPr>
        <p:grpSpPr>
          <a:xfrm>
            <a:off x="408893" y="2967228"/>
            <a:ext cx="2276112" cy="3934970"/>
            <a:chOff x="408893" y="2967228"/>
            <a:chExt cx="2276112" cy="3934970"/>
          </a:xfrm>
        </p:grpSpPr>
        <p:sp>
          <p:nvSpPr>
            <p:cNvPr id="1292" name="Google Shape;1292;p8"/>
            <p:cNvSpPr/>
            <p:nvPr/>
          </p:nvSpPr>
          <p:spPr>
            <a:xfrm flipH="1">
              <a:off x="1123442" y="4460390"/>
              <a:ext cx="621783" cy="2441808"/>
            </a:xfrm>
            <a:custGeom>
              <a:avLst/>
              <a:gdLst/>
              <a:ahLst/>
              <a:cxnLst/>
              <a:rect l="l" t="t" r="r" b="b"/>
              <a:pathLst>
                <a:path w="690753" h="2712662" extrusionOk="0">
                  <a:moveTo>
                    <a:pt x="20183" y="46328"/>
                  </a:moveTo>
                  <a:cubicBezTo>
                    <a:pt x="80267" y="189012"/>
                    <a:pt x="129835" y="335897"/>
                    <a:pt x="168487" y="485811"/>
                  </a:cubicBezTo>
                  <a:cubicBezTo>
                    <a:pt x="230876" y="727556"/>
                    <a:pt x="249355" y="916627"/>
                    <a:pt x="266500" y="1100174"/>
                  </a:cubicBezTo>
                  <a:cubicBezTo>
                    <a:pt x="284645" y="1293769"/>
                    <a:pt x="292056" y="1488213"/>
                    <a:pt x="288693" y="1682627"/>
                  </a:cubicBezTo>
                  <a:cubicBezTo>
                    <a:pt x="288684" y="1686885"/>
                    <a:pt x="285226" y="1690342"/>
                    <a:pt x="280968" y="1690333"/>
                  </a:cubicBezTo>
                  <a:cubicBezTo>
                    <a:pt x="278006" y="1690333"/>
                    <a:pt x="275310" y="1688628"/>
                    <a:pt x="274025" y="1685961"/>
                  </a:cubicBezTo>
                  <a:cubicBezTo>
                    <a:pt x="227437" y="1590635"/>
                    <a:pt x="152781" y="1511863"/>
                    <a:pt x="60093" y="1460219"/>
                  </a:cubicBezTo>
                  <a:lnTo>
                    <a:pt x="15135" y="1420499"/>
                  </a:lnTo>
                  <a:cubicBezTo>
                    <a:pt x="9801" y="1435549"/>
                    <a:pt x="4496" y="1450570"/>
                    <a:pt x="-772" y="1465553"/>
                  </a:cubicBezTo>
                  <a:cubicBezTo>
                    <a:pt x="13954" y="1470287"/>
                    <a:pt x="28155" y="1476516"/>
                    <a:pt x="41614" y="1484126"/>
                  </a:cubicBezTo>
                  <a:cubicBezTo>
                    <a:pt x="86287" y="1509368"/>
                    <a:pt x="111337" y="1543943"/>
                    <a:pt x="131626" y="1574138"/>
                  </a:cubicBezTo>
                  <a:cubicBezTo>
                    <a:pt x="178975" y="1640679"/>
                    <a:pt x="218084" y="1712698"/>
                    <a:pt x="248116" y="1788641"/>
                  </a:cubicBezTo>
                  <a:cubicBezTo>
                    <a:pt x="258404" y="1814739"/>
                    <a:pt x="270691" y="1848743"/>
                    <a:pt x="282501" y="1889701"/>
                  </a:cubicBezTo>
                  <a:cubicBezTo>
                    <a:pt x="289474" y="1913828"/>
                    <a:pt x="293132" y="1938793"/>
                    <a:pt x="293360" y="1963901"/>
                  </a:cubicBezTo>
                  <a:cubicBezTo>
                    <a:pt x="295075" y="2198473"/>
                    <a:pt x="296760" y="2433073"/>
                    <a:pt x="298409" y="2667703"/>
                  </a:cubicBezTo>
                  <a:cubicBezTo>
                    <a:pt x="300037" y="2686753"/>
                    <a:pt x="312391" y="2703203"/>
                    <a:pt x="330222" y="2710089"/>
                  </a:cubicBezTo>
                  <a:cubicBezTo>
                    <a:pt x="354263" y="2717414"/>
                    <a:pt x="380057" y="2706193"/>
                    <a:pt x="391087" y="2683610"/>
                  </a:cubicBezTo>
                  <a:cubicBezTo>
                    <a:pt x="391467" y="2540353"/>
                    <a:pt x="391467" y="2396459"/>
                    <a:pt x="391087" y="2251937"/>
                  </a:cubicBezTo>
                  <a:cubicBezTo>
                    <a:pt x="390391" y="2029690"/>
                    <a:pt x="388801" y="1808862"/>
                    <a:pt x="386324" y="1589473"/>
                  </a:cubicBezTo>
                  <a:cubicBezTo>
                    <a:pt x="385867" y="1561584"/>
                    <a:pt x="389068" y="1533761"/>
                    <a:pt x="395849" y="1506701"/>
                  </a:cubicBezTo>
                  <a:cubicBezTo>
                    <a:pt x="416518" y="1425453"/>
                    <a:pt x="435568" y="1356968"/>
                    <a:pt x="457000" y="1306676"/>
                  </a:cubicBezTo>
                  <a:cubicBezTo>
                    <a:pt x="571300" y="1039214"/>
                    <a:pt x="652929" y="1035118"/>
                    <a:pt x="689981" y="1020926"/>
                  </a:cubicBezTo>
                  <a:lnTo>
                    <a:pt x="663597" y="957108"/>
                  </a:lnTo>
                  <a:cubicBezTo>
                    <a:pt x="630155" y="981387"/>
                    <a:pt x="599151" y="1008848"/>
                    <a:pt x="571014" y="1039118"/>
                  </a:cubicBezTo>
                  <a:cubicBezTo>
                    <a:pt x="546678" y="1065522"/>
                    <a:pt x="524532" y="1093878"/>
                    <a:pt x="504815" y="1123891"/>
                  </a:cubicBezTo>
                  <a:cubicBezTo>
                    <a:pt x="464286" y="1183898"/>
                    <a:pt x="427672" y="1246440"/>
                    <a:pt x="395182" y="1311153"/>
                  </a:cubicBezTo>
                  <a:cubicBezTo>
                    <a:pt x="393125" y="1315420"/>
                    <a:pt x="388001" y="1317201"/>
                    <a:pt x="383734" y="1315143"/>
                  </a:cubicBezTo>
                  <a:cubicBezTo>
                    <a:pt x="380866" y="1313762"/>
                    <a:pt x="379009" y="1310905"/>
                    <a:pt x="378894" y="1307723"/>
                  </a:cubicBezTo>
                  <a:cubicBezTo>
                    <a:pt x="371770" y="1154428"/>
                    <a:pt x="356768" y="1001609"/>
                    <a:pt x="333937" y="849857"/>
                  </a:cubicBezTo>
                  <a:cubicBezTo>
                    <a:pt x="314791" y="715164"/>
                    <a:pt x="288302" y="581614"/>
                    <a:pt x="254593" y="449807"/>
                  </a:cubicBezTo>
                  <a:cubicBezTo>
                    <a:pt x="215113" y="296654"/>
                    <a:pt x="165573" y="146283"/>
                    <a:pt x="106289" y="-345"/>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293" name="Google Shape;1293;p8"/>
            <p:cNvGrpSpPr/>
            <p:nvPr/>
          </p:nvGrpSpPr>
          <p:grpSpPr>
            <a:xfrm rot="-1652254" flipH="1">
              <a:off x="545310" y="4793319"/>
              <a:ext cx="845725" cy="797369"/>
              <a:chOff x="6795971" y="2730008"/>
              <a:chExt cx="1945294" cy="1834067"/>
            </a:xfrm>
          </p:grpSpPr>
          <p:sp>
            <p:nvSpPr>
              <p:cNvPr id="1294" name="Google Shape;1294;p8"/>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5" name="Google Shape;1295;p8"/>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96" name="Google Shape;1296;p8"/>
            <p:cNvGrpSpPr/>
            <p:nvPr/>
          </p:nvGrpSpPr>
          <p:grpSpPr>
            <a:xfrm rot="3462280" flipH="1">
              <a:off x="1419403" y="5044901"/>
              <a:ext cx="941170" cy="887356"/>
              <a:chOff x="6795971" y="2730009"/>
              <a:chExt cx="1945294" cy="1834067"/>
            </a:xfrm>
          </p:grpSpPr>
          <p:sp>
            <p:nvSpPr>
              <p:cNvPr id="1297" name="Google Shape;1297;p8"/>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8" name="Google Shape;1298;p8"/>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99" name="Google Shape;1299;p8"/>
            <p:cNvGrpSpPr/>
            <p:nvPr/>
          </p:nvGrpSpPr>
          <p:grpSpPr>
            <a:xfrm flipH="1">
              <a:off x="705467" y="2967228"/>
              <a:ext cx="1979538" cy="1988131"/>
              <a:chOff x="8302868" y="1340770"/>
              <a:chExt cx="3569773" cy="3585270"/>
            </a:xfrm>
          </p:grpSpPr>
          <p:grpSp>
            <p:nvGrpSpPr>
              <p:cNvPr id="1300" name="Google Shape;1300;p8"/>
              <p:cNvGrpSpPr/>
              <p:nvPr/>
            </p:nvGrpSpPr>
            <p:grpSpPr>
              <a:xfrm>
                <a:off x="8302868" y="1340770"/>
                <a:ext cx="3569773" cy="3585270"/>
                <a:chOff x="8302868" y="1340770"/>
                <a:chExt cx="3569773" cy="3585270"/>
              </a:xfrm>
            </p:grpSpPr>
            <p:grpSp>
              <p:nvGrpSpPr>
                <p:cNvPr id="1301" name="Google Shape;1301;p8"/>
                <p:cNvGrpSpPr/>
                <p:nvPr/>
              </p:nvGrpSpPr>
              <p:grpSpPr>
                <a:xfrm>
                  <a:off x="8302868" y="1340770"/>
                  <a:ext cx="3569773" cy="3585270"/>
                  <a:chOff x="1668151" y="66635"/>
                  <a:chExt cx="3569773" cy="3585270"/>
                </a:xfrm>
              </p:grpSpPr>
              <p:sp>
                <p:nvSpPr>
                  <p:cNvPr id="1302" name="Google Shape;1302;p8"/>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3" name="Google Shape;1303;p8"/>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4" name="Google Shape;1304;p8"/>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5" name="Google Shape;1305;p8"/>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6" name="Google Shape;1306;p8"/>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7" name="Google Shape;1307;p8"/>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8" name="Google Shape;1308;p8"/>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9" name="Google Shape;1309;p8"/>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0" name="Google Shape;1310;p8"/>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1" name="Google Shape;1311;p8"/>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2" name="Google Shape;1312;p8"/>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3" name="Google Shape;1313;p8"/>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4" name="Google Shape;1314;p8"/>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5" name="Google Shape;1315;p8"/>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6" name="Google Shape;1316;p8"/>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7" name="Google Shape;1317;p8"/>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8" name="Google Shape;1318;p8"/>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9" name="Google Shape;1319;p8"/>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0" name="Google Shape;1320;p8"/>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1" name="Google Shape;1321;p8"/>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2" name="Google Shape;1322;p8"/>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3" name="Google Shape;1323;p8"/>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4" name="Google Shape;1324;p8"/>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5" name="Google Shape;1325;p8"/>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26" name="Google Shape;1326;p8"/>
                <p:cNvGrpSpPr/>
                <p:nvPr/>
              </p:nvGrpSpPr>
              <p:grpSpPr>
                <a:xfrm rot="166391">
                  <a:off x="8608485" y="1696827"/>
                  <a:ext cx="2884899" cy="2897423"/>
                  <a:chOff x="1668151" y="66635"/>
                  <a:chExt cx="3569773" cy="3585270"/>
                </a:xfrm>
              </p:grpSpPr>
              <p:sp>
                <p:nvSpPr>
                  <p:cNvPr id="1327" name="Google Shape;1327;p8"/>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8" name="Google Shape;1328;p8"/>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9" name="Google Shape;1329;p8"/>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0" name="Google Shape;1330;p8"/>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1" name="Google Shape;1331;p8"/>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2" name="Google Shape;1332;p8"/>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3" name="Google Shape;1333;p8"/>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4" name="Google Shape;1334;p8"/>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5" name="Google Shape;1335;p8"/>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6" name="Google Shape;1336;p8"/>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7" name="Google Shape;1337;p8"/>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8" name="Google Shape;1338;p8"/>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9" name="Google Shape;1339;p8"/>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0" name="Google Shape;1340;p8"/>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1" name="Google Shape;1341;p8"/>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2" name="Google Shape;1342;p8"/>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3" name="Google Shape;1343;p8"/>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4" name="Google Shape;1344;p8"/>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5" name="Google Shape;1345;p8"/>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6" name="Google Shape;1346;p8"/>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7" name="Google Shape;1347;p8"/>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8" name="Google Shape;1348;p8"/>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9" name="Google Shape;1349;p8"/>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0" name="Google Shape;1350;p8"/>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351" name="Google Shape;1351;p8"/>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2" name="Google Shape;1352;p8"/>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4 Section Title">
  <p:cSld name="CUSTOM_3">
    <p:spTree>
      <p:nvGrpSpPr>
        <p:cNvPr id="1" name="Shape 1353"/>
        <p:cNvGrpSpPr/>
        <p:nvPr/>
      </p:nvGrpSpPr>
      <p:grpSpPr>
        <a:xfrm>
          <a:off x="0" y="0"/>
          <a:ext cx="0" cy="0"/>
          <a:chOff x="0" y="0"/>
          <a:chExt cx="0" cy="0"/>
        </a:xfrm>
      </p:grpSpPr>
      <p:sp>
        <p:nvSpPr>
          <p:cNvPr id="1354" name="Google Shape;1354;p9"/>
          <p:cNvSpPr txBox="1">
            <a:spLocks noGrp="1"/>
          </p:cNvSpPr>
          <p:nvPr>
            <p:ph type="title"/>
          </p:nvPr>
        </p:nvSpPr>
        <p:spPr>
          <a:xfrm>
            <a:off x="3901125" y="1402450"/>
            <a:ext cx="7624200" cy="2674800"/>
          </a:xfrm>
          <a:prstGeom prst="rect">
            <a:avLst/>
          </a:prstGeom>
        </p:spPr>
        <p:txBody>
          <a:bodyPr spcFirstLastPara="1" wrap="square" lIns="121900" tIns="121900" rIns="121900" bIns="121900" anchor="b" anchorCtr="0">
            <a:noAutofit/>
          </a:bodyPr>
          <a:lstStyle>
            <a:lvl1pPr marL="0" marR="0" lvl="0" indent="0" algn="l" rtl="0">
              <a:lnSpc>
                <a:spcPct val="100000"/>
              </a:lnSpc>
              <a:spcBef>
                <a:spcPts val="0"/>
              </a:spcBef>
              <a:spcAft>
                <a:spcPts val="0"/>
              </a:spcAft>
              <a:buClr>
                <a:schemeClr val="dk1"/>
              </a:buClr>
              <a:buSzPts val="6000"/>
              <a:buFont typeface="Aldrich"/>
              <a:buNone/>
              <a:defRPr sz="6000"/>
            </a:lvl1pPr>
            <a:lvl2pPr lvl="1"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a:endParaRPr/>
          </a:p>
        </p:txBody>
      </p:sp>
      <p:sp>
        <p:nvSpPr>
          <p:cNvPr id="1355" name="Google Shape;1355;p9"/>
          <p:cNvSpPr txBox="1">
            <a:spLocks noGrp="1"/>
          </p:cNvSpPr>
          <p:nvPr>
            <p:ph type="body" idx="1"/>
          </p:nvPr>
        </p:nvSpPr>
        <p:spPr>
          <a:xfrm>
            <a:off x="3901125" y="4305825"/>
            <a:ext cx="7624200" cy="1333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grpSp>
        <p:nvGrpSpPr>
          <p:cNvPr id="1356" name="Google Shape;1356;p9"/>
          <p:cNvGrpSpPr/>
          <p:nvPr/>
        </p:nvGrpSpPr>
        <p:grpSpPr>
          <a:xfrm>
            <a:off x="195936" y="430407"/>
            <a:ext cx="3801377" cy="6591492"/>
            <a:chOff x="195936" y="430407"/>
            <a:chExt cx="3801377" cy="6591492"/>
          </a:xfrm>
        </p:grpSpPr>
        <p:sp>
          <p:nvSpPr>
            <p:cNvPr id="1357" name="Google Shape;1357;p9"/>
            <p:cNvSpPr/>
            <p:nvPr/>
          </p:nvSpPr>
          <p:spPr>
            <a:xfrm>
              <a:off x="1770166" y="2931612"/>
              <a:ext cx="1041552" cy="4090287"/>
            </a:xfrm>
            <a:custGeom>
              <a:avLst/>
              <a:gdLst/>
              <a:ahLst/>
              <a:cxnLst/>
              <a:rect l="l" t="t" r="r" b="b"/>
              <a:pathLst>
                <a:path w="690753" h="2712662" extrusionOk="0">
                  <a:moveTo>
                    <a:pt x="20183" y="46328"/>
                  </a:moveTo>
                  <a:cubicBezTo>
                    <a:pt x="80267" y="189012"/>
                    <a:pt x="129835" y="335897"/>
                    <a:pt x="168487" y="485811"/>
                  </a:cubicBezTo>
                  <a:cubicBezTo>
                    <a:pt x="230876" y="727556"/>
                    <a:pt x="249355" y="916627"/>
                    <a:pt x="266500" y="1100174"/>
                  </a:cubicBezTo>
                  <a:cubicBezTo>
                    <a:pt x="284645" y="1293769"/>
                    <a:pt x="292056" y="1488213"/>
                    <a:pt x="288693" y="1682627"/>
                  </a:cubicBezTo>
                  <a:cubicBezTo>
                    <a:pt x="288684" y="1686885"/>
                    <a:pt x="285226" y="1690342"/>
                    <a:pt x="280968" y="1690333"/>
                  </a:cubicBezTo>
                  <a:cubicBezTo>
                    <a:pt x="278006" y="1690333"/>
                    <a:pt x="275310" y="1688628"/>
                    <a:pt x="274025" y="1685961"/>
                  </a:cubicBezTo>
                  <a:cubicBezTo>
                    <a:pt x="227437" y="1590635"/>
                    <a:pt x="152781" y="1511863"/>
                    <a:pt x="60093" y="1460219"/>
                  </a:cubicBezTo>
                  <a:lnTo>
                    <a:pt x="15135" y="1420499"/>
                  </a:lnTo>
                  <a:cubicBezTo>
                    <a:pt x="9801" y="1435549"/>
                    <a:pt x="4496" y="1450570"/>
                    <a:pt x="-772" y="1465553"/>
                  </a:cubicBezTo>
                  <a:cubicBezTo>
                    <a:pt x="13954" y="1470287"/>
                    <a:pt x="28155" y="1476516"/>
                    <a:pt x="41614" y="1484126"/>
                  </a:cubicBezTo>
                  <a:cubicBezTo>
                    <a:pt x="86287" y="1509368"/>
                    <a:pt x="111337" y="1543943"/>
                    <a:pt x="131626" y="1574138"/>
                  </a:cubicBezTo>
                  <a:cubicBezTo>
                    <a:pt x="178975" y="1640679"/>
                    <a:pt x="218084" y="1712698"/>
                    <a:pt x="248116" y="1788641"/>
                  </a:cubicBezTo>
                  <a:cubicBezTo>
                    <a:pt x="258404" y="1814739"/>
                    <a:pt x="270691" y="1848743"/>
                    <a:pt x="282501" y="1889701"/>
                  </a:cubicBezTo>
                  <a:cubicBezTo>
                    <a:pt x="289474" y="1913828"/>
                    <a:pt x="293132" y="1938793"/>
                    <a:pt x="293360" y="1963901"/>
                  </a:cubicBezTo>
                  <a:cubicBezTo>
                    <a:pt x="295075" y="2198473"/>
                    <a:pt x="296760" y="2433073"/>
                    <a:pt x="298409" y="2667703"/>
                  </a:cubicBezTo>
                  <a:cubicBezTo>
                    <a:pt x="300037" y="2686753"/>
                    <a:pt x="312391" y="2703203"/>
                    <a:pt x="330222" y="2710089"/>
                  </a:cubicBezTo>
                  <a:cubicBezTo>
                    <a:pt x="354263" y="2717414"/>
                    <a:pt x="380057" y="2706193"/>
                    <a:pt x="391087" y="2683610"/>
                  </a:cubicBezTo>
                  <a:cubicBezTo>
                    <a:pt x="391467" y="2540353"/>
                    <a:pt x="391467" y="2396459"/>
                    <a:pt x="391087" y="2251937"/>
                  </a:cubicBezTo>
                  <a:cubicBezTo>
                    <a:pt x="390391" y="2029690"/>
                    <a:pt x="388801" y="1808862"/>
                    <a:pt x="386324" y="1589473"/>
                  </a:cubicBezTo>
                  <a:cubicBezTo>
                    <a:pt x="385867" y="1561584"/>
                    <a:pt x="389068" y="1533761"/>
                    <a:pt x="395849" y="1506701"/>
                  </a:cubicBezTo>
                  <a:cubicBezTo>
                    <a:pt x="416518" y="1425453"/>
                    <a:pt x="435568" y="1356968"/>
                    <a:pt x="457000" y="1306676"/>
                  </a:cubicBezTo>
                  <a:cubicBezTo>
                    <a:pt x="571300" y="1039214"/>
                    <a:pt x="652929" y="1035118"/>
                    <a:pt x="689981" y="1020926"/>
                  </a:cubicBezTo>
                  <a:lnTo>
                    <a:pt x="663597" y="957108"/>
                  </a:lnTo>
                  <a:cubicBezTo>
                    <a:pt x="630155" y="981387"/>
                    <a:pt x="599151" y="1008848"/>
                    <a:pt x="571014" y="1039118"/>
                  </a:cubicBezTo>
                  <a:cubicBezTo>
                    <a:pt x="546678" y="1065522"/>
                    <a:pt x="524532" y="1093878"/>
                    <a:pt x="504815" y="1123891"/>
                  </a:cubicBezTo>
                  <a:cubicBezTo>
                    <a:pt x="464286" y="1183898"/>
                    <a:pt x="427672" y="1246440"/>
                    <a:pt x="395182" y="1311153"/>
                  </a:cubicBezTo>
                  <a:cubicBezTo>
                    <a:pt x="393125" y="1315420"/>
                    <a:pt x="388001" y="1317201"/>
                    <a:pt x="383734" y="1315143"/>
                  </a:cubicBezTo>
                  <a:cubicBezTo>
                    <a:pt x="380866" y="1313762"/>
                    <a:pt x="379009" y="1310905"/>
                    <a:pt x="378894" y="1307723"/>
                  </a:cubicBezTo>
                  <a:cubicBezTo>
                    <a:pt x="371770" y="1154428"/>
                    <a:pt x="356768" y="1001609"/>
                    <a:pt x="333937" y="849857"/>
                  </a:cubicBezTo>
                  <a:cubicBezTo>
                    <a:pt x="314791" y="715164"/>
                    <a:pt x="288302" y="581614"/>
                    <a:pt x="254593" y="449807"/>
                  </a:cubicBezTo>
                  <a:cubicBezTo>
                    <a:pt x="215113" y="296654"/>
                    <a:pt x="165573" y="146283"/>
                    <a:pt x="106289" y="-345"/>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358" name="Google Shape;1358;p9"/>
            <p:cNvGrpSpPr/>
            <p:nvPr/>
          </p:nvGrpSpPr>
          <p:grpSpPr>
            <a:xfrm rot="1519379">
              <a:off x="2363005" y="3489849"/>
              <a:ext cx="1416718" cy="1335714"/>
              <a:chOff x="6795971" y="2730008"/>
              <a:chExt cx="1945294" cy="1834067"/>
            </a:xfrm>
          </p:grpSpPr>
          <p:sp>
            <p:nvSpPr>
              <p:cNvPr id="1359" name="Google Shape;1359;p9"/>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0" name="Google Shape;1360;p9"/>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61" name="Google Shape;1361;p9"/>
            <p:cNvGrpSpPr/>
            <p:nvPr/>
          </p:nvGrpSpPr>
          <p:grpSpPr>
            <a:xfrm rot="-3462280">
              <a:off x="739393" y="3910729"/>
              <a:ext cx="1576560" cy="1486416"/>
              <a:chOff x="6795971" y="2730009"/>
              <a:chExt cx="1945294" cy="1834067"/>
            </a:xfrm>
          </p:grpSpPr>
          <p:sp>
            <p:nvSpPr>
              <p:cNvPr id="1362" name="Google Shape;1362;p9"/>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3" name="Google Shape;1363;p9"/>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64" name="Google Shape;1364;p9"/>
            <p:cNvGrpSpPr/>
            <p:nvPr/>
          </p:nvGrpSpPr>
          <p:grpSpPr>
            <a:xfrm>
              <a:off x="195936" y="430407"/>
              <a:ext cx="3315935" cy="3330330"/>
              <a:chOff x="8302868" y="1340770"/>
              <a:chExt cx="3569773" cy="3585270"/>
            </a:xfrm>
          </p:grpSpPr>
          <p:grpSp>
            <p:nvGrpSpPr>
              <p:cNvPr id="1365" name="Google Shape;1365;p9"/>
              <p:cNvGrpSpPr/>
              <p:nvPr/>
            </p:nvGrpSpPr>
            <p:grpSpPr>
              <a:xfrm>
                <a:off x="8302868" y="1340770"/>
                <a:ext cx="3569773" cy="3585270"/>
                <a:chOff x="8302868" y="1340770"/>
                <a:chExt cx="3569773" cy="3585270"/>
              </a:xfrm>
            </p:grpSpPr>
            <p:grpSp>
              <p:nvGrpSpPr>
                <p:cNvPr id="1366" name="Google Shape;1366;p9"/>
                <p:cNvGrpSpPr/>
                <p:nvPr/>
              </p:nvGrpSpPr>
              <p:grpSpPr>
                <a:xfrm>
                  <a:off x="8302868" y="1340770"/>
                  <a:ext cx="3569773" cy="3585270"/>
                  <a:chOff x="1668151" y="66635"/>
                  <a:chExt cx="3569773" cy="3585270"/>
                </a:xfrm>
              </p:grpSpPr>
              <p:sp>
                <p:nvSpPr>
                  <p:cNvPr id="1367" name="Google Shape;1367;p9"/>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8" name="Google Shape;1368;p9"/>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9" name="Google Shape;1369;p9"/>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0" name="Google Shape;1370;p9"/>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1" name="Google Shape;1371;p9"/>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2" name="Google Shape;1372;p9"/>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3" name="Google Shape;1373;p9"/>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4" name="Google Shape;1374;p9"/>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5" name="Google Shape;1375;p9"/>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6" name="Google Shape;1376;p9"/>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7" name="Google Shape;1377;p9"/>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8" name="Google Shape;1378;p9"/>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9" name="Google Shape;1379;p9"/>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0" name="Google Shape;1380;p9"/>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1" name="Google Shape;1381;p9"/>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2" name="Google Shape;1382;p9"/>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3" name="Google Shape;1383;p9"/>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4" name="Google Shape;1384;p9"/>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5" name="Google Shape;1385;p9"/>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6" name="Google Shape;1386;p9"/>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7" name="Google Shape;1387;p9"/>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8" name="Google Shape;1388;p9"/>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9" name="Google Shape;1389;p9"/>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0" name="Google Shape;1390;p9"/>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91" name="Google Shape;1391;p9"/>
                <p:cNvGrpSpPr/>
                <p:nvPr/>
              </p:nvGrpSpPr>
              <p:grpSpPr>
                <a:xfrm rot="166391">
                  <a:off x="8608485" y="1696827"/>
                  <a:ext cx="2884899" cy="2897423"/>
                  <a:chOff x="1668151" y="66635"/>
                  <a:chExt cx="3569773" cy="3585270"/>
                </a:xfrm>
              </p:grpSpPr>
              <p:sp>
                <p:nvSpPr>
                  <p:cNvPr id="1392" name="Google Shape;1392;p9"/>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3" name="Google Shape;1393;p9"/>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4" name="Google Shape;1394;p9"/>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5" name="Google Shape;1395;p9"/>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6" name="Google Shape;1396;p9"/>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7" name="Google Shape;1397;p9"/>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8" name="Google Shape;1398;p9"/>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9" name="Google Shape;1399;p9"/>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0" name="Google Shape;1400;p9"/>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1" name="Google Shape;1401;p9"/>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2" name="Google Shape;1402;p9"/>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3" name="Google Shape;1403;p9"/>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4" name="Google Shape;1404;p9"/>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5" name="Google Shape;1405;p9"/>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6" name="Google Shape;1406;p9"/>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7" name="Google Shape;1407;p9"/>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8" name="Google Shape;1408;p9"/>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9" name="Google Shape;1409;p9"/>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0" name="Google Shape;1410;p9"/>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1" name="Google Shape;1411;p9"/>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2" name="Google Shape;1412;p9"/>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3" name="Google Shape;1413;p9"/>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4" name="Google Shape;1414;p9"/>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5" name="Google Shape;1415;p9"/>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416" name="Google Shape;1416;p9"/>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7" name="Google Shape;1417;p9"/>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418" name="Google Shape;1418;p9"/>
          <p:cNvGrpSpPr/>
          <p:nvPr/>
        </p:nvGrpSpPr>
        <p:grpSpPr>
          <a:xfrm flipH="1">
            <a:off x="10122515" y="-82801"/>
            <a:ext cx="2262460" cy="2221165"/>
            <a:chOff x="-46" y="-18511"/>
            <a:chExt cx="3507146" cy="3443133"/>
          </a:xfrm>
        </p:grpSpPr>
        <p:grpSp>
          <p:nvGrpSpPr>
            <p:cNvPr id="1419" name="Google Shape;1419;p9"/>
            <p:cNvGrpSpPr/>
            <p:nvPr/>
          </p:nvGrpSpPr>
          <p:grpSpPr>
            <a:xfrm>
              <a:off x="1658780" y="98346"/>
              <a:ext cx="1315019" cy="1239830"/>
              <a:chOff x="6795971" y="2730009"/>
              <a:chExt cx="1945294" cy="1834067"/>
            </a:xfrm>
          </p:grpSpPr>
          <p:sp>
            <p:nvSpPr>
              <p:cNvPr id="1420" name="Google Shape;1420;p9"/>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1" name="Google Shape;1421;p9"/>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22" name="Google Shape;1422;p9"/>
            <p:cNvGrpSpPr/>
            <p:nvPr/>
          </p:nvGrpSpPr>
          <p:grpSpPr>
            <a:xfrm rot="2563311">
              <a:off x="1946058" y="561073"/>
              <a:ext cx="1314946" cy="1239761"/>
              <a:chOff x="6795971" y="2730008"/>
              <a:chExt cx="1945294" cy="1834067"/>
            </a:xfrm>
          </p:grpSpPr>
          <p:sp>
            <p:nvSpPr>
              <p:cNvPr id="1423" name="Google Shape;1423;p9"/>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4" name="Google Shape;1424;p9"/>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25" name="Google Shape;1425;p9"/>
            <p:cNvGrpSpPr/>
            <p:nvPr/>
          </p:nvGrpSpPr>
          <p:grpSpPr>
            <a:xfrm rot="9103505">
              <a:off x="797210" y="1947401"/>
              <a:ext cx="1314924" cy="1239740"/>
              <a:chOff x="6795971" y="2730008"/>
              <a:chExt cx="1945294" cy="1834067"/>
            </a:xfrm>
          </p:grpSpPr>
          <p:sp>
            <p:nvSpPr>
              <p:cNvPr id="1426" name="Google Shape;1426;p9"/>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7" name="Google Shape;1427;p9"/>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28" name="Google Shape;1428;p9"/>
            <p:cNvGrpSpPr/>
            <p:nvPr/>
          </p:nvGrpSpPr>
          <p:grpSpPr>
            <a:xfrm rot="-8763644">
              <a:off x="234028" y="1610385"/>
              <a:ext cx="1314949" cy="1239764"/>
              <a:chOff x="6795971" y="2730008"/>
              <a:chExt cx="1945294" cy="1834067"/>
            </a:xfrm>
          </p:grpSpPr>
          <p:sp>
            <p:nvSpPr>
              <p:cNvPr id="1429" name="Google Shape;1429;p9"/>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0" name="Google Shape;1430;p9"/>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31" name="Google Shape;1431;p9"/>
            <p:cNvGrpSpPr/>
            <p:nvPr/>
          </p:nvGrpSpPr>
          <p:grpSpPr>
            <a:xfrm>
              <a:off x="67016" y="-18511"/>
              <a:ext cx="2413166" cy="2423642"/>
              <a:chOff x="8302868" y="1340770"/>
              <a:chExt cx="3569773" cy="3585270"/>
            </a:xfrm>
          </p:grpSpPr>
          <p:grpSp>
            <p:nvGrpSpPr>
              <p:cNvPr id="1432" name="Google Shape;1432;p9"/>
              <p:cNvGrpSpPr/>
              <p:nvPr/>
            </p:nvGrpSpPr>
            <p:grpSpPr>
              <a:xfrm>
                <a:off x="8302868" y="1340770"/>
                <a:ext cx="3569773" cy="3585270"/>
                <a:chOff x="8302868" y="1340770"/>
                <a:chExt cx="3569773" cy="3585270"/>
              </a:xfrm>
            </p:grpSpPr>
            <p:grpSp>
              <p:nvGrpSpPr>
                <p:cNvPr id="1433" name="Google Shape;1433;p9"/>
                <p:cNvGrpSpPr/>
                <p:nvPr/>
              </p:nvGrpSpPr>
              <p:grpSpPr>
                <a:xfrm>
                  <a:off x="8302868" y="1340770"/>
                  <a:ext cx="3569773" cy="3585270"/>
                  <a:chOff x="1668151" y="66635"/>
                  <a:chExt cx="3569773" cy="3585270"/>
                </a:xfrm>
              </p:grpSpPr>
              <p:sp>
                <p:nvSpPr>
                  <p:cNvPr id="1434" name="Google Shape;1434;p9"/>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5" name="Google Shape;1435;p9"/>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6" name="Google Shape;1436;p9"/>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7" name="Google Shape;1437;p9"/>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8" name="Google Shape;1438;p9"/>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9" name="Google Shape;1439;p9"/>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0" name="Google Shape;1440;p9"/>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1" name="Google Shape;1441;p9"/>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2" name="Google Shape;1442;p9"/>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3" name="Google Shape;1443;p9"/>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4" name="Google Shape;1444;p9"/>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5" name="Google Shape;1445;p9"/>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6" name="Google Shape;1446;p9"/>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7" name="Google Shape;1447;p9"/>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8" name="Google Shape;1448;p9"/>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9" name="Google Shape;1449;p9"/>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0" name="Google Shape;1450;p9"/>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1" name="Google Shape;1451;p9"/>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2" name="Google Shape;1452;p9"/>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3" name="Google Shape;1453;p9"/>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4" name="Google Shape;1454;p9"/>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5" name="Google Shape;1455;p9"/>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6" name="Google Shape;1456;p9"/>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7" name="Google Shape;1457;p9"/>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58" name="Google Shape;1458;p9"/>
                <p:cNvGrpSpPr/>
                <p:nvPr/>
              </p:nvGrpSpPr>
              <p:grpSpPr>
                <a:xfrm rot="166391">
                  <a:off x="8608485" y="1696827"/>
                  <a:ext cx="2884899" cy="2897423"/>
                  <a:chOff x="1668151" y="66635"/>
                  <a:chExt cx="3569773" cy="3585270"/>
                </a:xfrm>
              </p:grpSpPr>
              <p:sp>
                <p:nvSpPr>
                  <p:cNvPr id="1459" name="Google Shape;1459;p9"/>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0" name="Google Shape;1460;p9"/>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1" name="Google Shape;1461;p9"/>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2" name="Google Shape;1462;p9"/>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3" name="Google Shape;1463;p9"/>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4" name="Google Shape;1464;p9"/>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5" name="Google Shape;1465;p9"/>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6" name="Google Shape;1466;p9"/>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7" name="Google Shape;1467;p9"/>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8" name="Google Shape;1468;p9"/>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9" name="Google Shape;1469;p9"/>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0" name="Google Shape;1470;p9"/>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1" name="Google Shape;1471;p9"/>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2" name="Google Shape;1472;p9"/>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3" name="Google Shape;1473;p9"/>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4" name="Google Shape;1474;p9"/>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5" name="Google Shape;1475;p9"/>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6" name="Google Shape;1476;p9"/>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7" name="Google Shape;1477;p9"/>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8" name="Google Shape;1478;p9"/>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9" name="Google Shape;1479;p9"/>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0" name="Google Shape;1480;p9"/>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1" name="Google Shape;1481;p9"/>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2" name="Google Shape;1482;p9"/>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483" name="Google Shape;1483;p9"/>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4" name="Google Shape;1484;p9"/>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85" name="Google Shape;1485;p9"/>
            <p:cNvGrpSpPr/>
            <p:nvPr/>
          </p:nvGrpSpPr>
          <p:grpSpPr>
            <a:xfrm>
              <a:off x="1429552" y="1137270"/>
              <a:ext cx="1720987" cy="1728459"/>
              <a:chOff x="8302868" y="1340770"/>
              <a:chExt cx="3569773" cy="3585270"/>
            </a:xfrm>
          </p:grpSpPr>
          <p:grpSp>
            <p:nvGrpSpPr>
              <p:cNvPr id="1486" name="Google Shape;1486;p9"/>
              <p:cNvGrpSpPr/>
              <p:nvPr/>
            </p:nvGrpSpPr>
            <p:grpSpPr>
              <a:xfrm>
                <a:off x="8302868" y="1340770"/>
                <a:ext cx="3569773" cy="3585270"/>
                <a:chOff x="8302868" y="1340770"/>
                <a:chExt cx="3569773" cy="3585270"/>
              </a:xfrm>
            </p:grpSpPr>
            <p:grpSp>
              <p:nvGrpSpPr>
                <p:cNvPr id="1487" name="Google Shape;1487;p9"/>
                <p:cNvGrpSpPr/>
                <p:nvPr/>
              </p:nvGrpSpPr>
              <p:grpSpPr>
                <a:xfrm>
                  <a:off x="8302868" y="1340770"/>
                  <a:ext cx="3569773" cy="3585270"/>
                  <a:chOff x="1668151" y="66635"/>
                  <a:chExt cx="3569773" cy="3585270"/>
                </a:xfrm>
              </p:grpSpPr>
              <p:sp>
                <p:nvSpPr>
                  <p:cNvPr id="1488" name="Google Shape;1488;p9"/>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9" name="Google Shape;1489;p9"/>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0" name="Google Shape;1490;p9"/>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1" name="Google Shape;1491;p9"/>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2" name="Google Shape;1492;p9"/>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3" name="Google Shape;1493;p9"/>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4" name="Google Shape;1494;p9"/>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5" name="Google Shape;1495;p9"/>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6" name="Google Shape;1496;p9"/>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7" name="Google Shape;1497;p9"/>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8" name="Google Shape;1498;p9"/>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9" name="Google Shape;1499;p9"/>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0" name="Google Shape;1500;p9"/>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1" name="Google Shape;1501;p9"/>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2" name="Google Shape;1502;p9"/>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3" name="Google Shape;1503;p9"/>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4" name="Google Shape;1504;p9"/>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5" name="Google Shape;1505;p9"/>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6" name="Google Shape;1506;p9"/>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7" name="Google Shape;1507;p9"/>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8" name="Google Shape;1508;p9"/>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9" name="Google Shape;1509;p9"/>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0" name="Google Shape;1510;p9"/>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1" name="Google Shape;1511;p9"/>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12" name="Google Shape;1512;p9"/>
                <p:cNvGrpSpPr/>
                <p:nvPr/>
              </p:nvGrpSpPr>
              <p:grpSpPr>
                <a:xfrm rot="166391">
                  <a:off x="8608485" y="1696827"/>
                  <a:ext cx="2884899" cy="2897423"/>
                  <a:chOff x="1668151" y="66635"/>
                  <a:chExt cx="3569773" cy="3585270"/>
                </a:xfrm>
              </p:grpSpPr>
              <p:sp>
                <p:nvSpPr>
                  <p:cNvPr id="1513" name="Google Shape;1513;p9"/>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4" name="Google Shape;1514;p9"/>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5" name="Google Shape;1515;p9"/>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6" name="Google Shape;1516;p9"/>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7" name="Google Shape;1517;p9"/>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8" name="Google Shape;1518;p9"/>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9" name="Google Shape;1519;p9"/>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0" name="Google Shape;1520;p9"/>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1" name="Google Shape;1521;p9"/>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2" name="Google Shape;1522;p9"/>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3" name="Google Shape;1523;p9"/>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4" name="Google Shape;1524;p9"/>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5" name="Google Shape;1525;p9"/>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6" name="Google Shape;1526;p9"/>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7" name="Google Shape;1527;p9"/>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8" name="Google Shape;1528;p9"/>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9" name="Google Shape;1529;p9"/>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0" name="Google Shape;1530;p9"/>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1" name="Google Shape;1531;p9"/>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2" name="Google Shape;1532;p9"/>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3" name="Google Shape;1533;p9"/>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4" name="Google Shape;1534;p9"/>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5" name="Google Shape;1535;p9"/>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6" name="Google Shape;1536;p9"/>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537" name="Google Shape;1537;p9"/>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8" name="Google Shape;1538;p9"/>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7 Quote">
  <p:cSld name="CUSTOM_6">
    <p:spTree>
      <p:nvGrpSpPr>
        <p:cNvPr id="1" name="Shape 1918"/>
        <p:cNvGrpSpPr/>
        <p:nvPr/>
      </p:nvGrpSpPr>
      <p:grpSpPr>
        <a:xfrm>
          <a:off x="0" y="0"/>
          <a:ext cx="0" cy="0"/>
          <a:chOff x="0" y="0"/>
          <a:chExt cx="0" cy="0"/>
        </a:xfrm>
      </p:grpSpPr>
      <p:grpSp>
        <p:nvGrpSpPr>
          <p:cNvPr id="1919" name="Google Shape;1919;p12"/>
          <p:cNvGrpSpPr/>
          <p:nvPr/>
        </p:nvGrpSpPr>
        <p:grpSpPr>
          <a:xfrm>
            <a:off x="-3379748" y="-6078679"/>
            <a:ext cx="18951495" cy="19015358"/>
            <a:chOff x="-3394471" y="-6056173"/>
            <a:chExt cx="18951495" cy="19015358"/>
          </a:xfrm>
        </p:grpSpPr>
        <p:sp>
          <p:nvSpPr>
            <p:cNvPr id="1920" name="Google Shape;1920;p12"/>
            <p:cNvSpPr/>
            <p:nvPr/>
          </p:nvSpPr>
          <p:spPr>
            <a:xfrm rot="2700000">
              <a:off x="-580517" y="-3319363"/>
              <a:ext cx="13323587" cy="13477875"/>
            </a:xfrm>
            <a:custGeom>
              <a:avLst/>
              <a:gdLst/>
              <a:ahLst/>
              <a:cxnLst/>
              <a:rect l="l" t="t" r="r" b="b"/>
              <a:pathLst>
                <a:path w="13316182" h="13470384" extrusionOk="0">
                  <a:moveTo>
                    <a:pt x="13028182" y="4463459"/>
                  </a:moveTo>
                  <a:lnTo>
                    <a:pt x="13316182" y="4751459"/>
                  </a:lnTo>
                  <a:lnTo>
                    <a:pt x="13316182" y="4947217"/>
                  </a:lnTo>
                  <a:lnTo>
                    <a:pt x="13028182" y="5235217"/>
                  </a:lnTo>
                  <a:close/>
                  <a:moveTo>
                    <a:pt x="12376768" y="3812046"/>
                  </a:moveTo>
                  <a:lnTo>
                    <a:pt x="12664769" y="4100046"/>
                  </a:lnTo>
                  <a:lnTo>
                    <a:pt x="12664769" y="5598630"/>
                  </a:lnTo>
                  <a:lnTo>
                    <a:pt x="12376769" y="5886631"/>
                  </a:lnTo>
                  <a:close/>
                  <a:moveTo>
                    <a:pt x="11725359" y="3160636"/>
                  </a:moveTo>
                  <a:lnTo>
                    <a:pt x="12013359" y="3448636"/>
                  </a:lnTo>
                  <a:lnTo>
                    <a:pt x="12013360" y="6250040"/>
                  </a:lnTo>
                  <a:lnTo>
                    <a:pt x="11725360" y="6538039"/>
                  </a:lnTo>
                  <a:close/>
                  <a:moveTo>
                    <a:pt x="11073951" y="2509228"/>
                  </a:moveTo>
                  <a:lnTo>
                    <a:pt x="11361951" y="2797229"/>
                  </a:lnTo>
                  <a:lnTo>
                    <a:pt x="11361952" y="6901448"/>
                  </a:lnTo>
                  <a:lnTo>
                    <a:pt x="11073951" y="7189448"/>
                  </a:lnTo>
                  <a:close/>
                  <a:moveTo>
                    <a:pt x="10422541" y="1857818"/>
                  </a:moveTo>
                  <a:lnTo>
                    <a:pt x="10710541" y="2145819"/>
                  </a:lnTo>
                  <a:lnTo>
                    <a:pt x="10710542" y="7552858"/>
                  </a:lnTo>
                  <a:lnTo>
                    <a:pt x="10422541" y="7840858"/>
                  </a:lnTo>
                  <a:close/>
                  <a:moveTo>
                    <a:pt x="9771133" y="1206410"/>
                  </a:moveTo>
                  <a:lnTo>
                    <a:pt x="10059133" y="1494411"/>
                  </a:lnTo>
                  <a:lnTo>
                    <a:pt x="10059134" y="8204265"/>
                  </a:lnTo>
                  <a:lnTo>
                    <a:pt x="9771133" y="8492266"/>
                  </a:lnTo>
                  <a:close/>
                  <a:moveTo>
                    <a:pt x="9119723" y="555000"/>
                  </a:moveTo>
                  <a:lnTo>
                    <a:pt x="9407723" y="843000"/>
                  </a:lnTo>
                  <a:lnTo>
                    <a:pt x="9407723" y="8855676"/>
                  </a:lnTo>
                  <a:lnTo>
                    <a:pt x="9119723" y="9143676"/>
                  </a:lnTo>
                  <a:close/>
                  <a:moveTo>
                    <a:pt x="8468318" y="96406"/>
                  </a:moveTo>
                  <a:lnTo>
                    <a:pt x="8564723" y="0"/>
                  </a:lnTo>
                  <a:lnTo>
                    <a:pt x="8756317" y="191594"/>
                  </a:lnTo>
                  <a:lnTo>
                    <a:pt x="8756317" y="9507082"/>
                  </a:lnTo>
                  <a:lnTo>
                    <a:pt x="8468318" y="9795082"/>
                  </a:lnTo>
                  <a:close/>
                  <a:moveTo>
                    <a:pt x="7816904" y="747819"/>
                  </a:moveTo>
                  <a:lnTo>
                    <a:pt x="8104906" y="459818"/>
                  </a:lnTo>
                  <a:lnTo>
                    <a:pt x="8104905" y="10158494"/>
                  </a:lnTo>
                  <a:lnTo>
                    <a:pt x="7816904" y="10446495"/>
                  </a:lnTo>
                  <a:close/>
                  <a:moveTo>
                    <a:pt x="7165499" y="1399224"/>
                  </a:moveTo>
                  <a:lnTo>
                    <a:pt x="7453499" y="1111224"/>
                  </a:lnTo>
                  <a:lnTo>
                    <a:pt x="7453498" y="10809901"/>
                  </a:lnTo>
                  <a:lnTo>
                    <a:pt x="7165499" y="11097901"/>
                  </a:lnTo>
                  <a:close/>
                  <a:moveTo>
                    <a:pt x="6514086" y="2050637"/>
                  </a:moveTo>
                  <a:lnTo>
                    <a:pt x="6802086" y="1762637"/>
                  </a:lnTo>
                  <a:lnTo>
                    <a:pt x="6802086" y="11461313"/>
                  </a:lnTo>
                  <a:lnTo>
                    <a:pt x="6514086" y="11749313"/>
                  </a:lnTo>
                  <a:close/>
                  <a:moveTo>
                    <a:pt x="5862680" y="2702043"/>
                  </a:moveTo>
                  <a:lnTo>
                    <a:pt x="6150680" y="2414043"/>
                  </a:lnTo>
                  <a:lnTo>
                    <a:pt x="6150680" y="12112719"/>
                  </a:lnTo>
                  <a:lnTo>
                    <a:pt x="5862680" y="12400719"/>
                  </a:lnTo>
                  <a:close/>
                  <a:moveTo>
                    <a:pt x="5211269" y="3353454"/>
                  </a:moveTo>
                  <a:lnTo>
                    <a:pt x="5499269" y="3065454"/>
                  </a:lnTo>
                  <a:lnTo>
                    <a:pt x="5499268" y="12764131"/>
                  </a:lnTo>
                  <a:lnTo>
                    <a:pt x="5211269" y="13052130"/>
                  </a:lnTo>
                  <a:close/>
                  <a:moveTo>
                    <a:pt x="4559862" y="4004861"/>
                  </a:moveTo>
                  <a:lnTo>
                    <a:pt x="4847863" y="3716860"/>
                  </a:lnTo>
                  <a:lnTo>
                    <a:pt x="4847862" y="13415537"/>
                  </a:lnTo>
                  <a:lnTo>
                    <a:pt x="4793015" y="13470384"/>
                  </a:lnTo>
                  <a:lnTo>
                    <a:pt x="4559862" y="13237231"/>
                  </a:lnTo>
                  <a:close/>
                  <a:moveTo>
                    <a:pt x="3908450" y="4656273"/>
                  </a:moveTo>
                  <a:lnTo>
                    <a:pt x="4196450" y="4368273"/>
                  </a:lnTo>
                  <a:lnTo>
                    <a:pt x="4196450" y="12873819"/>
                  </a:lnTo>
                  <a:lnTo>
                    <a:pt x="3908450" y="12585818"/>
                  </a:lnTo>
                  <a:close/>
                  <a:moveTo>
                    <a:pt x="3257044" y="5307679"/>
                  </a:moveTo>
                  <a:lnTo>
                    <a:pt x="3545044" y="5019679"/>
                  </a:lnTo>
                  <a:lnTo>
                    <a:pt x="3545044" y="12222413"/>
                  </a:lnTo>
                  <a:lnTo>
                    <a:pt x="3257044" y="11934413"/>
                  </a:lnTo>
                  <a:close/>
                  <a:moveTo>
                    <a:pt x="2605635" y="5959088"/>
                  </a:moveTo>
                  <a:lnTo>
                    <a:pt x="2893635" y="5671088"/>
                  </a:lnTo>
                  <a:lnTo>
                    <a:pt x="2893635" y="11571004"/>
                  </a:lnTo>
                  <a:lnTo>
                    <a:pt x="2605635" y="11283004"/>
                  </a:lnTo>
                  <a:close/>
                  <a:moveTo>
                    <a:pt x="1954225" y="6610498"/>
                  </a:moveTo>
                  <a:lnTo>
                    <a:pt x="2242225" y="6322498"/>
                  </a:lnTo>
                  <a:lnTo>
                    <a:pt x="2242226" y="10919594"/>
                  </a:lnTo>
                  <a:lnTo>
                    <a:pt x="1954225" y="10631594"/>
                  </a:lnTo>
                  <a:close/>
                  <a:moveTo>
                    <a:pt x="1302816" y="7261907"/>
                  </a:moveTo>
                  <a:lnTo>
                    <a:pt x="1590816" y="6973907"/>
                  </a:lnTo>
                  <a:lnTo>
                    <a:pt x="1590816" y="10268184"/>
                  </a:lnTo>
                  <a:lnTo>
                    <a:pt x="1302816" y="9980184"/>
                  </a:lnTo>
                  <a:close/>
                  <a:moveTo>
                    <a:pt x="651407" y="7913316"/>
                  </a:moveTo>
                  <a:lnTo>
                    <a:pt x="939407" y="7625317"/>
                  </a:lnTo>
                  <a:lnTo>
                    <a:pt x="939407" y="9616775"/>
                  </a:lnTo>
                  <a:lnTo>
                    <a:pt x="651407" y="9328776"/>
                  </a:lnTo>
                  <a:close/>
                  <a:moveTo>
                    <a:pt x="0" y="8564724"/>
                  </a:moveTo>
                  <a:lnTo>
                    <a:pt x="288000" y="8276724"/>
                  </a:lnTo>
                  <a:lnTo>
                    <a:pt x="288000" y="8965368"/>
                  </a:lnTo>
                  <a:lnTo>
                    <a:pt x="0" y="8677368"/>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921" name="Google Shape;1921;p12"/>
            <p:cNvSpPr/>
            <p:nvPr/>
          </p:nvSpPr>
          <p:spPr>
            <a:xfrm rot="8100000">
              <a:off x="-558254" y="-3093093"/>
              <a:ext cx="13190087" cy="13342900"/>
            </a:xfrm>
            <a:custGeom>
              <a:avLst/>
              <a:gdLst/>
              <a:ahLst/>
              <a:cxnLst/>
              <a:rect l="l" t="t" r="r" b="b"/>
              <a:pathLst>
                <a:path w="13182756" h="13335484" extrusionOk="0">
                  <a:moveTo>
                    <a:pt x="13028183" y="8775619"/>
                  </a:moveTo>
                  <a:lnTo>
                    <a:pt x="13028183" y="8466472"/>
                  </a:lnTo>
                  <a:lnTo>
                    <a:pt x="13182756" y="8621046"/>
                  </a:lnTo>
                  <a:close/>
                  <a:moveTo>
                    <a:pt x="12376769" y="9427032"/>
                  </a:moveTo>
                  <a:lnTo>
                    <a:pt x="12376769" y="7815059"/>
                  </a:lnTo>
                  <a:lnTo>
                    <a:pt x="12664769" y="8103059"/>
                  </a:lnTo>
                  <a:lnTo>
                    <a:pt x="12664769" y="9139032"/>
                  </a:lnTo>
                  <a:close/>
                  <a:moveTo>
                    <a:pt x="11725360" y="10078441"/>
                  </a:moveTo>
                  <a:lnTo>
                    <a:pt x="11725360" y="7163650"/>
                  </a:lnTo>
                  <a:lnTo>
                    <a:pt x="12013360" y="7451650"/>
                  </a:lnTo>
                  <a:lnTo>
                    <a:pt x="12013361" y="9790441"/>
                  </a:lnTo>
                  <a:close/>
                  <a:moveTo>
                    <a:pt x="11073952" y="10729850"/>
                  </a:moveTo>
                  <a:lnTo>
                    <a:pt x="11073952" y="6512241"/>
                  </a:lnTo>
                  <a:lnTo>
                    <a:pt x="11361953" y="6800242"/>
                  </a:lnTo>
                  <a:lnTo>
                    <a:pt x="11361953" y="10441849"/>
                  </a:lnTo>
                  <a:close/>
                  <a:moveTo>
                    <a:pt x="10422542" y="11381259"/>
                  </a:moveTo>
                  <a:lnTo>
                    <a:pt x="10422542" y="5860832"/>
                  </a:lnTo>
                  <a:lnTo>
                    <a:pt x="10710542" y="6148832"/>
                  </a:lnTo>
                  <a:lnTo>
                    <a:pt x="10710542" y="11093259"/>
                  </a:lnTo>
                  <a:close/>
                  <a:moveTo>
                    <a:pt x="9771134" y="12032667"/>
                  </a:moveTo>
                  <a:lnTo>
                    <a:pt x="9771134" y="5209424"/>
                  </a:lnTo>
                  <a:lnTo>
                    <a:pt x="10059135" y="5497424"/>
                  </a:lnTo>
                  <a:lnTo>
                    <a:pt x="10059135" y="11744666"/>
                  </a:lnTo>
                  <a:close/>
                  <a:moveTo>
                    <a:pt x="9119724" y="12684077"/>
                  </a:moveTo>
                  <a:lnTo>
                    <a:pt x="9119724" y="4558014"/>
                  </a:lnTo>
                  <a:lnTo>
                    <a:pt x="9407724" y="4846013"/>
                  </a:lnTo>
                  <a:lnTo>
                    <a:pt x="9407724" y="12396077"/>
                  </a:lnTo>
                  <a:close/>
                  <a:moveTo>
                    <a:pt x="8468318" y="13335484"/>
                  </a:moveTo>
                  <a:lnTo>
                    <a:pt x="8468318" y="3906608"/>
                  </a:lnTo>
                  <a:lnTo>
                    <a:pt x="8756318" y="4194608"/>
                  </a:lnTo>
                  <a:lnTo>
                    <a:pt x="8756318" y="13047483"/>
                  </a:lnTo>
                  <a:close/>
                  <a:moveTo>
                    <a:pt x="288000" y="5424965"/>
                  </a:moveTo>
                  <a:lnTo>
                    <a:pt x="0" y="5136966"/>
                  </a:lnTo>
                  <a:lnTo>
                    <a:pt x="0" y="4561710"/>
                  </a:lnTo>
                  <a:lnTo>
                    <a:pt x="288000" y="4273710"/>
                  </a:lnTo>
                  <a:close/>
                  <a:moveTo>
                    <a:pt x="939408" y="6076373"/>
                  </a:moveTo>
                  <a:lnTo>
                    <a:pt x="651408" y="5788374"/>
                  </a:lnTo>
                  <a:lnTo>
                    <a:pt x="651408" y="3910302"/>
                  </a:lnTo>
                  <a:lnTo>
                    <a:pt x="939408" y="3622303"/>
                  </a:lnTo>
                  <a:close/>
                  <a:moveTo>
                    <a:pt x="1590816" y="6727782"/>
                  </a:moveTo>
                  <a:lnTo>
                    <a:pt x="1302817" y="6439782"/>
                  </a:lnTo>
                  <a:lnTo>
                    <a:pt x="1302817" y="3258894"/>
                  </a:lnTo>
                  <a:lnTo>
                    <a:pt x="1590816" y="2970894"/>
                  </a:lnTo>
                  <a:close/>
                  <a:moveTo>
                    <a:pt x="2242226" y="7379192"/>
                  </a:moveTo>
                  <a:lnTo>
                    <a:pt x="1954225" y="7091191"/>
                  </a:lnTo>
                  <a:lnTo>
                    <a:pt x="1954225" y="2607485"/>
                  </a:lnTo>
                  <a:lnTo>
                    <a:pt x="2242226" y="2319484"/>
                  </a:lnTo>
                  <a:close/>
                  <a:moveTo>
                    <a:pt x="2893636" y="8030601"/>
                  </a:moveTo>
                  <a:lnTo>
                    <a:pt x="2605636" y="7742601"/>
                  </a:lnTo>
                  <a:lnTo>
                    <a:pt x="2605636" y="1956074"/>
                  </a:lnTo>
                  <a:lnTo>
                    <a:pt x="2893635" y="1668075"/>
                  </a:lnTo>
                  <a:close/>
                  <a:moveTo>
                    <a:pt x="3545045" y="8682011"/>
                  </a:moveTo>
                  <a:lnTo>
                    <a:pt x="3257045" y="8394011"/>
                  </a:lnTo>
                  <a:lnTo>
                    <a:pt x="3257045" y="1304666"/>
                  </a:lnTo>
                  <a:lnTo>
                    <a:pt x="3545045" y="1016666"/>
                  </a:lnTo>
                  <a:close/>
                  <a:moveTo>
                    <a:pt x="4196451" y="9333417"/>
                  </a:moveTo>
                  <a:lnTo>
                    <a:pt x="3908451" y="9045417"/>
                  </a:lnTo>
                  <a:lnTo>
                    <a:pt x="3908451" y="653259"/>
                  </a:lnTo>
                  <a:lnTo>
                    <a:pt x="4196451" y="365259"/>
                  </a:lnTo>
                  <a:close/>
                  <a:moveTo>
                    <a:pt x="4847864" y="9984829"/>
                  </a:moveTo>
                  <a:lnTo>
                    <a:pt x="4559863" y="9696829"/>
                  </a:lnTo>
                  <a:lnTo>
                    <a:pt x="4559863" y="1847"/>
                  </a:lnTo>
                  <a:lnTo>
                    <a:pt x="4561710" y="0"/>
                  </a:lnTo>
                  <a:lnTo>
                    <a:pt x="4847864" y="286154"/>
                  </a:lnTo>
                  <a:close/>
                  <a:moveTo>
                    <a:pt x="5499269" y="10636235"/>
                  </a:moveTo>
                  <a:lnTo>
                    <a:pt x="5211270" y="10348236"/>
                  </a:lnTo>
                  <a:lnTo>
                    <a:pt x="5211270" y="649559"/>
                  </a:lnTo>
                  <a:lnTo>
                    <a:pt x="5499270" y="937559"/>
                  </a:lnTo>
                  <a:close/>
                  <a:moveTo>
                    <a:pt x="6150681" y="11287647"/>
                  </a:moveTo>
                  <a:lnTo>
                    <a:pt x="5862681" y="10999647"/>
                  </a:lnTo>
                  <a:lnTo>
                    <a:pt x="5862681" y="1300970"/>
                  </a:lnTo>
                  <a:lnTo>
                    <a:pt x="6150681" y="1588971"/>
                  </a:lnTo>
                  <a:close/>
                  <a:moveTo>
                    <a:pt x="6802087" y="11939053"/>
                  </a:moveTo>
                  <a:lnTo>
                    <a:pt x="6514087" y="11651053"/>
                  </a:lnTo>
                  <a:lnTo>
                    <a:pt x="6514087" y="1952377"/>
                  </a:lnTo>
                  <a:lnTo>
                    <a:pt x="6802087" y="2240376"/>
                  </a:lnTo>
                  <a:close/>
                  <a:moveTo>
                    <a:pt x="7453499" y="12590465"/>
                  </a:moveTo>
                  <a:lnTo>
                    <a:pt x="7165499" y="12302465"/>
                  </a:lnTo>
                  <a:lnTo>
                    <a:pt x="7165500" y="2603790"/>
                  </a:lnTo>
                  <a:lnTo>
                    <a:pt x="7453500" y="2891789"/>
                  </a:lnTo>
                  <a:close/>
                  <a:moveTo>
                    <a:pt x="8104906" y="13241872"/>
                  </a:moveTo>
                  <a:lnTo>
                    <a:pt x="7816905" y="12953871"/>
                  </a:lnTo>
                  <a:lnTo>
                    <a:pt x="7816905" y="3255194"/>
                  </a:lnTo>
                  <a:lnTo>
                    <a:pt x="8104906" y="3543196"/>
                  </a:lnTo>
                  <a:close/>
                </a:path>
              </a:pathLst>
            </a:cu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1922" name="Google Shape;1922;p12"/>
          <p:cNvGrpSpPr/>
          <p:nvPr/>
        </p:nvGrpSpPr>
        <p:grpSpPr>
          <a:xfrm>
            <a:off x="-3379748" y="-6084104"/>
            <a:ext cx="18951495" cy="19015358"/>
            <a:chOff x="-3394471" y="-6056173"/>
            <a:chExt cx="18951495" cy="19015358"/>
          </a:xfrm>
        </p:grpSpPr>
        <p:sp>
          <p:nvSpPr>
            <p:cNvPr id="1923" name="Google Shape;1923;p12"/>
            <p:cNvSpPr/>
            <p:nvPr/>
          </p:nvSpPr>
          <p:spPr>
            <a:xfrm rot="2700000">
              <a:off x="-580517" y="-3319363"/>
              <a:ext cx="13323587" cy="13477875"/>
            </a:xfrm>
            <a:custGeom>
              <a:avLst/>
              <a:gdLst/>
              <a:ahLst/>
              <a:cxnLst/>
              <a:rect l="l" t="t" r="r" b="b"/>
              <a:pathLst>
                <a:path w="13316182" h="13470384" extrusionOk="0">
                  <a:moveTo>
                    <a:pt x="13028182" y="4463459"/>
                  </a:moveTo>
                  <a:lnTo>
                    <a:pt x="13316182" y="4751459"/>
                  </a:lnTo>
                  <a:lnTo>
                    <a:pt x="13316182" y="4947217"/>
                  </a:lnTo>
                  <a:lnTo>
                    <a:pt x="13028182" y="5235217"/>
                  </a:lnTo>
                  <a:close/>
                  <a:moveTo>
                    <a:pt x="12376768" y="3812046"/>
                  </a:moveTo>
                  <a:lnTo>
                    <a:pt x="12664769" y="4100046"/>
                  </a:lnTo>
                  <a:lnTo>
                    <a:pt x="12664769" y="5598630"/>
                  </a:lnTo>
                  <a:lnTo>
                    <a:pt x="12376769" y="5886631"/>
                  </a:lnTo>
                  <a:close/>
                  <a:moveTo>
                    <a:pt x="11725359" y="3160636"/>
                  </a:moveTo>
                  <a:lnTo>
                    <a:pt x="12013359" y="3448636"/>
                  </a:lnTo>
                  <a:lnTo>
                    <a:pt x="12013360" y="6250040"/>
                  </a:lnTo>
                  <a:lnTo>
                    <a:pt x="11725360" y="6538039"/>
                  </a:lnTo>
                  <a:close/>
                  <a:moveTo>
                    <a:pt x="11073951" y="2509228"/>
                  </a:moveTo>
                  <a:lnTo>
                    <a:pt x="11361951" y="2797229"/>
                  </a:lnTo>
                  <a:lnTo>
                    <a:pt x="11361952" y="6901448"/>
                  </a:lnTo>
                  <a:lnTo>
                    <a:pt x="11073951" y="7189448"/>
                  </a:lnTo>
                  <a:close/>
                  <a:moveTo>
                    <a:pt x="10422541" y="1857818"/>
                  </a:moveTo>
                  <a:lnTo>
                    <a:pt x="10710541" y="2145819"/>
                  </a:lnTo>
                  <a:lnTo>
                    <a:pt x="10710542" y="7552858"/>
                  </a:lnTo>
                  <a:lnTo>
                    <a:pt x="10422541" y="7840858"/>
                  </a:lnTo>
                  <a:close/>
                  <a:moveTo>
                    <a:pt x="9771133" y="1206410"/>
                  </a:moveTo>
                  <a:lnTo>
                    <a:pt x="10059133" y="1494411"/>
                  </a:lnTo>
                  <a:lnTo>
                    <a:pt x="10059134" y="8204265"/>
                  </a:lnTo>
                  <a:lnTo>
                    <a:pt x="9771133" y="8492266"/>
                  </a:lnTo>
                  <a:close/>
                  <a:moveTo>
                    <a:pt x="9119723" y="555000"/>
                  </a:moveTo>
                  <a:lnTo>
                    <a:pt x="9407723" y="843000"/>
                  </a:lnTo>
                  <a:lnTo>
                    <a:pt x="9407723" y="8855676"/>
                  </a:lnTo>
                  <a:lnTo>
                    <a:pt x="9119723" y="9143676"/>
                  </a:lnTo>
                  <a:close/>
                  <a:moveTo>
                    <a:pt x="8468318" y="96406"/>
                  </a:moveTo>
                  <a:lnTo>
                    <a:pt x="8564723" y="0"/>
                  </a:lnTo>
                  <a:lnTo>
                    <a:pt x="8756317" y="191594"/>
                  </a:lnTo>
                  <a:lnTo>
                    <a:pt x="8756317" y="9507082"/>
                  </a:lnTo>
                  <a:lnTo>
                    <a:pt x="8468318" y="9795082"/>
                  </a:lnTo>
                  <a:close/>
                  <a:moveTo>
                    <a:pt x="7816904" y="747819"/>
                  </a:moveTo>
                  <a:lnTo>
                    <a:pt x="8104906" y="459818"/>
                  </a:lnTo>
                  <a:lnTo>
                    <a:pt x="8104905" y="10158494"/>
                  </a:lnTo>
                  <a:lnTo>
                    <a:pt x="7816904" y="10446495"/>
                  </a:lnTo>
                  <a:close/>
                  <a:moveTo>
                    <a:pt x="7165499" y="1399224"/>
                  </a:moveTo>
                  <a:lnTo>
                    <a:pt x="7453499" y="1111224"/>
                  </a:lnTo>
                  <a:lnTo>
                    <a:pt x="7453498" y="10809901"/>
                  </a:lnTo>
                  <a:lnTo>
                    <a:pt x="7165499" y="11097901"/>
                  </a:lnTo>
                  <a:close/>
                  <a:moveTo>
                    <a:pt x="6514086" y="2050637"/>
                  </a:moveTo>
                  <a:lnTo>
                    <a:pt x="6802086" y="1762637"/>
                  </a:lnTo>
                  <a:lnTo>
                    <a:pt x="6802086" y="11461313"/>
                  </a:lnTo>
                  <a:lnTo>
                    <a:pt x="6514086" y="11749313"/>
                  </a:lnTo>
                  <a:close/>
                  <a:moveTo>
                    <a:pt x="5862680" y="2702043"/>
                  </a:moveTo>
                  <a:lnTo>
                    <a:pt x="6150680" y="2414043"/>
                  </a:lnTo>
                  <a:lnTo>
                    <a:pt x="6150680" y="12112719"/>
                  </a:lnTo>
                  <a:lnTo>
                    <a:pt x="5862680" y="12400719"/>
                  </a:lnTo>
                  <a:close/>
                  <a:moveTo>
                    <a:pt x="5211269" y="3353454"/>
                  </a:moveTo>
                  <a:lnTo>
                    <a:pt x="5499269" y="3065454"/>
                  </a:lnTo>
                  <a:lnTo>
                    <a:pt x="5499268" y="12764131"/>
                  </a:lnTo>
                  <a:lnTo>
                    <a:pt x="5211269" y="13052130"/>
                  </a:lnTo>
                  <a:close/>
                  <a:moveTo>
                    <a:pt x="4559862" y="4004861"/>
                  </a:moveTo>
                  <a:lnTo>
                    <a:pt x="4847863" y="3716860"/>
                  </a:lnTo>
                  <a:lnTo>
                    <a:pt x="4847862" y="13415537"/>
                  </a:lnTo>
                  <a:lnTo>
                    <a:pt x="4793015" y="13470384"/>
                  </a:lnTo>
                  <a:lnTo>
                    <a:pt x="4559862" y="13237231"/>
                  </a:lnTo>
                  <a:close/>
                  <a:moveTo>
                    <a:pt x="3908450" y="4656273"/>
                  </a:moveTo>
                  <a:lnTo>
                    <a:pt x="4196450" y="4368273"/>
                  </a:lnTo>
                  <a:lnTo>
                    <a:pt x="4196450" y="12873819"/>
                  </a:lnTo>
                  <a:lnTo>
                    <a:pt x="3908450" y="12585818"/>
                  </a:lnTo>
                  <a:close/>
                  <a:moveTo>
                    <a:pt x="3257044" y="5307679"/>
                  </a:moveTo>
                  <a:lnTo>
                    <a:pt x="3545044" y="5019679"/>
                  </a:lnTo>
                  <a:lnTo>
                    <a:pt x="3545044" y="12222413"/>
                  </a:lnTo>
                  <a:lnTo>
                    <a:pt x="3257044" y="11934413"/>
                  </a:lnTo>
                  <a:close/>
                  <a:moveTo>
                    <a:pt x="2605635" y="5959088"/>
                  </a:moveTo>
                  <a:lnTo>
                    <a:pt x="2893635" y="5671088"/>
                  </a:lnTo>
                  <a:lnTo>
                    <a:pt x="2893635" y="11571004"/>
                  </a:lnTo>
                  <a:lnTo>
                    <a:pt x="2605635" y="11283004"/>
                  </a:lnTo>
                  <a:close/>
                  <a:moveTo>
                    <a:pt x="1954225" y="6610498"/>
                  </a:moveTo>
                  <a:lnTo>
                    <a:pt x="2242225" y="6322498"/>
                  </a:lnTo>
                  <a:lnTo>
                    <a:pt x="2242226" y="10919594"/>
                  </a:lnTo>
                  <a:lnTo>
                    <a:pt x="1954225" y="10631594"/>
                  </a:lnTo>
                  <a:close/>
                  <a:moveTo>
                    <a:pt x="1302816" y="7261907"/>
                  </a:moveTo>
                  <a:lnTo>
                    <a:pt x="1590816" y="6973907"/>
                  </a:lnTo>
                  <a:lnTo>
                    <a:pt x="1590816" y="10268184"/>
                  </a:lnTo>
                  <a:lnTo>
                    <a:pt x="1302816" y="9980184"/>
                  </a:lnTo>
                  <a:close/>
                  <a:moveTo>
                    <a:pt x="651407" y="7913316"/>
                  </a:moveTo>
                  <a:lnTo>
                    <a:pt x="939407" y="7625317"/>
                  </a:lnTo>
                  <a:lnTo>
                    <a:pt x="939407" y="9616775"/>
                  </a:lnTo>
                  <a:lnTo>
                    <a:pt x="651407" y="9328776"/>
                  </a:lnTo>
                  <a:close/>
                  <a:moveTo>
                    <a:pt x="0" y="8564724"/>
                  </a:moveTo>
                  <a:lnTo>
                    <a:pt x="288000" y="8276724"/>
                  </a:lnTo>
                  <a:lnTo>
                    <a:pt x="288000" y="8965368"/>
                  </a:lnTo>
                  <a:lnTo>
                    <a:pt x="0" y="8677368"/>
                  </a:lnTo>
                  <a:close/>
                </a:path>
              </a:pathLst>
            </a:custGeom>
            <a:solidFill>
              <a:srgbClr val="000000">
                <a:alpha val="95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924" name="Google Shape;1924;p12"/>
            <p:cNvSpPr/>
            <p:nvPr/>
          </p:nvSpPr>
          <p:spPr>
            <a:xfrm rot="8100000">
              <a:off x="-558254" y="-3093093"/>
              <a:ext cx="13190087" cy="13342900"/>
            </a:xfrm>
            <a:custGeom>
              <a:avLst/>
              <a:gdLst/>
              <a:ahLst/>
              <a:cxnLst/>
              <a:rect l="l" t="t" r="r" b="b"/>
              <a:pathLst>
                <a:path w="13182756" h="13335484" extrusionOk="0">
                  <a:moveTo>
                    <a:pt x="13028183" y="8775619"/>
                  </a:moveTo>
                  <a:lnTo>
                    <a:pt x="13028183" y="8466472"/>
                  </a:lnTo>
                  <a:lnTo>
                    <a:pt x="13182756" y="8621046"/>
                  </a:lnTo>
                  <a:close/>
                  <a:moveTo>
                    <a:pt x="12376769" y="9427032"/>
                  </a:moveTo>
                  <a:lnTo>
                    <a:pt x="12376769" y="7815059"/>
                  </a:lnTo>
                  <a:lnTo>
                    <a:pt x="12664769" y="8103059"/>
                  </a:lnTo>
                  <a:lnTo>
                    <a:pt x="12664769" y="9139032"/>
                  </a:lnTo>
                  <a:close/>
                  <a:moveTo>
                    <a:pt x="11725360" y="10078441"/>
                  </a:moveTo>
                  <a:lnTo>
                    <a:pt x="11725360" y="7163650"/>
                  </a:lnTo>
                  <a:lnTo>
                    <a:pt x="12013360" y="7451650"/>
                  </a:lnTo>
                  <a:lnTo>
                    <a:pt x="12013361" y="9790441"/>
                  </a:lnTo>
                  <a:close/>
                  <a:moveTo>
                    <a:pt x="11073952" y="10729850"/>
                  </a:moveTo>
                  <a:lnTo>
                    <a:pt x="11073952" y="6512241"/>
                  </a:lnTo>
                  <a:lnTo>
                    <a:pt x="11361953" y="6800242"/>
                  </a:lnTo>
                  <a:lnTo>
                    <a:pt x="11361953" y="10441849"/>
                  </a:lnTo>
                  <a:close/>
                  <a:moveTo>
                    <a:pt x="10422542" y="11381259"/>
                  </a:moveTo>
                  <a:lnTo>
                    <a:pt x="10422542" y="5860832"/>
                  </a:lnTo>
                  <a:lnTo>
                    <a:pt x="10710542" y="6148832"/>
                  </a:lnTo>
                  <a:lnTo>
                    <a:pt x="10710542" y="11093259"/>
                  </a:lnTo>
                  <a:close/>
                  <a:moveTo>
                    <a:pt x="9771134" y="12032667"/>
                  </a:moveTo>
                  <a:lnTo>
                    <a:pt x="9771134" y="5209424"/>
                  </a:lnTo>
                  <a:lnTo>
                    <a:pt x="10059135" y="5497424"/>
                  </a:lnTo>
                  <a:lnTo>
                    <a:pt x="10059135" y="11744666"/>
                  </a:lnTo>
                  <a:close/>
                  <a:moveTo>
                    <a:pt x="9119724" y="12684077"/>
                  </a:moveTo>
                  <a:lnTo>
                    <a:pt x="9119724" y="4558014"/>
                  </a:lnTo>
                  <a:lnTo>
                    <a:pt x="9407724" y="4846013"/>
                  </a:lnTo>
                  <a:lnTo>
                    <a:pt x="9407724" y="12396077"/>
                  </a:lnTo>
                  <a:close/>
                  <a:moveTo>
                    <a:pt x="8468318" y="13335484"/>
                  </a:moveTo>
                  <a:lnTo>
                    <a:pt x="8468318" y="3906608"/>
                  </a:lnTo>
                  <a:lnTo>
                    <a:pt x="8756318" y="4194608"/>
                  </a:lnTo>
                  <a:lnTo>
                    <a:pt x="8756318" y="13047483"/>
                  </a:lnTo>
                  <a:close/>
                  <a:moveTo>
                    <a:pt x="288000" y="5424965"/>
                  </a:moveTo>
                  <a:lnTo>
                    <a:pt x="0" y="5136966"/>
                  </a:lnTo>
                  <a:lnTo>
                    <a:pt x="0" y="4561710"/>
                  </a:lnTo>
                  <a:lnTo>
                    <a:pt x="288000" y="4273710"/>
                  </a:lnTo>
                  <a:close/>
                  <a:moveTo>
                    <a:pt x="939408" y="6076373"/>
                  </a:moveTo>
                  <a:lnTo>
                    <a:pt x="651408" y="5788374"/>
                  </a:lnTo>
                  <a:lnTo>
                    <a:pt x="651408" y="3910302"/>
                  </a:lnTo>
                  <a:lnTo>
                    <a:pt x="939408" y="3622303"/>
                  </a:lnTo>
                  <a:close/>
                  <a:moveTo>
                    <a:pt x="1590816" y="6727782"/>
                  </a:moveTo>
                  <a:lnTo>
                    <a:pt x="1302817" y="6439782"/>
                  </a:lnTo>
                  <a:lnTo>
                    <a:pt x="1302817" y="3258894"/>
                  </a:lnTo>
                  <a:lnTo>
                    <a:pt x="1590816" y="2970894"/>
                  </a:lnTo>
                  <a:close/>
                  <a:moveTo>
                    <a:pt x="2242226" y="7379192"/>
                  </a:moveTo>
                  <a:lnTo>
                    <a:pt x="1954225" y="7091191"/>
                  </a:lnTo>
                  <a:lnTo>
                    <a:pt x="1954225" y="2607485"/>
                  </a:lnTo>
                  <a:lnTo>
                    <a:pt x="2242226" y="2319484"/>
                  </a:lnTo>
                  <a:close/>
                  <a:moveTo>
                    <a:pt x="2893636" y="8030601"/>
                  </a:moveTo>
                  <a:lnTo>
                    <a:pt x="2605636" y="7742601"/>
                  </a:lnTo>
                  <a:lnTo>
                    <a:pt x="2605636" y="1956074"/>
                  </a:lnTo>
                  <a:lnTo>
                    <a:pt x="2893635" y="1668075"/>
                  </a:lnTo>
                  <a:close/>
                  <a:moveTo>
                    <a:pt x="3545045" y="8682011"/>
                  </a:moveTo>
                  <a:lnTo>
                    <a:pt x="3257045" y="8394011"/>
                  </a:lnTo>
                  <a:lnTo>
                    <a:pt x="3257045" y="1304666"/>
                  </a:lnTo>
                  <a:lnTo>
                    <a:pt x="3545045" y="1016666"/>
                  </a:lnTo>
                  <a:close/>
                  <a:moveTo>
                    <a:pt x="4196451" y="9333417"/>
                  </a:moveTo>
                  <a:lnTo>
                    <a:pt x="3908451" y="9045417"/>
                  </a:lnTo>
                  <a:lnTo>
                    <a:pt x="3908451" y="653259"/>
                  </a:lnTo>
                  <a:lnTo>
                    <a:pt x="4196451" y="365259"/>
                  </a:lnTo>
                  <a:close/>
                  <a:moveTo>
                    <a:pt x="4847864" y="9984829"/>
                  </a:moveTo>
                  <a:lnTo>
                    <a:pt x="4559863" y="9696829"/>
                  </a:lnTo>
                  <a:lnTo>
                    <a:pt x="4559863" y="1847"/>
                  </a:lnTo>
                  <a:lnTo>
                    <a:pt x="4561710" y="0"/>
                  </a:lnTo>
                  <a:lnTo>
                    <a:pt x="4847864" y="286154"/>
                  </a:lnTo>
                  <a:close/>
                  <a:moveTo>
                    <a:pt x="5499269" y="10636235"/>
                  </a:moveTo>
                  <a:lnTo>
                    <a:pt x="5211270" y="10348236"/>
                  </a:lnTo>
                  <a:lnTo>
                    <a:pt x="5211270" y="649559"/>
                  </a:lnTo>
                  <a:lnTo>
                    <a:pt x="5499270" y="937559"/>
                  </a:lnTo>
                  <a:close/>
                  <a:moveTo>
                    <a:pt x="6150681" y="11287647"/>
                  </a:moveTo>
                  <a:lnTo>
                    <a:pt x="5862681" y="10999647"/>
                  </a:lnTo>
                  <a:lnTo>
                    <a:pt x="5862681" y="1300970"/>
                  </a:lnTo>
                  <a:lnTo>
                    <a:pt x="6150681" y="1588971"/>
                  </a:lnTo>
                  <a:close/>
                  <a:moveTo>
                    <a:pt x="6802087" y="11939053"/>
                  </a:moveTo>
                  <a:lnTo>
                    <a:pt x="6514087" y="11651053"/>
                  </a:lnTo>
                  <a:lnTo>
                    <a:pt x="6514087" y="1952377"/>
                  </a:lnTo>
                  <a:lnTo>
                    <a:pt x="6802087" y="2240376"/>
                  </a:lnTo>
                  <a:close/>
                  <a:moveTo>
                    <a:pt x="7453499" y="12590465"/>
                  </a:moveTo>
                  <a:lnTo>
                    <a:pt x="7165499" y="12302465"/>
                  </a:lnTo>
                  <a:lnTo>
                    <a:pt x="7165500" y="2603790"/>
                  </a:lnTo>
                  <a:lnTo>
                    <a:pt x="7453500" y="2891789"/>
                  </a:lnTo>
                  <a:close/>
                  <a:moveTo>
                    <a:pt x="8104906" y="13241872"/>
                  </a:moveTo>
                  <a:lnTo>
                    <a:pt x="7816905" y="12953871"/>
                  </a:lnTo>
                  <a:lnTo>
                    <a:pt x="7816905" y="3255194"/>
                  </a:lnTo>
                  <a:lnTo>
                    <a:pt x="8104906" y="3543196"/>
                  </a:lnTo>
                  <a:close/>
                </a:path>
              </a:pathLst>
            </a:custGeom>
            <a:solidFill>
              <a:srgbClr val="000000">
                <a:alpha val="95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grpSp>
      <p:grpSp>
        <p:nvGrpSpPr>
          <p:cNvPr id="1925" name="Google Shape;1925;p12"/>
          <p:cNvGrpSpPr/>
          <p:nvPr/>
        </p:nvGrpSpPr>
        <p:grpSpPr>
          <a:xfrm>
            <a:off x="2141498" y="682423"/>
            <a:ext cx="9380448" cy="5542992"/>
            <a:chOff x="2899493" y="1190406"/>
            <a:chExt cx="7920000" cy="4680000"/>
          </a:xfrm>
        </p:grpSpPr>
        <p:sp>
          <p:nvSpPr>
            <p:cNvPr id="1926" name="Google Shape;1926;p12"/>
            <p:cNvSpPr/>
            <p:nvPr/>
          </p:nvSpPr>
          <p:spPr>
            <a:xfrm>
              <a:off x="2899493" y="1190406"/>
              <a:ext cx="7920000" cy="4680000"/>
            </a:xfrm>
            <a:prstGeom prst="rect">
              <a:avLst/>
            </a:prstGeom>
            <a:solidFill>
              <a:schemeClr val="lt1"/>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1927" name="Google Shape;1927;p12"/>
            <p:cNvPicPr preferRelativeResize="0"/>
            <p:nvPr/>
          </p:nvPicPr>
          <p:blipFill rotWithShape="1">
            <a:blip r:embed="rId2">
              <a:alphaModFix amt="50000"/>
            </a:blip>
            <a:srcRect/>
            <a:stretch/>
          </p:blipFill>
          <p:spPr>
            <a:xfrm>
              <a:off x="2899493" y="1190406"/>
              <a:ext cx="7920000" cy="4679998"/>
            </a:xfrm>
            <a:prstGeom prst="rect">
              <a:avLst/>
            </a:prstGeom>
            <a:noFill/>
            <a:ln>
              <a:noFill/>
            </a:ln>
            <a:effectLst>
              <a:outerShdw blurRad="50800" dist="50800" dir="5400000" algn="ctr" rotWithShape="0">
                <a:srgbClr val="000000">
                  <a:alpha val="0"/>
                </a:srgbClr>
              </a:outerShdw>
            </a:effectLst>
          </p:spPr>
        </p:pic>
      </p:grpSp>
      <p:sp>
        <p:nvSpPr>
          <p:cNvPr id="1928" name="Google Shape;1928;p12"/>
          <p:cNvSpPr txBox="1">
            <a:spLocks noGrp="1"/>
          </p:cNvSpPr>
          <p:nvPr>
            <p:ph type="title"/>
          </p:nvPr>
        </p:nvSpPr>
        <p:spPr>
          <a:xfrm>
            <a:off x="2453672" y="1873525"/>
            <a:ext cx="8756100" cy="31608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4000"/>
              <a:buNone/>
              <a:defRPr/>
            </a:lvl1pPr>
            <a:lvl2pPr lvl="1" algn="ctr" rtl="0">
              <a:spcBef>
                <a:spcPts val="0"/>
              </a:spcBef>
              <a:spcAft>
                <a:spcPts val="0"/>
              </a:spcAft>
              <a:buSzPts val="4000"/>
              <a:buNone/>
              <a:defRPr/>
            </a:lvl2pPr>
            <a:lvl3pPr lvl="2" algn="ctr" rtl="0">
              <a:spcBef>
                <a:spcPts val="0"/>
              </a:spcBef>
              <a:spcAft>
                <a:spcPts val="0"/>
              </a:spcAft>
              <a:buSzPts val="4000"/>
              <a:buNone/>
              <a:defRPr/>
            </a:lvl3pPr>
            <a:lvl4pPr lvl="3" algn="ctr" rtl="0">
              <a:spcBef>
                <a:spcPts val="0"/>
              </a:spcBef>
              <a:spcAft>
                <a:spcPts val="0"/>
              </a:spcAft>
              <a:buSzPts val="4000"/>
              <a:buNone/>
              <a:defRPr/>
            </a:lvl4pPr>
            <a:lvl5pPr lvl="4" algn="ctr" rtl="0">
              <a:spcBef>
                <a:spcPts val="0"/>
              </a:spcBef>
              <a:spcAft>
                <a:spcPts val="0"/>
              </a:spcAft>
              <a:buSzPts val="4000"/>
              <a:buNone/>
              <a:defRPr/>
            </a:lvl5pPr>
            <a:lvl6pPr lvl="5" algn="ctr" rtl="0">
              <a:spcBef>
                <a:spcPts val="0"/>
              </a:spcBef>
              <a:spcAft>
                <a:spcPts val="0"/>
              </a:spcAft>
              <a:buSzPts val="4000"/>
              <a:buNone/>
              <a:defRPr/>
            </a:lvl6pPr>
            <a:lvl7pPr lvl="6" algn="ctr" rtl="0">
              <a:spcBef>
                <a:spcPts val="0"/>
              </a:spcBef>
              <a:spcAft>
                <a:spcPts val="0"/>
              </a:spcAft>
              <a:buSzPts val="4000"/>
              <a:buNone/>
              <a:defRPr/>
            </a:lvl7pPr>
            <a:lvl8pPr lvl="7" algn="ctr" rtl="0">
              <a:spcBef>
                <a:spcPts val="0"/>
              </a:spcBef>
              <a:spcAft>
                <a:spcPts val="0"/>
              </a:spcAft>
              <a:buSzPts val="4000"/>
              <a:buNone/>
              <a:defRPr/>
            </a:lvl8pPr>
            <a:lvl9pPr lvl="8" algn="ctr" rtl="0">
              <a:spcBef>
                <a:spcPts val="0"/>
              </a:spcBef>
              <a:spcAft>
                <a:spcPts val="0"/>
              </a:spcAft>
              <a:buSzPts val="4000"/>
              <a:buNone/>
              <a:defRPr/>
            </a:lvl9pPr>
          </a:lstStyle>
          <a:p>
            <a:endParaRPr/>
          </a:p>
        </p:txBody>
      </p:sp>
      <p:sp>
        <p:nvSpPr>
          <p:cNvPr id="1929" name="Google Shape;1929;p12"/>
          <p:cNvSpPr txBox="1">
            <a:spLocks noGrp="1"/>
          </p:cNvSpPr>
          <p:nvPr>
            <p:ph type="subTitle" idx="1"/>
          </p:nvPr>
        </p:nvSpPr>
        <p:spPr>
          <a:xfrm>
            <a:off x="2453672" y="5252725"/>
            <a:ext cx="8756100" cy="717900"/>
          </a:xfrm>
          <a:prstGeom prst="rect">
            <a:avLst/>
          </a:prstGeom>
        </p:spPr>
        <p:txBody>
          <a:bodyPr spcFirstLastPara="1" wrap="square" lIns="121900" tIns="121900" rIns="121900" bIns="121900" anchor="b" anchorCtr="0">
            <a:noAutofit/>
          </a:bodyPr>
          <a:lstStyle>
            <a:lvl1pPr lvl="0" algn="r" rtl="0">
              <a:lnSpc>
                <a:spcPct val="100000"/>
              </a:lnSpc>
              <a:spcBef>
                <a:spcPts val="0"/>
              </a:spcBef>
              <a:spcAft>
                <a:spcPts val="0"/>
              </a:spcAft>
              <a:buSzPts val="1900"/>
              <a:buNone/>
              <a:defRPr/>
            </a:lvl1pPr>
            <a:lvl2pPr lvl="1" algn="r" rtl="0">
              <a:lnSpc>
                <a:spcPct val="100000"/>
              </a:lnSpc>
              <a:spcBef>
                <a:spcPts val="0"/>
              </a:spcBef>
              <a:spcAft>
                <a:spcPts val="0"/>
              </a:spcAft>
              <a:buSzPts val="1900"/>
              <a:buNone/>
              <a:defRPr/>
            </a:lvl2pPr>
            <a:lvl3pPr lvl="2" algn="r" rtl="0">
              <a:lnSpc>
                <a:spcPct val="100000"/>
              </a:lnSpc>
              <a:spcBef>
                <a:spcPts val="0"/>
              </a:spcBef>
              <a:spcAft>
                <a:spcPts val="0"/>
              </a:spcAft>
              <a:buSzPts val="1900"/>
              <a:buNone/>
              <a:defRPr/>
            </a:lvl3pPr>
            <a:lvl4pPr lvl="3" algn="r" rtl="0">
              <a:lnSpc>
                <a:spcPct val="100000"/>
              </a:lnSpc>
              <a:spcBef>
                <a:spcPts val="0"/>
              </a:spcBef>
              <a:spcAft>
                <a:spcPts val="0"/>
              </a:spcAft>
              <a:buSzPts val="1900"/>
              <a:buNone/>
              <a:defRPr/>
            </a:lvl4pPr>
            <a:lvl5pPr lvl="4" algn="r" rtl="0">
              <a:lnSpc>
                <a:spcPct val="100000"/>
              </a:lnSpc>
              <a:spcBef>
                <a:spcPts val="0"/>
              </a:spcBef>
              <a:spcAft>
                <a:spcPts val="0"/>
              </a:spcAft>
              <a:buSzPts val="1900"/>
              <a:buNone/>
              <a:defRPr/>
            </a:lvl5pPr>
            <a:lvl6pPr lvl="5" algn="r" rtl="0">
              <a:lnSpc>
                <a:spcPct val="100000"/>
              </a:lnSpc>
              <a:spcBef>
                <a:spcPts val="0"/>
              </a:spcBef>
              <a:spcAft>
                <a:spcPts val="0"/>
              </a:spcAft>
              <a:buSzPts val="1900"/>
              <a:buNone/>
              <a:defRPr/>
            </a:lvl6pPr>
            <a:lvl7pPr lvl="6" algn="r" rtl="0">
              <a:lnSpc>
                <a:spcPct val="100000"/>
              </a:lnSpc>
              <a:spcBef>
                <a:spcPts val="0"/>
              </a:spcBef>
              <a:spcAft>
                <a:spcPts val="0"/>
              </a:spcAft>
              <a:buSzPts val="1900"/>
              <a:buNone/>
              <a:defRPr/>
            </a:lvl7pPr>
            <a:lvl8pPr lvl="7" algn="r" rtl="0">
              <a:lnSpc>
                <a:spcPct val="100000"/>
              </a:lnSpc>
              <a:spcBef>
                <a:spcPts val="0"/>
              </a:spcBef>
              <a:spcAft>
                <a:spcPts val="0"/>
              </a:spcAft>
              <a:buSzPts val="1900"/>
              <a:buNone/>
              <a:defRPr/>
            </a:lvl8pPr>
            <a:lvl9pPr lvl="8" algn="r" rtl="0">
              <a:lnSpc>
                <a:spcPct val="100000"/>
              </a:lnSpc>
              <a:spcBef>
                <a:spcPts val="0"/>
              </a:spcBef>
              <a:spcAft>
                <a:spcPts val="0"/>
              </a:spcAft>
              <a:buSzPts val="1900"/>
              <a:buNone/>
              <a:defRPr/>
            </a:lvl9pPr>
          </a:lstStyle>
          <a:p>
            <a:endParaRPr/>
          </a:p>
        </p:txBody>
      </p:sp>
      <p:grpSp>
        <p:nvGrpSpPr>
          <p:cNvPr id="1930" name="Google Shape;1930;p12"/>
          <p:cNvGrpSpPr/>
          <p:nvPr/>
        </p:nvGrpSpPr>
        <p:grpSpPr>
          <a:xfrm rot="133754">
            <a:off x="-43001" y="85696"/>
            <a:ext cx="2648808" cy="6946798"/>
            <a:chOff x="-2805439" y="-1066796"/>
            <a:chExt cx="2648657" cy="6946403"/>
          </a:xfrm>
        </p:grpSpPr>
        <p:sp>
          <p:nvSpPr>
            <p:cNvPr id="1931" name="Google Shape;1931;p12"/>
            <p:cNvSpPr/>
            <p:nvPr/>
          </p:nvSpPr>
          <p:spPr>
            <a:xfrm rot="413639">
              <a:off x="-1967427" y="797709"/>
              <a:ext cx="716445" cy="5057182"/>
            </a:xfrm>
            <a:custGeom>
              <a:avLst/>
              <a:gdLst/>
              <a:ahLst/>
              <a:cxnLst/>
              <a:rect l="l" t="t" r="r" b="b"/>
              <a:pathLst>
                <a:path w="716640" h="5058557" extrusionOk="0">
                  <a:moveTo>
                    <a:pt x="111073" y="0"/>
                  </a:moveTo>
                  <a:cubicBezTo>
                    <a:pt x="172579" y="152123"/>
                    <a:pt x="223976" y="308130"/>
                    <a:pt x="264935" y="467022"/>
                  </a:cubicBezTo>
                  <a:cubicBezTo>
                    <a:pt x="299908" y="603769"/>
                    <a:pt x="327389" y="742324"/>
                    <a:pt x="347253" y="882065"/>
                  </a:cubicBezTo>
                  <a:cubicBezTo>
                    <a:pt x="370939" y="1039504"/>
                    <a:pt x="386504" y="1198050"/>
                    <a:pt x="393895" y="1357090"/>
                  </a:cubicBezTo>
                  <a:cubicBezTo>
                    <a:pt x="394014" y="1360391"/>
                    <a:pt x="395941" y="1363355"/>
                    <a:pt x="398916" y="1364788"/>
                  </a:cubicBezTo>
                  <a:cubicBezTo>
                    <a:pt x="403343" y="1366923"/>
                    <a:pt x="408659" y="1365075"/>
                    <a:pt x="410793" y="1360648"/>
                  </a:cubicBezTo>
                  <a:cubicBezTo>
                    <a:pt x="444501" y="1293510"/>
                    <a:pt x="482487" y="1228624"/>
                    <a:pt x="524535" y="1166369"/>
                  </a:cubicBezTo>
                  <a:cubicBezTo>
                    <a:pt x="544991" y="1135231"/>
                    <a:pt x="567967" y="1105812"/>
                    <a:pt x="593215" y="1078419"/>
                  </a:cubicBezTo>
                  <a:cubicBezTo>
                    <a:pt x="622406" y="1047014"/>
                    <a:pt x="654572" y="1018524"/>
                    <a:pt x="689267" y="993335"/>
                  </a:cubicBezTo>
                  <a:lnTo>
                    <a:pt x="716640" y="1059545"/>
                  </a:lnTo>
                  <a:cubicBezTo>
                    <a:pt x="678200" y="1074269"/>
                    <a:pt x="593511" y="1078518"/>
                    <a:pt x="474928" y="1356004"/>
                  </a:cubicBezTo>
                  <a:cubicBezTo>
                    <a:pt x="452693" y="1408180"/>
                    <a:pt x="432929" y="1479232"/>
                    <a:pt x="411485" y="1563525"/>
                  </a:cubicBezTo>
                  <a:cubicBezTo>
                    <a:pt x="404450" y="1591599"/>
                    <a:pt x="401129" y="1620465"/>
                    <a:pt x="401603" y="1649399"/>
                  </a:cubicBezTo>
                  <a:cubicBezTo>
                    <a:pt x="404173" y="1877010"/>
                    <a:pt x="405822" y="2106113"/>
                    <a:pt x="406545" y="2336690"/>
                  </a:cubicBezTo>
                  <a:lnTo>
                    <a:pt x="406545" y="2390432"/>
                  </a:lnTo>
                  <a:lnTo>
                    <a:pt x="406689" y="2390812"/>
                  </a:lnTo>
                  <a:cubicBezTo>
                    <a:pt x="408074" y="2625444"/>
                    <a:pt x="409390" y="2860017"/>
                    <a:pt x="410650" y="3094525"/>
                  </a:cubicBezTo>
                  <a:cubicBezTo>
                    <a:pt x="410805" y="3119671"/>
                    <a:pt x="415123" y="3367709"/>
                    <a:pt x="415111" y="3375805"/>
                  </a:cubicBezTo>
                  <a:cubicBezTo>
                    <a:pt x="411427" y="3570234"/>
                    <a:pt x="418468" y="3764726"/>
                    <a:pt x="436197" y="3958384"/>
                  </a:cubicBezTo>
                  <a:cubicBezTo>
                    <a:pt x="453083" y="4141955"/>
                    <a:pt x="471294" y="4331052"/>
                    <a:pt x="533344" y="4572789"/>
                  </a:cubicBezTo>
                  <a:cubicBezTo>
                    <a:pt x="571803" y="4722767"/>
                    <a:pt x="621136" y="4869759"/>
                    <a:pt x="680932" y="5012577"/>
                  </a:cubicBezTo>
                  <a:lnTo>
                    <a:pt x="594857" y="5058557"/>
                  </a:lnTo>
                  <a:cubicBezTo>
                    <a:pt x="535760" y="4911883"/>
                    <a:pt x="486432" y="4761470"/>
                    <a:pt x="447186" y="4608291"/>
                  </a:cubicBezTo>
                  <a:cubicBezTo>
                    <a:pt x="413702" y="4476428"/>
                    <a:pt x="387373" y="4342841"/>
                    <a:pt x="368313" y="4208129"/>
                  </a:cubicBezTo>
                  <a:cubicBezTo>
                    <a:pt x="345686" y="4056354"/>
                    <a:pt x="330928" y="3903505"/>
                    <a:pt x="324095" y="3750200"/>
                  </a:cubicBezTo>
                  <a:cubicBezTo>
                    <a:pt x="323632" y="3741341"/>
                    <a:pt x="317214" y="3496444"/>
                    <a:pt x="317254" y="3468536"/>
                  </a:cubicBezTo>
                  <a:cubicBezTo>
                    <a:pt x="314963" y="3249076"/>
                    <a:pt x="313683" y="3028218"/>
                    <a:pt x="313426" y="2805971"/>
                  </a:cubicBezTo>
                  <a:lnTo>
                    <a:pt x="313468" y="2776092"/>
                  </a:lnTo>
                  <a:lnTo>
                    <a:pt x="310393" y="2768037"/>
                  </a:lnTo>
                  <a:cubicBezTo>
                    <a:pt x="308683" y="2524614"/>
                    <a:pt x="306934" y="2281222"/>
                    <a:pt x="305155" y="2037859"/>
                  </a:cubicBezTo>
                  <a:cubicBezTo>
                    <a:pt x="304919" y="2011810"/>
                    <a:pt x="301124" y="1985910"/>
                    <a:pt x="293889" y="1960878"/>
                  </a:cubicBezTo>
                  <a:cubicBezTo>
                    <a:pt x="281637" y="1918385"/>
                    <a:pt x="268889" y="1883107"/>
                    <a:pt x="258215" y="1856031"/>
                  </a:cubicBezTo>
                  <a:cubicBezTo>
                    <a:pt x="227058" y="1777242"/>
                    <a:pt x="186483" y="1702524"/>
                    <a:pt x="137360" y="1633489"/>
                  </a:cubicBezTo>
                  <a:cubicBezTo>
                    <a:pt x="116311" y="1602162"/>
                    <a:pt x="90322" y="1566292"/>
                    <a:pt x="43975" y="1540104"/>
                  </a:cubicBezTo>
                  <a:cubicBezTo>
                    <a:pt x="30011" y="1532209"/>
                    <a:pt x="15278" y="1525746"/>
                    <a:pt x="0" y="1520835"/>
                  </a:cubicBezTo>
                  <a:cubicBezTo>
                    <a:pt x="5466" y="1505290"/>
                    <a:pt x="10969" y="1489706"/>
                    <a:pt x="16503" y="1474092"/>
                  </a:cubicBezTo>
                  <a:lnTo>
                    <a:pt x="63146" y="1515301"/>
                  </a:lnTo>
                  <a:cubicBezTo>
                    <a:pt x="159308" y="1568880"/>
                    <a:pt x="236762" y="1650604"/>
                    <a:pt x="285096" y="1749503"/>
                  </a:cubicBezTo>
                  <a:cubicBezTo>
                    <a:pt x="286429" y="1752270"/>
                    <a:pt x="289226" y="1754039"/>
                    <a:pt x="292299" y="1754039"/>
                  </a:cubicBezTo>
                  <a:cubicBezTo>
                    <a:pt x="296716" y="1754048"/>
                    <a:pt x="300304" y="1750461"/>
                    <a:pt x="300313" y="1746044"/>
                  </a:cubicBezTo>
                  <a:cubicBezTo>
                    <a:pt x="303802" y="1544344"/>
                    <a:pt x="296113" y="1342613"/>
                    <a:pt x="277289" y="1141763"/>
                  </a:cubicBezTo>
                  <a:cubicBezTo>
                    <a:pt x="259501" y="951337"/>
                    <a:pt x="240329" y="755180"/>
                    <a:pt x="175602" y="504376"/>
                  </a:cubicBezTo>
                  <a:cubicBezTo>
                    <a:pt x="135502" y="348843"/>
                    <a:pt x="84076" y="196454"/>
                    <a:pt x="21740" y="48422"/>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932" name="Google Shape;1932;p12"/>
            <p:cNvGrpSpPr/>
            <p:nvPr/>
          </p:nvGrpSpPr>
          <p:grpSpPr>
            <a:xfrm rot="2219739">
              <a:off x="-1310202" y="1259540"/>
              <a:ext cx="974984" cy="919237"/>
              <a:chOff x="6795971" y="2730008"/>
              <a:chExt cx="1945294" cy="1834067"/>
            </a:xfrm>
          </p:grpSpPr>
          <p:sp>
            <p:nvSpPr>
              <p:cNvPr id="1933" name="Google Shape;1933;p12"/>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4" name="Google Shape;1934;p12"/>
              <p:cNvSpPr/>
              <p:nvPr/>
            </p:nvSpPr>
            <p:spPr>
              <a:xfrm rot="-2263899">
                <a:off x="6977174" y="3155932"/>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35" name="Google Shape;1935;p12"/>
            <p:cNvGrpSpPr/>
            <p:nvPr/>
          </p:nvGrpSpPr>
          <p:grpSpPr>
            <a:xfrm rot="-3045758">
              <a:off x="-2511956" y="1418499"/>
              <a:ext cx="1085000" cy="1022962"/>
              <a:chOff x="6795971" y="2730009"/>
              <a:chExt cx="1945294" cy="1834067"/>
            </a:xfrm>
          </p:grpSpPr>
          <p:sp>
            <p:nvSpPr>
              <p:cNvPr id="1936" name="Google Shape;1936;p12"/>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7" name="Google Shape;1937;p12"/>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38" name="Google Shape;1938;p12"/>
            <p:cNvGrpSpPr/>
            <p:nvPr/>
          </p:nvGrpSpPr>
          <p:grpSpPr>
            <a:xfrm rot="416227">
              <a:off x="-2675400" y="-937391"/>
              <a:ext cx="2281725" cy="2291630"/>
              <a:chOff x="8302868" y="1340770"/>
              <a:chExt cx="3569773" cy="3585270"/>
            </a:xfrm>
          </p:grpSpPr>
          <p:grpSp>
            <p:nvGrpSpPr>
              <p:cNvPr id="1939" name="Google Shape;1939;p12"/>
              <p:cNvGrpSpPr/>
              <p:nvPr/>
            </p:nvGrpSpPr>
            <p:grpSpPr>
              <a:xfrm>
                <a:off x="8302868" y="1340770"/>
                <a:ext cx="3569773" cy="3585270"/>
                <a:chOff x="8302868" y="1340770"/>
                <a:chExt cx="3569773" cy="3585270"/>
              </a:xfrm>
            </p:grpSpPr>
            <p:grpSp>
              <p:nvGrpSpPr>
                <p:cNvPr id="1940" name="Google Shape;1940;p12"/>
                <p:cNvGrpSpPr/>
                <p:nvPr/>
              </p:nvGrpSpPr>
              <p:grpSpPr>
                <a:xfrm>
                  <a:off x="8302868" y="1340770"/>
                  <a:ext cx="3569773" cy="3585270"/>
                  <a:chOff x="1668151" y="66635"/>
                  <a:chExt cx="3569773" cy="3585270"/>
                </a:xfrm>
              </p:grpSpPr>
              <p:sp>
                <p:nvSpPr>
                  <p:cNvPr id="1941" name="Google Shape;1941;p12"/>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2" name="Google Shape;1942;p12"/>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3" name="Google Shape;1943;p12"/>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4" name="Google Shape;1944;p12"/>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5" name="Google Shape;1945;p12"/>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6" name="Google Shape;1946;p12"/>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7" name="Google Shape;1947;p12"/>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8" name="Google Shape;1948;p12"/>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9" name="Google Shape;1949;p12"/>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0" name="Google Shape;1950;p12"/>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1" name="Google Shape;1951;p12"/>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2" name="Google Shape;1952;p12"/>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3" name="Google Shape;1953;p12"/>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4" name="Google Shape;1954;p12"/>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5" name="Google Shape;1955;p12"/>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6" name="Google Shape;1956;p12"/>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7" name="Google Shape;1957;p12"/>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8" name="Google Shape;1958;p12"/>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9" name="Google Shape;1959;p12"/>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0" name="Google Shape;1960;p12"/>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1" name="Google Shape;1961;p12"/>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2" name="Google Shape;1962;p12"/>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3" name="Google Shape;1963;p12"/>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4" name="Google Shape;1964;p12"/>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65" name="Google Shape;1965;p12"/>
                <p:cNvGrpSpPr/>
                <p:nvPr/>
              </p:nvGrpSpPr>
              <p:grpSpPr>
                <a:xfrm rot="166391">
                  <a:off x="8608485" y="1696827"/>
                  <a:ext cx="2884899" cy="2897423"/>
                  <a:chOff x="1668151" y="66635"/>
                  <a:chExt cx="3569773" cy="3585270"/>
                </a:xfrm>
              </p:grpSpPr>
              <p:sp>
                <p:nvSpPr>
                  <p:cNvPr id="1966" name="Google Shape;1966;p12"/>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7" name="Google Shape;1967;p12"/>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8" name="Google Shape;1968;p12"/>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9" name="Google Shape;1969;p12"/>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0" name="Google Shape;1970;p12"/>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1" name="Google Shape;1971;p12"/>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2" name="Google Shape;1972;p12"/>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3" name="Google Shape;1973;p12"/>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4" name="Google Shape;1974;p12"/>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5" name="Google Shape;1975;p12"/>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6" name="Google Shape;1976;p12"/>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7" name="Google Shape;1977;p12"/>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8" name="Google Shape;1978;p12"/>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9" name="Google Shape;1979;p12"/>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0" name="Google Shape;1980;p12"/>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1" name="Google Shape;1981;p12"/>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2" name="Google Shape;1982;p12"/>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3" name="Google Shape;1983;p12"/>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4" name="Google Shape;1984;p12"/>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5" name="Google Shape;1985;p12"/>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6" name="Google Shape;1986;p12"/>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7" name="Google Shape;1987;p12"/>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8" name="Google Shape;1988;p12"/>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9" name="Google Shape;1989;p12"/>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990" name="Google Shape;1990;p12"/>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1" name="Google Shape;1991;p12"/>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1992" name="Google Shape;1992;p12"/>
          <p:cNvGrpSpPr/>
          <p:nvPr/>
        </p:nvGrpSpPr>
        <p:grpSpPr>
          <a:xfrm rot="134427" flipH="1">
            <a:off x="307390" y="3104050"/>
            <a:ext cx="2282242" cy="3935198"/>
            <a:chOff x="7439986" y="1019902"/>
            <a:chExt cx="2687364" cy="4633738"/>
          </a:xfrm>
        </p:grpSpPr>
        <p:sp>
          <p:nvSpPr>
            <p:cNvPr id="1993" name="Google Shape;1993;p12"/>
            <p:cNvSpPr/>
            <p:nvPr/>
          </p:nvSpPr>
          <p:spPr>
            <a:xfrm>
              <a:off x="8546650" y="2778218"/>
              <a:ext cx="732198" cy="2875422"/>
            </a:xfrm>
            <a:custGeom>
              <a:avLst/>
              <a:gdLst/>
              <a:ahLst/>
              <a:cxnLst/>
              <a:rect l="l" t="t" r="r" b="b"/>
              <a:pathLst>
                <a:path w="690753" h="2712662" extrusionOk="0">
                  <a:moveTo>
                    <a:pt x="20183" y="46328"/>
                  </a:moveTo>
                  <a:cubicBezTo>
                    <a:pt x="80267" y="189012"/>
                    <a:pt x="129835" y="335897"/>
                    <a:pt x="168487" y="485811"/>
                  </a:cubicBezTo>
                  <a:cubicBezTo>
                    <a:pt x="230876" y="727556"/>
                    <a:pt x="249355" y="916627"/>
                    <a:pt x="266500" y="1100174"/>
                  </a:cubicBezTo>
                  <a:cubicBezTo>
                    <a:pt x="284645" y="1293769"/>
                    <a:pt x="292056" y="1488213"/>
                    <a:pt x="288693" y="1682627"/>
                  </a:cubicBezTo>
                  <a:cubicBezTo>
                    <a:pt x="288684" y="1686885"/>
                    <a:pt x="285226" y="1690342"/>
                    <a:pt x="280968" y="1690333"/>
                  </a:cubicBezTo>
                  <a:cubicBezTo>
                    <a:pt x="278006" y="1690333"/>
                    <a:pt x="275310" y="1688628"/>
                    <a:pt x="274025" y="1685961"/>
                  </a:cubicBezTo>
                  <a:cubicBezTo>
                    <a:pt x="227437" y="1590635"/>
                    <a:pt x="152781" y="1511863"/>
                    <a:pt x="60093" y="1460219"/>
                  </a:cubicBezTo>
                  <a:lnTo>
                    <a:pt x="15135" y="1420499"/>
                  </a:lnTo>
                  <a:cubicBezTo>
                    <a:pt x="9801" y="1435549"/>
                    <a:pt x="4496" y="1450570"/>
                    <a:pt x="-772" y="1465553"/>
                  </a:cubicBezTo>
                  <a:cubicBezTo>
                    <a:pt x="13954" y="1470287"/>
                    <a:pt x="28155" y="1476516"/>
                    <a:pt x="41614" y="1484126"/>
                  </a:cubicBezTo>
                  <a:cubicBezTo>
                    <a:pt x="86287" y="1509368"/>
                    <a:pt x="111337" y="1543943"/>
                    <a:pt x="131626" y="1574138"/>
                  </a:cubicBezTo>
                  <a:cubicBezTo>
                    <a:pt x="178975" y="1640679"/>
                    <a:pt x="218084" y="1712698"/>
                    <a:pt x="248116" y="1788641"/>
                  </a:cubicBezTo>
                  <a:cubicBezTo>
                    <a:pt x="258404" y="1814739"/>
                    <a:pt x="270691" y="1848743"/>
                    <a:pt x="282501" y="1889701"/>
                  </a:cubicBezTo>
                  <a:cubicBezTo>
                    <a:pt x="289474" y="1913828"/>
                    <a:pt x="293132" y="1938793"/>
                    <a:pt x="293360" y="1963901"/>
                  </a:cubicBezTo>
                  <a:cubicBezTo>
                    <a:pt x="295075" y="2198473"/>
                    <a:pt x="296760" y="2433073"/>
                    <a:pt x="298409" y="2667703"/>
                  </a:cubicBezTo>
                  <a:cubicBezTo>
                    <a:pt x="300037" y="2686753"/>
                    <a:pt x="312391" y="2703203"/>
                    <a:pt x="330222" y="2710089"/>
                  </a:cubicBezTo>
                  <a:cubicBezTo>
                    <a:pt x="354263" y="2717414"/>
                    <a:pt x="380057" y="2706193"/>
                    <a:pt x="391087" y="2683610"/>
                  </a:cubicBezTo>
                  <a:cubicBezTo>
                    <a:pt x="391467" y="2540353"/>
                    <a:pt x="391467" y="2396459"/>
                    <a:pt x="391087" y="2251937"/>
                  </a:cubicBezTo>
                  <a:cubicBezTo>
                    <a:pt x="390391" y="2029690"/>
                    <a:pt x="388801" y="1808862"/>
                    <a:pt x="386324" y="1589473"/>
                  </a:cubicBezTo>
                  <a:cubicBezTo>
                    <a:pt x="385867" y="1561584"/>
                    <a:pt x="389068" y="1533761"/>
                    <a:pt x="395849" y="1506701"/>
                  </a:cubicBezTo>
                  <a:cubicBezTo>
                    <a:pt x="416518" y="1425453"/>
                    <a:pt x="435568" y="1356968"/>
                    <a:pt x="457000" y="1306676"/>
                  </a:cubicBezTo>
                  <a:cubicBezTo>
                    <a:pt x="571300" y="1039214"/>
                    <a:pt x="652929" y="1035118"/>
                    <a:pt x="689981" y="1020926"/>
                  </a:cubicBezTo>
                  <a:lnTo>
                    <a:pt x="663597" y="957108"/>
                  </a:lnTo>
                  <a:cubicBezTo>
                    <a:pt x="630155" y="981387"/>
                    <a:pt x="599151" y="1008848"/>
                    <a:pt x="571014" y="1039118"/>
                  </a:cubicBezTo>
                  <a:cubicBezTo>
                    <a:pt x="546678" y="1065522"/>
                    <a:pt x="524532" y="1093878"/>
                    <a:pt x="504815" y="1123891"/>
                  </a:cubicBezTo>
                  <a:cubicBezTo>
                    <a:pt x="464286" y="1183898"/>
                    <a:pt x="427672" y="1246440"/>
                    <a:pt x="395182" y="1311153"/>
                  </a:cubicBezTo>
                  <a:cubicBezTo>
                    <a:pt x="393125" y="1315420"/>
                    <a:pt x="388001" y="1317201"/>
                    <a:pt x="383734" y="1315143"/>
                  </a:cubicBezTo>
                  <a:cubicBezTo>
                    <a:pt x="380866" y="1313762"/>
                    <a:pt x="379009" y="1310905"/>
                    <a:pt x="378894" y="1307723"/>
                  </a:cubicBezTo>
                  <a:cubicBezTo>
                    <a:pt x="371770" y="1154428"/>
                    <a:pt x="356768" y="1001609"/>
                    <a:pt x="333937" y="849857"/>
                  </a:cubicBezTo>
                  <a:cubicBezTo>
                    <a:pt x="314791" y="715164"/>
                    <a:pt x="288302" y="581614"/>
                    <a:pt x="254593" y="449807"/>
                  </a:cubicBezTo>
                  <a:cubicBezTo>
                    <a:pt x="215113" y="296654"/>
                    <a:pt x="165573" y="146283"/>
                    <a:pt x="106289" y="-345"/>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994" name="Google Shape;1994;p12"/>
            <p:cNvGrpSpPr/>
            <p:nvPr/>
          </p:nvGrpSpPr>
          <p:grpSpPr>
            <a:xfrm rot="1803350">
              <a:off x="8963309" y="3170400"/>
              <a:ext cx="995866" cy="938925"/>
              <a:chOff x="6795971" y="2730008"/>
              <a:chExt cx="1945294" cy="1834067"/>
            </a:xfrm>
          </p:grpSpPr>
          <p:sp>
            <p:nvSpPr>
              <p:cNvPr id="1995" name="Google Shape;1995;p12"/>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6" name="Google Shape;1996;p12"/>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97" name="Google Shape;1997;p12"/>
            <p:cNvGrpSpPr/>
            <p:nvPr/>
          </p:nvGrpSpPr>
          <p:grpSpPr>
            <a:xfrm rot="-3462280">
              <a:off x="7822029" y="3466526"/>
              <a:ext cx="1108302" cy="1044932"/>
              <a:chOff x="6795971" y="2730009"/>
              <a:chExt cx="1945294" cy="1834067"/>
            </a:xfrm>
          </p:grpSpPr>
          <p:sp>
            <p:nvSpPr>
              <p:cNvPr id="1998" name="Google Shape;1998;p12"/>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9" name="Google Shape;1999;p12"/>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00" name="Google Shape;2000;p12"/>
            <p:cNvGrpSpPr/>
            <p:nvPr/>
          </p:nvGrpSpPr>
          <p:grpSpPr>
            <a:xfrm>
              <a:off x="7439986" y="1019902"/>
              <a:ext cx="2331062" cy="2341181"/>
              <a:chOff x="8302868" y="1340770"/>
              <a:chExt cx="3569773" cy="3585270"/>
            </a:xfrm>
          </p:grpSpPr>
          <p:grpSp>
            <p:nvGrpSpPr>
              <p:cNvPr id="2001" name="Google Shape;2001;p12"/>
              <p:cNvGrpSpPr/>
              <p:nvPr/>
            </p:nvGrpSpPr>
            <p:grpSpPr>
              <a:xfrm>
                <a:off x="8302868" y="1340770"/>
                <a:ext cx="3569773" cy="3585270"/>
                <a:chOff x="8302868" y="1340770"/>
                <a:chExt cx="3569773" cy="3585270"/>
              </a:xfrm>
            </p:grpSpPr>
            <p:grpSp>
              <p:nvGrpSpPr>
                <p:cNvPr id="2002" name="Google Shape;2002;p12"/>
                <p:cNvGrpSpPr/>
                <p:nvPr/>
              </p:nvGrpSpPr>
              <p:grpSpPr>
                <a:xfrm>
                  <a:off x="8302868" y="1340770"/>
                  <a:ext cx="3569773" cy="3585270"/>
                  <a:chOff x="1668151" y="66635"/>
                  <a:chExt cx="3569773" cy="3585270"/>
                </a:xfrm>
              </p:grpSpPr>
              <p:sp>
                <p:nvSpPr>
                  <p:cNvPr id="2003" name="Google Shape;2003;p12"/>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4" name="Google Shape;2004;p12"/>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5" name="Google Shape;2005;p12"/>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6" name="Google Shape;2006;p12"/>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7" name="Google Shape;2007;p12"/>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8" name="Google Shape;2008;p12"/>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9" name="Google Shape;2009;p12"/>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0" name="Google Shape;2010;p12"/>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1" name="Google Shape;2011;p12"/>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2" name="Google Shape;2012;p12"/>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3" name="Google Shape;2013;p12"/>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4" name="Google Shape;2014;p12"/>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5" name="Google Shape;2015;p12"/>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6" name="Google Shape;2016;p12"/>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7" name="Google Shape;2017;p12"/>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8" name="Google Shape;2018;p12"/>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9" name="Google Shape;2019;p12"/>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0" name="Google Shape;2020;p12"/>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1" name="Google Shape;2021;p12"/>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2" name="Google Shape;2022;p12"/>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3" name="Google Shape;2023;p12"/>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4" name="Google Shape;2024;p12"/>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5" name="Google Shape;2025;p12"/>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6" name="Google Shape;2026;p12"/>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27" name="Google Shape;2027;p12"/>
                <p:cNvGrpSpPr/>
                <p:nvPr/>
              </p:nvGrpSpPr>
              <p:grpSpPr>
                <a:xfrm rot="166391">
                  <a:off x="8608485" y="1696827"/>
                  <a:ext cx="2884899" cy="2897423"/>
                  <a:chOff x="1668151" y="66635"/>
                  <a:chExt cx="3569773" cy="3585270"/>
                </a:xfrm>
              </p:grpSpPr>
              <p:sp>
                <p:nvSpPr>
                  <p:cNvPr id="2028" name="Google Shape;2028;p12"/>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9" name="Google Shape;2029;p12"/>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0" name="Google Shape;2030;p12"/>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1" name="Google Shape;2031;p12"/>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2" name="Google Shape;2032;p12"/>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3" name="Google Shape;2033;p12"/>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4" name="Google Shape;2034;p12"/>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5" name="Google Shape;2035;p12"/>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6" name="Google Shape;2036;p12"/>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7" name="Google Shape;2037;p12"/>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8" name="Google Shape;2038;p12"/>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9" name="Google Shape;2039;p12"/>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0" name="Google Shape;2040;p12"/>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1" name="Google Shape;2041;p12"/>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2" name="Google Shape;2042;p12"/>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3" name="Google Shape;2043;p12"/>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4" name="Google Shape;2044;p12"/>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5" name="Google Shape;2045;p12"/>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6" name="Google Shape;2046;p12"/>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7" name="Google Shape;2047;p12"/>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8" name="Google Shape;2048;p12"/>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9" name="Google Shape;2049;p12"/>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0" name="Google Shape;2050;p12"/>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1" name="Google Shape;2051;p12"/>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052" name="Google Shape;2052;p12"/>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3" name="Google Shape;2053;p12"/>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09 Big Title">
  <p:cSld name="CUSTOM_7">
    <p:bg>
      <p:bgPr>
        <a:solidFill>
          <a:schemeClr val="accent2"/>
        </a:solidFill>
        <a:effectLst/>
      </p:bgPr>
    </p:bg>
    <p:spTree>
      <p:nvGrpSpPr>
        <p:cNvPr id="1" name="Shape 2054"/>
        <p:cNvGrpSpPr/>
        <p:nvPr/>
      </p:nvGrpSpPr>
      <p:grpSpPr>
        <a:xfrm>
          <a:off x="0" y="0"/>
          <a:ext cx="0" cy="0"/>
          <a:chOff x="0" y="0"/>
          <a:chExt cx="0" cy="0"/>
        </a:xfrm>
      </p:grpSpPr>
      <p:sp>
        <p:nvSpPr>
          <p:cNvPr id="2055" name="Google Shape;2055;p13"/>
          <p:cNvSpPr/>
          <p:nvPr/>
        </p:nvSpPr>
        <p:spPr>
          <a:xfrm>
            <a:off x="1928550" y="403175"/>
            <a:ext cx="8334900" cy="5957700"/>
          </a:xfrm>
          <a:prstGeom prst="rect">
            <a:avLst/>
          </a:prstGeom>
          <a:solidFill>
            <a:schemeClr val="lt1"/>
          </a:solidFill>
          <a:ln>
            <a:noFill/>
          </a:ln>
          <a:effectLst>
            <a:outerShdw blurRad="457200" dist="38100" dir="6180000" algn="bl" rotWithShape="0">
              <a:srgbClr val="000000">
                <a:alpha val="29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2056" name="Google Shape;2056;p13"/>
          <p:cNvPicPr preferRelativeResize="0"/>
          <p:nvPr/>
        </p:nvPicPr>
        <p:blipFill rotWithShape="1">
          <a:blip r:embed="rId2">
            <a:alphaModFix amt="50000"/>
          </a:blip>
          <a:srcRect/>
          <a:stretch/>
        </p:blipFill>
        <p:spPr>
          <a:xfrm>
            <a:off x="1928550" y="403175"/>
            <a:ext cx="8334900" cy="5957700"/>
          </a:xfrm>
          <a:prstGeom prst="rect">
            <a:avLst/>
          </a:prstGeom>
          <a:noFill/>
          <a:ln>
            <a:noFill/>
          </a:ln>
          <a:effectLst>
            <a:outerShdw blurRad="50800" dist="50800" dir="5400000" algn="ctr" rotWithShape="0">
              <a:srgbClr val="000000">
                <a:alpha val="0"/>
              </a:srgbClr>
            </a:outerShdw>
          </a:effectLst>
        </p:spPr>
      </p:pic>
      <p:sp>
        <p:nvSpPr>
          <p:cNvPr id="2057" name="Google Shape;2057;p13"/>
          <p:cNvSpPr txBox="1">
            <a:spLocks noGrp="1"/>
          </p:cNvSpPr>
          <p:nvPr>
            <p:ph type="title"/>
          </p:nvPr>
        </p:nvSpPr>
        <p:spPr>
          <a:xfrm>
            <a:off x="2510675" y="1010225"/>
            <a:ext cx="7237800" cy="47436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8000"/>
              <a:buNone/>
              <a:defRPr sz="8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endParaRPr/>
          </a:p>
        </p:txBody>
      </p:sp>
      <p:grpSp>
        <p:nvGrpSpPr>
          <p:cNvPr id="2058" name="Google Shape;2058;p13"/>
          <p:cNvGrpSpPr/>
          <p:nvPr/>
        </p:nvGrpSpPr>
        <p:grpSpPr>
          <a:xfrm>
            <a:off x="9550250" y="-22"/>
            <a:ext cx="3022765" cy="3034441"/>
            <a:chOff x="9550250" y="-22"/>
            <a:chExt cx="3022765" cy="3034441"/>
          </a:xfrm>
        </p:grpSpPr>
        <p:grpSp>
          <p:nvGrpSpPr>
            <p:cNvPr id="2059" name="Google Shape;2059;p13"/>
            <p:cNvGrpSpPr/>
            <p:nvPr/>
          </p:nvGrpSpPr>
          <p:grpSpPr>
            <a:xfrm>
              <a:off x="11203610" y="86467"/>
              <a:ext cx="973814" cy="918134"/>
              <a:chOff x="6795971" y="2730009"/>
              <a:chExt cx="1945294" cy="1834067"/>
            </a:xfrm>
          </p:grpSpPr>
          <p:sp>
            <p:nvSpPr>
              <p:cNvPr id="2060" name="Google Shape;2060;p13"/>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1" name="Google Shape;2061;p1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62" name="Google Shape;2062;p13"/>
            <p:cNvGrpSpPr/>
            <p:nvPr/>
          </p:nvGrpSpPr>
          <p:grpSpPr>
            <a:xfrm rot="2563029">
              <a:off x="11416940" y="429085"/>
              <a:ext cx="973823" cy="918143"/>
              <a:chOff x="6795971" y="2730008"/>
              <a:chExt cx="1945294" cy="1834067"/>
            </a:xfrm>
          </p:grpSpPr>
          <p:sp>
            <p:nvSpPr>
              <p:cNvPr id="2063" name="Google Shape;2063;p13"/>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4" name="Google Shape;2064;p1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65" name="Google Shape;2065;p13"/>
            <p:cNvGrpSpPr/>
            <p:nvPr/>
          </p:nvGrpSpPr>
          <p:grpSpPr>
            <a:xfrm rot="5990772">
              <a:off x="10874159" y="1602559"/>
              <a:ext cx="1311840" cy="1341756"/>
              <a:chOff x="4862114" y="3366615"/>
              <a:chExt cx="2620676" cy="2680439"/>
            </a:xfrm>
          </p:grpSpPr>
          <p:grpSp>
            <p:nvGrpSpPr>
              <p:cNvPr id="2066" name="Google Shape;2066;p13"/>
              <p:cNvGrpSpPr/>
              <p:nvPr/>
            </p:nvGrpSpPr>
            <p:grpSpPr>
              <a:xfrm>
                <a:off x="4916585" y="3366615"/>
                <a:ext cx="1945294" cy="1834067"/>
                <a:chOff x="6795971" y="2730008"/>
                <a:chExt cx="1945294" cy="1834067"/>
              </a:xfrm>
            </p:grpSpPr>
            <p:sp>
              <p:nvSpPr>
                <p:cNvPr id="2067" name="Google Shape;2067;p13"/>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8" name="Google Shape;2068;p1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69" name="Google Shape;2069;p13"/>
              <p:cNvGrpSpPr/>
              <p:nvPr/>
            </p:nvGrpSpPr>
            <p:grpSpPr>
              <a:xfrm rot="1913837">
                <a:off x="5199801" y="3837509"/>
                <a:ext cx="1945301" cy="1834074"/>
                <a:chOff x="6795972" y="2730006"/>
                <a:chExt cx="1945294" cy="1834067"/>
              </a:xfrm>
            </p:grpSpPr>
            <p:sp>
              <p:nvSpPr>
                <p:cNvPr id="2070" name="Google Shape;2070;p13"/>
                <p:cNvSpPr/>
                <p:nvPr/>
              </p:nvSpPr>
              <p:spPr>
                <a:xfrm rot="8594692">
                  <a:off x="6956427" y="3109070"/>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1" name="Google Shape;2071;p1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072" name="Google Shape;2072;p13"/>
            <p:cNvGrpSpPr/>
            <p:nvPr/>
          </p:nvGrpSpPr>
          <p:grpSpPr>
            <a:xfrm rot="-8707736">
              <a:off x="9725279" y="1121894"/>
              <a:ext cx="973784" cy="918106"/>
              <a:chOff x="6795971" y="2730008"/>
              <a:chExt cx="1945294" cy="1834067"/>
            </a:xfrm>
          </p:grpSpPr>
          <p:sp>
            <p:nvSpPr>
              <p:cNvPr id="2073" name="Google Shape;2073;p13"/>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4" name="Google Shape;2074;p1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75" name="Google Shape;2075;p13"/>
            <p:cNvGrpSpPr/>
            <p:nvPr/>
          </p:nvGrpSpPr>
          <p:grpSpPr>
            <a:xfrm rot="-5400000">
              <a:off x="9667164" y="694893"/>
              <a:ext cx="973814" cy="918134"/>
              <a:chOff x="6795971" y="2730008"/>
              <a:chExt cx="1945294" cy="1834067"/>
            </a:xfrm>
          </p:grpSpPr>
          <p:sp>
            <p:nvSpPr>
              <p:cNvPr id="2076" name="Google Shape;2076;p13"/>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7" name="Google Shape;2077;p1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78" name="Google Shape;2078;p13"/>
            <p:cNvGrpSpPr/>
            <p:nvPr/>
          </p:nvGrpSpPr>
          <p:grpSpPr>
            <a:xfrm>
              <a:off x="10024707" y="-22"/>
              <a:ext cx="1787028" cy="1794786"/>
              <a:chOff x="8302868" y="1340770"/>
              <a:chExt cx="3569773" cy="3585270"/>
            </a:xfrm>
          </p:grpSpPr>
          <p:grpSp>
            <p:nvGrpSpPr>
              <p:cNvPr id="2079" name="Google Shape;2079;p13"/>
              <p:cNvGrpSpPr/>
              <p:nvPr/>
            </p:nvGrpSpPr>
            <p:grpSpPr>
              <a:xfrm>
                <a:off x="8302868" y="1340770"/>
                <a:ext cx="3569773" cy="3585270"/>
                <a:chOff x="8302868" y="1340770"/>
                <a:chExt cx="3569773" cy="3585270"/>
              </a:xfrm>
            </p:grpSpPr>
            <p:grpSp>
              <p:nvGrpSpPr>
                <p:cNvPr id="2080" name="Google Shape;2080;p13"/>
                <p:cNvGrpSpPr/>
                <p:nvPr/>
              </p:nvGrpSpPr>
              <p:grpSpPr>
                <a:xfrm>
                  <a:off x="8302868" y="1340770"/>
                  <a:ext cx="3569773" cy="3585270"/>
                  <a:chOff x="1668151" y="66635"/>
                  <a:chExt cx="3569773" cy="3585270"/>
                </a:xfrm>
              </p:grpSpPr>
              <p:sp>
                <p:nvSpPr>
                  <p:cNvPr id="2081" name="Google Shape;2081;p1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2" name="Google Shape;2082;p1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3" name="Google Shape;2083;p1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4" name="Google Shape;2084;p1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5" name="Google Shape;2085;p1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6" name="Google Shape;2086;p1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7" name="Google Shape;2087;p1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8" name="Google Shape;2088;p1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9" name="Google Shape;2089;p1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0" name="Google Shape;2090;p1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1" name="Google Shape;2091;p13"/>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2" name="Google Shape;2092;p1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3" name="Google Shape;2093;p1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4" name="Google Shape;2094;p13"/>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5" name="Google Shape;2095;p1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6" name="Google Shape;2096;p1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7" name="Google Shape;2097;p1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8" name="Google Shape;2098;p1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9" name="Google Shape;2099;p1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0" name="Google Shape;2100;p1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1" name="Google Shape;2101;p1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2" name="Google Shape;2102;p1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3" name="Google Shape;2103;p13"/>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4" name="Google Shape;2104;p1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05" name="Google Shape;2105;p13"/>
                <p:cNvGrpSpPr/>
                <p:nvPr/>
              </p:nvGrpSpPr>
              <p:grpSpPr>
                <a:xfrm rot="166391">
                  <a:off x="8608485" y="1696827"/>
                  <a:ext cx="2884899" cy="2897423"/>
                  <a:chOff x="1668151" y="66635"/>
                  <a:chExt cx="3569773" cy="3585270"/>
                </a:xfrm>
              </p:grpSpPr>
              <p:sp>
                <p:nvSpPr>
                  <p:cNvPr id="2106" name="Google Shape;2106;p1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7" name="Google Shape;2107;p1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8" name="Google Shape;2108;p1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9" name="Google Shape;2109;p1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0" name="Google Shape;2110;p1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1" name="Google Shape;2111;p1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2" name="Google Shape;2112;p1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3" name="Google Shape;2113;p1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4" name="Google Shape;2114;p1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5" name="Google Shape;2115;p1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6" name="Google Shape;2116;p13"/>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7" name="Google Shape;2117;p1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8" name="Google Shape;2118;p1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9" name="Google Shape;2119;p13"/>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0" name="Google Shape;2120;p1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1" name="Google Shape;2121;p1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2" name="Google Shape;2122;p1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3" name="Google Shape;2123;p1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4" name="Google Shape;2124;p1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5" name="Google Shape;2125;p1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6" name="Google Shape;2126;p1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7" name="Google Shape;2127;p1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8" name="Google Shape;2128;p13"/>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9" name="Google Shape;2129;p1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130" name="Google Shape;2130;p13"/>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1" name="Google Shape;2131;p13"/>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32" name="Google Shape;2132;p13"/>
            <p:cNvGrpSpPr/>
            <p:nvPr/>
          </p:nvGrpSpPr>
          <p:grpSpPr>
            <a:xfrm>
              <a:off x="11034620" y="856072"/>
              <a:ext cx="1274766" cy="1280300"/>
              <a:chOff x="8302868" y="1340770"/>
              <a:chExt cx="3569773" cy="3585270"/>
            </a:xfrm>
          </p:grpSpPr>
          <p:grpSp>
            <p:nvGrpSpPr>
              <p:cNvPr id="2133" name="Google Shape;2133;p13"/>
              <p:cNvGrpSpPr/>
              <p:nvPr/>
            </p:nvGrpSpPr>
            <p:grpSpPr>
              <a:xfrm>
                <a:off x="8302868" y="1340770"/>
                <a:ext cx="3569773" cy="3585270"/>
                <a:chOff x="8302868" y="1340770"/>
                <a:chExt cx="3569773" cy="3585270"/>
              </a:xfrm>
            </p:grpSpPr>
            <p:grpSp>
              <p:nvGrpSpPr>
                <p:cNvPr id="2134" name="Google Shape;2134;p13"/>
                <p:cNvGrpSpPr/>
                <p:nvPr/>
              </p:nvGrpSpPr>
              <p:grpSpPr>
                <a:xfrm>
                  <a:off x="8302868" y="1340770"/>
                  <a:ext cx="3569773" cy="3585270"/>
                  <a:chOff x="1668151" y="66635"/>
                  <a:chExt cx="3569773" cy="3585270"/>
                </a:xfrm>
              </p:grpSpPr>
              <p:sp>
                <p:nvSpPr>
                  <p:cNvPr id="2135" name="Google Shape;2135;p1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6" name="Google Shape;2136;p1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7" name="Google Shape;2137;p1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8" name="Google Shape;2138;p1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9" name="Google Shape;2139;p1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0" name="Google Shape;2140;p1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1" name="Google Shape;2141;p1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2" name="Google Shape;2142;p1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3" name="Google Shape;2143;p1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4" name="Google Shape;2144;p1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5" name="Google Shape;2145;p13"/>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6" name="Google Shape;2146;p1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7" name="Google Shape;2147;p1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8" name="Google Shape;2148;p13"/>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9" name="Google Shape;2149;p1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0" name="Google Shape;2150;p1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1" name="Google Shape;2151;p1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2" name="Google Shape;2152;p1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3" name="Google Shape;2153;p1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4" name="Google Shape;2154;p1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5" name="Google Shape;2155;p1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6" name="Google Shape;2156;p1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7" name="Google Shape;2157;p13"/>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8" name="Google Shape;2158;p1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59" name="Google Shape;2159;p13"/>
                <p:cNvGrpSpPr/>
                <p:nvPr/>
              </p:nvGrpSpPr>
              <p:grpSpPr>
                <a:xfrm rot="166391">
                  <a:off x="8608485" y="1696827"/>
                  <a:ext cx="2884899" cy="2897423"/>
                  <a:chOff x="1668151" y="66635"/>
                  <a:chExt cx="3569773" cy="3585270"/>
                </a:xfrm>
              </p:grpSpPr>
              <p:sp>
                <p:nvSpPr>
                  <p:cNvPr id="2160" name="Google Shape;2160;p1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1" name="Google Shape;2161;p1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2" name="Google Shape;2162;p1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3" name="Google Shape;2163;p1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4" name="Google Shape;2164;p1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5" name="Google Shape;2165;p1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6" name="Google Shape;2166;p1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7" name="Google Shape;2167;p1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8" name="Google Shape;2168;p1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9" name="Google Shape;2169;p1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0" name="Google Shape;2170;p13"/>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1" name="Google Shape;2171;p1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2" name="Google Shape;2172;p1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3" name="Google Shape;2173;p13"/>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4" name="Google Shape;2174;p1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5" name="Google Shape;2175;p1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6" name="Google Shape;2176;p1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7" name="Google Shape;2177;p1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8" name="Google Shape;2178;p1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9" name="Google Shape;2179;p1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0" name="Google Shape;2180;p1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1" name="Google Shape;2181;p1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2" name="Google Shape;2182;p13"/>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3" name="Google Shape;2183;p1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184" name="Google Shape;2184;p13"/>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5" name="Google Shape;2185;p13"/>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86" name="Google Shape;2186;p13"/>
            <p:cNvGrpSpPr/>
            <p:nvPr/>
          </p:nvGrpSpPr>
          <p:grpSpPr>
            <a:xfrm>
              <a:off x="10168281" y="1271064"/>
              <a:ext cx="1409346" cy="1415465"/>
              <a:chOff x="8302868" y="1340770"/>
              <a:chExt cx="3569773" cy="3585270"/>
            </a:xfrm>
          </p:grpSpPr>
          <p:grpSp>
            <p:nvGrpSpPr>
              <p:cNvPr id="2187" name="Google Shape;2187;p13"/>
              <p:cNvGrpSpPr/>
              <p:nvPr/>
            </p:nvGrpSpPr>
            <p:grpSpPr>
              <a:xfrm>
                <a:off x="8302868" y="1340770"/>
                <a:ext cx="3569773" cy="3585270"/>
                <a:chOff x="8302868" y="1340770"/>
                <a:chExt cx="3569773" cy="3585270"/>
              </a:xfrm>
            </p:grpSpPr>
            <p:grpSp>
              <p:nvGrpSpPr>
                <p:cNvPr id="2188" name="Google Shape;2188;p13"/>
                <p:cNvGrpSpPr/>
                <p:nvPr/>
              </p:nvGrpSpPr>
              <p:grpSpPr>
                <a:xfrm>
                  <a:off x="8302868" y="1340770"/>
                  <a:ext cx="3569773" cy="3585270"/>
                  <a:chOff x="1668151" y="66635"/>
                  <a:chExt cx="3569773" cy="3585270"/>
                </a:xfrm>
              </p:grpSpPr>
              <p:sp>
                <p:nvSpPr>
                  <p:cNvPr id="2189" name="Google Shape;2189;p1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0" name="Google Shape;2190;p1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1" name="Google Shape;2191;p1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2" name="Google Shape;2192;p1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3" name="Google Shape;2193;p1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4" name="Google Shape;2194;p1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5" name="Google Shape;2195;p1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6" name="Google Shape;2196;p1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7" name="Google Shape;2197;p1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8" name="Google Shape;2198;p1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9" name="Google Shape;2199;p13"/>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0" name="Google Shape;2200;p1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1" name="Google Shape;2201;p1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2" name="Google Shape;2202;p13"/>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3" name="Google Shape;2203;p1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4" name="Google Shape;2204;p1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5" name="Google Shape;2205;p1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6" name="Google Shape;2206;p1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7" name="Google Shape;2207;p1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8" name="Google Shape;2208;p1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9" name="Google Shape;2209;p1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0" name="Google Shape;2210;p1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1" name="Google Shape;2211;p13"/>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2" name="Google Shape;2212;p1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13" name="Google Shape;2213;p13"/>
                <p:cNvGrpSpPr/>
                <p:nvPr/>
              </p:nvGrpSpPr>
              <p:grpSpPr>
                <a:xfrm rot="166391">
                  <a:off x="8608485" y="1696827"/>
                  <a:ext cx="2884899" cy="2897423"/>
                  <a:chOff x="1668151" y="66635"/>
                  <a:chExt cx="3569773" cy="3585270"/>
                </a:xfrm>
              </p:grpSpPr>
              <p:sp>
                <p:nvSpPr>
                  <p:cNvPr id="2214" name="Google Shape;2214;p1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5" name="Google Shape;2215;p1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6" name="Google Shape;2216;p1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7" name="Google Shape;2217;p1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8" name="Google Shape;2218;p1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9" name="Google Shape;2219;p1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0" name="Google Shape;2220;p1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1" name="Google Shape;2221;p1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2" name="Google Shape;2222;p1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3" name="Google Shape;2223;p1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4" name="Google Shape;2224;p13"/>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5" name="Google Shape;2225;p1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6" name="Google Shape;2226;p1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7" name="Google Shape;2227;p13"/>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8" name="Google Shape;2228;p1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9" name="Google Shape;2229;p1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0" name="Google Shape;2230;p1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1" name="Google Shape;2231;p1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2" name="Google Shape;2232;p1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3" name="Google Shape;2233;p1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4" name="Google Shape;2234;p1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5" name="Google Shape;2235;p1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6" name="Google Shape;2236;p13"/>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7" name="Google Shape;2237;p1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238" name="Google Shape;2238;p13"/>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9" name="Google Shape;2239;p13"/>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240" name="Google Shape;2240;p13"/>
          <p:cNvGrpSpPr/>
          <p:nvPr/>
        </p:nvGrpSpPr>
        <p:grpSpPr>
          <a:xfrm>
            <a:off x="-152446" y="3414864"/>
            <a:ext cx="3507146" cy="3443133"/>
            <a:chOff x="-152446" y="3414864"/>
            <a:chExt cx="3507146" cy="3443133"/>
          </a:xfrm>
        </p:grpSpPr>
        <p:grpSp>
          <p:nvGrpSpPr>
            <p:cNvPr id="2241" name="Google Shape;2241;p13"/>
            <p:cNvGrpSpPr/>
            <p:nvPr/>
          </p:nvGrpSpPr>
          <p:grpSpPr>
            <a:xfrm rot="10800000" flipH="1">
              <a:off x="1506380" y="5501311"/>
              <a:ext cx="1315019" cy="1239830"/>
              <a:chOff x="6795971" y="2730009"/>
              <a:chExt cx="1945294" cy="1834067"/>
            </a:xfrm>
          </p:grpSpPr>
          <p:sp>
            <p:nvSpPr>
              <p:cNvPr id="2242" name="Google Shape;2242;p13"/>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3" name="Google Shape;2243;p1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44" name="Google Shape;2244;p13"/>
            <p:cNvGrpSpPr/>
            <p:nvPr/>
          </p:nvGrpSpPr>
          <p:grpSpPr>
            <a:xfrm rot="8236689" flipH="1">
              <a:off x="1793658" y="5038652"/>
              <a:ext cx="1314946" cy="1239761"/>
              <a:chOff x="6795971" y="2730008"/>
              <a:chExt cx="1945294" cy="1834067"/>
            </a:xfrm>
          </p:grpSpPr>
          <p:sp>
            <p:nvSpPr>
              <p:cNvPr id="2245" name="Google Shape;2245;p13"/>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6" name="Google Shape;2246;p1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47" name="Google Shape;2247;p13"/>
            <p:cNvGrpSpPr/>
            <p:nvPr/>
          </p:nvGrpSpPr>
          <p:grpSpPr>
            <a:xfrm rot="1696495" flipH="1">
              <a:off x="644810" y="3652346"/>
              <a:ext cx="1314924" cy="1239740"/>
              <a:chOff x="6795971" y="2730008"/>
              <a:chExt cx="1945294" cy="1834067"/>
            </a:xfrm>
          </p:grpSpPr>
          <p:sp>
            <p:nvSpPr>
              <p:cNvPr id="2248" name="Google Shape;2248;p13"/>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9" name="Google Shape;2249;p1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50" name="Google Shape;2250;p13"/>
            <p:cNvGrpSpPr/>
            <p:nvPr/>
          </p:nvGrpSpPr>
          <p:grpSpPr>
            <a:xfrm rot="-2036356" flipH="1">
              <a:off x="81628" y="3989338"/>
              <a:ext cx="1314949" cy="1239764"/>
              <a:chOff x="6795971" y="2730008"/>
              <a:chExt cx="1945294" cy="1834067"/>
            </a:xfrm>
          </p:grpSpPr>
          <p:sp>
            <p:nvSpPr>
              <p:cNvPr id="2251" name="Google Shape;2251;p13"/>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2" name="Google Shape;2252;p13"/>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53" name="Google Shape;2253;p13"/>
            <p:cNvGrpSpPr/>
            <p:nvPr/>
          </p:nvGrpSpPr>
          <p:grpSpPr>
            <a:xfrm rot="10800000" flipH="1">
              <a:off x="-85384" y="4434355"/>
              <a:ext cx="2413166" cy="2423642"/>
              <a:chOff x="8302868" y="1340770"/>
              <a:chExt cx="3569773" cy="3585270"/>
            </a:xfrm>
          </p:grpSpPr>
          <p:grpSp>
            <p:nvGrpSpPr>
              <p:cNvPr id="2254" name="Google Shape;2254;p13"/>
              <p:cNvGrpSpPr/>
              <p:nvPr/>
            </p:nvGrpSpPr>
            <p:grpSpPr>
              <a:xfrm>
                <a:off x="8302868" y="1340770"/>
                <a:ext cx="3569773" cy="3585270"/>
                <a:chOff x="8302868" y="1340770"/>
                <a:chExt cx="3569773" cy="3585270"/>
              </a:xfrm>
            </p:grpSpPr>
            <p:grpSp>
              <p:nvGrpSpPr>
                <p:cNvPr id="2255" name="Google Shape;2255;p13"/>
                <p:cNvGrpSpPr/>
                <p:nvPr/>
              </p:nvGrpSpPr>
              <p:grpSpPr>
                <a:xfrm>
                  <a:off x="8302868" y="1340770"/>
                  <a:ext cx="3569773" cy="3585270"/>
                  <a:chOff x="1668151" y="66635"/>
                  <a:chExt cx="3569773" cy="3585270"/>
                </a:xfrm>
              </p:grpSpPr>
              <p:sp>
                <p:nvSpPr>
                  <p:cNvPr id="2256" name="Google Shape;2256;p1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7" name="Google Shape;2257;p1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8" name="Google Shape;2258;p1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9" name="Google Shape;2259;p1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0" name="Google Shape;2260;p1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1" name="Google Shape;2261;p1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2" name="Google Shape;2262;p1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3" name="Google Shape;2263;p1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4" name="Google Shape;2264;p1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5" name="Google Shape;2265;p1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6" name="Google Shape;2266;p13"/>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7" name="Google Shape;2267;p1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8" name="Google Shape;2268;p1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9" name="Google Shape;2269;p13"/>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0" name="Google Shape;2270;p1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1" name="Google Shape;2271;p1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2" name="Google Shape;2272;p1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3" name="Google Shape;2273;p1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4" name="Google Shape;2274;p1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5" name="Google Shape;2275;p1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6" name="Google Shape;2276;p1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7" name="Google Shape;2277;p1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8" name="Google Shape;2278;p13"/>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9" name="Google Shape;2279;p1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80" name="Google Shape;2280;p13"/>
                <p:cNvGrpSpPr/>
                <p:nvPr/>
              </p:nvGrpSpPr>
              <p:grpSpPr>
                <a:xfrm rot="166391">
                  <a:off x="8608485" y="1696827"/>
                  <a:ext cx="2884899" cy="2897423"/>
                  <a:chOff x="1668151" y="66635"/>
                  <a:chExt cx="3569773" cy="3585270"/>
                </a:xfrm>
              </p:grpSpPr>
              <p:sp>
                <p:nvSpPr>
                  <p:cNvPr id="2281" name="Google Shape;2281;p1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2" name="Google Shape;2282;p1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3" name="Google Shape;2283;p1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4" name="Google Shape;2284;p1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5" name="Google Shape;2285;p1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6" name="Google Shape;2286;p1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7" name="Google Shape;2287;p1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8" name="Google Shape;2288;p1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9" name="Google Shape;2289;p1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0" name="Google Shape;2290;p1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1" name="Google Shape;2291;p13"/>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2" name="Google Shape;2292;p1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3" name="Google Shape;2293;p1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4" name="Google Shape;2294;p13"/>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5" name="Google Shape;2295;p1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6" name="Google Shape;2296;p1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7" name="Google Shape;2297;p1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8" name="Google Shape;2298;p1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9" name="Google Shape;2299;p1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0" name="Google Shape;2300;p1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1" name="Google Shape;2301;p1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2" name="Google Shape;2302;p1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3" name="Google Shape;2303;p13"/>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4" name="Google Shape;2304;p1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305" name="Google Shape;2305;p13"/>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6" name="Google Shape;2306;p13"/>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07" name="Google Shape;2307;p13"/>
            <p:cNvGrpSpPr/>
            <p:nvPr/>
          </p:nvGrpSpPr>
          <p:grpSpPr>
            <a:xfrm rot="10800000" flipH="1">
              <a:off x="1277152" y="3973758"/>
              <a:ext cx="1720987" cy="1728459"/>
              <a:chOff x="8302868" y="1340770"/>
              <a:chExt cx="3569773" cy="3585270"/>
            </a:xfrm>
          </p:grpSpPr>
          <p:grpSp>
            <p:nvGrpSpPr>
              <p:cNvPr id="2308" name="Google Shape;2308;p13"/>
              <p:cNvGrpSpPr/>
              <p:nvPr/>
            </p:nvGrpSpPr>
            <p:grpSpPr>
              <a:xfrm>
                <a:off x="8302868" y="1340770"/>
                <a:ext cx="3569773" cy="3585270"/>
                <a:chOff x="8302868" y="1340770"/>
                <a:chExt cx="3569773" cy="3585270"/>
              </a:xfrm>
            </p:grpSpPr>
            <p:grpSp>
              <p:nvGrpSpPr>
                <p:cNvPr id="2309" name="Google Shape;2309;p13"/>
                <p:cNvGrpSpPr/>
                <p:nvPr/>
              </p:nvGrpSpPr>
              <p:grpSpPr>
                <a:xfrm>
                  <a:off x="8302868" y="1340770"/>
                  <a:ext cx="3569773" cy="3585270"/>
                  <a:chOff x="1668151" y="66635"/>
                  <a:chExt cx="3569773" cy="3585270"/>
                </a:xfrm>
              </p:grpSpPr>
              <p:sp>
                <p:nvSpPr>
                  <p:cNvPr id="2310" name="Google Shape;2310;p1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1" name="Google Shape;2311;p1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2" name="Google Shape;2312;p1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3" name="Google Shape;2313;p1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4" name="Google Shape;2314;p1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5" name="Google Shape;2315;p1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6" name="Google Shape;2316;p1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7" name="Google Shape;2317;p1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8" name="Google Shape;2318;p1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9" name="Google Shape;2319;p1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0" name="Google Shape;2320;p13"/>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1" name="Google Shape;2321;p1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2" name="Google Shape;2322;p1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3" name="Google Shape;2323;p13"/>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4" name="Google Shape;2324;p1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5" name="Google Shape;2325;p1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6" name="Google Shape;2326;p1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7" name="Google Shape;2327;p1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8" name="Google Shape;2328;p1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9" name="Google Shape;2329;p1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0" name="Google Shape;2330;p1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1" name="Google Shape;2331;p1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2" name="Google Shape;2332;p13"/>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3" name="Google Shape;2333;p1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34" name="Google Shape;2334;p13"/>
                <p:cNvGrpSpPr/>
                <p:nvPr/>
              </p:nvGrpSpPr>
              <p:grpSpPr>
                <a:xfrm rot="166391">
                  <a:off x="8608485" y="1696827"/>
                  <a:ext cx="2884899" cy="2897423"/>
                  <a:chOff x="1668151" y="66635"/>
                  <a:chExt cx="3569773" cy="3585270"/>
                </a:xfrm>
              </p:grpSpPr>
              <p:sp>
                <p:nvSpPr>
                  <p:cNvPr id="2335" name="Google Shape;2335;p13"/>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6" name="Google Shape;2336;p13"/>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7" name="Google Shape;2337;p13"/>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8" name="Google Shape;2338;p13"/>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9" name="Google Shape;2339;p13"/>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0" name="Google Shape;2340;p13"/>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1" name="Google Shape;2341;p13"/>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2" name="Google Shape;2342;p13"/>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3" name="Google Shape;2343;p13"/>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4" name="Google Shape;2344;p13"/>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5" name="Google Shape;2345;p13"/>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6" name="Google Shape;2346;p13"/>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7" name="Google Shape;2347;p13"/>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8" name="Google Shape;2348;p13"/>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9" name="Google Shape;2349;p13"/>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0" name="Google Shape;2350;p13"/>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1" name="Google Shape;2351;p13"/>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2" name="Google Shape;2352;p13"/>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3" name="Google Shape;2353;p13"/>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4" name="Google Shape;2354;p13"/>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5" name="Google Shape;2355;p13"/>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6" name="Google Shape;2356;p13"/>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7" name="Google Shape;2357;p13"/>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8" name="Google Shape;2358;p13"/>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359" name="Google Shape;2359;p13"/>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0" name="Google Shape;2360;p13"/>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08 Three columns">
  <p:cSld name="CUSTOM_8">
    <p:bg>
      <p:bgPr>
        <a:solidFill>
          <a:schemeClr val="accent2"/>
        </a:solidFill>
        <a:effectLst/>
      </p:bgPr>
    </p:bg>
    <p:spTree>
      <p:nvGrpSpPr>
        <p:cNvPr id="1" name="Shape 2361"/>
        <p:cNvGrpSpPr/>
        <p:nvPr/>
      </p:nvGrpSpPr>
      <p:grpSpPr>
        <a:xfrm>
          <a:off x="0" y="0"/>
          <a:ext cx="0" cy="0"/>
          <a:chOff x="0" y="0"/>
          <a:chExt cx="0" cy="0"/>
        </a:xfrm>
      </p:grpSpPr>
      <p:sp>
        <p:nvSpPr>
          <p:cNvPr id="2362" name="Google Shape;2362;p14"/>
          <p:cNvSpPr/>
          <p:nvPr/>
        </p:nvSpPr>
        <p:spPr>
          <a:xfrm>
            <a:off x="332025" y="432025"/>
            <a:ext cx="8967300" cy="5957700"/>
          </a:xfrm>
          <a:prstGeom prst="rect">
            <a:avLst/>
          </a:prstGeom>
          <a:solidFill>
            <a:schemeClr val="lt2"/>
          </a:solidFill>
          <a:ln>
            <a:noFill/>
          </a:ln>
          <a:effectLst>
            <a:outerShdw blurRad="457200" dist="38100" dir="6180000" algn="bl" rotWithShape="0">
              <a:srgbClr val="000000">
                <a:alpha val="29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pic>
        <p:nvPicPr>
          <p:cNvPr id="2363" name="Google Shape;2363;p14"/>
          <p:cNvPicPr preferRelativeResize="0"/>
          <p:nvPr/>
        </p:nvPicPr>
        <p:blipFill rotWithShape="1">
          <a:blip r:embed="rId2">
            <a:alphaModFix amt="50000"/>
          </a:blip>
          <a:srcRect/>
          <a:stretch/>
        </p:blipFill>
        <p:spPr>
          <a:xfrm>
            <a:off x="332025" y="432025"/>
            <a:ext cx="8967300" cy="5957700"/>
          </a:xfrm>
          <a:prstGeom prst="rect">
            <a:avLst/>
          </a:prstGeom>
          <a:noFill/>
          <a:ln>
            <a:noFill/>
          </a:ln>
          <a:effectLst>
            <a:outerShdw blurRad="50800" dist="50800" dir="5400000" algn="ctr" rotWithShape="0">
              <a:srgbClr val="000000">
                <a:alpha val="0"/>
              </a:srgbClr>
            </a:outerShdw>
          </a:effectLst>
        </p:spPr>
      </p:pic>
      <p:sp>
        <p:nvSpPr>
          <p:cNvPr id="2364" name="Google Shape;2364;p14"/>
          <p:cNvSpPr txBox="1">
            <a:spLocks noGrp="1"/>
          </p:cNvSpPr>
          <p:nvPr>
            <p:ph type="subTitle" idx="1"/>
          </p:nvPr>
        </p:nvSpPr>
        <p:spPr>
          <a:xfrm>
            <a:off x="836557" y="1724081"/>
            <a:ext cx="8191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2365" name="Google Shape;2365;p14"/>
          <p:cNvSpPr txBox="1">
            <a:spLocks noGrp="1"/>
          </p:cNvSpPr>
          <p:nvPr>
            <p:ph type="subTitle" idx="2"/>
          </p:nvPr>
        </p:nvSpPr>
        <p:spPr>
          <a:xfrm>
            <a:off x="836557" y="3328972"/>
            <a:ext cx="8191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2366" name="Google Shape;2366;p14"/>
          <p:cNvSpPr txBox="1">
            <a:spLocks noGrp="1"/>
          </p:cNvSpPr>
          <p:nvPr>
            <p:ph type="subTitle" idx="3"/>
          </p:nvPr>
        </p:nvSpPr>
        <p:spPr>
          <a:xfrm>
            <a:off x="836557" y="4933863"/>
            <a:ext cx="81915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2367" name="Google Shape;2367;p14"/>
          <p:cNvSpPr txBox="1">
            <a:spLocks noGrp="1"/>
          </p:cNvSpPr>
          <p:nvPr>
            <p:ph type="title"/>
          </p:nvPr>
        </p:nvSpPr>
        <p:spPr>
          <a:xfrm>
            <a:off x="836550" y="587475"/>
            <a:ext cx="81915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368" name="Google Shape;2368;p14"/>
          <p:cNvSpPr txBox="1">
            <a:spLocks noGrp="1"/>
          </p:cNvSpPr>
          <p:nvPr>
            <p:ph type="body" idx="4"/>
          </p:nvPr>
        </p:nvSpPr>
        <p:spPr>
          <a:xfrm>
            <a:off x="836550" y="2162031"/>
            <a:ext cx="8191500" cy="9252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2369" name="Google Shape;2369;p14"/>
          <p:cNvSpPr txBox="1">
            <a:spLocks noGrp="1"/>
          </p:cNvSpPr>
          <p:nvPr>
            <p:ph type="body" idx="5"/>
          </p:nvPr>
        </p:nvSpPr>
        <p:spPr>
          <a:xfrm>
            <a:off x="836550" y="3755490"/>
            <a:ext cx="81915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2370" name="Google Shape;2370;p14"/>
          <p:cNvSpPr txBox="1">
            <a:spLocks noGrp="1"/>
          </p:cNvSpPr>
          <p:nvPr>
            <p:ph type="body" idx="6"/>
          </p:nvPr>
        </p:nvSpPr>
        <p:spPr>
          <a:xfrm>
            <a:off x="836550" y="5347150"/>
            <a:ext cx="8193000" cy="923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grpSp>
        <p:nvGrpSpPr>
          <p:cNvPr id="2371" name="Google Shape;2371;p14"/>
          <p:cNvGrpSpPr/>
          <p:nvPr/>
        </p:nvGrpSpPr>
        <p:grpSpPr>
          <a:xfrm flipH="1">
            <a:off x="9606726" y="-44212"/>
            <a:ext cx="2648657" cy="6946403"/>
            <a:chOff x="-2805439" y="-1066796"/>
            <a:chExt cx="2648657" cy="6946403"/>
          </a:xfrm>
        </p:grpSpPr>
        <p:sp>
          <p:nvSpPr>
            <p:cNvPr id="2372" name="Google Shape;2372;p14"/>
            <p:cNvSpPr/>
            <p:nvPr/>
          </p:nvSpPr>
          <p:spPr>
            <a:xfrm rot="413639">
              <a:off x="-1967427" y="797709"/>
              <a:ext cx="716445" cy="5057182"/>
            </a:xfrm>
            <a:custGeom>
              <a:avLst/>
              <a:gdLst/>
              <a:ahLst/>
              <a:cxnLst/>
              <a:rect l="l" t="t" r="r" b="b"/>
              <a:pathLst>
                <a:path w="716640" h="5058557" extrusionOk="0">
                  <a:moveTo>
                    <a:pt x="111073" y="0"/>
                  </a:moveTo>
                  <a:cubicBezTo>
                    <a:pt x="172579" y="152123"/>
                    <a:pt x="223976" y="308130"/>
                    <a:pt x="264935" y="467022"/>
                  </a:cubicBezTo>
                  <a:cubicBezTo>
                    <a:pt x="299908" y="603769"/>
                    <a:pt x="327389" y="742324"/>
                    <a:pt x="347253" y="882065"/>
                  </a:cubicBezTo>
                  <a:cubicBezTo>
                    <a:pt x="370939" y="1039504"/>
                    <a:pt x="386504" y="1198050"/>
                    <a:pt x="393895" y="1357090"/>
                  </a:cubicBezTo>
                  <a:cubicBezTo>
                    <a:pt x="394014" y="1360391"/>
                    <a:pt x="395941" y="1363355"/>
                    <a:pt x="398916" y="1364788"/>
                  </a:cubicBezTo>
                  <a:cubicBezTo>
                    <a:pt x="403343" y="1366923"/>
                    <a:pt x="408659" y="1365075"/>
                    <a:pt x="410793" y="1360648"/>
                  </a:cubicBezTo>
                  <a:cubicBezTo>
                    <a:pt x="444501" y="1293510"/>
                    <a:pt x="482487" y="1228624"/>
                    <a:pt x="524535" y="1166369"/>
                  </a:cubicBezTo>
                  <a:cubicBezTo>
                    <a:pt x="544991" y="1135231"/>
                    <a:pt x="567967" y="1105812"/>
                    <a:pt x="593215" y="1078419"/>
                  </a:cubicBezTo>
                  <a:cubicBezTo>
                    <a:pt x="622406" y="1047014"/>
                    <a:pt x="654572" y="1018524"/>
                    <a:pt x="689267" y="993335"/>
                  </a:cubicBezTo>
                  <a:lnTo>
                    <a:pt x="716640" y="1059545"/>
                  </a:lnTo>
                  <a:cubicBezTo>
                    <a:pt x="678200" y="1074269"/>
                    <a:pt x="593511" y="1078518"/>
                    <a:pt x="474928" y="1356004"/>
                  </a:cubicBezTo>
                  <a:cubicBezTo>
                    <a:pt x="452693" y="1408180"/>
                    <a:pt x="432929" y="1479232"/>
                    <a:pt x="411485" y="1563525"/>
                  </a:cubicBezTo>
                  <a:cubicBezTo>
                    <a:pt x="404450" y="1591599"/>
                    <a:pt x="401129" y="1620465"/>
                    <a:pt x="401603" y="1649399"/>
                  </a:cubicBezTo>
                  <a:cubicBezTo>
                    <a:pt x="404173" y="1877010"/>
                    <a:pt x="405822" y="2106113"/>
                    <a:pt x="406545" y="2336690"/>
                  </a:cubicBezTo>
                  <a:lnTo>
                    <a:pt x="406545" y="2390432"/>
                  </a:lnTo>
                  <a:lnTo>
                    <a:pt x="406689" y="2390812"/>
                  </a:lnTo>
                  <a:cubicBezTo>
                    <a:pt x="408074" y="2625444"/>
                    <a:pt x="409390" y="2860017"/>
                    <a:pt x="410650" y="3094525"/>
                  </a:cubicBezTo>
                  <a:cubicBezTo>
                    <a:pt x="410805" y="3119671"/>
                    <a:pt x="415123" y="3367709"/>
                    <a:pt x="415111" y="3375805"/>
                  </a:cubicBezTo>
                  <a:cubicBezTo>
                    <a:pt x="411427" y="3570234"/>
                    <a:pt x="418468" y="3764726"/>
                    <a:pt x="436197" y="3958384"/>
                  </a:cubicBezTo>
                  <a:cubicBezTo>
                    <a:pt x="453083" y="4141955"/>
                    <a:pt x="471294" y="4331052"/>
                    <a:pt x="533344" y="4572789"/>
                  </a:cubicBezTo>
                  <a:cubicBezTo>
                    <a:pt x="571803" y="4722767"/>
                    <a:pt x="621136" y="4869759"/>
                    <a:pt x="680932" y="5012577"/>
                  </a:cubicBezTo>
                  <a:lnTo>
                    <a:pt x="594857" y="5058557"/>
                  </a:lnTo>
                  <a:cubicBezTo>
                    <a:pt x="535760" y="4911883"/>
                    <a:pt x="486432" y="4761470"/>
                    <a:pt x="447186" y="4608291"/>
                  </a:cubicBezTo>
                  <a:cubicBezTo>
                    <a:pt x="413702" y="4476428"/>
                    <a:pt x="387373" y="4342841"/>
                    <a:pt x="368313" y="4208129"/>
                  </a:cubicBezTo>
                  <a:cubicBezTo>
                    <a:pt x="345686" y="4056354"/>
                    <a:pt x="330928" y="3903505"/>
                    <a:pt x="324095" y="3750200"/>
                  </a:cubicBezTo>
                  <a:cubicBezTo>
                    <a:pt x="323632" y="3741341"/>
                    <a:pt x="317214" y="3496444"/>
                    <a:pt x="317254" y="3468536"/>
                  </a:cubicBezTo>
                  <a:cubicBezTo>
                    <a:pt x="314963" y="3249076"/>
                    <a:pt x="313683" y="3028218"/>
                    <a:pt x="313426" y="2805971"/>
                  </a:cubicBezTo>
                  <a:lnTo>
                    <a:pt x="313468" y="2776092"/>
                  </a:lnTo>
                  <a:lnTo>
                    <a:pt x="310393" y="2768037"/>
                  </a:lnTo>
                  <a:cubicBezTo>
                    <a:pt x="308683" y="2524614"/>
                    <a:pt x="306934" y="2281222"/>
                    <a:pt x="305155" y="2037859"/>
                  </a:cubicBezTo>
                  <a:cubicBezTo>
                    <a:pt x="304919" y="2011810"/>
                    <a:pt x="301124" y="1985910"/>
                    <a:pt x="293889" y="1960878"/>
                  </a:cubicBezTo>
                  <a:cubicBezTo>
                    <a:pt x="281637" y="1918385"/>
                    <a:pt x="268889" y="1883107"/>
                    <a:pt x="258215" y="1856031"/>
                  </a:cubicBezTo>
                  <a:cubicBezTo>
                    <a:pt x="227058" y="1777242"/>
                    <a:pt x="186483" y="1702524"/>
                    <a:pt x="137360" y="1633489"/>
                  </a:cubicBezTo>
                  <a:cubicBezTo>
                    <a:pt x="116311" y="1602162"/>
                    <a:pt x="90322" y="1566292"/>
                    <a:pt x="43975" y="1540104"/>
                  </a:cubicBezTo>
                  <a:cubicBezTo>
                    <a:pt x="30011" y="1532209"/>
                    <a:pt x="15278" y="1525746"/>
                    <a:pt x="0" y="1520835"/>
                  </a:cubicBezTo>
                  <a:cubicBezTo>
                    <a:pt x="5466" y="1505290"/>
                    <a:pt x="10969" y="1489706"/>
                    <a:pt x="16503" y="1474092"/>
                  </a:cubicBezTo>
                  <a:lnTo>
                    <a:pt x="63146" y="1515301"/>
                  </a:lnTo>
                  <a:cubicBezTo>
                    <a:pt x="159308" y="1568880"/>
                    <a:pt x="236762" y="1650604"/>
                    <a:pt x="285096" y="1749503"/>
                  </a:cubicBezTo>
                  <a:cubicBezTo>
                    <a:pt x="286429" y="1752270"/>
                    <a:pt x="289226" y="1754039"/>
                    <a:pt x="292299" y="1754039"/>
                  </a:cubicBezTo>
                  <a:cubicBezTo>
                    <a:pt x="296716" y="1754048"/>
                    <a:pt x="300304" y="1750461"/>
                    <a:pt x="300313" y="1746044"/>
                  </a:cubicBezTo>
                  <a:cubicBezTo>
                    <a:pt x="303802" y="1544344"/>
                    <a:pt x="296113" y="1342613"/>
                    <a:pt x="277289" y="1141763"/>
                  </a:cubicBezTo>
                  <a:cubicBezTo>
                    <a:pt x="259501" y="951337"/>
                    <a:pt x="240329" y="755180"/>
                    <a:pt x="175602" y="504376"/>
                  </a:cubicBezTo>
                  <a:cubicBezTo>
                    <a:pt x="135502" y="348843"/>
                    <a:pt x="84076" y="196454"/>
                    <a:pt x="21740" y="48422"/>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373" name="Google Shape;2373;p14"/>
            <p:cNvGrpSpPr/>
            <p:nvPr/>
          </p:nvGrpSpPr>
          <p:grpSpPr>
            <a:xfrm rot="2219739">
              <a:off x="-1310202" y="1259540"/>
              <a:ext cx="974984" cy="919237"/>
              <a:chOff x="6795971" y="2730008"/>
              <a:chExt cx="1945294" cy="1834067"/>
            </a:xfrm>
          </p:grpSpPr>
          <p:sp>
            <p:nvSpPr>
              <p:cNvPr id="2374" name="Google Shape;2374;p14"/>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5" name="Google Shape;2375;p14"/>
              <p:cNvSpPr/>
              <p:nvPr/>
            </p:nvSpPr>
            <p:spPr>
              <a:xfrm rot="-2263899">
                <a:off x="6977174" y="3155932"/>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76" name="Google Shape;2376;p14"/>
            <p:cNvGrpSpPr/>
            <p:nvPr/>
          </p:nvGrpSpPr>
          <p:grpSpPr>
            <a:xfrm rot="-3045758">
              <a:off x="-2511956" y="1418499"/>
              <a:ext cx="1085000" cy="1022962"/>
              <a:chOff x="6795971" y="2730009"/>
              <a:chExt cx="1945294" cy="1834067"/>
            </a:xfrm>
          </p:grpSpPr>
          <p:sp>
            <p:nvSpPr>
              <p:cNvPr id="2377" name="Google Shape;2377;p14"/>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8" name="Google Shape;2378;p14"/>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79" name="Google Shape;2379;p14"/>
            <p:cNvGrpSpPr/>
            <p:nvPr/>
          </p:nvGrpSpPr>
          <p:grpSpPr>
            <a:xfrm rot="416227">
              <a:off x="-2675400" y="-937391"/>
              <a:ext cx="2281725" cy="2291630"/>
              <a:chOff x="8302868" y="1340770"/>
              <a:chExt cx="3569773" cy="3585270"/>
            </a:xfrm>
          </p:grpSpPr>
          <p:grpSp>
            <p:nvGrpSpPr>
              <p:cNvPr id="2380" name="Google Shape;2380;p14"/>
              <p:cNvGrpSpPr/>
              <p:nvPr/>
            </p:nvGrpSpPr>
            <p:grpSpPr>
              <a:xfrm>
                <a:off x="8302868" y="1340770"/>
                <a:ext cx="3569773" cy="3585270"/>
                <a:chOff x="8302868" y="1340770"/>
                <a:chExt cx="3569773" cy="3585270"/>
              </a:xfrm>
            </p:grpSpPr>
            <p:grpSp>
              <p:nvGrpSpPr>
                <p:cNvPr id="2381" name="Google Shape;2381;p14"/>
                <p:cNvGrpSpPr/>
                <p:nvPr/>
              </p:nvGrpSpPr>
              <p:grpSpPr>
                <a:xfrm>
                  <a:off x="8302868" y="1340770"/>
                  <a:ext cx="3569773" cy="3585270"/>
                  <a:chOff x="1668151" y="66635"/>
                  <a:chExt cx="3569773" cy="3585270"/>
                </a:xfrm>
              </p:grpSpPr>
              <p:sp>
                <p:nvSpPr>
                  <p:cNvPr id="2382" name="Google Shape;2382;p14"/>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3" name="Google Shape;2383;p14"/>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4" name="Google Shape;2384;p14"/>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5" name="Google Shape;2385;p14"/>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6" name="Google Shape;2386;p14"/>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7" name="Google Shape;2387;p14"/>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8" name="Google Shape;2388;p14"/>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9" name="Google Shape;2389;p14"/>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0" name="Google Shape;2390;p14"/>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1" name="Google Shape;2391;p14"/>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2" name="Google Shape;2392;p14"/>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3" name="Google Shape;2393;p14"/>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4" name="Google Shape;2394;p14"/>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5" name="Google Shape;2395;p14"/>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6" name="Google Shape;2396;p14"/>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7" name="Google Shape;2397;p14"/>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8" name="Google Shape;2398;p14"/>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9" name="Google Shape;2399;p14"/>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0" name="Google Shape;2400;p14"/>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1" name="Google Shape;2401;p14"/>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2" name="Google Shape;2402;p14"/>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3" name="Google Shape;2403;p14"/>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4" name="Google Shape;2404;p14"/>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5" name="Google Shape;2405;p14"/>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406" name="Google Shape;2406;p14"/>
                <p:cNvGrpSpPr/>
                <p:nvPr/>
              </p:nvGrpSpPr>
              <p:grpSpPr>
                <a:xfrm rot="166391">
                  <a:off x="8608485" y="1696827"/>
                  <a:ext cx="2884899" cy="2897423"/>
                  <a:chOff x="1668151" y="66635"/>
                  <a:chExt cx="3569773" cy="3585270"/>
                </a:xfrm>
              </p:grpSpPr>
              <p:sp>
                <p:nvSpPr>
                  <p:cNvPr id="2407" name="Google Shape;2407;p14"/>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8" name="Google Shape;2408;p14"/>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9" name="Google Shape;2409;p14"/>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0" name="Google Shape;2410;p14"/>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1" name="Google Shape;2411;p14"/>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2" name="Google Shape;2412;p14"/>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3" name="Google Shape;2413;p14"/>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4" name="Google Shape;2414;p14"/>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5" name="Google Shape;2415;p14"/>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6" name="Google Shape;2416;p14"/>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7" name="Google Shape;2417;p14"/>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8" name="Google Shape;2418;p14"/>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9" name="Google Shape;2419;p14"/>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0" name="Google Shape;2420;p14"/>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1" name="Google Shape;2421;p14"/>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2" name="Google Shape;2422;p14"/>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3" name="Google Shape;2423;p14"/>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4" name="Google Shape;2424;p14"/>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5" name="Google Shape;2425;p14"/>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6" name="Google Shape;2426;p14"/>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7" name="Google Shape;2427;p14"/>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8" name="Google Shape;2428;p14"/>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9" name="Google Shape;2429;p14"/>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0" name="Google Shape;2430;p14"/>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431" name="Google Shape;2431;p14"/>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2" name="Google Shape;2432;p14"/>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2433" name="Google Shape;2433;p14"/>
          <p:cNvGrpSpPr/>
          <p:nvPr/>
        </p:nvGrpSpPr>
        <p:grpSpPr>
          <a:xfrm flipH="1">
            <a:off x="9562945" y="2967191"/>
            <a:ext cx="2276341" cy="3934595"/>
            <a:chOff x="408893" y="2967191"/>
            <a:chExt cx="2276341" cy="3934595"/>
          </a:xfrm>
        </p:grpSpPr>
        <p:sp>
          <p:nvSpPr>
            <p:cNvPr id="2434" name="Google Shape;2434;p14"/>
            <p:cNvSpPr/>
            <p:nvPr/>
          </p:nvSpPr>
          <p:spPr>
            <a:xfrm flipH="1">
              <a:off x="1123547" y="4460390"/>
              <a:ext cx="621678" cy="2441396"/>
            </a:xfrm>
            <a:custGeom>
              <a:avLst/>
              <a:gdLst/>
              <a:ahLst/>
              <a:cxnLst/>
              <a:rect l="l" t="t" r="r" b="b"/>
              <a:pathLst>
                <a:path w="690753" h="2712662" extrusionOk="0">
                  <a:moveTo>
                    <a:pt x="20183" y="46328"/>
                  </a:moveTo>
                  <a:cubicBezTo>
                    <a:pt x="80267" y="189012"/>
                    <a:pt x="129835" y="335897"/>
                    <a:pt x="168487" y="485811"/>
                  </a:cubicBezTo>
                  <a:cubicBezTo>
                    <a:pt x="230876" y="727556"/>
                    <a:pt x="249355" y="916627"/>
                    <a:pt x="266500" y="1100174"/>
                  </a:cubicBezTo>
                  <a:cubicBezTo>
                    <a:pt x="284645" y="1293769"/>
                    <a:pt x="292056" y="1488213"/>
                    <a:pt x="288693" y="1682627"/>
                  </a:cubicBezTo>
                  <a:cubicBezTo>
                    <a:pt x="288684" y="1686885"/>
                    <a:pt x="285226" y="1690342"/>
                    <a:pt x="280968" y="1690333"/>
                  </a:cubicBezTo>
                  <a:cubicBezTo>
                    <a:pt x="278006" y="1690333"/>
                    <a:pt x="275310" y="1688628"/>
                    <a:pt x="274025" y="1685961"/>
                  </a:cubicBezTo>
                  <a:cubicBezTo>
                    <a:pt x="227437" y="1590635"/>
                    <a:pt x="152781" y="1511863"/>
                    <a:pt x="60093" y="1460219"/>
                  </a:cubicBezTo>
                  <a:lnTo>
                    <a:pt x="15135" y="1420499"/>
                  </a:lnTo>
                  <a:cubicBezTo>
                    <a:pt x="9801" y="1435549"/>
                    <a:pt x="4496" y="1450570"/>
                    <a:pt x="-772" y="1465553"/>
                  </a:cubicBezTo>
                  <a:cubicBezTo>
                    <a:pt x="13954" y="1470287"/>
                    <a:pt x="28155" y="1476516"/>
                    <a:pt x="41614" y="1484126"/>
                  </a:cubicBezTo>
                  <a:cubicBezTo>
                    <a:pt x="86287" y="1509368"/>
                    <a:pt x="111337" y="1543943"/>
                    <a:pt x="131626" y="1574138"/>
                  </a:cubicBezTo>
                  <a:cubicBezTo>
                    <a:pt x="178975" y="1640679"/>
                    <a:pt x="218084" y="1712698"/>
                    <a:pt x="248116" y="1788641"/>
                  </a:cubicBezTo>
                  <a:cubicBezTo>
                    <a:pt x="258404" y="1814739"/>
                    <a:pt x="270691" y="1848743"/>
                    <a:pt x="282501" y="1889701"/>
                  </a:cubicBezTo>
                  <a:cubicBezTo>
                    <a:pt x="289474" y="1913828"/>
                    <a:pt x="293132" y="1938793"/>
                    <a:pt x="293360" y="1963901"/>
                  </a:cubicBezTo>
                  <a:cubicBezTo>
                    <a:pt x="295075" y="2198473"/>
                    <a:pt x="296760" y="2433073"/>
                    <a:pt x="298409" y="2667703"/>
                  </a:cubicBezTo>
                  <a:cubicBezTo>
                    <a:pt x="300037" y="2686753"/>
                    <a:pt x="312391" y="2703203"/>
                    <a:pt x="330222" y="2710089"/>
                  </a:cubicBezTo>
                  <a:cubicBezTo>
                    <a:pt x="354263" y="2717414"/>
                    <a:pt x="380057" y="2706193"/>
                    <a:pt x="391087" y="2683610"/>
                  </a:cubicBezTo>
                  <a:cubicBezTo>
                    <a:pt x="391467" y="2540353"/>
                    <a:pt x="391467" y="2396459"/>
                    <a:pt x="391087" y="2251937"/>
                  </a:cubicBezTo>
                  <a:cubicBezTo>
                    <a:pt x="390391" y="2029690"/>
                    <a:pt x="388801" y="1808862"/>
                    <a:pt x="386324" y="1589473"/>
                  </a:cubicBezTo>
                  <a:cubicBezTo>
                    <a:pt x="385867" y="1561584"/>
                    <a:pt x="389068" y="1533761"/>
                    <a:pt x="395849" y="1506701"/>
                  </a:cubicBezTo>
                  <a:cubicBezTo>
                    <a:pt x="416518" y="1425453"/>
                    <a:pt x="435568" y="1356968"/>
                    <a:pt x="457000" y="1306676"/>
                  </a:cubicBezTo>
                  <a:cubicBezTo>
                    <a:pt x="571300" y="1039214"/>
                    <a:pt x="652929" y="1035118"/>
                    <a:pt x="689981" y="1020926"/>
                  </a:cubicBezTo>
                  <a:lnTo>
                    <a:pt x="663597" y="957108"/>
                  </a:lnTo>
                  <a:cubicBezTo>
                    <a:pt x="630155" y="981387"/>
                    <a:pt x="599151" y="1008848"/>
                    <a:pt x="571014" y="1039118"/>
                  </a:cubicBezTo>
                  <a:cubicBezTo>
                    <a:pt x="546678" y="1065522"/>
                    <a:pt x="524532" y="1093878"/>
                    <a:pt x="504815" y="1123891"/>
                  </a:cubicBezTo>
                  <a:cubicBezTo>
                    <a:pt x="464286" y="1183898"/>
                    <a:pt x="427672" y="1246440"/>
                    <a:pt x="395182" y="1311153"/>
                  </a:cubicBezTo>
                  <a:cubicBezTo>
                    <a:pt x="393125" y="1315420"/>
                    <a:pt x="388001" y="1317201"/>
                    <a:pt x="383734" y="1315143"/>
                  </a:cubicBezTo>
                  <a:cubicBezTo>
                    <a:pt x="380866" y="1313762"/>
                    <a:pt x="379009" y="1310905"/>
                    <a:pt x="378894" y="1307723"/>
                  </a:cubicBezTo>
                  <a:cubicBezTo>
                    <a:pt x="371770" y="1154428"/>
                    <a:pt x="356768" y="1001609"/>
                    <a:pt x="333937" y="849857"/>
                  </a:cubicBezTo>
                  <a:cubicBezTo>
                    <a:pt x="314791" y="715164"/>
                    <a:pt x="288302" y="581614"/>
                    <a:pt x="254593" y="449807"/>
                  </a:cubicBezTo>
                  <a:cubicBezTo>
                    <a:pt x="215113" y="296654"/>
                    <a:pt x="165573" y="146283"/>
                    <a:pt x="106289" y="-345"/>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435" name="Google Shape;2435;p14"/>
            <p:cNvGrpSpPr/>
            <p:nvPr/>
          </p:nvGrpSpPr>
          <p:grpSpPr>
            <a:xfrm rot="-1652254" flipH="1">
              <a:off x="545310" y="4793319"/>
              <a:ext cx="845725" cy="797369"/>
              <a:chOff x="6795971" y="2730008"/>
              <a:chExt cx="1945294" cy="1834067"/>
            </a:xfrm>
          </p:grpSpPr>
          <p:sp>
            <p:nvSpPr>
              <p:cNvPr id="2436" name="Google Shape;2436;p14"/>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7" name="Google Shape;2437;p14"/>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438" name="Google Shape;2438;p14"/>
            <p:cNvGrpSpPr/>
            <p:nvPr/>
          </p:nvGrpSpPr>
          <p:grpSpPr>
            <a:xfrm rot="3462355" flipH="1">
              <a:off x="1419261" y="5044696"/>
              <a:ext cx="941215" cy="887399"/>
              <a:chOff x="6795971" y="2730009"/>
              <a:chExt cx="1945294" cy="1834067"/>
            </a:xfrm>
          </p:grpSpPr>
          <p:sp>
            <p:nvSpPr>
              <p:cNvPr id="2439" name="Google Shape;2439;p14"/>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0" name="Google Shape;2440;p14"/>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441" name="Google Shape;2441;p14"/>
            <p:cNvGrpSpPr/>
            <p:nvPr/>
          </p:nvGrpSpPr>
          <p:grpSpPr>
            <a:xfrm flipH="1">
              <a:off x="705795" y="2967191"/>
              <a:ext cx="1979439" cy="1988032"/>
              <a:chOff x="8302868" y="1340770"/>
              <a:chExt cx="3569773" cy="3585270"/>
            </a:xfrm>
          </p:grpSpPr>
          <p:grpSp>
            <p:nvGrpSpPr>
              <p:cNvPr id="2442" name="Google Shape;2442;p14"/>
              <p:cNvGrpSpPr/>
              <p:nvPr/>
            </p:nvGrpSpPr>
            <p:grpSpPr>
              <a:xfrm>
                <a:off x="8302868" y="1340770"/>
                <a:ext cx="3569773" cy="3585270"/>
                <a:chOff x="8302868" y="1340770"/>
                <a:chExt cx="3569773" cy="3585270"/>
              </a:xfrm>
            </p:grpSpPr>
            <p:grpSp>
              <p:nvGrpSpPr>
                <p:cNvPr id="2443" name="Google Shape;2443;p14"/>
                <p:cNvGrpSpPr/>
                <p:nvPr/>
              </p:nvGrpSpPr>
              <p:grpSpPr>
                <a:xfrm>
                  <a:off x="8302868" y="1340770"/>
                  <a:ext cx="3569773" cy="3585270"/>
                  <a:chOff x="1668151" y="66635"/>
                  <a:chExt cx="3569773" cy="3585270"/>
                </a:xfrm>
              </p:grpSpPr>
              <p:sp>
                <p:nvSpPr>
                  <p:cNvPr id="2444" name="Google Shape;2444;p14"/>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5" name="Google Shape;2445;p14"/>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6" name="Google Shape;2446;p14"/>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7" name="Google Shape;2447;p14"/>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8" name="Google Shape;2448;p14"/>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9" name="Google Shape;2449;p14"/>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0" name="Google Shape;2450;p14"/>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1" name="Google Shape;2451;p14"/>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2" name="Google Shape;2452;p14"/>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3" name="Google Shape;2453;p14"/>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4" name="Google Shape;2454;p14"/>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5" name="Google Shape;2455;p14"/>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6" name="Google Shape;2456;p14"/>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7" name="Google Shape;2457;p14"/>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8" name="Google Shape;2458;p14"/>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9" name="Google Shape;2459;p14"/>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0" name="Google Shape;2460;p14"/>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1" name="Google Shape;2461;p14"/>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2" name="Google Shape;2462;p14"/>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3" name="Google Shape;2463;p14"/>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4" name="Google Shape;2464;p14"/>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5" name="Google Shape;2465;p14"/>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6" name="Google Shape;2466;p14"/>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7" name="Google Shape;2467;p14"/>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468" name="Google Shape;2468;p14"/>
                <p:cNvGrpSpPr/>
                <p:nvPr/>
              </p:nvGrpSpPr>
              <p:grpSpPr>
                <a:xfrm rot="166391">
                  <a:off x="8608485" y="1696827"/>
                  <a:ext cx="2884899" cy="2897423"/>
                  <a:chOff x="1668151" y="66635"/>
                  <a:chExt cx="3569773" cy="3585270"/>
                </a:xfrm>
              </p:grpSpPr>
              <p:sp>
                <p:nvSpPr>
                  <p:cNvPr id="2469" name="Google Shape;2469;p14"/>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0" name="Google Shape;2470;p14"/>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1" name="Google Shape;2471;p14"/>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2" name="Google Shape;2472;p14"/>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3" name="Google Shape;2473;p14"/>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4" name="Google Shape;2474;p14"/>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5" name="Google Shape;2475;p14"/>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6" name="Google Shape;2476;p14"/>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7" name="Google Shape;2477;p14"/>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8" name="Google Shape;2478;p14"/>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9" name="Google Shape;2479;p14"/>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0" name="Google Shape;2480;p14"/>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1" name="Google Shape;2481;p14"/>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2" name="Google Shape;2482;p14"/>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3" name="Google Shape;2483;p14"/>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4" name="Google Shape;2484;p14"/>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5" name="Google Shape;2485;p14"/>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6" name="Google Shape;2486;p14"/>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7" name="Google Shape;2487;p14"/>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8" name="Google Shape;2488;p14"/>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9" name="Google Shape;2489;p14"/>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0" name="Google Shape;2490;p14"/>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1" name="Google Shape;2491;p14"/>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2" name="Google Shape;2492;p14"/>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493" name="Google Shape;2493;p14"/>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4" name="Google Shape;2494;p14"/>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5">
            <a:alphaModFix amt="50000"/>
          </a:blip>
          <a:srcRect/>
          <a:stretch/>
        </p:blipFill>
        <p:spPr>
          <a:xfrm>
            <a:off x="0" y="0"/>
            <a:ext cx="12192000" cy="6858000"/>
          </a:xfrm>
          <a:prstGeom prst="rect">
            <a:avLst/>
          </a:prstGeom>
          <a:noFill/>
          <a:ln>
            <a:noFill/>
          </a:ln>
          <a:effectLst>
            <a:outerShdw blurRad="50800" dist="50800" dir="5400000" algn="ctr" rotWithShape="0">
              <a:srgbClr val="000000">
                <a:alpha val="0"/>
              </a:srgbClr>
            </a:outerShdw>
          </a:effectLst>
        </p:spPr>
      </p:pic>
      <p:sp>
        <p:nvSpPr>
          <p:cNvPr id="7" name="Google Shape;7;p1"/>
          <p:cNvSpPr txBox="1">
            <a:spLocks noGrp="1"/>
          </p:cNvSpPr>
          <p:nvPr>
            <p:ph type="title"/>
          </p:nvPr>
        </p:nvSpPr>
        <p:spPr>
          <a:xfrm>
            <a:off x="415600" y="593367"/>
            <a:ext cx="11360700" cy="763500"/>
          </a:xfrm>
          <a:prstGeom prst="rect">
            <a:avLst/>
          </a:prstGeom>
          <a:noFill/>
          <a:ln>
            <a:noFill/>
          </a:ln>
          <a:effectLst>
            <a:outerShdw dist="28575" dir="2700000" algn="bl" rotWithShape="0">
              <a:schemeClr val="lt2"/>
            </a:outerShdw>
          </a:effectLst>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Lemon"/>
              <a:buNone/>
              <a:defRPr sz="4000">
                <a:solidFill>
                  <a:schemeClr val="dk1"/>
                </a:solidFill>
                <a:latin typeface="Lemon"/>
                <a:ea typeface="Lemon"/>
                <a:cs typeface="Lemon"/>
                <a:sym typeface="Lemon"/>
              </a:defRPr>
            </a:lvl1pPr>
            <a:lvl2pPr lvl="1">
              <a:spcBef>
                <a:spcPts val="0"/>
              </a:spcBef>
              <a:spcAft>
                <a:spcPts val="0"/>
              </a:spcAft>
              <a:buClr>
                <a:schemeClr val="dk1"/>
              </a:buClr>
              <a:buSzPts val="4000"/>
              <a:buFont typeface="Lemon"/>
              <a:buNone/>
              <a:defRPr sz="4000">
                <a:solidFill>
                  <a:schemeClr val="dk1"/>
                </a:solidFill>
                <a:latin typeface="Lemon"/>
                <a:ea typeface="Lemon"/>
                <a:cs typeface="Lemon"/>
                <a:sym typeface="Lemon"/>
              </a:defRPr>
            </a:lvl2pPr>
            <a:lvl3pPr lvl="2">
              <a:spcBef>
                <a:spcPts val="0"/>
              </a:spcBef>
              <a:spcAft>
                <a:spcPts val="0"/>
              </a:spcAft>
              <a:buClr>
                <a:schemeClr val="dk1"/>
              </a:buClr>
              <a:buSzPts val="4000"/>
              <a:buFont typeface="Lemon"/>
              <a:buNone/>
              <a:defRPr sz="4000">
                <a:solidFill>
                  <a:schemeClr val="dk1"/>
                </a:solidFill>
                <a:latin typeface="Lemon"/>
                <a:ea typeface="Lemon"/>
                <a:cs typeface="Lemon"/>
                <a:sym typeface="Lemon"/>
              </a:defRPr>
            </a:lvl3pPr>
            <a:lvl4pPr lvl="3">
              <a:spcBef>
                <a:spcPts val="0"/>
              </a:spcBef>
              <a:spcAft>
                <a:spcPts val="0"/>
              </a:spcAft>
              <a:buClr>
                <a:schemeClr val="dk1"/>
              </a:buClr>
              <a:buSzPts val="4000"/>
              <a:buFont typeface="Lemon"/>
              <a:buNone/>
              <a:defRPr sz="4000">
                <a:solidFill>
                  <a:schemeClr val="dk1"/>
                </a:solidFill>
                <a:latin typeface="Lemon"/>
                <a:ea typeface="Lemon"/>
                <a:cs typeface="Lemon"/>
                <a:sym typeface="Lemon"/>
              </a:defRPr>
            </a:lvl4pPr>
            <a:lvl5pPr lvl="4">
              <a:spcBef>
                <a:spcPts val="0"/>
              </a:spcBef>
              <a:spcAft>
                <a:spcPts val="0"/>
              </a:spcAft>
              <a:buClr>
                <a:schemeClr val="dk1"/>
              </a:buClr>
              <a:buSzPts val="4000"/>
              <a:buFont typeface="Lemon"/>
              <a:buNone/>
              <a:defRPr sz="4000">
                <a:solidFill>
                  <a:schemeClr val="dk1"/>
                </a:solidFill>
                <a:latin typeface="Lemon"/>
                <a:ea typeface="Lemon"/>
                <a:cs typeface="Lemon"/>
                <a:sym typeface="Lemon"/>
              </a:defRPr>
            </a:lvl5pPr>
            <a:lvl6pPr lvl="5">
              <a:spcBef>
                <a:spcPts val="0"/>
              </a:spcBef>
              <a:spcAft>
                <a:spcPts val="0"/>
              </a:spcAft>
              <a:buClr>
                <a:schemeClr val="dk1"/>
              </a:buClr>
              <a:buSzPts val="4000"/>
              <a:buFont typeface="Lemon"/>
              <a:buNone/>
              <a:defRPr sz="4000">
                <a:solidFill>
                  <a:schemeClr val="dk1"/>
                </a:solidFill>
                <a:latin typeface="Lemon"/>
                <a:ea typeface="Lemon"/>
                <a:cs typeface="Lemon"/>
                <a:sym typeface="Lemon"/>
              </a:defRPr>
            </a:lvl6pPr>
            <a:lvl7pPr lvl="6">
              <a:spcBef>
                <a:spcPts val="0"/>
              </a:spcBef>
              <a:spcAft>
                <a:spcPts val="0"/>
              </a:spcAft>
              <a:buClr>
                <a:schemeClr val="dk1"/>
              </a:buClr>
              <a:buSzPts val="4000"/>
              <a:buFont typeface="Lemon"/>
              <a:buNone/>
              <a:defRPr sz="4000">
                <a:solidFill>
                  <a:schemeClr val="dk1"/>
                </a:solidFill>
                <a:latin typeface="Lemon"/>
                <a:ea typeface="Lemon"/>
                <a:cs typeface="Lemon"/>
                <a:sym typeface="Lemon"/>
              </a:defRPr>
            </a:lvl7pPr>
            <a:lvl8pPr lvl="7">
              <a:spcBef>
                <a:spcPts val="0"/>
              </a:spcBef>
              <a:spcAft>
                <a:spcPts val="0"/>
              </a:spcAft>
              <a:buClr>
                <a:schemeClr val="dk1"/>
              </a:buClr>
              <a:buSzPts val="4000"/>
              <a:buFont typeface="Lemon"/>
              <a:buNone/>
              <a:defRPr sz="4000">
                <a:solidFill>
                  <a:schemeClr val="dk1"/>
                </a:solidFill>
                <a:latin typeface="Lemon"/>
                <a:ea typeface="Lemon"/>
                <a:cs typeface="Lemon"/>
                <a:sym typeface="Lemon"/>
              </a:defRPr>
            </a:lvl8pPr>
            <a:lvl9pPr lvl="8">
              <a:spcBef>
                <a:spcPts val="0"/>
              </a:spcBef>
              <a:spcAft>
                <a:spcPts val="0"/>
              </a:spcAft>
              <a:buClr>
                <a:schemeClr val="dk1"/>
              </a:buClr>
              <a:buSzPts val="4000"/>
              <a:buFont typeface="Lemon"/>
              <a:buNone/>
              <a:defRPr sz="4000">
                <a:solidFill>
                  <a:schemeClr val="dk1"/>
                </a:solidFill>
                <a:latin typeface="Lemon"/>
                <a:ea typeface="Lemon"/>
                <a:cs typeface="Lemon"/>
                <a:sym typeface="Lemon"/>
              </a:defRPr>
            </a:lvl9pPr>
          </a:lstStyle>
          <a:p>
            <a:endParaRPr/>
          </a:p>
        </p:txBody>
      </p:sp>
      <p:sp>
        <p:nvSpPr>
          <p:cNvPr id="8" name="Google Shape;8;p1"/>
          <p:cNvSpPr txBox="1">
            <a:spLocks noGrp="1"/>
          </p:cNvSpPr>
          <p:nvPr>
            <p:ph type="body" idx="1"/>
          </p:nvPr>
        </p:nvSpPr>
        <p:spPr>
          <a:xfrm>
            <a:off x="415600" y="1536633"/>
            <a:ext cx="11360700" cy="4555200"/>
          </a:xfrm>
          <a:prstGeom prst="rect">
            <a:avLst/>
          </a:prstGeom>
          <a:noFill/>
          <a:ln>
            <a:noFill/>
          </a:ln>
          <a:effectLst>
            <a:outerShdw dist="28575" dir="2700000" algn="bl" rotWithShape="0">
              <a:schemeClr val="lt2"/>
            </a:outerShdw>
          </a:effectLst>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2"/>
              </a:buClr>
              <a:buSzPts val="1900"/>
              <a:buFont typeface="Mali Medium"/>
              <a:buChar char="●"/>
              <a:defRPr sz="1900">
                <a:solidFill>
                  <a:schemeClr val="dk2"/>
                </a:solidFill>
                <a:latin typeface="Mali Medium"/>
                <a:ea typeface="Mali Medium"/>
                <a:cs typeface="Mali Medium"/>
                <a:sym typeface="Mali Medium"/>
              </a:defRPr>
            </a:lvl1pPr>
            <a:lvl2pPr marL="914400" lvl="1" indent="-349250">
              <a:lnSpc>
                <a:spcPct val="115000"/>
              </a:lnSpc>
              <a:spcBef>
                <a:spcPts val="2100"/>
              </a:spcBef>
              <a:spcAft>
                <a:spcPts val="0"/>
              </a:spcAft>
              <a:buClr>
                <a:schemeClr val="dk2"/>
              </a:buClr>
              <a:buSzPts val="1900"/>
              <a:buFont typeface="Mali Medium"/>
              <a:buChar char="○"/>
              <a:defRPr sz="1900">
                <a:solidFill>
                  <a:schemeClr val="dk2"/>
                </a:solidFill>
                <a:latin typeface="Mali Medium"/>
                <a:ea typeface="Mali Medium"/>
                <a:cs typeface="Mali Medium"/>
                <a:sym typeface="Mali Medium"/>
              </a:defRPr>
            </a:lvl2pPr>
            <a:lvl3pPr marL="1371600" lvl="2" indent="-349250">
              <a:lnSpc>
                <a:spcPct val="115000"/>
              </a:lnSpc>
              <a:spcBef>
                <a:spcPts val="2100"/>
              </a:spcBef>
              <a:spcAft>
                <a:spcPts val="0"/>
              </a:spcAft>
              <a:buClr>
                <a:schemeClr val="dk2"/>
              </a:buClr>
              <a:buSzPts val="1900"/>
              <a:buFont typeface="Mali Medium"/>
              <a:buChar char="■"/>
              <a:defRPr sz="1900">
                <a:solidFill>
                  <a:schemeClr val="dk2"/>
                </a:solidFill>
                <a:latin typeface="Mali Medium"/>
                <a:ea typeface="Mali Medium"/>
                <a:cs typeface="Mali Medium"/>
                <a:sym typeface="Mali Medium"/>
              </a:defRPr>
            </a:lvl3pPr>
            <a:lvl4pPr marL="1828800" lvl="3" indent="-349250">
              <a:lnSpc>
                <a:spcPct val="115000"/>
              </a:lnSpc>
              <a:spcBef>
                <a:spcPts val="2100"/>
              </a:spcBef>
              <a:spcAft>
                <a:spcPts val="0"/>
              </a:spcAft>
              <a:buClr>
                <a:schemeClr val="dk2"/>
              </a:buClr>
              <a:buSzPts val="1900"/>
              <a:buFont typeface="Mali Medium"/>
              <a:buChar char="●"/>
              <a:defRPr sz="1900">
                <a:solidFill>
                  <a:schemeClr val="dk2"/>
                </a:solidFill>
                <a:latin typeface="Mali Medium"/>
                <a:ea typeface="Mali Medium"/>
                <a:cs typeface="Mali Medium"/>
                <a:sym typeface="Mali Medium"/>
              </a:defRPr>
            </a:lvl4pPr>
            <a:lvl5pPr marL="2286000" lvl="4" indent="-349250">
              <a:lnSpc>
                <a:spcPct val="115000"/>
              </a:lnSpc>
              <a:spcBef>
                <a:spcPts val="2100"/>
              </a:spcBef>
              <a:spcAft>
                <a:spcPts val="0"/>
              </a:spcAft>
              <a:buClr>
                <a:schemeClr val="dk2"/>
              </a:buClr>
              <a:buSzPts val="1900"/>
              <a:buFont typeface="Mali Medium"/>
              <a:buChar char="○"/>
              <a:defRPr sz="1900">
                <a:solidFill>
                  <a:schemeClr val="dk2"/>
                </a:solidFill>
                <a:latin typeface="Mali Medium"/>
                <a:ea typeface="Mali Medium"/>
                <a:cs typeface="Mali Medium"/>
                <a:sym typeface="Mali Medium"/>
              </a:defRPr>
            </a:lvl5pPr>
            <a:lvl6pPr marL="2743200" lvl="5" indent="-349250">
              <a:lnSpc>
                <a:spcPct val="115000"/>
              </a:lnSpc>
              <a:spcBef>
                <a:spcPts val="2100"/>
              </a:spcBef>
              <a:spcAft>
                <a:spcPts val="0"/>
              </a:spcAft>
              <a:buClr>
                <a:schemeClr val="dk2"/>
              </a:buClr>
              <a:buSzPts val="1900"/>
              <a:buFont typeface="Mali Medium"/>
              <a:buChar char="■"/>
              <a:defRPr sz="1900">
                <a:solidFill>
                  <a:schemeClr val="dk2"/>
                </a:solidFill>
                <a:latin typeface="Mali Medium"/>
                <a:ea typeface="Mali Medium"/>
                <a:cs typeface="Mali Medium"/>
                <a:sym typeface="Mali Medium"/>
              </a:defRPr>
            </a:lvl6pPr>
            <a:lvl7pPr marL="3200400" lvl="6" indent="-349250">
              <a:lnSpc>
                <a:spcPct val="115000"/>
              </a:lnSpc>
              <a:spcBef>
                <a:spcPts val="2100"/>
              </a:spcBef>
              <a:spcAft>
                <a:spcPts val="0"/>
              </a:spcAft>
              <a:buClr>
                <a:schemeClr val="dk2"/>
              </a:buClr>
              <a:buSzPts val="1900"/>
              <a:buFont typeface="Mali Medium"/>
              <a:buChar char="●"/>
              <a:defRPr sz="1900">
                <a:solidFill>
                  <a:schemeClr val="dk2"/>
                </a:solidFill>
                <a:latin typeface="Mali Medium"/>
                <a:ea typeface="Mali Medium"/>
                <a:cs typeface="Mali Medium"/>
                <a:sym typeface="Mali Medium"/>
              </a:defRPr>
            </a:lvl7pPr>
            <a:lvl8pPr marL="3657600" lvl="7" indent="-349250">
              <a:lnSpc>
                <a:spcPct val="115000"/>
              </a:lnSpc>
              <a:spcBef>
                <a:spcPts val="2100"/>
              </a:spcBef>
              <a:spcAft>
                <a:spcPts val="0"/>
              </a:spcAft>
              <a:buClr>
                <a:schemeClr val="dk2"/>
              </a:buClr>
              <a:buSzPts val="1900"/>
              <a:buFont typeface="Mali Medium"/>
              <a:buChar char="○"/>
              <a:defRPr sz="1900">
                <a:solidFill>
                  <a:schemeClr val="dk2"/>
                </a:solidFill>
                <a:latin typeface="Mali Medium"/>
                <a:ea typeface="Mali Medium"/>
                <a:cs typeface="Mali Medium"/>
                <a:sym typeface="Mali Medium"/>
              </a:defRPr>
            </a:lvl8pPr>
            <a:lvl9pPr marL="4114800" lvl="8" indent="-349250">
              <a:lnSpc>
                <a:spcPct val="115000"/>
              </a:lnSpc>
              <a:spcBef>
                <a:spcPts val="2100"/>
              </a:spcBef>
              <a:spcAft>
                <a:spcPts val="2100"/>
              </a:spcAft>
              <a:buClr>
                <a:schemeClr val="dk2"/>
              </a:buClr>
              <a:buSzPts val="1900"/>
              <a:buFont typeface="Mali Medium"/>
              <a:buChar char="■"/>
              <a:defRPr sz="1900">
                <a:solidFill>
                  <a:schemeClr val="dk2"/>
                </a:solidFill>
                <a:latin typeface="Mali Medium"/>
                <a:ea typeface="Mali Medium"/>
                <a:cs typeface="Mali Medium"/>
                <a:sym typeface="Mali Medium"/>
              </a:defRPr>
            </a:lvl9pPr>
          </a:lstStyle>
          <a:p>
            <a:endParaRPr/>
          </a:p>
        </p:txBody>
      </p:sp>
      <p:sp>
        <p:nvSpPr>
          <p:cNvPr id="9" name="Google Shape;9;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0" name="Google Shape;10;p1"/>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3" r:id="rId4"/>
    <p:sldLayoutId id="2147483654" r:id="rId5"/>
    <p:sldLayoutId id="2147483655" r:id="rId6"/>
    <p:sldLayoutId id="2147483658" r:id="rId7"/>
    <p:sldLayoutId id="2147483659" r:id="rId8"/>
    <p:sldLayoutId id="2147483660" r:id="rId9"/>
    <p:sldLayoutId id="2147483661" r:id="rId10"/>
    <p:sldLayoutId id="2147483662" r:id="rId11"/>
    <p:sldLayoutId id="2147483663" r:id="rId12"/>
    <p:sldLayoutId id="2147483668"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47"/>
        <p:cNvGrpSpPr/>
        <p:nvPr/>
      </p:nvGrpSpPr>
      <p:grpSpPr>
        <a:xfrm>
          <a:off x="0" y="0"/>
          <a:ext cx="0" cy="0"/>
          <a:chOff x="0" y="0"/>
          <a:chExt cx="0" cy="0"/>
        </a:xfrm>
      </p:grpSpPr>
      <p:sp>
        <p:nvSpPr>
          <p:cNvPr id="3448" name="Google Shape;3448;p25"/>
          <p:cNvSpPr txBox="1">
            <a:spLocks noGrp="1"/>
          </p:cNvSpPr>
          <p:nvPr>
            <p:ph type="title"/>
          </p:nvPr>
        </p:nvSpPr>
        <p:spPr>
          <a:xfrm>
            <a:off x="1251527" y="1897128"/>
            <a:ext cx="9975273" cy="3215968"/>
          </a:xfrm>
          <a:prstGeom prst="rect">
            <a:avLst/>
          </a:prstGeom>
        </p:spPr>
        <p:txBody>
          <a:bodyPr spcFirstLastPara="1" wrap="square" lIns="121900" tIns="121900" rIns="121900" bIns="121900" anchor="b" anchorCtr="0">
            <a:noAutofit/>
          </a:bodyPr>
          <a:lstStyle/>
          <a:p>
            <a:pPr algn="ctr"/>
            <a:r>
              <a:rPr kumimoji="1" lang="en-US" altLang="zh-CN" sz="6500" b="1" dirty="0">
                <a:solidFill>
                  <a:srgbClr val="3404BC"/>
                </a:solidFill>
                <a:latin typeface="Times New Roman" panose="02020603050405020304" pitchFamily="18" charset="0"/>
                <a:cs typeface="Times New Roman" panose="02020603050405020304" pitchFamily="18" charset="0"/>
                <a:sym typeface="+mn-lt"/>
              </a:rPr>
              <a:t>TRÌNH BÀY Ý KIẾN VỀ MỘT VẤN ĐỀ XÃ HỘI</a:t>
            </a:r>
            <a:endParaRPr kumimoji="1" lang="zh-CN" altLang="en-US" sz="6500" b="1" dirty="0">
              <a:solidFill>
                <a:srgbClr val="3404BC"/>
              </a:solidFill>
              <a:latin typeface="Times New Roman" panose="02020603050405020304" pitchFamily="18" charset="0"/>
              <a:cs typeface="Times New Roman" panose="02020603050405020304" pitchFamily="18" charset="0"/>
              <a:sym typeface="+mn-lt"/>
            </a:endParaRPr>
          </a:p>
        </p:txBody>
      </p:sp>
      <p:sp>
        <p:nvSpPr>
          <p:cNvPr id="6" name="Google Shape;3449;p25"/>
          <p:cNvSpPr txBox="1">
            <a:spLocks/>
          </p:cNvSpPr>
          <p:nvPr/>
        </p:nvSpPr>
        <p:spPr>
          <a:xfrm>
            <a:off x="4097856" y="1344094"/>
            <a:ext cx="4785900" cy="1119705"/>
          </a:xfrm>
          <a:prstGeom prst="rect">
            <a:avLst/>
          </a:prstGeom>
          <a:noFill/>
          <a:ln>
            <a:noFill/>
          </a:ln>
          <a:effectLst>
            <a:outerShdw dist="28575" dir="2700000" algn="bl" rotWithShape="0">
              <a:schemeClr val="lt2"/>
            </a:outerShdw>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9250" algn="l" rtl="0">
              <a:lnSpc>
                <a:spcPct val="115000"/>
              </a:lnSpc>
              <a:spcBef>
                <a:spcPts val="0"/>
              </a:spcBef>
              <a:spcAft>
                <a:spcPts val="0"/>
              </a:spcAft>
              <a:buClr>
                <a:schemeClr val="dk2"/>
              </a:buClr>
              <a:buSzPts val="1900"/>
              <a:buFont typeface="Mali Medium"/>
              <a:buNone/>
              <a:defRPr sz="1900" b="0" i="0" u="none" strike="noStrike" cap="none">
                <a:solidFill>
                  <a:schemeClr val="dk2"/>
                </a:solidFill>
                <a:latin typeface="Mali Medium"/>
                <a:ea typeface="Mali Medium"/>
                <a:cs typeface="Mali Medium"/>
                <a:sym typeface="Mali Medium"/>
              </a:defRPr>
            </a:lvl1pPr>
            <a:lvl2pPr marL="914400" marR="0" lvl="1" indent="-349250" algn="l" rtl="0">
              <a:lnSpc>
                <a:spcPct val="115000"/>
              </a:lnSpc>
              <a:spcBef>
                <a:spcPts val="2100"/>
              </a:spcBef>
              <a:spcAft>
                <a:spcPts val="0"/>
              </a:spcAft>
              <a:buClr>
                <a:schemeClr val="dk2"/>
              </a:buClr>
              <a:buSzPts val="1900"/>
              <a:buFont typeface="Mali Medium"/>
              <a:buNone/>
              <a:defRPr sz="1900" b="0" i="0" u="none" strike="noStrike" cap="none">
                <a:solidFill>
                  <a:schemeClr val="dk2"/>
                </a:solidFill>
                <a:latin typeface="Mali Medium"/>
                <a:ea typeface="Mali Medium"/>
                <a:cs typeface="Mali Medium"/>
                <a:sym typeface="Mali Medium"/>
              </a:defRPr>
            </a:lvl2pPr>
            <a:lvl3pPr marL="1371600" marR="0" lvl="2" indent="-349250" algn="l" rtl="0">
              <a:lnSpc>
                <a:spcPct val="115000"/>
              </a:lnSpc>
              <a:spcBef>
                <a:spcPts val="2100"/>
              </a:spcBef>
              <a:spcAft>
                <a:spcPts val="0"/>
              </a:spcAft>
              <a:buClr>
                <a:schemeClr val="dk2"/>
              </a:buClr>
              <a:buSzPts val="1900"/>
              <a:buFont typeface="Mali Medium"/>
              <a:buNone/>
              <a:defRPr sz="1900" b="0" i="0" u="none" strike="noStrike" cap="none">
                <a:solidFill>
                  <a:schemeClr val="dk2"/>
                </a:solidFill>
                <a:latin typeface="Mali Medium"/>
                <a:ea typeface="Mali Medium"/>
                <a:cs typeface="Mali Medium"/>
                <a:sym typeface="Mali Medium"/>
              </a:defRPr>
            </a:lvl3pPr>
            <a:lvl4pPr marL="1828800" marR="0" lvl="3" indent="-349250" algn="l" rtl="0">
              <a:lnSpc>
                <a:spcPct val="115000"/>
              </a:lnSpc>
              <a:spcBef>
                <a:spcPts val="2100"/>
              </a:spcBef>
              <a:spcAft>
                <a:spcPts val="0"/>
              </a:spcAft>
              <a:buClr>
                <a:schemeClr val="dk2"/>
              </a:buClr>
              <a:buSzPts val="1900"/>
              <a:buFont typeface="Mali Medium"/>
              <a:buNone/>
              <a:defRPr sz="1900" b="0" i="0" u="none" strike="noStrike" cap="none">
                <a:solidFill>
                  <a:schemeClr val="dk2"/>
                </a:solidFill>
                <a:latin typeface="Mali Medium"/>
                <a:ea typeface="Mali Medium"/>
                <a:cs typeface="Mali Medium"/>
                <a:sym typeface="Mali Medium"/>
              </a:defRPr>
            </a:lvl4pPr>
            <a:lvl5pPr marL="2286000" marR="0" lvl="4" indent="-349250" algn="l" rtl="0">
              <a:lnSpc>
                <a:spcPct val="115000"/>
              </a:lnSpc>
              <a:spcBef>
                <a:spcPts val="2100"/>
              </a:spcBef>
              <a:spcAft>
                <a:spcPts val="0"/>
              </a:spcAft>
              <a:buClr>
                <a:schemeClr val="dk2"/>
              </a:buClr>
              <a:buSzPts val="1900"/>
              <a:buFont typeface="Mali Medium"/>
              <a:buNone/>
              <a:defRPr sz="1900" b="0" i="0" u="none" strike="noStrike" cap="none">
                <a:solidFill>
                  <a:schemeClr val="dk2"/>
                </a:solidFill>
                <a:latin typeface="Mali Medium"/>
                <a:ea typeface="Mali Medium"/>
                <a:cs typeface="Mali Medium"/>
                <a:sym typeface="Mali Medium"/>
              </a:defRPr>
            </a:lvl5pPr>
            <a:lvl6pPr marL="2743200" marR="0" lvl="5" indent="-349250" algn="l" rtl="0">
              <a:lnSpc>
                <a:spcPct val="115000"/>
              </a:lnSpc>
              <a:spcBef>
                <a:spcPts val="2100"/>
              </a:spcBef>
              <a:spcAft>
                <a:spcPts val="0"/>
              </a:spcAft>
              <a:buClr>
                <a:schemeClr val="dk2"/>
              </a:buClr>
              <a:buSzPts val="1900"/>
              <a:buFont typeface="Mali Medium"/>
              <a:buNone/>
              <a:defRPr sz="1900" b="0" i="0" u="none" strike="noStrike" cap="none">
                <a:solidFill>
                  <a:schemeClr val="dk2"/>
                </a:solidFill>
                <a:latin typeface="Mali Medium"/>
                <a:ea typeface="Mali Medium"/>
                <a:cs typeface="Mali Medium"/>
                <a:sym typeface="Mali Medium"/>
              </a:defRPr>
            </a:lvl6pPr>
            <a:lvl7pPr marL="3200400" marR="0" lvl="6" indent="-349250" algn="l" rtl="0">
              <a:lnSpc>
                <a:spcPct val="115000"/>
              </a:lnSpc>
              <a:spcBef>
                <a:spcPts val="2100"/>
              </a:spcBef>
              <a:spcAft>
                <a:spcPts val="0"/>
              </a:spcAft>
              <a:buClr>
                <a:schemeClr val="dk2"/>
              </a:buClr>
              <a:buSzPts val="1900"/>
              <a:buFont typeface="Mali Medium"/>
              <a:buNone/>
              <a:defRPr sz="1900" b="0" i="0" u="none" strike="noStrike" cap="none">
                <a:solidFill>
                  <a:schemeClr val="dk2"/>
                </a:solidFill>
                <a:latin typeface="Mali Medium"/>
                <a:ea typeface="Mali Medium"/>
                <a:cs typeface="Mali Medium"/>
                <a:sym typeface="Mali Medium"/>
              </a:defRPr>
            </a:lvl7pPr>
            <a:lvl8pPr marL="3657600" marR="0" lvl="7" indent="-349250" algn="l" rtl="0">
              <a:lnSpc>
                <a:spcPct val="115000"/>
              </a:lnSpc>
              <a:spcBef>
                <a:spcPts val="2100"/>
              </a:spcBef>
              <a:spcAft>
                <a:spcPts val="0"/>
              </a:spcAft>
              <a:buClr>
                <a:schemeClr val="dk2"/>
              </a:buClr>
              <a:buSzPts val="1900"/>
              <a:buFont typeface="Mali Medium"/>
              <a:buNone/>
              <a:defRPr sz="1900" b="0" i="0" u="none" strike="noStrike" cap="none">
                <a:solidFill>
                  <a:schemeClr val="dk2"/>
                </a:solidFill>
                <a:latin typeface="Mali Medium"/>
                <a:ea typeface="Mali Medium"/>
                <a:cs typeface="Mali Medium"/>
                <a:sym typeface="Mali Medium"/>
              </a:defRPr>
            </a:lvl8pPr>
            <a:lvl9pPr marL="4114800" marR="0" lvl="8" indent="-349250" algn="l" rtl="0">
              <a:lnSpc>
                <a:spcPct val="115000"/>
              </a:lnSpc>
              <a:spcBef>
                <a:spcPts val="2100"/>
              </a:spcBef>
              <a:spcAft>
                <a:spcPts val="2100"/>
              </a:spcAft>
              <a:buClr>
                <a:schemeClr val="dk2"/>
              </a:buClr>
              <a:buSzPts val="1900"/>
              <a:buFont typeface="Mali Medium"/>
              <a:buNone/>
              <a:defRPr sz="1900" b="0" i="0" u="none" strike="noStrike" cap="none">
                <a:solidFill>
                  <a:schemeClr val="dk2"/>
                </a:solidFill>
                <a:latin typeface="Mali Medium"/>
                <a:ea typeface="Mali Medium"/>
                <a:cs typeface="Mali Medium"/>
                <a:sym typeface="Mali Medium"/>
              </a:defRPr>
            </a:lvl9pPr>
          </a:lstStyle>
          <a:p>
            <a:pPr marL="0" indent="0" algn="ctr">
              <a:spcAft>
                <a:spcPts val="2100"/>
              </a:spcAft>
            </a:pPr>
            <a:r>
              <a:rPr lang="en-US" sz="4800" b="1" dirty="0">
                <a:solidFill>
                  <a:schemeClr val="tx1">
                    <a:lumMod val="50000"/>
                  </a:schemeClr>
                </a:solidFill>
                <a:latin typeface="Times New Roman" pitchFamily="18" charset="0"/>
                <a:cs typeface="Times New Roman" pitchFamily="18" charset="0"/>
              </a:rPr>
              <a:t>NÓI VÀ NGHE</a:t>
            </a:r>
          </a:p>
        </p:txBody>
      </p:sp>
      <p:sp>
        <p:nvSpPr>
          <p:cNvPr id="7" name="Google Shape;3449;p25"/>
          <p:cNvSpPr txBox="1">
            <a:spLocks/>
          </p:cNvSpPr>
          <p:nvPr/>
        </p:nvSpPr>
        <p:spPr>
          <a:xfrm>
            <a:off x="3593743" y="103499"/>
            <a:ext cx="4785900" cy="717900"/>
          </a:xfrm>
          <a:prstGeom prst="rect">
            <a:avLst/>
          </a:prstGeom>
          <a:noFill/>
          <a:ln>
            <a:noFill/>
          </a:ln>
          <a:effectLst>
            <a:outerShdw dist="28575" dir="2700000" algn="bl" rotWithShape="0">
              <a:schemeClr val="lt2"/>
            </a:outerShdw>
          </a:effectLst>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9250" algn="l" rtl="0">
              <a:lnSpc>
                <a:spcPct val="115000"/>
              </a:lnSpc>
              <a:spcBef>
                <a:spcPts val="0"/>
              </a:spcBef>
              <a:spcAft>
                <a:spcPts val="0"/>
              </a:spcAft>
              <a:buClr>
                <a:schemeClr val="dk2"/>
              </a:buClr>
              <a:buSzPts val="1900"/>
              <a:buFont typeface="Mali Medium"/>
              <a:buNone/>
              <a:defRPr sz="1900" b="0" i="0" u="none" strike="noStrike" cap="none">
                <a:solidFill>
                  <a:schemeClr val="dk2"/>
                </a:solidFill>
                <a:latin typeface="Mali Medium"/>
                <a:ea typeface="Mali Medium"/>
                <a:cs typeface="Mali Medium"/>
                <a:sym typeface="Mali Medium"/>
              </a:defRPr>
            </a:lvl1pPr>
            <a:lvl2pPr marL="914400" marR="0" lvl="1" indent="-349250" algn="l" rtl="0">
              <a:lnSpc>
                <a:spcPct val="115000"/>
              </a:lnSpc>
              <a:spcBef>
                <a:spcPts val="2100"/>
              </a:spcBef>
              <a:spcAft>
                <a:spcPts val="0"/>
              </a:spcAft>
              <a:buClr>
                <a:schemeClr val="dk2"/>
              </a:buClr>
              <a:buSzPts val="1900"/>
              <a:buFont typeface="Mali Medium"/>
              <a:buNone/>
              <a:defRPr sz="1900" b="0" i="0" u="none" strike="noStrike" cap="none">
                <a:solidFill>
                  <a:schemeClr val="dk2"/>
                </a:solidFill>
                <a:latin typeface="Mali Medium"/>
                <a:ea typeface="Mali Medium"/>
                <a:cs typeface="Mali Medium"/>
                <a:sym typeface="Mali Medium"/>
              </a:defRPr>
            </a:lvl2pPr>
            <a:lvl3pPr marL="1371600" marR="0" lvl="2" indent="-349250" algn="l" rtl="0">
              <a:lnSpc>
                <a:spcPct val="115000"/>
              </a:lnSpc>
              <a:spcBef>
                <a:spcPts val="2100"/>
              </a:spcBef>
              <a:spcAft>
                <a:spcPts val="0"/>
              </a:spcAft>
              <a:buClr>
                <a:schemeClr val="dk2"/>
              </a:buClr>
              <a:buSzPts val="1900"/>
              <a:buFont typeface="Mali Medium"/>
              <a:buNone/>
              <a:defRPr sz="1900" b="0" i="0" u="none" strike="noStrike" cap="none">
                <a:solidFill>
                  <a:schemeClr val="dk2"/>
                </a:solidFill>
                <a:latin typeface="Mali Medium"/>
                <a:ea typeface="Mali Medium"/>
                <a:cs typeface="Mali Medium"/>
                <a:sym typeface="Mali Medium"/>
              </a:defRPr>
            </a:lvl3pPr>
            <a:lvl4pPr marL="1828800" marR="0" lvl="3" indent="-349250" algn="l" rtl="0">
              <a:lnSpc>
                <a:spcPct val="115000"/>
              </a:lnSpc>
              <a:spcBef>
                <a:spcPts val="2100"/>
              </a:spcBef>
              <a:spcAft>
                <a:spcPts val="0"/>
              </a:spcAft>
              <a:buClr>
                <a:schemeClr val="dk2"/>
              </a:buClr>
              <a:buSzPts val="1900"/>
              <a:buFont typeface="Mali Medium"/>
              <a:buNone/>
              <a:defRPr sz="1900" b="0" i="0" u="none" strike="noStrike" cap="none">
                <a:solidFill>
                  <a:schemeClr val="dk2"/>
                </a:solidFill>
                <a:latin typeface="Mali Medium"/>
                <a:ea typeface="Mali Medium"/>
                <a:cs typeface="Mali Medium"/>
                <a:sym typeface="Mali Medium"/>
              </a:defRPr>
            </a:lvl4pPr>
            <a:lvl5pPr marL="2286000" marR="0" lvl="4" indent="-349250" algn="l" rtl="0">
              <a:lnSpc>
                <a:spcPct val="115000"/>
              </a:lnSpc>
              <a:spcBef>
                <a:spcPts val="2100"/>
              </a:spcBef>
              <a:spcAft>
                <a:spcPts val="0"/>
              </a:spcAft>
              <a:buClr>
                <a:schemeClr val="dk2"/>
              </a:buClr>
              <a:buSzPts val="1900"/>
              <a:buFont typeface="Mali Medium"/>
              <a:buNone/>
              <a:defRPr sz="1900" b="0" i="0" u="none" strike="noStrike" cap="none">
                <a:solidFill>
                  <a:schemeClr val="dk2"/>
                </a:solidFill>
                <a:latin typeface="Mali Medium"/>
                <a:ea typeface="Mali Medium"/>
                <a:cs typeface="Mali Medium"/>
                <a:sym typeface="Mali Medium"/>
              </a:defRPr>
            </a:lvl5pPr>
            <a:lvl6pPr marL="2743200" marR="0" lvl="5" indent="-349250" algn="l" rtl="0">
              <a:lnSpc>
                <a:spcPct val="115000"/>
              </a:lnSpc>
              <a:spcBef>
                <a:spcPts val="2100"/>
              </a:spcBef>
              <a:spcAft>
                <a:spcPts val="0"/>
              </a:spcAft>
              <a:buClr>
                <a:schemeClr val="dk2"/>
              </a:buClr>
              <a:buSzPts val="1900"/>
              <a:buFont typeface="Mali Medium"/>
              <a:buNone/>
              <a:defRPr sz="1900" b="0" i="0" u="none" strike="noStrike" cap="none">
                <a:solidFill>
                  <a:schemeClr val="dk2"/>
                </a:solidFill>
                <a:latin typeface="Mali Medium"/>
                <a:ea typeface="Mali Medium"/>
                <a:cs typeface="Mali Medium"/>
                <a:sym typeface="Mali Medium"/>
              </a:defRPr>
            </a:lvl6pPr>
            <a:lvl7pPr marL="3200400" marR="0" lvl="6" indent="-349250" algn="l" rtl="0">
              <a:lnSpc>
                <a:spcPct val="115000"/>
              </a:lnSpc>
              <a:spcBef>
                <a:spcPts val="2100"/>
              </a:spcBef>
              <a:spcAft>
                <a:spcPts val="0"/>
              </a:spcAft>
              <a:buClr>
                <a:schemeClr val="dk2"/>
              </a:buClr>
              <a:buSzPts val="1900"/>
              <a:buFont typeface="Mali Medium"/>
              <a:buNone/>
              <a:defRPr sz="1900" b="0" i="0" u="none" strike="noStrike" cap="none">
                <a:solidFill>
                  <a:schemeClr val="dk2"/>
                </a:solidFill>
                <a:latin typeface="Mali Medium"/>
                <a:ea typeface="Mali Medium"/>
                <a:cs typeface="Mali Medium"/>
                <a:sym typeface="Mali Medium"/>
              </a:defRPr>
            </a:lvl7pPr>
            <a:lvl8pPr marL="3657600" marR="0" lvl="7" indent="-349250" algn="l" rtl="0">
              <a:lnSpc>
                <a:spcPct val="115000"/>
              </a:lnSpc>
              <a:spcBef>
                <a:spcPts val="2100"/>
              </a:spcBef>
              <a:spcAft>
                <a:spcPts val="0"/>
              </a:spcAft>
              <a:buClr>
                <a:schemeClr val="dk2"/>
              </a:buClr>
              <a:buSzPts val="1900"/>
              <a:buFont typeface="Mali Medium"/>
              <a:buNone/>
              <a:defRPr sz="1900" b="0" i="0" u="none" strike="noStrike" cap="none">
                <a:solidFill>
                  <a:schemeClr val="dk2"/>
                </a:solidFill>
                <a:latin typeface="Mali Medium"/>
                <a:ea typeface="Mali Medium"/>
                <a:cs typeface="Mali Medium"/>
                <a:sym typeface="Mali Medium"/>
              </a:defRPr>
            </a:lvl8pPr>
            <a:lvl9pPr marL="4114800" marR="0" lvl="8" indent="-349250" algn="l" rtl="0">
              <a:lnSpc>
                <a:spcPct val="115000"/>
              </a:lnSpc>
              <a:spcBef>
                <a:spcPts val="2100"/>
              </a:spcBef>
              <a:spcAft>
                <a:spcPts val="2100"/>
              </a:spcAft>
              <a:buClr>
                <a:schemeClr val="dk2"/>
              </a:buClr>
              <a:buSzPts val="1900"/>
              <a:buFont typeface="Mali Medium"/>
              <a:buNone/>
              <a:defRPr sz="1900" b="0" i="0" u="none" strike="noStrike" cap="none">
                <a:solidFill>
                  <a:schemeClr val="dk2"/>
                </a:solidFill>
                <a:latin typeface="Mali Medium"/>
                <a:ea typeface="Mali Medium"/>
                <a:cs typeface="Mali Medium"/>
                <a:sym typeface="Mali Medium"/>
              </a:defRPr>
            </a:lvl9pPr>
          </a:lstStyle>
          <a:p>
            <a:pPr marL="0" indent="0">
              <a:spcAft>
                <a:spcPts val="2100"/>
              </a:spcAft>
            </a:pPr>
            <a:r>
              <a:rPr lang="en-US" sz="4000" b="1" dirty="0">
                <a:solidFill>
                  <a:schemeClr val="tx1">
                    <a:lumMod val="50000"/>
                  </a:schemeClr>
                </a:solidFill>
                <a:latin typeface="Times New Roman" pitchFamily="18" charset="0"/>
                <a:cs typeface="Times New Roman" pitchFamily="18" charset="0"/>
              </a:rPr>
              <a:t>BÀI 5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63"/>
        <p:cNvGrpSpPr/>
        <p:nvPr/>
      </p:nvGrpSpPr>
      <p:grpSpPr>
        <a:xfrm>
          <a:off x="0" y="0"/>
          <a:ext cx="0" cy="0"/>
          <a:chOff x="0" y="0"/>
          <a:chExt cx="0" cy="0"/>
        </a:xfrm>
      </p:grpSpPr>
      <p:sp>
        <p:nvSpPr>
          <p:cNvPr id="22" name="文本框 15"/>
          <p:cNvSpPr txBox="1"/>
          <p:nvPr/>
        </p:nvSpPr>
        <p:spPr>
          <a:xfrm>
            <a:off x="1883398" y="503462"/>
            <a:ext cx="8553095" cy="646331"/>
          </a:xfrm>
          <a:prstGeom prst="rect">
            <a:avLst/>
          </a:prstGeom>
          <a:noFill/>
          <a:ln>
            <a:noFill/>
          </a:ln>
        </p:spPr>
        <p:txBody>
          <a:bodyPr wrap="square" rtlCol="0">
            <a:spAutoFit/>
            <a:scene3d>
              <a:camera prst="orthographicFront"/>
              <a:lightRig rig="threePt" dir="t"/>
            </a:scene3d>
          </a:bodyPr>
          <a:lstStyle/>
          <a:p>
            <a:pPr algn="ctr"/>
            <a:r>
              <a:rPr kumimoji="1" lang="en-US" altLang="zh-CN" sz="3600" b="1" dirty="0">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 </a:t>
            </a:r>
            <a:r>
              <a:rPr kumimoji="1" lang="en-US" altLang="zh-CN" sz="3600" b="1" dirty="0" err="1">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Những</a:t>
            </a:r>
            <a:r>
              <a:rPr kumimoji="1" lang="en-US" altLang="zh-CN" sz="3600" b="1" dirty="0">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 </a:t>
            </a:r>
            <a:r>
              <a:rPr kumimoji="1" lang="en-US" altLang="zh-CN" sz="3600" b="1" dirty="0" err="1">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điều</a:t>
            </a:r>
            <a:r>
              <a:rPr kumimoji="1" lang="en-US" altLang="zh-CN" sz="3600" b="1" dirty="0">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 </a:t>
            </a:r>
            <a:r>
              <a:rPr kumimoji="1" lang="en-US" altLang="zh-CN" sz="3600" b="1" dirty="0" err="1">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lưu</a:t>
            </a:r>
            <a:r>
              <a:rPr kumimoji="1" lang="en-US" altLang="zh-CN" sz="3600" b="1" dirty="0">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 ý </a:t>
            </a:r>
            <a:r>
              <a:rPr kumimoji="1" lang="en-US" altLang="zh-CN" sz="3600" b="1" dirty="0" err="1">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thêm</a:t>
            </a:r>
            <a:r>
              <a:rPr kumimoji="1" lang="en-US" altLang="zh-CN" sz="3600" b="1" dirty="0">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a:t>
            </a:r>
            <a:endParaRPr kumimoji="1" lang="zh-CN" altLang="en-US" sz="3600" b="1" dirty="0">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endParaRPr>
          </a:p>
        </p:txBody>
      </p:sp>
      <p:sp>
        <p:nvSpPr>
          <p:cNvPr id="160" name="íŝḷïďe">
            <a:extLst>
              <a:ext uri="{FF2B5EF4-FFF2-40B4-BE49-F238E27FC236}">
                <a16:creationId xmlns:a16="http://schemas.microsoft.com/office/drawing/2014/main" id="{D419BCA0-CEA2-A812-167D-D25F80402753}"/>
              </a:ext>
            </a:extLst>
          </p:cNvPr>
          <p:cNvSpPr/>
          <p:nvPr/>
        </p:nvSpPr>
        <p:spPr>
          <a:xfrm>
            <a:off x="554182" y="2213677"/>
            <a:ext cx="11125200" cy="227851"/>
          </a:xfrm>
          <a:prstGeom prst="rect">
            <a:avLst/>
          </a:prstGeom>
          <a:solidFill>
            <a:srgbClr val="F1AD7B"/>
          </a:solidFill>
          <a:ln w="25400" cap="flat" cmpd="sng" algn="ctr">
            <a:solidFill>
              <a:srgbClr val="F1AD7B"/>
            </a:solidFill>
            <a:prstDash val="solid"/>
          </a:ln>
          <a:effectLst/>
        </p:spPr>
        <p:txBody>
          <a:bodyPr wrap="square" lIns="68580" tIns="34290" rIns="68580" bIns="34290" rtlCol="0" anchor="ctr">
            <a:normAutofit fontScale="3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34290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61" name="ïśļîde">
            <a:extLst>
              <a:ext uri="{FF2B5EF4-FFF2-40B4-BE49-F238E27FC236}">
                <a16:creationId xmlns:a16="http://schemas.microsoft.com/office/drawing/2014/main" id="{A2562D4F-7935-00D4-7A0D-4A6240D4C0E1}"/>
              </a:ext>
            </a:extLst>
          </p:cNvPr>
          <p:cNvSpPr/>
          <p:nvPr/>
        </p:nvSpPr>
        <p:spPr bwMode="auto">
          <a:xfrm>
            <a:off x="1615665" y="2035961"/>
            <a:ext cx="535466" cy="601481"/>
          </a:xfrm>
          <a:custGeom>
            <a:avLst/>
            <a:gdLst>
              <a:gd name="T0" fmla="*/ 1488 w 1488"/>
              <a:gd name="T1" fmla="*/ 498 h 1680"/>
              <a:gd name="T2" fmla="*/ 1413 w 1488"/>
              <a:gd name="T3" fmla="*/ 366 h 1680"/>
              <a:gd name="T4" fmla="*/ 820 w 1488"/>
              <a:gd name="T5" fmla="*/ 24 h 1680"/>
              <a:gd name="T6" fmla="*/ 669 w 1488"/>
              <a:gd name="T7" fmla="*/ 24 h 1680"/>
              <a:gd name="T8" fmla="*/ 76 w 1488"/>
              <a:gd name="T9" fmla="*/ 366 h 1680"/>
              <a:gd name="T10" fmla="*/ 0 w 1488"/>
              <a:gd name="T11" fmla="*/ 498 h 1680"/>
              <a:gd name="T12" fmla="*/ 0 w 1488"/>
              <a:gd name="T13" fmla="*/ 1182 h 1680"/>
              <a:gd name="T14" fmla="*/ 76 w 1488"/>
              <a:gd name="T15" fmla="*/ 1314 h 1680"/>
              <a:gd name="T16" fmla="*/ 669 w 1488"/>
              <a:gd name="T17" fmla="*/ 1656 h 1680"/>
              <a:gd name="T18" fmla="*/ 820 w 1488"/>
              <a:gd name="T19" fmla="*/ 1656 h 1680"/>
              <a:gd name="T20" fmla="*/ 1413 w 1488"/>
              <a:gd name="T21" fmla="*/ 1314 h 1680"/>
              <a:gd name="T22" fmla="*/ 1488 w 1488"/>
              <a:gd name="T23" fmla="*/ 1182 h 1680"/>
              <a:gd name="T24" fmla="*/ 1488 w 1488"/>
              <a:gd name="T25" fmla="*/ 498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8" h="1680">
                <a:moveTo>
                  <a:pt x="1488" y="498"/>
                </a:moveTo>
                <a:cubicBezTo>
                  <a:pt x="1488" y="450"/>
                  <a:pt x="1454" y="390"/>
                  <a:pt x="1413" y="366"/>
                </a:cubicBezTo>
                <a:cubicBezTo>
                  <a:pt x="820" y="24"/>
                  <a:pt x="820" y="24"/>
                  <a:pt x="820" y="24"/>
                </a:cubicBezTo>
                <a:cubicBezTo>
                  <a:pt x="779" y="0"/>
                  <a:pt x="710" y="0"/>
                  <a:pt x="669" y="24"/>
                </a:cubicBezTo>
                <a:cubicBezTo>
                  <a:pt x="76" y="366"/>
                  <a:pt x="76" y="366"/>
                  <a:pt x="76" y="366"/>
                </a:cubicBezTo>
                <a:cubicBezTo>
                  <a:pt x="35" y="390"/>
                  <a:pt x="0" y="450"/>
                  <a:pt x="0" y="498"/>
                </a:cubicBezTo>
                <a:cubicBezTo>
                  <a:pt x="0" y="1182"/>
                  <a:pt x="0" y="1182"/>
                  <a:pt x="0" y="1182"/>
                </a:cubicBezTo>
                <a:cubicBezTo>
                  <a:pt x="0" y="1231"/>
                  <a:pt x="35" y="1289"/>
                  <a:pt x="76" y="1314"/>
                </a:cubicBezTo>
                <a:cubicBezTo>
                  <a:pt x="669" y="1656"/>
                  <a:pt x="669" y="1656"/>
                  <a:pt x="669" y="1656"/>
                </a:cubicBezTo>
                <a:cubicBezTo>
                  <a:pt x="710" y="1680"/>
                  <a:pt x="779" y="1680"/>
                  <a:pt x="820" y="1656"/>
                </a:cubicBezTo>
                <a:cubicBezTo>
                  <a:pt x="1413" y="1314"/>
                  <a:pt x="1413" y="1314"/>
                  <a:pt x="1413" y="1314"/>
                </a:cubicBezTo>
                <a:cubicBezTo>
                  <a:pt x="1454" y="1289"/>
                  <a:pt x="1488" y="1231"/>
                  <a:pt x="1488" y="1182"/>
                </a:cubicBezTo>
                <a:lnTo>
                  <a:pt x="1488" y="498"/>
                </a:lnTo>
                <a:close/>
              </a:path>
            </a:pathLst>
          </a:custGeom>
          <a:solidFill>
            <a:srgbClr val="FFFBF7"/>
          </a:solidFill>
          <a:ln w="0">
            <a:solidFill>
              <a:srgbClr val="F1AD7B"/>
            </a:solidFill>
            <a:prstDash val="solid"/>
            <a:round/>
            <a:headEnd/>
            <a:tailEnd/>
          </a:ln>
        </p:spPr>
        <p:txBody>
          <a:bodyPr vert="horz" wrap="square" lIns="68580" tIns="34290" rIns="68580" bIns="34290" numCol="1" anchor="ctr" anchorCtr="0" compatLnSpc="1">
            <a:prstTxWarp prst="textNoShape">
              <a:avLst/>
            </a:prstTxWarp>
            <a:normAutofit fontScale="92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002060"/>
                </a:solidFill>
                <a:effectLst/>
                <a:uLnTx/>
                <a:uFillTx/>
                <a:latin typeface="Calibri"/>
                <a:ea typeface="等线" panose="02010600030101010101" pitchFamily="2" charset="-122"/>
              </a:rPr>
              <a:t>01</a:t>
            </a:r>
            <a:endParaRPr kumimoji="0" lang="zh-CN" altLang="en-US" sz="3200" b="1" i="0" u="none" strike="noStrike" kern="1200" cap="none" spc="0" normalizeH="0" baseline="0" noProof="0" dirty="0">
              <a:ln>
                <a:noFill/>
              </a:ln>
              <a:solidFill>
                <a:srgbClr val="002060"/>
              </a:solidFill>
              <a:effectLst/>
              <a:uLnTx/>
              <a:uFillTx/>
              <a:latin typeface="Calibri"/>
              <a:ea typeface="等线" panose="02010600030101010101" pitchFamily="2" charset="-122"/>
            </a:endParaRPr>
          </a:p>
        </p:txBody>
      </p:sp>
      <p:sp>
        <p:nvSpPr>
          <p:cNvPr id="162" name="iṧļiďê">
            <a:extLst>
              <a:ext uri="{FF2B5EF4-FFF2-40B4-BE49-F238E27FC236}">
                <a16:creationId xmlns:a16="http://schemas.microsoft.com/office/drawing/2014/main" id="{08A4E819-A2FE-BF5F-3C72-C6B26AE96331}"/>
              </a:ext>
            </a:extLst>
          </p:cNvPr>
          <p:cNvSpPr/>
          <p:nvPr/>
        </p:nvSpPr>
        <p:spPr bwMode="auto">
          <a:xfrm>
            <a:off x="4479776" y="1981675"/>
            <a:ext cx="535466" cy="601481"/>
          </a:xfrm>
          <a:custGeom>
            <a:avLst/>
            <a:gdLst>
              <a:gd name="T0" fmla="*/ 1488 w 1488"/>
              <a:gd name="T1" fmla="*/ 498 h 1680"/>
              <a:gd name="T2" fmla="*/ 1413 w 1488"/>
              <a:gd name="T3" fmla="*/ 366 h 1680"/>
              <a:gd name="T4" fmla="*/ 820 w 1488"/>
              <a:gd name="T5" fmla="*/ 24 h 1680"/>
              <a:gd name="T6" fmla="*/ 669 w 1488"/>
              <a:gd name="T7" fmla="*/ 24 h 1680"/>
              <a:gd name="T8" fmla="*/ 76 w 1488"/>
              <a:gd name="T9" fmla="*/ 366 h 1680"/>
              <a:gd name="T10" fmla="*/ 0 w 1488"/>
              <a:gd name="T11" fmla="*/ 498 h 1680"/>
              <a:gd name="T12" fmla="*/ 0 w 1488"/>
              <a:gd name="T13" fmla="*/ 1182 h 1680"/>
              <a:gd name="T14" fmla="*/ 76 w 1488"/>
              <a:gd name="T15" fmla="*/ 1314 h 1680"/>
              <a:gd name="T16" fmla="*/ 669 w 1488"/>
              <a:gd name="T17" fmla="*/ 1656 h 1680"/>
              <a:gd name="T18" fmla="*/ 820 w 1488"/>
              <a:gd name="T19" fmla="*/ 1656 h 1680"/>
              <a:gd name="T20" fmla="*/ 1413 w 1488"/>
              <a:gd name="T21" fmla="*/ 1314 h 1680"/>
              <a:gd name="T22" fmla="*/ 1488 w 1488"/>
              <a:gd name="T23" fmla="*/ 1182 h 1680"/>
              <a:gd name="T24" fmla="*/ 1488 w 1488"/>
              <a:gd name="T25" fmla="*/ 498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8" h="1680">
                <a:moveTo>
                  <a:pt x="1488" y="498"/>
                </a:moveTo>
                <a:cubicBezTo>
                  <a:pt x="1488" y="450"/>
                  <a:pt x="1454" y="390"/>
                  <a:pt x="1413" y="366"/>
                </a:cubicBezTo>
                <a:cubicBezTo>
                  <a:pt x="820" y="24"/>
                  <a:pt x="820" y="24"/>
                  <a:pt x="820" y="24"/>
                </a:cubicBezTo>
                <a:cubicBezTo>
                  <a:pt x="779" y="0"/>
                  <a:pt x="710" y="0"/>
                  <a:pt x="669" y="24"/>
                </a:cubicBezTo>
                <a:cubicBezTo>
                  <a:pt x="76" y="366"/>
                  <a:pt x="76" y="366"/>
                  <a:pt x="76" y="366"/>
                </a:cubicBezTo>
                <a:cubicBezTo>
                  <a:pt x="35" y="390"/>
                  <a:pt x="0" y="450"/>
                  <a:pt x="0" y="498"/>
                </a:cubicBezTo>
                <a:cubicBezTo>
                  <a:pt x="0" y="1182"/>
                  <a:pt x="0" y="1182"/>
                  <a:pt x="0" y="1182"/>
                </a:cubicBezTo>
                <a:cubicBezTo>
                  <a:pt x="0" y="1231"/>
                  <a:pt x="35" y="1289"/>
                  <a:pt x="76" y="1314"/>
                </a:cubicBezTo>
                <a:cubicBezTo>
                  <a:pt x="669" y="1656"/>
                  <a:pt x="669" y="1656"/>
                  <a:pt x="669" y="1656"/>
                </a:cubicBezTo>
                <a:cubicBezTo>
                  <a:pt x="710" y="1680"/>
                  <a:pt x="779" y="1680"/>
                  <a:pt x="820" y="1656"/>
                </a:cubicBezTo>
                <a:cubicBezTo>
                  <a:pt x="1413" y="1314"/>
                  <a:pt x="1413" y="1314"/>
                  <a:pt x="1413" y="1314"/>
                </a:cubicBezTo>
                <a:cubicBezTo>
                  <a:pt x="1454" y="1289"/>
                  <a:pt x="1488" y="1231"/>
                  <a:pt x="1488" y="1182"/>
                </a:cubicBezTo>
                <a:lnTo>
                  <a:pt x="1488" y="498"/>
                </a:lnTo>
                <a:close/>
              </a:path>
            </a:pathLst>
          </a:custGeom>
          <a:solidFill>
            <a:srgbClr val="FFFBF7"/>
          </a:solidFill>
          <a:ln w="0">
            <a:solidFill>
              <a:srgbClr val="F1AD7B"/>
            </a:solidFill>
            <a:prstDash val="solid"/>
            <a:round/>
            <a:headEnd/>
            <a:tailEnd/>
          </a:ln>
        </p:spPr>
        <p:txBody>
          <a:bodyPr vert="horz" wrap="square" lIns="68580" tIns="34290" rIns="68580" bIns="34290" numCol="1" anchor="ctr" anchorCtr="0" compatLnSpc="1">
            <a:prstTxWarp prst="textNoShape">
              <a:avLst/>
            </a:prstTxWarp>
            <a:normAutofit fontScale="92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002060"/>
                </a:solidFill>
                <a:effectLst/>
                <a:uLnTx/>
                <a:uFillTx/>
                <a:latin typeface="Calibri"/>
                <a:ea typeface="等线" panose="02010600030101010101" pitchFamily="2" charset="-122"/>
              </a:rPr>
              <a:t>02</a:t>
            </a:r>
            <a:endParaRPr kumimoji="0" lang="zh-CN" altLang="en-US" sz="3200" b="1" i="0" u="none" strike="noStrike" kern="1200" cap="none" spc="0" normalizeH="0" baseline="0" noProof="0" dirty="0">
              <a:ln>
                <a:noFill/>
              </a:ln>
              <a:solidFill>
                <a:srgbClr val="002060"/>
              </a:solidFill>
              <a:effectLst/>
              <a:uLnTx/>
              <a:uFillTx/>
              <a:latin typeface="Calibri"/>
              <a:ea typeface="等线" panose="02010600030101010101" pitchFamily="2" charset="-122"/>
            </a:endParaRPr>
          </a:p>
        </p:txBody>
      </p:sp>
      <p:sp>
        <p:nvSpPr>
          <p:cNvPr id="163" name="işļîdê">
            <a:extLst>
              <a:ext uri="{FF2B5EF4-FFF2-40B4-BE49-F238E27FC236}">
                <a16:creationId xmlns:a16="http://schemas.microsoft.com/office/drawing/2014/main" id="{5E75140E-A7DA-AA57-7268-1887E5CE8AB9}"/>
              </a:ext>
            </a:extLst>
          </p:cNvPr>
          <p:cNvSpPr/>
          <p:nvPr/>
        </p:nvSpPr>
        <p:spPr bwMode="auto">
          <a:xfrm>
            <a:off x="7435394" y="1912936"/>
            <a:ext cx="535466" cy="601482"/>
          </a:xfrm>
          <a:custGeom>
            <a:avLst/>
            <a:gdLst>
              <a:gd name="T0" fmla="*/ 1488 w 1488"/>
              <a:gd name="T1" fmla="*/ 498 h 1680"/>
              <a:gd name="T2" fmla="*/ 1413 w 1488"/>
              <a:gd name="T3" fmla="*/ 366 h 1680"/>
              <a:gd name="T4" fmla="*/ 820 w 1488"/>
              <a:gd name="T5" fmla="*/ 24 h 1680"/>
              <a:gd name="T6" fmla="*/ 669 w 1488"/>
              <a:gd name="T7" fmla="*/ 24 h 1680"/>
              <a:gd name="T8" fmla="*/ 76 w 1488"/>
              <a:gd name="T9" fmla="*/ 366 h 1680"/>
              <a:gd name="T10" fmla="*/ 0 w 1488"/>
              <a:gd name="T11" fmla="*/ 498 h 1680"/>
              <a:gd name="T12" fmla="*/ 0 w 1488"/>
              <a:gd name="T13" fmla="*/ 1182 h 1680"/>
              <a:gd name="T14" fmla="*/ 76 w 1488"/>
              <a:gd name="T15" fmla="*/ 1314 h 1680"/>
              <a:gd name="T16" fmla="*/ 669 w 1488"/>
              <a:gd name="T17" fmla="*/ 1656 h 1680"/>
              <a:gd name="T18" fmla="*/ 820 w 1488"/>
              <a:gd name="T19" fmla="*/ 1656 h 1680"/>
              <a:gd name="T20" fmla="*/ 1413 w 1488"/>
              <a:gd name="T21" fmla="*/ 1314 h 1680"/>
              <a:gd name="T22" fmla="*/ 1488 w 1488"/>
              <a:gd name="T23" fmla="*/ 1182 h 1680"/>
              <a:gd name="T24" fmla="*/ 1488 w 1488"/>
              <a:gd name="T25" fmla="*/ 498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8" h="1680">
                <a:moveTo>
                  <a:pt x="1488" y="498"/>
                </a:moveTo>
                <a:cubicBezTo>
                  <a:pt x="1488" y="450"/>
                  <a:pt x="1454" y="390"/>
                  <a:pt x="1413" y="366"/>
                </a:cubicBezTo>
                <a:cubicBezTo>
                  <a:pt x="820" y="24"/>
                  <a:pt x="820" y="24"/>
                  <a:pt x="820" y="24"/>
                </a:cubicBezTo>
                <a:cubicBezTo>
                  <a:pt x="779" y="0"/>
                  <a:pt x="710" y="0"/>
                  <a:pt x="669" y="24"/>
                </a:cubicBezTo>
                <a:cubicBezTo>
                  <a:pt x="76" y="366"/>
                  <a:pt x="76" y="366"/>
                  <a:pt x="76" y="366"/>
                </a:cubicBezTo>
                <a:cubicBezTo>
                  <a:pt x="35" y="390"/>
                  <a:pt x="0" y="450"/>
                  <a:pt x="0" y="498"/>
                </a:cubicBezTo>
                <a:cubicBezTo>
                  <a:pt x="0" y="1182"/>
                  <a:pt x="0" y="1182"/>
                  <a:pt x="0" y="1182"/>
                </a:cubicBezTo>
                <a:cubicBezTo>
                  <a:pt x="0" y="1231"/>
                  <a:pt x="35" y="1289"/>
                  <a:pt x="76" y="1314"/>
                </a:cubicBezTo>
                <a:cubicBezTo>
                  <a:pt x="669" y="1656"/>
                  <a:pt x="669" y="1656"/>
                  <a:pt x="669" y="1656"/>
                </a:cubicBezTo>
                <a:cubicBezTo>
                  <a:pt x="710" y="1680"/>
                  <a:pt x="779" y="1680"/>
                  <a:pt x="820" y="1656"/>
                </a:cubicBezTo>
                <a:cubicBezTo>
                  <a:pt x="1413" y="1314"/>
                  <a:pt x="1413" y="1314"/>
                  <a:pt x="1413" y="1314"/>
                </a:cubicBezTo>
                <a:cubicBezTo>
                  <a:pt x="1454" y="1289"/>
                  <a:pt x="1488" y="1231"/>
                  <a:pt x="1488" y="1182"/>
                </a:cubicBezTo>
                <a:lnTo>
                  <a:pt x="1488" y="498"/>
                </a:lnTo>
                <a:close/>
              </a:path>
            </a:pathLst>
          </a:custGeom>
          <a:solidFill>
            <a:srgbClr val="FFFBF7"/>
          </a:solidFill>
          <a:ln w="0">
            <a:solidFill>
              <a:srgbClr val="F1AD7B"/>
            </a:solidFill>
            <a:prstDash val="solid"/>
            <a:round/>
            <a:headEnd/>
            <a:tailEnd/>
          </a:ln>
        </p:spPr>
        <p:txBody>
          <a:bodyPr vert="horz" wrap="square" lIns="68580" tIns="34290" rIns="68580" bIns="34290" numCol="1" anchor="ctr" anchorCtr="0" compatLnSpc="1">
            <a:prstTxWarp prst="textNoShape">
              <a:avLst/>
            </a:prstTxWarp>
            <a:normAutofit fontScale="92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002060"/>
                </a:solidFill>
                <a:effectLst/>
                <a:uLnTx/>
                <a:uFillTx/>
                <a:latin typeface="Calibri"/>
                <a:ea typeface="等线" panose="02010600030101010101" pitchFamily="2" charset="-122"/>
              </a:rPr>
              <a:t>03</a:t>
            </a:r>
            <a:endParaRPr kumimoji="0" lang="zh-CN" altLang="en-US" sz="3200" b="1" i="0" u="none" strike="noStrike" kern="1200" cap="none" spc="0" normalizeH="0" baseline="0" noProof="0" dirty="0">
              <a:ln>
                <a:noFill/>
              </a:ln>
              <a:solidFill>
                <a:srgbClr val="002060"/>
              </a:solidFill>
              <a:effectLst/>
              <a:uLnTx/>
              <a:uFillTx/>
              <a:latin typeface="Calibri"/>
              <a:ea typeface="等线" panose="02010600030101010101" pitchFamily="2" charset="-122"/>
            </a:endParaRPr>
          </a:p>
        </p:txBody>
      </p:sp>
      <p:sp>
        <p:nvSpPr>
          <p:cNvPr id="164" name="TextBox 9">
            <a:extLst>
              <a:ext uri="{FF2B5EF4-FFF2-40B4-BE49-F238E27FC236}">
                <a16:creationId xmlns:a16="http://schemas.microsoft.com/office/drawing/2014/main" id="{4D55B63C-88F1-C5E2-7DC2-C32E8609D826}"/>
              </a:ext>
            </a:extLst>
          </p:cNvPr>
          <p:cNvSpPr txBox="1"/>
          <p:nvPr/>
        </p:nvSpPr>
        <p:spPr>
          <a:xfrm>
            <a:off x="775034" y="2638423"/>
            <a:ext cx="1940455" cy="2554545"/>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Chuẩn</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thêm</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phương</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tiện</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phi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ngôn</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165" name="TextBox 10">
            <a:extLst>
              <a:ext uri="{FF2B5EF4-FFF2-40B4-BE49-F238E27FC236}">
                <a16:creationId xmlns:a16="http://schemas.microsoft.com/office/drawing/2014/main" id="{97FD241B-0BE2-BE24-58B0-1C6FFCB5059A}"/>
              </a:ext>
            </a:extLst>
          </p:cNvPr>
          <p:cNvSpPr txBox="1"/>
          <p:nvPr/>
        </p:nvSpPr>
        <p:spPr>
          <a:xfrm>
            <a:off x="3408218" y="2597991"/>
            <a:ext cx="2479963" cy="3046988"/>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defRPr/>
            </a:pPr>
            <a:r>
              <a:rPr lang="vi-VN" sz="3200" b="1" dirty="0">
                <a:solidFill>
                  <a:schemeClr val="bg1">
                    <a:lumMod val="10000"/>
                  </a:schemeClr>
                </a:solidFill>
                <a:latin typeface="Times New Roman" panose="02020603050405020304" pitchFamily="18" charset="0"/>
                <a:ea typeface="Times New Roman" panose="02020603050405020304" pitchFamily="18" charset="0"/>
              </a:rPr>
              <a:t>Dự kiến các câu hỏi, phản hồi của người nghe và chuẩn bị câu trả lời</a:t>
            </a:r>
            <a:r>
              <a:rPr lang="en-US" sz="3200" b="1" dirty="0">
                <a:solidFill>
                  <a:schemeClr val="bg1">
                    <a:lumMod val="10000"/>
                  </a:schemeClr>
                </a:solidFill>
                <a:latin typeface="Times New Roman" panose="02020603050405020304" pitchFamily="18" charset="0"/>
                <a:ea typeface="Times New Roman" panose="02020603050405020304" pitchFamily="18" charset="0"/>
              </a:rPr>
              <a:t>.</a:t>
            </a:r>
            <a:endParaRPr lang="vi-VN" sz="3600" b="1" dirty="0">
              <a:solidFill>
                <a:schemeClr val="bg1">
                  <a:lumMod val="10000"/>
                </a:schemeClr>
              </a:solidFill>
              <a:latin typeface="Fira Sans Extra Condensed Medium"/>
              <a:ea typeface="Fira Sans Extra Condensed Medium"/>
              <a:cs typeface="Fira Sans Extra Condensed Medium"/>
              <a:sym typeface="Fira Sans Extra Condensed Medium"/>
            </a:endParaRPr>
          </a:p>
        </p:txBody>
      </p:sp>
      <p:sp>
        <p:nvSpPr>
          <p:cNvPr id="166" name="TextBox 11">
            <a:extLst>
              <a:ext uri="{FF2B5EF4-FFF2-40B4-BE49-F238E27FC236}">
                <a16:creationId xmlns:a16="http://schemas.microsoft.com/office/drawing/2014/main" id="{00A45486-12A3-4011-4ECA-F73904090658}"/>
              </a:ext>
            </a:extLst>
          </p:cNvPr>
          <p:cNvSpPr txBox="1"/>
          <p:nvPr/>
        </p:nvSpPr>
        <p:spPr>
          <a:xfrm>
            <a:off x="6667808" y="2583156"/>
            <a:ext cx="2070638" cy="2062103"/>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3200" b="1" dirty="0" err="1">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Tóm</a:t>
            </a:r>
            <a:r>
              <a:rPr lang="en-US" sz="3200" b="1" dirty="0">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tắt</a:t>
            </a:r>
            <a:r>
              <a:rPr lang="en-US" sz="3200" b="1" dirty="0">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3200" b="1" dirty="0">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thống</a:t>
            </a:r>
            <a:r>
              <a:rPr lang="en-US" sz="3200" b="1" dirty="0">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3200" b="1" dirty="0" err="1">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dưới</a:t>
            </a:r>
            <a:r>
              <a:rPr lang="en-US" sz="3200" b="1" dirty="0">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dạng</a:t>
            </a:r>
            <a:r>
              <a:rPr lang="en-US" sz="3200" b="1" dirty="0">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sơ</a:t>
            </a:r>
            <a:r>
              <a:rPr lang="en-US" sz="3200" b="1" dirty="0">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3200" b="1" dirty="0">
                <a:solidFill>
                  <a:schemeClr val="bg1">
                    <a:lumMod val="10000"/>
                  </a:schemeClr>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solidFill>
                <a:schemeClr val="bg1">
                  <a:lumMod val="10000"/>
                </a:schemeClr>
              </a:solidFill>
              <a:latin typeface=".VnTime"/>
              <a:ea typeface="Times New Roman" panose="02020603050405020304" pitchFamily="18" charset="0"/>
              <a:cs typeface="Times New Roman" panose="02020603050405020304" pitchFamily="18" charset="0"/>
            </a:endParaRPr>
          </a:p>
        </p:txBody>
      </p:sp>
      <p:sp>
        <p:nvSpPr>
          <p:cNvPr id="11" name="işļîdê">
            <a:extLst>
              <a:ext uri="{FF2B5EF4-FFF2-40B4-BE49-F238E27FC236}">
                <a16:creationId xmlns:a16="http://schemas.microsoft.com/office/drawing/2014/main" id="{5E75140E-A7DA-AA57-7268-1887E5CE8AB9}"/>
              </a:ext>
            </a:extLst>
          </p:cNvPr>
          <p:cNvSpPr/>
          <p:nvPr/>
        </p:nvSpPr>
        <p:spPr bwMode="auto">
          <a:xfrm>
            <a:off x="10436493" y="2018009"/>
            <a:ext cx="535466" cy="601481"/>
          </a:xfrm>
          <a:custGeom>
            <a:avLst/>
            <a:gdLst>
              <a:gd name="T0" fmla="*/ 1488 w 1488"/>
              <a:gd name="T1" fmla="*/ 498 h 1680"/>
              <a:gd name="T2" fmla="*/ 1413 w 1488"/>
              <a:gd name="T3" fmla="*/ 366 h 1680"/>
              <a:gd name="T4" fmla="*/ 820 w 1488"/>
              <a:gd name="T5" fmla="*/ 24 h 1680"/>
              <a:gd name="T6" fmla="*/ 669 w 1488"/>
              <a:gd name="T7" fmla="*/ 24 h 1680"/>
              <a:gd name="T8" fmla="*/ 76 w 1488"/>
              <a:gd name="T9" fmla="*/ 366 h 1680"/>
              <a:gd name="T10" fmla="*/ 0 w 1488"/>
              <a:gd name="T11" fmla="*/ 498 h 1680"/>
              <a:gd name="T12" fmla="*/ 0 w 1488"/>
              <a:gd name="T13" fmla="*/ 1182 h 1680"/>
              <a:gd name="T14" fmla="*/ 76 w 1488"/>
              <a:gd name="T15" fmla="*/ 1314 h 1680"/>
              <a:gd name="T16" fmla="*/ 669 w 1488"/>
              <a:gd name="T17" fmla="*/ 1656 h 1680"/>
              <a:gd name="T18" fmla="*/ 820 w 1488"/>
              <a:gd name="T19" fmla="*/ 1656 h 1680"/>
              <a:gd name="T20" fmla="*/ 1413 w 1488"/>
              <a:gd name="T21" fmla="*/ 1314 h 1680"/>
              <a:gd name="T22" fmla="*/ 1488 w 1488"/>
              <a:gd name="T23" fmla="*/ 1182 h 1680"/>
              <a:gd name="T24" fmla="*/ 1488 w 1488"/>
              <a:gd name="T25" fmla="*/ 498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8" h="1680">
                <a:moveTo>
                  <a:pt x="1488" y="498"/>
                </a:moveTo>
                <a:cubicBezTo>
                  <a:pt x="1488" y="450"/>
                  <a:pt x="1454" y="390"/>
                  <a:pt x="1413" y="366"/>
                </a:cubicBezTo>
                <a:cubicBezTo>
                  <a:pt x="820" y="24"/>
                  <a:pt x="820" y="24"/>
                  <a:pt x="820" y="24"/>
                </a:cubicBezTo>
                <a:cubicBezTo>
                  <a:pt x="779" y="0"/>
                  <a:pt x="710" y="0"/>
                  <a:pt x="669" y="24"/>
                </a:cubicBezTo>
                <a:cubicBezTo>
                  <a:pt x="76" y="366"/>
                  <a:pt x="76" y="366"/>
                  <a:pt x="76" y="366"/>
                </a:cubicBezTo>
                <a:cubicBezTo>
                  <a:pt x="35" y="390"/>
                  <a:pt x="0" y="450"/>
                  <a:pt x="0" y="498"/>
                </a:cubicBezTo>
                <a:cubicBezTo>
                  <a:pt x="0" y="1182"/>
                  <a:pt x="0" y="1182"/>
                  <a:pt x="0" y="1182"/>
                </a:cubicBezTo>
                <a:cubicBezTo>
                  <a:pt x="0" y="1231"/>
                  <a:pt x="35" y="1289"/>
                  <a:pt x="76" y="1314"/>
                </a:cubicBezTo>
                <a:cubicBezTo>
                  <a:pt x="669" y="1656"/>
                  <a:pt x="669" y="1656"/>
                  <a:pt x="669" y="1656"/>
                </a:cubicBezTo>
                <a:cubicBezTo>
                  <a:pt x="710" y="1680"/>
                  <a:pt x="779" y="1680"/>
                  <a:pt x="820" y="1656"/>
                </a:cubicBezTo>
                <a:cubicBezTo>
                  <a:pt x="1413" y="1314"/>
                  <a:pt x="1413" y="1314"/>
                  <a:pt x="1413" y="1314"/>
                </a:cubicBezTo>
                <a:cubicBezTo>
                  <a:pt x="1454" y="1289"/>
                  <a:pt x="1488" y="1231"/>
                  <a:pt x="1488" y="1182"/>
                </a:cubicBezTo>
                <a:lnTo>
                  <a:pt x="1488" y="498"/>
                </a:lnTo>
                <a:close/>
              </a:path>
            </a:pathLst>
          </a:custGeom>
          <a:solidFill>
            <a:srgbClr val="FFFBF7"/>
          </a:solidFill>
          <a:ln w="0">
            <a:solidFill>
              <a:srgbClr val="F1AD7B"/>
            </a:solidFill>
            <a:prstDash val="solid"/>
            <a:round/>
            <a:headEnd/>
            <a:tailEnd/>
          </a:ln>
        </p:spPr>
        <p:txBody>
          <a:bodyPr vert="horz" wrap="square" lIns="68580" tIns="34290" rIns="68580" bIns="34290" numCol="1" anchor="ctr" anchorCtr="0" compatLnSpc="1">
            <a:prstTxWarp prst="textNoShape">
              <a:avLst/>
            </a:prstTxWarp>
            <a:normAutofit fontScale="92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34290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002060"/>
                </a:solidFill>
                <a:effectLst/>
                <a:uLnTx/>
                <a:uFillTx/>
                <a:latin typeface="Calibri"/>
                <a:ea typeface="等线" panose="02010600030101010101" pitchFamily="2" charset="-122"/>
              </a:rPr>
              <a:t>04</a:t>
            </a:r>
            <a:endParaRPr kumimoji="0" lang="zh-CN" altLang="en-US" sz="3200" b="1" i="0" u="none" strike="noStrike" kern="1200" cap="none" spc="0" normalizeH="0" baseline="0" noProof="0" dirty="0">
              <a:ln>
                <a:noFill/>
              </a:ln>
              <a:solidFill>
                <a:srgbClr val="002060"/>
              </a:solidFill>
              <a:effectLst/>
              <a:uLnTx/>
              <a:uFillTx/>
              <a:latin typeface="Calibri"/>
              <a:ea typeface="等线" panose="02010600030101010101" pitchFamily="2" charset="-122"/>
            </a:endParaRPr>
          </a:p>
        </p:txBody>
      </p:sp>
      <p:sp>
        <p:nvSpPr>
          <p:cNvPr id="12" name="TextBox 11">
            <a:extLst>
              <a:ext uri="{FF2B5EF4-FFF2-40B4-BE49-F238E27FC236}">
                <a16:creationId xmlns:a16="http://schemas.microsoft.com/office/drawing/2014/main" id="{00A45486-12A3-4011-4ECA-F73904090658}"/>
              </a:ext>
            </a:extLst>
          </p:cNvPr>
          <p:cNvSpPr txBox="1"/>
          <p:nvPr/>
        </p:nvSpPr>
        <p:spPr>
          <a:xfrm>
            <a:off x="9448800" y="2775659"/>
            <a:ext cx="2396836" cy="2062103"/>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Nêu</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rõ</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kiến</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lí</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lẽ</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bằng</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chứng</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thuyết</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phục</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738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2"/>
                                        </p:tgtEl>
                                        <p:attrNameLst>
                                          <p:attrName>style.visibility</p:attrName>
                                        </p:attrNameLst>
                                      </p:cBhvr>
                                      <p:to>
                                        <p:strVal val="visible"/>
                                      </p:to>
                                    </p:set>
                                    <p:anim by="(-#ppt_w*2)" calcmode="lin" valueType="num">
                                      <p:cBhvr rctx="PPT">
                                        <p:cTn id="7" dur="500" autoRev="1" fill="hold">
                                          <p:stCondLst>
                                            <p:cond delay="0"/>
                                          </p:stCondLst>
                                        </p:cTn>
                                        <p:tgtEl>
                                          <p:spTgt spid="22"/>
                                        </p:tgtEl>
                                        <p:attrNameLst>
                                          <p:attrName>ppt_w</p:attrName>
                                        </p:attrNameLst>
                                      </p:cBhvr>
                                    </p:anim>
                                    <p:anim by="(#ppt_w*0.50)" calcmode="lin" valueType="num">
                                      <p:cBhvr>
                                        <p:cTn id="8" dur="500" decel="50000" autoRev="1" fill="hold">
                                          <p:stCondLst>
                                            <p:cond delay="0"/>
                                          </p:stCondLst>
                                        </p:cTn>
                                        <p:tgtEl>
                                          <p:spTgt spid="22"/>
                                        </p:tgtEl>
                                        <p:attrNameLst>
                                          <p:attrName>ppt_x</p:attrName>
                                        </p:attrNameLst>
                                      </p:cBhvr>
                                    </p:anim>
                                    <p:anim from="(-#ppt_h/2)" to="(#ppt_y)" calcmode="lin" valueType="num">
                                      <p:cBhvr>
                                        <p:cTn id="9" dur="1000" fill="hold">
                                          <p:stCondLst>
                                            <p:cond delay="0"/>
                                          </p:stCondLst>
                                        </p:cTn>
                                        <p:tgtEl>
                                          <p:spTgt spid="22"/>
                                        </p:tgtEl>
                                        <p:attrNameLst>
                                          <p:attrName>ppt_y</p:attrName>
                                        </p:attrNameLst>
                                      </p:cBhvr>
                                    </p:anim>
                                    <p:animRot by="21600000">
                                      <p:cBhvr>
                                        <p:cTn id="10" dur="1000" fill="hold">
                                          <p:stCondLst>
                                            <p:cond delay="0"/>
                                          </p:stCondLst>
                                        </p:cTn>
                                        <p:tgtEl>
                                          <p:spTgt spid="2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60"/>
                                        </p:tgtEl>
                                        <p:attrNameLst>
                                          <p:attrName>style.visibility</p:attrName>
                                        </p:attrNameLst>
                                      </p:cBhvr>
                                      <p:to>
                                        <p:strVal val="visible"/>
                                      </p:to>
                                    </p:set>
                                    <p:animEffect transition="in" filter="barn(inVertical)">
                                      <p:cBhvr>
                                        <p:cTn id="15" dur="500"/>
                                        <p:tgtEl>
                                          <p:spTgt spid="16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61"/>
                                        </p:tgtEl>
                                        <p:attrNameLst>
                                          <p:attrName>style.visibility</p:attrName>
                                        </p:attrNameLst>
                                      </p:cBhvr>
                                      <p:to>
                                        <p:strVal val="visible"/>
                                      </p:to>
                                    </p:set>
                                    <p:animEffect transition="in" filter="barn(inVertical)">
                                      <p:cBhvr>
                                        <p:cTn id="18" dur="500"/>
                                        <p:tgtEl>
                                          <p:spTgt spid="16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62"/>
                                        </p:tgtEl>
                                        <p:attrNameLst>
                                          <p:attrName>style.visibility</p:attrName>
                                        </p:attrNameLst>
                                      </p:cBhvr>
                                      <p:to>
                                        <p:strVal val="visible"/>
                                      </p:to>
                                    </p:set>
                                    <p:animEffect transition="in" filter="barn(inVertical)">
                                      <p:cBhvr>
                                        <p:cTn id="21" dur="500"/>
                                        <p:tgtEl>
                                          <p:spTgt spid="162"/>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63"/>
                                        </p:tgtEl>
                                        <p:attrNameLst>
                                          <p:attrName>style.visibility</p:attrName>
                                        </p:attrNameLst>
                                      </p:cBhvr>
                                      <p:to>
                                        <p:strVal val="visible"/>
                                      </p:to>
                                    </p:set>
                                    <p:animEffect transition="in" filter="barn(inVertical)">
                                      <p:cBhvr>
                                        <p:cTn id="24" dur="500"/>
                                        <p:tgtEl>
                                          <p:spTgt spid="163"/>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64"/>
                                        </p:tgtEl>
                                        <p:attrNameLst>
                                          <p:attrName>style.visibility</p:attrName>
                                        </p:attrNameLst>
                                      </p:cBhvr>
                                      <p:to>
                                        <p:strVal val="visible"/>
                                      </p:to>
                                    </p:set>
                                    <p:animEffect transition="in" filter="randombar(horizontal)">
                                      <p:cBhvr>
                                        <p:cTn id="32" dur="500"/>
                                        <p:tgtEl>
                                          <p:spTgt spid="16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65"/>
                                        </p:tgtEl>
                                        <p:attrNameLst>
                                          <p:attrName>style.visibility</p:attrName>
                                        </p:attrNameLst>
                                      </p:cBhvr>
                                      <p:to>
                                        <p:strVal val="visible"/>
                                      </p:to>
                                    </p:set>
                                    <p:animEffect transition="in" filter="randombar(horizontal)">
                                      <p:cBhvr>
                                        <p:cTn id="37" dur="500"/>
                                        <p:tgtEl>
                                          <p:spTgt spid="165"/>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66"/>
                                        </p:tgtEl>
                                        <p:attrNameLst>
                                          <p:attrName>style.visibility</p:attrName>
                                        </p:attrNameLst>
                                      </p:cBhvr>
                                      <p:to>
                                        <p:strVal val="visible"/>
                                      </p:to>
                                    </p:set>
                                    <p:animEffect transition="in" filter="randombar(horizontal)">
                                      <p:cBhvr>
                                        <p:cTn id="42" dur="500"/>
                                        <p:tgtEl>
                                          <p:spTgt spid="166"/>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randombar(horizontal)">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60" grpId="0" animBg="1"/>
      <p:bldP spid="161" grpId="0" animBg="1"/>
      <p:bldP spid="162" grpId="0" animBg="1"/>
      <p:bldP spid="163" grpId="0" animBg="1"/>
      <p:bldP spid="164" grpId="0"/>
      <p:bldP spid="165" grpId="0"/>
      <p:bldP spid="166" grpId="0"/>
      <p:bldP spid="11"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21"/>
        <p:cNvGrpSpPr/>
        <p:nvPr/>
      </p:nvGrpSpPr>
      <p:grpSpPr>
        <a:xfrm>
          <a:off x="0" y="0"/>
          <a:ext cx="0" cy="0"/>
          <a:chOff x="0" y="0"/>
          <a:chExt cx="0" cy="0"/>
        </a:xfrm>
      </p:grpSpPr>
      <p:sp>
        <p:nvSpPr>
          <p:cNvPr id="9" name="文本框 19"/>
          <p:cNvSpPr txBox="1"/>
          <p:nvPr/>
        </p:nvSpPr>
        <p:spPr>
          <a:xfrm>
            <a:off x="2230282" y="1007847"/>
            <a:ext cx="8785206" cy="830997"/>
          </a:xfrm>
          <a:prstGeom prst="rect">
            <a:avLst/>
          </a:prstGeom>
          <a:noFill/>
        </p:spPr>
        <p:txBody>
          <a:bodyPr wrap="square" rtlCol="0">
            <a:spAutoFit/>
          </a:bodyPr>
          <a:lstStyle/>
          <a:p>
            <a:pPr algn="ctr"/>
            <a:r>
              <a:rPr kumimoji="1" lang="en-US" altLang="zh-CN" sz="4800" b="1" dirty="0" err="1">
                <a:solidFill>
                  <a:srgbClr val="3404BC"/>
                </a:solidFill>
                <a:latin typeface="Times New Roman" panose="02020603050405020304" pitchFamily="18" charset="0"/>
                <a:cs typeface="Times New Roman" panose="02020603050405020304" pitchFamily="18" charset="0"/>
                <a:sym typeface="+mn-lt"/>
              </a:rPr>
              <a:t>Bước</a:t>
            </a:r>
            <a:r>
              <a:rPr kumimoji="1" lang="en-US" altLang="zh-CN" sz="4800" b="1" dirty="0">
                <a:solidFill>
                  <a:srgbClr val="3404BC"/>
                </a:solidFill>
                <a:latin typeface="Times New Roman" panose="02020603050405020304" pitchFamily="18" charset="0"/>
                <a:cs typeface="Times New Roman" panose="02020603050405020304" pitchFamily="18" charset="0"/>
                <a:sym typeface="+mn-lt"/>
              </a:rPr>
              <a:t> 3: </a:t>
            </a:r>
            <a:r>
              <a:rPr kumimoji="1" lang="en-US" altLang="zh-CN" sz="4800" b="1" dirty="0" err="1">
                <a:solidFill>
                  <a:srgbClr val="3404BC"/>
                </a:solidFill>
                <a:latin typeface="Times New Roman" panose="02020603050405020304" pitchFamily="18" charset="0"/>
                <a:cs typeface="Times New Roman" panose="02020603050405020304" pitchFamily="18" charset="0"/>
                <a:sym typeface="+mn-lt"/>
              </a:rPr>
              <a:t>Luyện</a:t>
            </a:r>
            <a:r>
              <a:rPr kumimoji="1" lang="en-US" altLang="zh-CN" sz="4800" b="1" dirty="0">
                <a:solidFill>
                  <a:srgbClr val="3404BC"/>
                </a:solidFill>
                <a:latin typeface="Times New Roman" panose="02020603050405020304" pitchFamily="18" charset="0"/>
                <a:cs typeface="Times New Roman" panose="02020603050405020304" pitchFamily="18" charset="0"/>
                <a:sym typeface="+mn-lt"/>
              </a:rPr>
              <a:t> </a:t>
            </a:r>
            <a:r>
              <a:rPr kumimoji="1" lang="en-US" altLang="zh-CN" sz="4800" b="1" dirty="0" err="1">
                <a:solidFill>
                  <a:srgbClr val="3404BC"/>
                </a:solidFill>
                <a:latin typeface="Times New Roman" panose="02020603050405020304" pitchFamily="18" charset="0"/>
                <a:cs typeface="Times New Roman" panose="02020603050405020304" pitchFamily="18" charset="0"/>
                <a:sym typeface="+mn-lt"/>
              </a:rPr>
              <a:t>tập</a:t>
            </a:r>
            <a:r>
              <a:rPr kumimoji="1" lang="en-US" altLang="zh-CN" sz="4800" b="1" dirty="0">
                <a:solidFill>
                  <a:srgbClr val="3404BC"/>
                </a:solidFill>
                <a:latin typeface="Times New Roman" panose="02020603050405020304" pitchFamily="18" charset="0"/>
                <a:cs typeface="Times New Roman" panose="02020603050405020304" pitchFamily="18" charset="0"/>
                <a:sym typeface="+mn-lt"/>
              </a:rPr>
              <a:t> </a:t>
            </a:r>
            <a:r>
              <a:rPr kumimoji="1" lang="en-US" altLang="zh-CN" sz="4800" b="1" dirty="0" err="1">
                <a:solidFill>
                  <a:srgbClr val="3404BC"/>
                </a:solidFill>
                <a:latin typeface="Times New Roman" panose="02020603050405020304" pitchFamily="18" charset="0"/>
                <a:cs typeface="Times New Roman" panose="02020603050405020304" pitchFamily="18" charset="0"/>
                <a:sym typeface="+mn-lt"/>
              </a:rPr>
              <a:t>và</a:t>
            </a:r>
            <a:r>
              <a:rPr kumimoji="1" lang="en-US" altLang="zh-CN" sz="4800" b="1" dirty="0">
                <a:solidFill>
                  <a:srgbClr val="3404BC"/>
                </a:solidFill>
                <a:latin typeface="Times New Roman" panose="02020603050405020304" pitchFamily="18" charset="0"/>
                <a:cs typeface="Times New Roman" panose="02020603050405020304" pitchFamily="18" charset="0"/>
                <a:sym typeface="+mn-lt"/>
              </a:rPr>
              <a:t> </a:t>
            </a:r>
            <a:r>
              <a:rPr kumimoji="1" lang="en-US" altLang="zh-CN" sz="4800" b="1" dirty="0" err="1">
                <a:solidFill>
                  <a:srgbClr val="3404BC"/>
                </a:solidFill>
                <a:latin typeface="Times New Roman" panose="02020603050405020304" pitchFamily="18" charset="0"/>
                <a:cs typeface="Times New Roman" panose="02020603050405020304" pitchFamily="18" charset="0"/>
                <a:sym typeface="+mn-lt"/>
              </a:rPr>
              <a:t>trình</a:t>
            </a:r>
            <a:r>
              <a:rPr kumimoji="1" lang="en-US" altLang="zh-CN" sz="4800" b="1" dirty="0">
                <a:solidFill>
                  <a:srgbClr val="3404BC"/>
                </a:solidFill>
                <a:latin typeface="Times New Roman" panose="02020603050405020304" pitchFamily="18" charset="0"/>
                <a:cs typeface="Times New Roman" panose="02020603050405020304" pitchFamily="18" charset="0"/>
                <a:sym typeface="+mn-lt"/>
              </a:rPr>
              <a:t> </a:t>
            </a:r>
            <a:r>
              <a:rPr kumimoji="1" lang="en-US" altLang="zh-CN" sz="4800" b="1" dirty="0" err="1">
                <a:solidFill>
                  <a:srgbClr val="3404BC"/>
                </a:solidFill>
                <a:latin typeface="Times New Roman" panose="02020603050405020304" pitchFamily="18" charset="0"/>
                <a:cs typeface="Times New Roman" panose="02020603050405020304" pitchFamily="18" charset="0"/>
                <a:sym typeface="+mn-lt"/>
              </a:rPr>
              <a:t>bày</a:t>
            </a:r>
            <a:endParaRPr kumimoji="1" lang="zh-CN" altLang="en-US" sz="4800" b="1" dirty="0">
              <a:solidFill>
                <a:srgbClr val="3404BC"/>
              </a:solidFill>
              <a:latin typeface="Times New Roman" panose="02020603050405020304" pitchFamily="18" charset="0"/>
              <a:cs typeface="Times New Roman" panose="02020603050405020304" pitchFamily="18" charset="0"/>
              <a:sym typeface="+mn-lt"/>
            </a:endParaRPr>
          </a:p>
        </p:txBody>
      </p:sp>
      <p:sp>
        <p:nvSpPr>
          <p:cNvPr id="4" name="Google Shape;3463;p27"/>
          <p:cNvSpPr txBox="1">
            <a:spLocks noGrp="1"/>
          </p:cNvSpPr>
          <p:nvPr>
            <p:ph type="title"/>
          </p:nvPr>
        </p:nvSpPr>
        <p:spPr>
          <a:xfrm>
            <a:off x="2462331" y="2058941"/>
            <a:ext cx="8553157" cy="3596792"/>
          </a:xfrm>
          <a:prstGeom prst="rect">
            <a:avLst/>
          </a:prstGeom>
        </p:spPr>
        <p:txBody>
          <a:bodyPr spcFirstLastPara="1" wrap="square" lIns="121900" tIns="121900" rIns="121900" bIns="121900" anchor="t" anchorCtr="0">
            <a:noAutofit/>
          </a:bodyPr>
          <a:lstStyle/>
          <a:p>
            <a:pPr>
              <a:defRPr/>
            </a:pPr>
            <a:r>
              <a:rPr lang="en-US" kern="1200" dirty="0">
                <a:solidFill>
                  <a:schemeClr val="bg1">
                    <a:lumMod val="10000"/>
                  </a:schemeClr>
                </a:solidFill>
                <a:latin typeface="Times New Roman" pitchFamily="18" charset="0"/>
                <a:cs typeface="Times New Roman" pitchFamily="18" charset="0"/>
              </a:rPr>
              <a:t>- </a:t>
            </a:r>
            <a:r>
              <a:rPr lang="en-US" kern="1200" dirty="0" err="1">
                <a:solidFill>
                  <a:schemeClr val="bg1">
                    <a:lumMod val="10000"/>
                  </a:schemeClr>
                </a:solidFill>
                <a:latin typeface="Times New Roman" pitchFamily="18" charset="0"/>
                <a:cs typeface="Times New Roman" pitchFamily="18" charset="0"/>
              </a:rPr>
              <a:t>Vấn</a:t>
            </a:r>
            <a:r>
              <a:rPr lang="en-US" kern="1200" dirty="0">
                <a:solidFill>
                  <a:schemeClr val="bg1">
                    <a:lumMod val="10000"/>
                  </a:schemeClr>
                </a:solidFill>
                <a:latin typeface="Times New Roman" pitchFamily="18" charset="0"/>
                <a:cs typeface="Times New Roman" pitchFamily="18" charset="0"/>
              </a:rPr>
              <a:t> </a:t>
            </a:r>
            <a:r>
              <a:rPr lang="en-US" kern="1200" dirty="0" err="1">
                <a:solidFill>
                  <a:schemeClr val="bg1">
                    <a:lumMod val="10000"/>
                  </a:schemeClr>
                </a:solidFill>
                <a:latin typeface="Times New Roman" pitchFamily="18" charset="0"/>
                <a:cs typeface="Times New Roman" pitchFamily="18" charset="0"/>
              </a:rPr>
              <a:t>đề</a:t>
            </a:r>
            <a:r>
              <a:rPr lang="en-US" kern="1200" dirty="0">
                <a:solidFill>
                  <a:schemeClr val="bg1">
                    <a:lumMod val="10000"/>
                  </a:schemeClr>
                </a:solidFill>
                <a:latin typeface="Times New Roman" pitchFamily="18" charset="0"/>
                <a:cs typeface="Times New Roman" pitchFamily="18" charset="0"/>
              </a:rPr>
              <a:t> </a:t>
            </a:r>
            <a:r>
              <a:rPr lang="en-US" kern="1200" dirty="0" err="1">
                <a:solidFill>
                  <a:schemeClr val="bg1">
                    <a:lumMod val="10000"/>
                  </a:schemeClr>
                </a:solidFill>
                <a:latin typeface="Times New Roman" pitchFamily="18" charset="0"/>
                <a:cs typeface="Times New Roman" pitchFamily="18" charset="0"/>
              </a:rPr>
              <a:t>hiện</a:t>
            </a:r>
            <a:r>
              <a:rPr lang="en-US" kern="1200" dirty="0">
                <a:solidFill>
                  <a:schemeClr val="bg1">
                    <a:lumMod val="10000"/>
                  </a:schemeClr>
                </a:solidFill>
                <a:latin typeface="Times New Roman" pitchFamily="18" charset="0"/>
                <a:cs typeface="Times New Roman" pitchFamily="18" charset="0"/>
              </a:rPr>
              <a:t> </a:t>
            </a:r>
            <a:r>
              <a:rPr lang="en-US" kern="1200" dirty="0" err="1">
                <a:solidFill>
                  <a:schemeClr val="bg1">
                    <a:lumMod val="10000"/>
                  </a:schemeClr>
                </a:solidFill>
                <a:latin typeface="Times New Roman" pitchFamily="18" charset="0"/>
                <a:cs typeface="Times New Roman" pitchFamily="18" charset="0"/>
              </a:rPr>
              <a:t>tượng</a:t>
            </a:r>
            <a:r>
              <a:rPr lang="en-US" kern="1200" dirty="0">
                <a:solidFill>
                  <a:schemeClr val="bg1">
                    <a:lumMod val="10000"/>
                  </a:schemeClr>
                </a:solidFill>
                <a:latin typeface="Times New Roman" pitchFamily="18" charset="0"/>
                <a:cs typeface="Times New Roman" pitchFamily="18" charset="0"/>
              </a:rPr>
              <a:t> </a:t>
            </a:r>
            <a:r>
              <a:rPr lang="en-US" kern="1200" dirty="0" err="1">
                <a:solidFill>
                  <a:schemeClr val="bg1">
                    <a:lumMod val="10000"/>
                  </a:schemeClr>
                </a:solidFill>
                <a:latin typeface="Times New Roman" pitchFamily="18" charset="0"/>
                <a:cs typeface="Times New Roman" pitchFamily="18" charset="0"/>
              </a:rPr>
              <a:t>tôi</a:t>
            </a:r>
            <a:r>
              <a:rPr lang="en-US" kern="1200" dirty="0">
                <a:solidFill>
                  <a:schemeClr val="bg1">
                    <a:lumMod val="10000"/>
                  </a:schemeClr>
                </a:solidFill>
                <a:latin typeface="Times New Roman" pitchFamily="18" charset="0"/>
                <a:cs typeface="Times New Roman" pitchFamily="18" charset="0"/>
              </a:rPr>
              <a:t> </a:t>
            </a:r>
            <a:r>
              <a:rPr lang="en-US" kern="1200" dirty="0" err="1">
                <a:solidFill>
                  <a:schemeClr val="bg1">
                    <a:lumMod val="10000"/>
                  </a:schemeClr>
                </a:solidFill>
                <a:latin typeface="Times New Roman" pitchFamily="18" charset="0"/>
                <a:cs typeface="Times New Roman" pitchFamily="18" charset="0"/>
              </a:rPr>
              <a:t>sẽ</a:t>
            </a:r>
            <a:r>
              <a:rPr lang="en-US" kern="1200" dirty="0">
                <a:solidFill>
                  <a:schemeClr val="bg1">
                    <a:lumMod val="10000"/>
                  </a:schemeClr>
                </a:solidFill>
                <a:latin typeface="Times New Roman" pitchFamily="18" charset="0"/>
                <a:cs typeface="Times New Roman" pitchFamily="18" charset="0"/>
              </a:rPr>
              <a:t> </a:t>
            </a:r>
            <a:r>
              <a:rPr lang="en-US" kern="1200" dirty="0" err="1">
                <a:solidFill>
                  <a:schemeClr val="bg1">
                    <a:lumMod val="10000"/>
                  </a:schemeClr>
                </a:solidFill>
                <a:latin typeface="Times New Roman" pitchFamily="18" charset="0"/>
                <a:cs typeface="Times New Roman" pitchFamily="18" charset="0"/>
              </a:rPr>
              <a:t>trình</a:t>
            </a:r>
            <a:r>
              <a:rPr lang="en-US" kern="1200" dirty="0">
                <a:solidFill>
                  <a:schemeClr val="bg1">
                    <a:lumMod val="10000"/>
                  </a:schemeClr>
                </a:solidFill>
                <a:latin typeface="Times New Roman" pitchFamily="18" charset="0"/>
                <a:cs typeface="Times New Roman" pitchFamily="18" charset="0"/>
              </a:rPr>
              <a:t> </a:t>
            </a:r>
            <a:r>
              <a:rPr lang="en-US" kern="1200" dirty="0" err="1">
                <a:solidFill>
                  <a:schemeClr val="bg1">
                    <a:lumMod val="10000"/>
                  </a:schemeClr>
                </a:solidFill>
                <a:latin typeface="Times New Roman" pitchFamily="18" charset="0"/>
                <a:cs typeface="Times New Roman" pitchFamily="18" charset="0"/>
              </a:rPr>
              <a:t>bày</a:t>
            </a:r>
            <a:r>
              <a:rPr lang="en-US" kern="1200" dirty="0">
                <a:solidFill>
                  <a:schemeClr val="bg1">
                    <a:lumMod val="10000"/>
                  </a:schemeClr>
                </a:solidFill>
                <a:latin typeface="Times New Roman" pitchFamily="18" charset="0"/>
                <a:cs typeface="Times New Roman" pitchFamily="18" charset="0"/>
              </a:rPr>
              <a:t>:</a:t>
            </a:r>
            <a:r>
              <a:rPr lang="en-US" dirty="0">
                <a:solidFill>
                  <a:schemeClr val="bg1">
                    <a:lumMod val="10000"/>
                  </a:schemeClr>
                </a:solidFill>
                <a:latin typeface="Times New Roman" pitchFamily="18" charset="0"/>
                <a:cs typeface="Times New Roman" pitchFamily="18" charset="0"/>
              </a:rPr>
              <a:t> </a:t>
            </a:r>
            <a:r>
              <a:rPr lang="en-US" dirty="0" err="1"/>
              <a:t>Các</a:t>
            </a:r>
            <a:r>
              <a:rPr lang="en-US" dirty="0"/>
              <a:t> </a:t>
            </a:r>
            <a:r>
              <a:rPr lang="en-US" dirty="0" err="1"/>
              <a:t>văn</a:t>
            </a:r>
            <a:r>
              <a:rPr lang="en-US" dirty="0"/>
              <a:t> </a:t>
            </a:r>
            <a:r>
              <a:rPr lang="en-US" dirty="0" err="1"/>
              <a:t>bản</a:t>
            </a:r>
            <a:r>
              <a:rPr lang="en-US" dirty="0"/>
              <a:t> </a:t>
            </a:r>
            <a:r>
              <a:rPr lang="en-US" dirty="0" err="1"/>
              <a:t>hài</a:t>
            </a:r>
            <a:r>
              <a:rPr lang="en-US" dirty="0"/>
              <a:t> </a:t>
            </a:r>
            <a:r>
              <a:rPr lang="en-US" dirty="0" err="1"/>
              <a:t>kịch</a:t>
            </a:r>
            <a:r>
              <a:rPr lang="en-US" dirty="0"/>
              <a:t> </a:t>
            </a:r>
            <a:r>
              <a:rPr lang="en-US" dirty="0" err="1"/>
              <a:t>mà</a:t>
            </a:r>
            <a:r>
              <a:rPr lang="en-US" dirty="0"/>
              <a:t> </a:t>
            </a:r>
            <a:r>
              <a:rPr lang="en-US" dirty="0" err="1"/>
              <a:t>em</a:t>
            </a:r>
            <a:r>
              <a:rPr lang="en-US" dirty="0"/>
              <a:t> </a:t>
            </a:r>
            <a:r>
              <a:rPr lang="en-US" dirty="0" err="1"/>
              <a:t>đã</a:t>
            </a:r>
            <a:r>
              <a:rPr lang="en-US" dirty="0"/>
              <a:t> </a:t>
            </a:r>
            <a:r>
              <a:rPr lang="en-US" dirty="0" err="1"/>
              <a:t>học</a:t>
            </a:r>
            <a:r>
              <a:rPr lang="en-US" dirty="0"/>
              <a:t> </a:t>
            </a:r>
            <a:r>
              <a:rPr lang="en-US" dirty="0" err="1"/>
              <a:t>gợi</a:t>
            </a:r>
            <a:r>
              <a:rPr lang="en-US" dirty="0"/>
              <a:t> ra </a:t>
            </a:r>
            <a:r>
              <a:rPr lang="en-US" dirty="0" err="1"/>
              <a:t>một</a:t>
            </a:r>
            <a:r>
              <a:rPr lang="en-US" dirty="0"/>
              <a:t> </a:t>
            </a:r>
            <a:r>
              <a:rPr lang="en-US" dirty="0" err="1"/>
              <a:t>số</a:t>
            </a:r>
            <a:r>
              <a:rPr lang="en-US" dirty="0"/>
              <a:t> </a:t>
            </a:r>
            <a:r>
              <a:rPr lang="en-US" dirty="0" err="1"/>
              <a:t>vấn</a:t>
            </a:r>
            <a:r>
              <a:rPr lang="en-US" dirty="0"/>
              <a:t> </a:t>
            </a:r>
            <a:r>
              <a:rPr lang="en-US" dirty="0" err="1"/>
              <a:t>đề</a:t>
            </a:r>
            <a:r>
              <a:rPr lang="en-US" dirty="0"/>
              <a:t> </a:t>
            </a:r>
            <a:r>
              <a:rPr lang="en-US" dirty="0" err="1"/>
              <a:t>xã</a:t>
            </a:r>
            <a:r>
              <a:rPr lang="en-US" dirty="0"/>
              <a:t> </a:t>
            </a:r>
            <a:r>
              <a:rPr lang="en-US" dirty="0" err="1"/>
              <a:t>hội</a:t>
            </a:r>
            <a:r>
              <a:rPr lang="en-US" dirty="0"/>
              <a:t> </a:t>
            </a:r>
            <a:r>
              <a:rPr lang="en-US" dirty="0" err="1"/>
              <a:t>rất</a:t>
            </a:r>
            <a:r>
              <a:rPr lang="en-US" dirty="0"/>
              <a:t> </a:t>
            </a:r>
            <a:r>
              <a:rPr lang="en-US" dirty="0" err="1"/>
              <a:t>sâu</a:t>
            </a:r>
            <a:r>
              <a:rPr lang="en-US" dirty="0"/>
              <a:t> </a:t>
            </a:r>
            <a:r>
              <a:rPr lang="en-US" dirty="0" err="1"/>
              <a:t>sắc</a:t>
            </a:r>
            <a:r>
              <a:rPr lang="en-US" dirty="0"/>
              <a:t>, </a:t>
            </a:r>
            <a:r>
              <a:rPr lang="en-US" dirty="0" err="1"/>
              <a:t>những</a:t>
            </a:r>
            <a:r>
              <a:rPr lang="en-US" dirty="0"/>
              <a:t> </a:t>
            </a:r>
            <a:r>
              <a:rPr lang="en-US" dirty="0" err="1"/>
              <a:t>vấn</a:t>
            </a:r>
            <a:r>
              <a:rPr lang="en-US" dirty="0"/>
              <a:t> </a:t>
            </a:r>
            <a:r>
              <a:rPr lang="en-US" dirty="0" err="1"/>
              <a:t>đề</a:t>
            </a:r>
            <a:r>
              <a:rPr lang="en-US" dirty="0"/>
              <a:t> </a:t>
            </a:r>
            <a:r>
              <a:rPr lang="en-US" dirty="0" err="1"/>
              <a:t>đó</a:t>
            </a:r>
            <a:r>
              <a:rPr lang="en-US" dirty="0"/>
              <a:t> </a:t>
            </a:r>
            <a:r>
              <a:rPr lang="en-US" dirty="0" err="1"/>
              <a:t>không</a:t>
            </a:r>
            <a:r>
              <a:rPr lang="en-US" dirty="0"/>
              <a:t> </a:t>
            </a:r>
            <a:r>
              <a:rPr lang="en-US" dirty="0" err="1"/>
              <a:t>chỉ</a:t>
            </a:r>
            <a:r>
              <a:rPr lang="en-US" dirty="0"/>
              <a:t> ở </a:t>
            </a:r>
            <a:r>
              <a:rPr lang="en-US" dirty="0" err="1"/>
              <a:t>trong</a:t>
            </a:r>
            <a:r>
              <a:rPr lang="en-US" dirty="0"/>
              <a:t> quá </a:t>
            </a:r>
            <a:r>
              <a:rPr lang="en-US" dirty="0" err="1"/>
              <a:t>khứ</a:t>
            </a:r>
            <a:r>
              <a:rPr lang="en-US" dirty="0"/>
              <a:t> </a:t>
            </a:r>
            <a:r>
              <a:rPr lang="en-US" dirty="0" err="1"/>
              <a:t>mà</a:t>
            </a:r>
            <a:r>
              <a:rPr lang="en-US" dirty="0"/>
              <a:t> </a:t>
            </a:r>
            <a:r>
              <a:rPr lang="en-US" dirty="0" err="1"/>
              <a:t>vẫn</a:t>
            </a:r>
            <a:r>
              <a:rPr lang="en-US" dirty="0"/>
              <a:t> </a:t>
            </a:r>
            <a:r>
              <a:rPr lang="en-US" dirty="0" err="1"/>
              <a:t>tồn</a:t>
            </a:r>
            <a:r>
              <a:rPr lang="en-US" dirty="0"/>
              <a:t> </a:t>
            </a:r>
            <a:r>
              <a:rPr lang="en-US" dirty="0" err="1"/>
              <a:t>tại</a:t>
            </a:r>
            <a:r>
              <a:rPr lang="en-US" dirty="0"/>
              <a:t> </a:t>
            </a:r>
            <a:r>
              <a:rPr lang="en-US" dirty="0" err="1"/>
              <a:t>trong</a:t>
            </a:r>
            <a:r>
              <a:rPr lang="en-US" dirty="0"/>
              <a:t> </a:t>
            </a:r>
            <a:r>
              <a:rPr lang="en-US" dirty="0" err="1"/>
              <a:t>xã</a:t>
            </a:r>
            <a:r>
              <a:rPr lang="en-US" dirty="0"/>
              <a:t> </a:t>
            </a:r>
            <a:r>
              <a:rPr lang="en-US" dirty="0" err="1"/>
              <a:t>hội</a:t>
            </a:r>
            <a:r>
              <a:rPr lang="en-US" dirty="0"/>
              <a:t> </a:t>
            </a:r>
            <a:r>
              <a:rPr lang="en-US" dirty="0" err="1"/>
              <a:t>hiện</a:t>
            </a:r>
            <a:r>
              <a:rPr lang="en-US" dirty="0"/>
              <a:t> nay. </a:t>
            </a:r>
            <a:endParaRPr lang="en-US" altLang="zh-CN" b="1" dirty="0">
              <a:ln w="12700">
                <a:noFill/>
              </a:ln>
              <a:solidFill>
                <a:schemeClr val="bg1">
                  <a:lumMod val="10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50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0000">
                                          <p:cBhvr additive="base">
                                            <p:cTn id="7" dur="15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8"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ppt_x"/>
                                              </p:val>
                                            </p:tav>
                                            <p:tav tm="100000">
                                              <p:val>
                                                <p:strVal val="#ppt_x"/>
                                              </p:val>
                                            </p:tav>
                                          </p:tavLst>
                                        </p:anim>
                                        <p:anim calcmode="lin" valueType="num">
                                          <p:cBhvr additive="base">
                                            <p:cTn id="8"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 y="4171315"/>
            <a:ext cx="2747010" cy="2162810"/>
          </a:xfrm>
          <a:prstGeom prst="rect">
            <a:avLst/>
          </a:prstGeom>
        </p:spPr>
      </p:pic>
      <p:sp>
        <p:nvSpPr>
          <p:cNvPr id="6" name="Google Shape;453;p25">
            <a:extLst>
              <a:ext uri="{FF2B5EF4-FFF2-40B4-BE49-F238E27FC236}">
                <a16:creationId xmlns:a16="http://schemas.microsoft.com/office/drawing/2014/main" id="{6691A76E-D567-BB09-38CA-3F5720EFA23F}"/>
              </a:ext>
            </a:extLst>
          </p:cNvPr>
          <p:cNvSpPr txBox="1"/>
          <p:nvPr/>
        </p:nvSpPr>
        <p:spPr>
          <a:xfrm>
            <a:off x="3367313" y="459245"/>
            <a:ext cx="5704115" cy="218235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Khẳng</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trực</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rõ</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ràng</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 “Theo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“Theo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Tôi</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rằng</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effectLst/>
              <a:latin typeface=".VnTime"/>
              <a:ea typeface="Times New Roman" panose="02020603050405020304" pitchFamily="18" charset="0"/>
              <a:cs typeface="Times New Roman" panose="02020603050405020304" pitchFamily="18" charset="0"/>
            </a:endParaRPr>
          </a:p>
        </p:txBody>
      </p:sp>
      <p:sp>
        <p:nvSpPr>
          <p:cNvPr id="7" name="Google Shape;456;p25">
            <a:extLst>
              <a:ext uri="{FF2B5EF4-FFF2-40B4-BE49-F238E27FC236}">
                <a16:creationId xmlns:a16="http://schemas.microsoft.com/office/drawing/2014/main" id="{CFB361FB-7955-EEC3-3AC8-10811149D497}"/>
              </a:ext>
            </a:extLst>
          </p:cNvPr>
          <p:cNvSpPr txBox="1"/>
          <p:nvPr/>
        </p:nvSpPr>
        <p:spPr>
          <a:xfrm>
            <a:off x="7599104" y="2831377"/>
            <a:ext cx="4582495" cy="169478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tiện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phi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nói</a:t>
            </a:r>
            <a:endParaRPr lang="en-US" sz="3200" b="1" dirty="0">
              <a:effectLst/>
              <a:latin typeface=".VnTime"/>
              <a:ea typeface="Times New Roman" panose="02020603050405020304" pitchFamily="18" charset="0"/>
              <a:cs typeface="Times New Roman" panose="02020603050405020304" pitchFamily="18" charset="0"/>
            </a:endParaRPr>
          </a:p>
        </p:txBody>
      </p:sp>
      <p:sp>
        <p:nvSpPr>
          <p:cNvPr id="8" name="Google Shape;459;p25">
            <a:extLst>
              <a:ext uri="{FF2B5EF4-FFF2-40B4-BE49-F238E27FC236}">
                <a16:creationId xmlns:a16="http://schemas.microsoft.com/office/drawing/2014/main" id="{FD947A62-3ADA-E621-7012-26E0F111C6E2}"/>
              </a:ext>
            </a:extLst>
          </p:cNvPr>
          <p:cNvSpPr txBox="1"/>
          <p:nvPr/>
        </p:nvSpPr>
        <p:spPr>
          <a:xfrm>
            <a:off x="636" y="2946541"/>
            <a:ext cx="4478608" cy="163936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1" dirty="0">
              <a:effectLst/>
              <a:latin typeface=".VnTime"/>
              <a:ea typeface="Times New Roman" panose="02020603050405020304" pitchFamily="18" charset="0"/>
              <a:cs typeface="Times New Roman" panose="02020603050405020304" pitchFamily="18" charset="0"/>
            </a:endParaRPr>
          </a:p>
        </p:txBody>
      </p:sp>
      <p:sp>
        <p:nvSpPr>
          <p:cNvPr id="9" name="Google Shape;462;p25">
            <a:extLst>
              <a:ext uri="{FF2B5EF4-FFF2-40B4-BE49-F238E27FC236}">
                <a16:creationId xmlns:a16="http://schemas.microsoft.com/office/drawing/2014/main" id="{D03FC308-24C6-22DA-8ACA-BF4B4EDA4CB2}"/>
              </a:ext>
            </a:extLst>
          </p:cNvPr>
          <p:cNvSpPr txBox="1"/>
          <p:nvPr/>
        </p:nvSpPr>
        <p:spPr>
          <a:xfrm>
            <a:off x="7806806" y="4973209"/>
            <a:ext cx="3891707" cy="89119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Tương</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nghe</a:t>
            </a:r>
            <a:endParaRPr lang="en-US" sz="3200" b="1" dirty="0">
              <a:effectLst/>
              <a:latin typeface=".VnTime"/>
              <a:ea typeface="Times New Roman" panose="02020603050405020304" pitchFamily="18" charset="0"/>
              <a:cs typeface="Times New Roman" panose="02020603050405020304" pitchFamily="18" charset="0"/>
            </a:endParaRPr>
          </a:p>
        </p:txBody>
      </p:sp>
      <p:sp>
        <p:nvSpPr>
          <p:cNvPr id="10" name="Google Shape;465;p25">
            <a:extLst>
              <a:ext uri="{FF2B5EF4-FFF2-40B4-BE49-F238E27FC236}">
                <a16:creationId xmlns:a16="http://schemas.microsoft.com/office/drawing/2014/main" id="{FF14BF07-25DD-F9DC-12A2-6D622BDD198D}"/>
              </a:ext>
            </a:extLst>
          </p:cNvPr>
          <p:cNvSpPr txBox="1"/>
          <p:nvPr/>
        </p:nvSpPr>
        <p:spPr>
          <a:xfrm>
            <a:off x="290286" y="4836872"/>
            <a:ext cx="4109905" cy="141216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ea typeface="Times New Roman" panose="02020603050405020304" pitchFamily="18" charset="0"/>
                <a:cs typeface="Times New Roman" panose="02020603050405020304" pitchFamily="18" charset="0"/>
              </a:rPr>
              <a:t>nói</a:t>
            </a:r>
            <a:endParaRPr lang="en-US" sz="3200" b="1" dirty="0">
              <a:effectLst/>
              <a:latin typeface=".VnTime"/>
              <a:ea typeface="Times New Roman" panose="02020603050405020304" pitchFamily="18" charset="0"/>
              <a:cs typeface="Times New Roman" panose="02020603050405020304" pitchFamily="18" charset="0"/>
            </a:endParaRPr>
          </a:p>
        </p:txBody>
      </p:sp>
      <p:grpSp>
        <p:nvGrpSpPr>
          <p:cNvPr id="11" name="Google Shape;466;p25">
            <a:extLst>
              <a:ext uri="{FF2B5EF4-FFF2-40B4-BE49-F238E27FC236}">
                <a16:creationId xmlns:a16="http://schemas.microsoft.com/office/drawing/2014/main" id="{2A140E8D-2CC0-BB3D-1885-6252ED1DDD48}"/>
              </a:ext>
            </a:extLst>
          </p:cNvPr>
          <p:cNvGrpSpPr/>
          <p:nvPr/>
        </p:nvGrpSpPr>
        <p:grpSpPr>
          <a:xfrm>
            <a:off x="4321140" y="2861656"/>
            <a:ext cx="3288365" cy="3482878"/>
            <a:chOff x="3196366" y="2317117"/>
            <a:chExt cx="2744805" cy="2707749"/>
          </a:xfrm>
        </p:grpSpPr>
        <p:sp>
          <p:nvSpPr>
            <p:cNvPr id="12" name="Google Shape;467;p25">
              <a:extLst>
                <a:ext uri="{FF2B5EF4-FFF2-40B4-BE49-F238E27FC236}">
                  <a16:creationId xmlns:a16="http://schemas.microsoft.com/office/drawing/2014/main" id="{7FEAECA3-D899-32E9-7567-83B56ED29446}"/>
                </a:ext>
              </a:extLst>
            </p:cNvPr>
            <p:cNvSpPr/>
            <p:nvPr/>
          </p:nvSpPr>
          <p:spPr>
            <a:xfrm>
              <a:off x="3250679" y="2383066"/>
              <a:ext cx="2641500" cy="2641800"/>
            </a:xfrm>
            <a:prstGeom prst="arc">
              <a:avLst>
                <a:gd name="adj1" fmla="val 10325226"/>
                <a:gd name="adj2" fmla="val 446848"/>
              </a:avLst>
            </a:prstGeom>
            <a:noFill/>
            <a:ln w="57150" cap="flat" cmpd="sng">
              <a:solidFill>
                <a:srgbClr val="DDDDDD"/>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uLnTx/>
                <a:uFillTx/>
                <a:latin typeface="Arial"/>
                <a:cs typeface="Arial"/>
                <a:sym typeface="Arial"/>
              </a:endParaRPr>
            </a:p>
          </p:txBody>
        </p:sp>
        <p:sp>
          <p:nvSpPr>
            <p:cNvPr id="13" name="Google Shape;468;p25">
              <a:extLst>
                <a:ext uri="{FF2B5EF4-FFF2-40B4-BE49-F238E27FC236}">
                  <a16:creationId xmlns:a16="http://schemas.microsoft.com/office/drawing/2014/main" id="{7CCB54B8-45E2-6993-FA8D-BFE473D32C25}"/>
                </a:ext>
              </a:extLst>
            </p:cNvPr>
            <p:cNvSpPr/>
            <p:nvPr/>
          </p:nvSpPr>
          <p:spPr>
            <a:xfrm>
              <a:off x="4505408" y="2317117"/>
              <a:ext cx="131969" cy="131987"/>
            </a:xfrm>
            <a:custGeom>
              <a:avLst/>
              <a:gdLst/>
              <a:ahLst/>
              <a:cxnLst/>
              <a:rect l="l" t="t" r="r" b="b"/>
              <a:pathLst>
                <a:path w="2382" h="2382" extrusionOk="0">
                  <a:moveTo>
                    <a:pt x="1191" y="0"/>
                  </a:moveTo>
                  <a:cubicBezTo>
                    <a:pt x="524" y="0"/>
                    <a:pt x="1" y="536"/>
                    <a:pt x="1" y="1191"/>
                  </a:cubicBezTo>
                  <a:cubicBezTo>
                    <a:pt x="1" y="1846"/>
                    <a:pt x="524" y="2381"/>
                    <a:pt x="1191" y="2381"/>
                  </a:cubicBezTo>
                  <a:cubicBezTo>
                    <a:pt x="1846" y="2381"/>
                    <a:pt x="2382" y="1846"/>
                    <a:pt x="2382" y="1191"/>
                  </a:cubicBezTo>
                  <a:cubicBezTo>
                    <a:pt x="2382" y="536"/>
                    <a:pt x="1846" y="0"/>
                    <a:pt x="1191" y="0"/>
                  </a:cubicBezTo>
                  <a:close/>
                </a:path>
              </a:pathLst>
            </a:custGeom>
            <a:solidFill>
              <a:srgbClr val="C2540E"/>
            </a:solidFill>
            <a:ln w="57150" cap="flat" cmpd="sng">
              <a:solidFill>
                <a:srgbClr val="C2540E"/>
              </a:solidFill>
              <a:prstDash val="solid"/>
              <a:miter lim="11906"/>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uLnTx/>
                <a:uFillTx/>
                <a:latin typeface="Arial"/>
                <a:cs typeface="Arial"/>
                <a:sym typeface="Arial"/>
              </a:endParaRPr>
            </a:p>
          </p:txBody>
        </p:sp>
        <p:sp>
          <p:nvSpPr>
            <p:cNvPr id="14" name="Google Shape;469;p25">
              <a:extLst>
                <a:ext uri="{FF2B5EF4-FFF2-40B4-BE49-F238E27FC236}">
                  <a16:creationId xmlns:a16="http://schemas.microsoft.com/office/drawing/2014/main" id="{64D6E10D-2FC8-EBF8-AD8D-CB8465CF9622}"/>
                </a:ext>
              </a:extLst>
            </p:cNvPr>
            <p:cNvSpPr/>
            <p:nvPr/>
          </p:nvSpPr>
          <p:spPr>
            <a:xfrm>
              <a:off x="5607320" y="2911630"/>
              <a:ext cx="131969" cy="131326"/>
            </a:xfrm>
            <a:custGeom>
              <a:avLst/>
              <a:gdLst/>
              <a:ahLst/>
              <a:cxnLst/>
              <a:rect l="l" t="t" r="r" b="b"/>
              <a:pathLst>
                <a:path w="2394" h="2382" extrusionOk="0">
                  <a:moveTo>
                    <a:pt x="1191" y="0"/>
                  </a:moveTo>
                  <a:cubicBezTo>
                    <a:pt x="536" y="0"/>
                    <a:pt x="0" y="524"/>
                    <a:pt x="0" y="1191"/>
                  </a:cubicBezTo>
                  <a:cubicBezTo>
                    <a:pt x="0" y="1846"/>
                    <a:pt x="536" y="2382"/>
                    <a:pt x="1191" y="2382"/>
                  </a:cubicBezTo>
                  <a:cubicBezTo>
                    <a:pt x="1858" y="2382"/>
                    <a:pt x="2393" y="1846"/>
                    <a:pt x="2393" y="1191"/>
                  </a:cubicBezTo>
                  <a:cubicBezTo>
                    <a:pt x="2393" y="524"/>
                    <a:pt x="1858" y="0"/>
                    <a:pt x="1191" y="0"/>
                  </a:cubicBezTo>
                  <a:close/>
                </a:path>
              </a:pathLst>
            </a:custGeom>
            <a:solidFill>
              <a:srgbClr val="833605"/>
            </a:solidFill>
            <a:ln w="57150" cap="flat" cmpd="sng">
              <a:solidFill>
                <a:srgbClr val="833605"/>
              </a:solidFill>
              <a:prstDash val="solid"/>
              <a:miter lim="11906"/>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uLnTx/>
                <a:uFillTx/>
                <a:latin typeface="Arial"/>
                <a:cs typeface="Arial"/>
                <a:sym typeface="Arial"/>
              </a:endParaRPr>
            </a:p>
          </p:txBody>
        </p:sp>
        <p:sp>
          <p:nvSpPr>
            <p:cNvPr id="15" name="Google Shape;470;p25">
              <a:extLst>
                <a:ext uri="{FF2B5EF4-FFF2-40B4-BE49-F238E27FC236}">
                  <a16:creationId xmlns:a16="http://schemas.microsoft.com/office/drawing/2014/main" id="{3766ADA4-FE51-AE6D-87FC-E3643EE58780}"/>
                </a:ext>
              </a:extLst>
            </p:cNvPr>
            <p:cNvSpPr/>
            <p:nvPr/>
          </p:nvSpPr>
          <p:spPr>
            <a:xfrm>
              <a:off x="3400162" y="2911300"/>
              <a:ext cx="131969" cy="131987"/>
            </a:xfrm>
            <a:custGeom>
              <a:avLst/>
              <a:gdLst/>
              <a:ahLst/>
              <a:cxnLst/>
              <a:rect l="l" t="t" r="r" b="b"/>
              <a:pathLst>
                <a:path w="2382" h="2382" extrusionOk="0">
                  <a:moveTo>
                    <a:pt x="1191" y="0"/>
                  </a:moveTo>
                  <a:cubicBezTo>
                    <a:pt x="536" y="0"/>
                    <a:pt x="0" y="524"/>
                    <a:pt x="0" y="1191"/>
                  </a:cubicBezTo>
                  <a:cubicBezTo>
                    <a:pt x="0" y="1846"/>
                    <a:pt x="536" y="2382"/>
                    <a:pt x="1191" y="2382"/>
                  </a:cubicBezTo>
                  <a:cubicBezTo>
                    <a:pt x="1858" y="2382"/>
                    <a:pt x="2382" y="1846"/>
                    <a:pt x="2382" y="1191"/>
                  </a:cubicBezTo>
                  <a:cubicBezTo>
                    <a:pt x="2382" y="524"/>
                    <a:pt x="1858" y="0"/>
                    <a:pt x="1191" y="0"/>
                  </a:cubicBezTo>
                  <a:close/>
                </a:path>
              </a:pathLst>
            </a:custGeom>
            <a:solidFill>
              <a:srgbClr val="C07546"/>
            </a:solidFill>
            <a:ln w="57150" cap="flat" cmpd="sng">
              <a:solidFill>
                <a:srgbClr val="C07546"/>
              </a:solidFill>
              <a:prstDash val="solid"/>
              <a:miter lim="11906"/>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uLnTx/>
                <a:uFillTx/>
                <a:latin typeface="Arial"/>
                <a:cs typeface="Arial"/>
                <a:sym typeface="Arial"/>
              </a:endParaRPr>
            </a:p>
          </p:txBody>
        </p:sp>
        <p:sp>
          <p:nvSpPr>
            <p:cNvPr id="16" name="Google Shape;471;p25">
              <a:extLst>
                <a:ext uri="{FF2B5EF4-FFF2-40B4-BE49-F238E27FC236}">
                  <a16:creationId xmlns:a16="http://schemas.microsoft.com/office/drawing/2014/main" id="{C924DB89-93FF-C6EE-6717-0862F235D8D2}"/>
                </a:ext>
              </a:extLst>
            </p:cNvPr>
            <p:cNvSpPr/>
            <p:nvPr/>
          </p:nvSpPr>
          <p:spPr>
            <a:xfrm>
              <a:off x="3196366" y="3810282"/>
              <a:ext cx="131969" cy="131987"/>
            </a:xfrm>
            <a:custGeom>
              <a:avLst/>
              <a:gdLst/>
              <a:ahLst/>
              <a:cxnLst/>
              <a:rect l="l" t="t" r="r" b="b"/>
              <a:pathLst>
                <a:path w="2382" h="2382" extrusionOk="0">
                  <a:moveTo>
                    <a:pt x="1191" y="0"/>
                  </a:moveTo>
                  <a:cubicBezTo>
                    <a:pt x="536" y="0"/>
                    <a:pt x="1" y="524"/>
                    <a:pt x="1" y="1191"/>
                  </a:cubicBezTo>
                  <a:cubicBezTo>
                    <a:pt x="1" y="1846"/>
                    <a:pt x="536" y="2381"/>
                    <a:pt x="1191" y="2381"/>
                  </a:cubicBezTo>
                  <a:cubicBezTo>
                    <a:pt x="1846" y="2381"/>
                    <a:pt x="2382" y="1846"/>
                    <a:pt x="2382" y="1191"/>
                  </a:cubicBezTo>
                  <a:cubicBezTo>
                    <a:pt x="2382" y="524"/>
                    <a:pt x="1846" y="0"/>
                    <a:pt x="1191" y="0"/>
                  </a:cubicBezTo>
                  <a:close/>
                </a:path>
              </a:pathLst>
            </a:custGeom>
            <a:solidFill>
              <a:srgbClr val="E4AA6E"/>
            </a:solidFill>
            <a:ln w="57150" cap="flat" cmpd="sng">
              <a:solidFill>
                <a:srgbClr val="E4AA6E"/>
              </a:solidFill>
              <a:prstDash val="solid"/>
              <a:miter lim="11906"/>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uLnTx/>
                <a:uFillTx/>
                <a:latin typeface="Arial"/>
                <a:cs typeface="Arial"/>
                <a:sym typeface="Arial"/>
              </a:endParaRPr>
            </a:p>
          </p:txBody>
        </p:sp>
        <p:sp>
          <p:nvSpPr>
            <p:cNvPr id="17" name="Google Shape;472;p25">
              <a:extLst>
                <a:ext uri="{FF2B5EF4-FFF2-40B4-BE49-F238E27FC236}">
                  <a16:creationId xmlns:a16="http://schemas.microsoft.com/office/drawing/2014/main" id="{A7E93014-D2C0-81B1-2A8E-BC186C60B42B}"/>
                </a:ext>
              </a:extLst>
            </p:cNvPr>
            <p:cNvSpPr/>
            <p:nvPr/>
          </p:nvSpPr>
          <p:spPr>
            <a:xfrm>
              <a:off x="5809202" y="3810282"/>
              <a:ext cx="131969" cy="131987"/>
            </a:xfrm>
            <a:custGeom>
              <a:avLst/>
              <a:gdLst/>
              <a:ahLst/>
              <a:cxnLst/>
              <a:rect l="l" t="t" r="r" b="b"/>
              <a:pathLst>
                <a:path w="2382" h="2382" extrusionOk="0">
                  <a:moveTo>
                    <a:pt x="1191" y="0"/>
                  </a:moveTo>
                  <a:cubicBezTo>
                    <a:pt x="536" y="0"/>
                    <a:pt x="1" y="524"/>
                    <a:pt x="1" y="1191"/>
                  </a:cubicBezTo>
                  <a:cubicBezTo>
                    <a:pt x="1" y="1846"/>
                    <a:pt x="536" y="2381"/>
                    <a:pt x="1191" y="2381"/>
                  </a:cubicBezTo>
                  <a:cubicBezTo>
                    <a:pt x="1858" y="2381"/>
                    <a:pt x="2382" y="1846"/>
                    <a:pt x="2382" y="1191"/>
                  </a:cubicBezTo>
                  <a:cubicBezTo>
                    <a:pt x="2382" y="524"/>
                    <a:pt x="1858" y="0"/>
                    <a:pt x="1191" y="0"/>
                  </a:cubicBezTo>
                  <a:close/>
                </a:path>
              </a:pathLst>
            </a:custGeom>
            <a:solidFill>
              <a:srgbClr val="62B0B8"/>
            </a:solidFill>
            <a:ln w="57150" cap="flat" cmpd="sng">
              <a:solidFill>
                <a:srgbClr val="62B0B8"/>
              </a:solidFill>
              <a:prstDash val="solid"/>
              <a:miter lim="11906"/>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uLnTx/>
                <a:uFillTx/>
                <a:latin typeface="Arial"/>
                <a:cs typeface="Arial"/>
                <a:sym typeface="Arial"/>
              </a:endParaRPr>
            </a:p>
          </p:txBody>
        </p:sp>
      </p:grpSp>
      <p:grpSp>
        <p:nvGrpSpPr>
          <p:cNvPr id="18" name="Google Shape;473;p25">
            <a:extLst>
              <a:ext uri="{FF2B5EF4-FFF2-40B4-BE49-F238E27FC236}">
                <a16:creationId xmlns:a16="http://schemas.microsoft.com/office/drawing/2014/main" id="{86013C34-9762-BDD5-75F0-63D1FA7621BF}"/>
              </a:ext>
            </a:extLst>
          </p:cNvPr>
          <p:cNvGrpSpPr/>
          <p:nvPr/>
        </p:nvGrpSpPr>
        <p:grpSpPr>
          <a:xfrm>
            <a:off x="4393653" y="3986967"/>
            <a:ext cx="3205451" cy="2476372"/>
            <a:chOff x="-3259375" y="1838325"/>
            <a:chExt cx="3040648" cy="2327896"/>
          </a:xfrm>
        </p:grpSpPr>
        <p:grpSp>
          <p:nvGrpSpPr>
            <p:cNvPr id="19" name="Google Shape;474;p25">
              <a:extLst>
                <a:ext uri="{FF2B5EF4-FFF2-40B4-BE49-F238E27FC236}">
                  <a16:creationId xmlns:a16="http://schemas.microsoft.com/office/drawing/2014/main" id="{BF693579-F207-E31C-A177-9C6675E97A1B}"/>
                </a:ext>
              </a:extLst>
            </p:cNvPr>
            <p:cNvGrpSpPr/>
            <p:nvPr/>
          </p:nvGrpSpPr>
          <p:grpSpPr>
            <a:xfrm>
              <a:off x="-3259375" y="1838325"/>
              <a:ext cx="1477879" cy="2326437"/>
              <a:chOff x="-3335575" y="1838325"/>
              <a:chExt cx="1477879" cy="2326437"/>
            </a:xfrm>
          </p:grpSpPr>
          <p:sp>
            <p:nvSpPr>
              <p:cNvPr id="58" name="Google Shape;475;p25">
                <a:extLst>
                  <a:ext uri="{FF2B5EF4-FFF2-40B4-BE49-F238E27FC236}">
                    <a16:creationId xmlns:a16="http://schemas.microsoft.com/office/drawing/2014/main" id="{40BB321D-D86A-24A5-0F8F-053E574B2DF6}"/>
                  </a:ext>
                </a:extLst>
              </p:cNvPr>
              <p:cNvSpPr/>
              <p:nvPr/>
            </p:nvSpPr>
            <p:spPr>
              <a:xfrm>
                <a:off x="-2588416" y="3095227"/>
                <a:ext cx="228779" cy="236802"/>
              </a:xfrm>
              <a:custGeom>
                <a:avLst/>
                <a:gdLst/>
                <a:ahLst/>
                <a:cxnLst/>
                <a:rect l="l" t="t" r="r" b="b"/>
                <a:pathLst>
                  <a:path w="4135" h="4280" extrusionOk="0">
                    <a:moveTo>
                      <a:pt x="1281" y="0"/>
                    </a:moveTo>
                    <a:lnTo>
                      <a:pt x="1" y="4280"/>
                    </a:lnTo>
                    <a:lnTo>
                      <a:pt x="1" y="4280"/>
                    </a:lnTo>
                    <a:lnTo>
                      <a:pt x="4039" y="3417"/>
                    </a:lnTo>
                    <a:cubicBezTo>
                      <a:pt x="4134" y="1078"/>
                      <a:pt x="1281" y="0"/>
                      <a:pt x="1281" y="0"/>
                    </a:cubicBezTo>
                    <a:close/>
                  </a:path>
                </a:pathLst>
              </a:custGeom>
              <a:solidFill>
                <a:srgbClr val="C3C3C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476;p25">
                <a:extLst>
                  <a:ext uri="{FF2B5EF4-FFF2-40B4-BE49-F238E27FC236}">
                    <a16:creationId xmlns:a16="http://schemas.microsoft.com/office/drawing/2014/main" id="{1DD51278-D5EA-E572-05E8-F1D923C9AA1F}"/>
                  </a:ext>
                </a:extLst>
              </p:cNvPr>
              <p:cNvSpPr/>
              <p:nvPr/>
            </p:nvSpPr>
            <p:spPr>
              <a:xfrm>
                <a:off x="-3082332" y="3920610"/>
                <a:ext cx="579224" cy="244152"/>
              </a:xfrm>
              <a:custGeom>
                <a:avLst/>
                <a:gdLst/>
                <a:ahLst/>
                <a:cxnLst/>
                <a:rect l="l" t="t" r="r" b="b"/>
                <a:pathLst>
                  <a:path w="10469" h="3564" extrusionOk="0">
                    <a:moveTo>
                      <a:pt x="4103" y="0"/>
                    </a:moveTo>
                    <a:cubicBezTo>
                      <a:pt x="3589" y="203"/>
                      <a:pt x="1586" y="615"/>
                      <a:pt x="235" y="888"/>
                    </a:cubicBezTo>
                    <a:cubicBezTo>
                      <a:pt x="210" y="1059"/>
                      <a:pt x="197" y="1236"/>
                      <a:pt x="178" y="1414"/>
                    </a:cubicBezTo>
                    <a:lnTo>
                      <a:pt x="1" y="3563"/>
                    </a:lnTo>
                    <a:lnTo>
                      <a:pt x="10367" y="3563"/>
                    </a:lnTo>
                    <a:cubicBezTo>
                      <a:pt x="10367" y="3563"/>
                      <a:pt x="10430" y="2745"/>
                      <a:pt x="10468" y="1655"/>
                    </a:cubicBezTo>
                    <a:lnTo>
                      <a:pt x="10468" y="1655"/>
                    </a:lnTo>
                    <a:cubicBezTo>
                      <a:pt x="9790" y="1965"/>
                      <a:pt x="9091" y="2231"/>
                      <a:pt x="8677" y="2231"/>
                    </a:cubicBezTo>
                    <a:cubicBezTo>
                      <a:pt x="8642" y="2231"/>
                      <a:pt x="8610" y="2229"/>
                      <a:pt x="8579" y="2225"/>
                    </a:cubicBezTo>
                    <a:cubicBezTo>
                      <a:pt x="7685" y="2118"/>
                      <a:pt x="4103" y="0"/>
                      <a:pt x="4103" y="0"/>
                    </a:cubicBezTo>
                    <a:close/>
                  </a:path>
                </a:pathLst>
              </a:custGeom>
              <a:solidFill>
                <a:srgbClr val="007C86"/>
              </a:solidFill>
              <a:ln w="9525" cap="flat" cmpd="sng">
                <a:solidFill>
                  <a:srgbClr val="007C8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477;p25">
                <a:extLst>
                  <a:ext uri="{FF2B5EF4-FFF2-40B4-BE49-F238E27FC236}">
                    <a16:creationId xmlns:a16="http://schemas.microsoft.com/office/drawing/2014/main" id="{D799139E-E949-1754-8A49-F76261F68E26}"/>
                  </a:ext>
                </a:extLst>
              </p:cNvPr>
              <p:cNvSpPr/>
              <p:nvPr/>
            </p:nvSpPr>
            <p:spPr>
              <a:xfrm>
                <a:off x="-3069333" y="3789049"/>
                <a:ext cx="569375" cy="255060"/>
              </a:xfrm>
              <a:custGeom>
                <a:avLst/>
                <a:gdLst/>
                <a:ahLst/>
                <a:cxnLst/>
                <a:rect l="l" t="t" r="r" b="b"/>
                <a:pathLst>
                  <a:path w="10291" h="4610" extrusionOk="0">
                    <a:moveTo>
                      <a:pt x="939" y="1"/>
                    </a:moveTo>
                    <a:cubicBezTo>
                      <a:pt x="939" y="1"/>
                      <a:pt x="254" y="1389"/>
                      <a:pt x="0" y="3266"/>
                    </a:cubicBezTo>
                    <a:cubicBezTo>
                      <a:pt x="1351" y="2993"/>
                      <a:pt x="3348" y="2581"/>
                      <a:pt x="3868" y="2378"/>
                    </a:cubicBezTo>
                    <a:cubicBezTo>
                      <a:pt x="3868" y="2378"/>
                      <a:pt x="7450" y="4483"/>
                      <a:pt x="8344" y="4603"/>
                    </a:cubicBezTo>
                    <a:cubicBezTo>
                      <a:pt x="8375" y="4607"/>
                      <a:pt x="8407" y="4609"/>
                      <a:pt x="8442" y="4609"/>
                    </a:cubicBezTo>
                    <a:cubicBezTo>
                      <a:pt x="8856" y="4609"/>
                      <a:pt x="9555" y="4343"/>
                      <a:pt x="10233" y="4033"/>
                    </a:cubicBezTo>
                    <a:cubicBezTo>
                      <a:pt x="10278" y="2771"/>
                      <a:pt x="10290" y="1148"/>
                      <a:pt x="10132" y="1"/>
                    </a:cubicBezTo>
                    <a:close/>
                  </a:path>
                </a:pathLst>
              </a:custGeom>
              <a:solidFill>
                <a:srgbClr val="007C86"/>
              </a:solidFill>
              <a:ln w="9525" cap="flat" cmpd="sng">
                <a:solidFill>
                  <a:srgbClr val="007C8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478;p25">
                <a:extLst>
                  <a:ext uri="{FF2B5EF4-FFF2-40B4-BE49-F238E27FC236}">
                    <a16:creationId xmlns:a16="http://schemas.microsoft.com/office/drawing/2014/main" id="{4B172896-E167-F8FD-8157-C3BDFEA788EB}"/>
                  </a:ext>
                </a:extLst>
              </p:cNvPr>
              <p:cNvSpPr/>
              <p:nvPr/>
            </p:nvSpPr>
            <p:spPr>
              <a:xfrm>
                <a:off x="-2864838" y="2858088"/>
                <a:ext cx="191599" cy="187726"/>
              </a:xfrm>
              <a:custGeom>
                <a:avLst/>
                <a:gdLst/>
                <a:ahLst/>
                <a:cxnLst/>
                <a:rect l="l" t="t" r="r" b="b"/>
                <a:pathLst>
                  <a:path w="3463" h="3393" extrusionOk="0">
                    <a:moveTo>
                      <a:pt x="305" y="0"/>
                    </a:moveTo>
                    <a:cubicBezTo>
                      <a:pt x="292" y="317"/>
                      <a:pt x="267" y="590"/>
                      <a:pt x="229" y="755"/>
                    </a:cubicBezTo>
                    <a:lnTo>
                      <a:pt x="1" y="2035"/>
                    </a:lnTo>
                    <a:cubicBezTo>
                      <a:pt x="1" y="2035"/>
                      <a:pt x="2284" y="3393"/>
                      <a:pt x="2607" y="3393"/>
                    </a:cubicBezTo>
                    <a:cubicBezTo>
                      <a:pt x="2611" y="3393"/>
                      <a:pt x="2615" y="3393"/>
                      <a:pt x="2619" y="3392"/>
                    </a:cubicBezTo>
                    <a:cubicBezTo>
                      <a:pt x="2898" y="3354"/>
                      <a:pt x="3462" y="2435"/>
                      <a:pt x="3462" y="2435"/>
                    </a:cubicBezTo>
                    <a:cubicBezTo>
                      <a:pt x="3462" y="2435"/>
                      <a:pt x="3393" y="2175"/>
                      <a:pt x="3329" y="1833"/>
                    </a:cubicBezTo>
                    <a:cubicBezTo>
                      <a:pt x="3252" y="1846"/>
                      <a:pt x="3158" y="1855"/>
                      <a:pt x="3045" y="1855"/>
                    </a:cubicBezTo>
                    <a:cubicBezTo>
                      <a:pt x="2834" y="1855"/>
                      <a:pt x="2559" y="1822"/>
                      <a:pt x="2220" y="1718"/>
                    </a:cubicBezTo>
                    <a:cubicBezTo>
                      <a:pt x="1402" y="1465"/>
                      <a:pt x="717" y="628"/>
                      <a:pt x="305" y="0"/>
                    </a:cubicBezTo>
                    <a:close/>
                  </a:path>
                </a:pathLst>
              </a:custGeom>
              <a:solidFill>
                <a:srgbClr val="B06C5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479;p25">
                <a:extLst>
                  <a:ext uri="{FF2B5EF4-FFF2-40B4-BE49-F238E27FC236}">
                    <a16:creationId xmlns:a16="http://schemas.microsoft.com/office/drawing/2014/main" id="{50493DB9-4862-0D9B-A334-DEE1CA1E4A3C}"/>
                  </a:ext>
                </a:extLst>
              </p:cNvPr>
              <p:cNvSpPr/>
              <p:nvPr/>
            </p:nvSpPr>
            <p:spPr>
              <a:xfrm>
                <a:off x="-2851836" y="2680207"/>
                <a:ext cx="171571" cy="280676"/>
              </a:xfrm>
              <a:custGeom>
                <a:avLst/>
                <a:gdLst/>
                <a:ahLst/>
                <a:cxnLst/>
                <a:rect l="l" t="t" r="r" b="b"/>
                <a:pathLst>
                  <a:path w="3101" h="5073" extrusionOk="0">
                    <a:moveTo>
                      <a:pt x="0" y="1"/>
                    </a:moveTo>
                    <a:cubicBezTo>
                      <a:pt x="0" y="1"/>
                      <a:pt x="133" y="1985"/>
                      <a:pt x="83" y="3209"/>
                    </a:cubicBezTo>
                    <a:cubicBezTo>
                      <a:pt x="495" y="3843"/>
                      <a:pt x="1173" y="4680"/>
                      <a:pt x="1991" y="4933"/>
                    </a:cubicBezTo>
                    <a:cubicBezTo>
                      <a:pt x="2331" y="5037"/>
                      <a:pt x="2606" y="5073"/>
                      <a:pt x="2817" y="5073"/>
                    </a:cubicBezTo>
                    <a:cubicBezTo>
                      <a:pt x="2929" y="5073"/>
                      <a:pt x="3024" y="5063"/>
                      <a:pt x="3100" y="5048"/>
                    </a:cubicBezTo>
                    <a:cubicBezTo>
                      <a:pt x="3062" y="4838"/>
                      <a:pt x="3031" y="4604"/>
                      <a:pt x="3031" y="4388"/>
                    </a:cubicBezTo>
                    <a:lnTo>
                      <a:pt x="2955" y="654"/>
                    </a:lnTo>
                    <a:lnTo>
                      <a:pt x="0" y="1"/>
                    </a:lnTo>
                    <a:close/>
                  </a:path>
                </a:pathLst>
              </a:custGeom>
              <a:solidFill>
                <a:srgbClr val="91514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480;p25">
                <a:extLst>
                  <a:ext uri="{FF2B5EF4-FFF2-40B4-BE49-F238E27FC236}">
                    <a16:creationId xmlns:a16="http://schemas.microsoft.com/office/drawing/2014/main" id="{20829669-E67D-D74C-B53B-EA92B3548DDF}"/>
                  </a:ext>
                </a:extLst>
              </p:cNvPr>
              <p:cNvSpPr/>
              <p:nvPr/>
            </p:nvSpPr>
            <p:spPr>
              <a:xfrm>
                <a:off x="-2939532" y="2900249"/>
                <a:ext cx="327317" cy="271713"/>
              </a:xfrm>
              <a:custGeom>
                <a:avLst/>
                <a:gdLst/>
                <a:ahLst/>
                <a:cxnLst/>
                <a:rect l="l" t="t" r="r" b="b"/>
                <a:pathLst>
                  <a:path w="5916" h="4911" extrusionOk="0">
                    <a:moveTo>
                      <a:pt x="1503" y="0"/>
                    </a:moveTo>
                    <a:cubicBezTo>
                      <a:pt x="1327" y="0"/>
                      <a:pt x="937" y="52"/>
                      <a:pt x="767" y="487"/>
                    </a:cubicBezTo>
                    <a:cubicBezTo>
                      <a:pt x="615" y="868"/>
                      <a:pt x="355" y="1546"/>
                      <a:pt x="0" y="2161"/>
                    </a:cubicBezTo>
                    <a:cubicBezTo>
                      <a:pt x="368" y="2713"/>
                      <a:pt x="970" y="3518"/>
                      <a:pt x="1604" y="4031"/>
                    </a:cubicBezTo>
                    <a:cubicBezTo>
                      <a:pt x="2437" y="4716"/>
                      <a:pt x="2903" y="4911"/>
                      <a:pt x="3113" y="4911"/>
                    </a:cubicBezTo>
                    <a:cubicBezTo>
                      <a:pt x="3163" y="4911"/>
                      <a:pt x="3199" y="4899"/>
                      <a:pt x="3221" y="4881"/>
                    </a:cubicBezTo>
                    <a:cubicBezTo>
                      <a:pt x="3329" y="4786"/>
                      <a:pt x="4032" y="3112"/>
                      <a:pt x="4032" y="3112"/>
                    </a:cubicBezTo>
                    <a:cubicBezTo>
                      <a:pt x="4032" y="3112"/>
                      <a:pt x="4836" y="4695"/>
                      <a:pt x="5137" y="4695"/>
                    </a:cubicBezTo>
                    <a:cubicBezTo>
                      <a:pt x="5145" y="4695"/>
                      <a:pt x="5153" y="4693"/>
                      <a:pt x="5161" y="4691"/>
                    </a:cubicBezTo>
                    <a:cubicBezTo>
                      <a:pt x="5383" y="4608"/>
                      <a:pt x="5763" y="3207"/>
                      <a:pt x="5915" y="2446"/>
                    </a:cubicBezTo>
                    <a:cubicBezTo>
                      <a:pt x="5915" y="2446"/>
                      <a:pt x="5389" y="918"/>
                      <a:pt x="5148" y="677"/>
                    </a:cubicBezTo>
                    <a:cubicBezTo>
                      <a:pt x="4907" y="437"/>
                      <a:pt x="4622" y="424"/>
                      <a:pt x="4622" y="424"/>
                    </a:cubicBezTo>
                    <a:lnTo>
                      <a:pt x="4622" y="424"/>
                    </a:lnTo>
                    <a:cubicBezTo>
                      <a:pt x="4628" y="639"/>
                      <a:pt x="4654" y="880"/>
                      <a:pt x="4692" y="1083"/>
                    </a:cubicBezTo>
                    <a:cubicBezTo>
                      <a:pt x="4749" y="1419"/>
                      <a:pt x="4825" y="1686"/>
                      <a:pt x="4825" y="1686"/>
                    </a:cubicBezTo>
                    <a:cubicBezTo>
                      <a:pt x="4825" y="1686"/>
                      <a:pt x="4261" y="2598"/>
                      <a:pt x="3988" y="2643"/>
                    </a:cubicBezTo>
                    <a:cubicBezTo>
                      <a:pt x="3983" y="2644"/>
                      <a:pt x="3977" y="2644"/>
                      <a:pt x="3971" y="2644"/>
                    </a:cubicBezTo>
                    <a:cubicBezTo>
                      <a:pt x="3626" y="2644"/>
                      <a:pt x="1363" y="1292"/>
                      <a:pt x="1363" y="1292"/>
                    </a:cubicBezTo>
                    <a:lnTo>
                      <a:pt x="1592" y="5"/>
                    </a:lnTo>
                    <a:cubicBezTo>
                      <a:pt x="1592" y="5"/>
                      <a:pt x="1558" y="0"/>
                      <a:pt x="1503" y="0"/>
                    </a:cubicBezTo>
                    <a:close/>
                  </a:path>
                </a:pathLst>
              </a:custGeom>
              <a:solidFill>
                <a:srgbClr val="C3C3C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481;p25">
                <a:extLst>
                  <a:ext uri="{FF2B5EF4-FFF2-40B4-BE49-F238E27FC236}">
                    <a16:creationId xmlns:a16="http://schemas.microsoft.com/office/drawing/2014/main" id="{5FC1D745-B409-2D7D-D968-6EA4AA7B03E5}"/>
                  </a:ext>
                </a:extLst>
              </p:cNvPr>
              <p:cNvSpPr/>
              <p:nvPr/>
            </p:nvSpPr>
            <p:spPr>
              <a:xfrm>
                <a:off x="-3081284" y="3019095"/>
                <a:ext cx="606555" cy="497947"/>
              </a:xfrm>
              <a:custGeom>
                <a:avLst/>
                <a:gdLst/>
                <a:ahLst/>
                <a:cxnLst/>
                <a:rect l="l" t="t" r="r" b="b"/>
                <a:pathLst>
                  <a:path w="10963" h="9000" extrusionOk="0">
                    <a:moveTo>
                      <a:pt x="2537" y="0"/>
                    </a:moveTo>
                    <a:cubicBezTo>
                      <a:pt x="2366" y="311"/>
                      <a:pt x="2169" y="603"/>
                      <a:pt x="1947" y="831"/>
                    </a:cubicBezTo>
                    <a:cubicBezTo>
                      <a:pt x="1288" y="1547"/>
                      <a:pt x="1" y="2061"/>
                      <a:pt x="1" y="2061"/>
                    </a:cubicBezTo>
                    <a:lnTo>
                      <a:pt x="1320" y="7735"/>
                    </a:lnTo>
                    <a:cubicBezTo>
                      <a:pt x="1320" y="7735"/>
                      <a:pt x="2404" y="8883"/>
                      <a:pt x="3513" y="8978"/>
                    </a:cubicBezTo>
                    <a:cubicBezTo>
                      <a:pt x="3681" y="8992"/>
                      <a:pt x="3908" y="8999"/>
                      <a:pt x="4176" y="8999"/>
                    </a:cubicBezTo>
                    <a:cubicBezTo>
                      <a:pt x="5680" y="8999"/>
                      <a:pt x="8483" y="8775"/>
                      <a:pt x="9473" y="8350"/>
                    </a:cubicBezTo>
                    <a:cubicBezTo>
                      <a:pt x="10037" y="8115"/>
                      <a:pt x="10557" y="7697"/>
                      <a:pt x="10963" y="7329"/>
                    </a:cubicBezTo>
                    <a:cubicBezTo>
                      <a:pt x="10937" y="6492"/>
                      <a:pt x="10893" y="5744"/>
                      <a:pt x="10811" y="5212"/>
                    </a:cubicBezTo>
                    <a:cubicBezTo>
                      <a:pt x="10506" y="2929"/>
                      <a:pt x="10189" y="1376"/>
                      <a:pt x="10189" y="1376"/>
                    </a:cubicBezTo>
                    <a:lnTo>
                      <a:pt x="8465" y="292"/>
                    </a:lnTo>
                    <a:cubicBezTo>
                      <a:pt x="8319" y="1053"/>
                      <a:pt x="7939" y="2454"/>
                      <a:pt x="7717" y="2536"/>
                    </a:cubicBezTo>
                    <a:cubicBezTo>
                      <a:pt x="7709" y="2539"/>
                      <a:pt x="7701" y="2540"/>
                      <a:pt x="7692" y="2540"/>
                    </a:cubicBezTo>
                    <a:cubicBezTo>
                      <a:pt x="7391" y="2540"/>
                      <a:pt x="6588" y="958"/>
                      <a:pt x="6588" y="958"/>
                    </a:cubicBezTo>
                    <a:cubicBezTo>
                      <a:pt x="6588" y="958"/>
                      <a:pt x="5884" y="2631"/>
                      <a:pt x="5770" y="2727"/>
                    </a:cubicBezTo>
                    <a:cubicBezTo>
                      <a:pt x="5749" y="2745"/>
                      <a:pt x="5715" y="2756"/>
                      <a:pt x="5665" y="2756"/>
                    </a:cubicBezTo>
                    <a:cubicBezTo>
                      <a:pt x="5459" y="2756"/>
                      <a:pt x="4991" y="2562"/>
                      <a:pt x="4154" y="1877"/>
                    </a:cubicBezTo>
                    <a:cubicBezTo>
                      <a:pt x="3532" y="1363"/>
                      <a:pt x="2917" y="552"/>
                      <a:pt x="2537" y="0"/>
                    </a:cubicBezTo>
                    <a:close/>
                  </a:path>
                </a:pathLst>
              </a:custGeom>
              <a:solidFill>
                <a:srgbClr val="62B0B8"/>
              </a:solidFill>
              <a:ln w="9525" cap="flat" cmpd="sng">
                <a:solidFill>
                  <a:srgbClr val="62B0B8"/>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482;p25">
                <a:extLst>
                  <a:ext uri="{FF2B5EF4-FFF2-40B4-BE49-F238E27FC236}">
                    <a16:creationId xmlns:a16="http://schemas.microsoft.com/office/drawing/2014/main" id="{78F76F83-81B9-75F8-E9C0-AAF2CF38836F}"/>
                  </a:ext>
                </a:extLst>
              </p:cNvPr>
              <p:cNvSpPr/>
              <p:nvPr/>
            </p:nvSpPr>
            <p:spPr>
              <a:xfrm>
                <a:off x="-3069665" y="3424599"/>
                <a:ext cx="599861" cy="452690"/>
              </a:xfrm>
              <a:custGeom>
                <a:avLst/>
                <a:gdLst/>
                <a:ahLst/>
                <a:cxnLst/>
                <a:rect l="l" t="t" r="r" b="b"/>
                <a:pathLst>
                  <a:path w="10842" h="8182" extrusionOk="0">
                    <a:moveTo>
                      <a:pt x="10753" y="0"/>
                    </a:moveTo>
                    <a:lnTo>
                      <a:pt x="10753" y="0"/>
                    </a:lnTo>
                    <a:cubicBezTo>
                      <a:pt x="10353" y="374"/>
                      <a:pt x="9827" y="793"/>
                      <a:pt x="9263" y="1021"/>
                    </a:cubicBezTo>
                    <a:cubicBezTo>
                      <a:pt x="8273" y="1446"/>
                      <a:pt x="5470" y="1670"/>
                      <a:pt x="3966" y="1670"/>
                    </a:cubicBezTo>
                    <a:cubicBezTo>
                      <a:pt x="3698" y="1670"/>
                      <a:pt x="3471" y="1663"/>
                      <a:pt x="3303" y="1649"/>
                    </a:cubicBezTo>
                    <a:cubicBezTo>
                      <a:pt x="2194" y="1554"/>
                      <a:pt x="1110" y="406"/>
                      <a:pt x="1110" y="406"/>
                    </a:cubicBezTo>
                    <a:lnTo>
                      <a:pt x="1110" y="406"/>
                    </a:lnTo>
                    <a:cubicBezTo>
                      <a:pt x="1110" y="406"/>
                      <a:pt x="1249" y="2631"/>
                      <a:pt x="1110" y="4457"/>
                    </a:cubicBezTo>
                    <a:cubicBezTo>
                      <a:pt x="964" y="6277"/>
                      <a:pt x="0" y="7120"/>
                      <a:pt x="197" y="7507"/>
                    </a:cubicBezTo>
                    <a:cubicBezTo>
                      <a:pt x="393" y="7894"/>
                      <a:pt x="1680" y="7963"/>
                      <a:pt x="3360" y="8135"/>
                    </a:cubicBezTo>
                    <a:cubicBezTo>
                      <a:pt x="3684" y="8168"/>
                      <a:pt x="4060" y="8182"/>
                      <a:pt x="4461" y="8182"/>
                    </a:cubicBezTo>
                    <a:cubicBezTo>
                      <a:pt x="6141" y="8182"/>
                      <a:pt x="8263" y="7930"/>
                      <a:pt x="8857" y="7735"/>
                    </a:cubicBezTo>
                    <a:cubicBezTo>
                      <a:pt x="9605" y="7488"/>
                      <a:pt x="10461" y="7165"/>
                      <a:pt x="10601" y="6790"/>
                    </a:cubicBezTo>
                    <a:cubicBezTo>
                      <a:pt x="10715" y="6505"/>
                      <a:pt x="10841" y="2765"/>
                      <a:pt x="10753" y="0"/>
                    </a:cubicBezTo>
                    <a:close/>
                  </a:path>
                </a:pathLst>
              </a:custGeom>
              <a:solidFill>
                <a:srgbClr val="62B0B8"/>
              </a:solidFill>
              <a:ln w="9525" cap="flat" cmpd="sng">
                <a:solidFill>
                  <a:srgbClr val="62B0B8"/>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483;p25">
                <a:extLst>
                  <a:ext uri="{FF2B5EF4-FFF2-40B4-BE49-F238E27FC236}">
                    <a16:creationId xmlns:a16="http://schemas.microsoft.com/office/drawing/2014/main" id="{6D56C4ED-86BF-0852-2604-2AE0F4DD51AC}"/>
                  </a:ext>
                </a:extLst>
              </p:cNvPr>
              <p:cNvSpPr/>
              <p:nvPr/>
            </p:nvSpPr>
            <p:spPr>
              <a:xfrm>
                <a:off x="-2596494" y="3197641"/>
                <a:ext cx="698786" cy="318188"/>
              </a:xfrm>
              <a:custGeom>
                <a:avLst/>
                <a:gdLst/>
                <a:ahLst/>
                <a:cxnLst/>
                <a:rect l="l" t="t" r="r" b="b"/>
                <a:pathLst>
                  <a:path w="12630" h="5751" extrusionOk="0">
                    <a:moveTo>
                      <a:pt x="10993" y="1"/>
                    </a:moveTo>
                    <a:cubicBezTo>
                      <a:pt x="10576" y="1"/>
                      <a:pt x="10096" y="393"/>
                      <a:pt x="9149" y="1344"/>
                    </a:cubicBezTo>
                    <a:cubicBezTo>
                      <a:pt x="8040" y="2454"/>
                      <a:pt x="7552" y="4502"/>
                      <a:pt x="7552" y="4502"/>
                    </a:cubicBezTo>
                    <a:cubicBezTo>
                      <a:pt x="7552" y="4502"/>
                      <a:pt x="6024" y="1699"/>
                      <a:pt x="4737" y="1097"/>
                    </a:cubicBezTo>
                    <a:cubicBezTo>
                      <a:pt x="3690" y="605"/>
                      <a:pt x="2771" y="172"/>
                      <a:pt x="2103" y="172"/>
                    </a:cubicBezTo>
                    <a:cubicBezTo>
                      <a:pt x="1953" y="172"/>
                      <a:pt x="1816" y="194"/>
                      <a:pt x="1693" y="241"/>
                    </a:cubicBezTo>
                    <a:cubicBezTo>
                      <a:pt x="1015" y="501"/>
                      <a:pt x="1" y="1440"/>
                      <a:pt x="1" y="1440"/>
                    </a:cubicBezTo>
                    <a:lnTo>
                      <a:pt x="6448" y="5656"/>
                    </a:lnTo>
                    <a:lnTo>
                      <a:pt x="8091" y="5751"/>
                    </a:lnTo>
                    <a:lnTo>
                      <a:pt x="12630" y="1363"/>
                    </a:lnTo>
                    <a:cubicBezTo>
                      <a:pt x="12630" y="1363"/>
                      <a:pt x="11673" y="172"/>
                      <a:pt x="11197" y="32"/>
                    </a:cubicBezTo>
                    <a:cubicBezTo>
                      <a:pt x="11130" y="11"/>
                      <a:pt x="11062" y="1"/>
                      <a:pt x="10993" y="1"/>
                    </a:cubicBezTo>
                    <a:close/>
                  </a:path>
                </a:pathLst>
              </a:custGeom>
              <a:solidFill>
                <a:srgbClr val="E4AA6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484;p25">
                <a:extLst>
                  <a:ext uri="{FF2B5EF4-FFF2-40B4-BE49-F238E27FC236}">
                    <a16:creationId xmlns:a16="http://schemas.microsoft.com/office/drawing/2014/main" id="{87658396-4D36-2268-A1E5-AF504BFBBB87}"/>
                  </a:ext>
                </a:extLst>
              </p:cNvPr>
              <p:cNvSpPr/>
              <p:nvPr/>
            </p:nvSpPr>
            <p:spPr>
              <a:xfrm>
                <a:off x="-2508798" y="3258336"/>
                <a:ext cx="247701" cy="147005"/>
              </a:xfrm>
              <a:custGeom>
                <a:avLst/>
                <a:gdLst/>
                <a:ahLst/>
                <a:cxnLst/>
                <a:rect l="l" t="t" r="r" b="b"/>
                <a:pathLst>
                  <a:path w="4477" h="2657" extrusionOk="0">
                    <a:moveTo>
                      <a:pt x="1" y="0"/>
                    </a:moveTo>
                    <a:cubicBezTo>
                      <a:pt x="1" y="0"/>
                      <a:pt x="3365" y="1692"/>
                      <a:pt x="4476" y="2656"/>
                    </a:cubicBezTo>
                    <a:lnTo>
                      <a:pt x="4476" y="2656"/>
                    </a:lnTo>
                    <a:cubicBezTo>
                      <a:pt x="4434" y="2614"/>
                      <a:pt x="3011" y="981"/>
                      <a:pt x="1" y="0"/>
                    </a:cubicBezTo>
                    <a:close/>
                    <a:moveTo>
                      <a:pt x="4476" y="2656"/>
                    </a:moveTo>
                    <a:lnTo>
                      <a:pt x="4476" y="2656"/>
                    </a:lnTo>
                    <a:cubicBezTo>
                      <a:pt x="4476" y="2656"/>
                      <a:pt x="4477" y="2657"/>
                      <a:pt x="4477" y="2657"/>
                    </a:cubicBezTo>
                    <a:cubicBezTo>
                      <a:pt x="4477" y="2657"/>
                      <a:pt x="4477" y="2657"/>
                      <a:pt x="4477" y="2657"/>
                    </a:cubicBezTo>
                    <a:cubicBezTo>
                      <a:pt x="4476" y="2656"/>
                      <a:pt x="4476" y="2656"/>
                      <a:pt x="4476" y="2656"/>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485;p25">
                <a:extLst>
                  <a:ext uri="{FF2B5EF4-FFF2-40B4-BE49-F238E27FC236}">
                    <a16:creationId xmlns:a16="http://schemas.microsoft.com/office/drawing/2014/main" id="{83E8C185-97A3-72F1-DFAD-6CC9F2BEDCD1}"/>
                  </a:ext>
                </a:extLst>
              </p:cNvPr>
              <p:cNvSpPr/>
              <p:nvPr/>
            </p:nvSpPr>
            <p:spPr>
              <a:xfrm>
                <a:off x="-2444949" y="3258336"/>
                <a:ext cx="160007" cy="98981"/>
              </a:xfrm>
              <a:custGeom>
                <a:avLst/>
                <a:gdLst/>
                <a:ahLst/>
                <a:cxnLst/>
                <a:rect l="l" t="t" r="r" b="b"/>
                <a:pathLst>
                  <a:path w="2892" h="1789" extrusionOk="0">
                    <a:moveTo>
                      <a:pt x="1" y="0"/>
                    </a:moveTo>
                    <a:cubicBezTo>
                      <a:pt x="1" y="0"/>
                      <a:pt x="2154" y="912"/>
                      <a:pt x="2890" y="1787"/>
                    </a:cubicBezTo>
                    <a:lnTo>
                      <a:pt x="2890" y="1787"/>
                    </a:lnTo>
                    <a:cubicBezTo>
                      <a:pt x="2850" y="1732"/>
                      <a:pt x="1899" y="230"/>
                      <a:pt x="1" y="0"/>
                    </a:cubicBezTo>
                    <a:close/>
                    <a:moveTo>
                      <a:pt x="2890" y="1787"/>
                    </a:moveTo>
                    <a:cubicBezTo>
                      <a:pt x="2891" y="1788"/>
                      <a:pt x="2892" y="1788"/>
                      <a:pt x="2892" y="1788"/>
                    </a:cubicBezTo>
                    <a:cubicBezTo>
                      <a:pt x="2891" y="1788"/>
                      <a:pt x="2891" y="1787"/>
                      <a:pt x="2890" y="1787"/>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486;p25">
                <a:extLst>
                  <a:ext uri="{FF2B5EF4-FFF2-40B4-BE49-F238E27FC236}">
                    <a16:creationId xmlns:a16="http://schemas.microsoft.com/office/drawing/2014/main" id="{5B6D1D7F-486D-74E9-9E47-BA9F4781A0CF}"/>
                  </a:ext>
                </a:extLst>
              </p:cNvPr>
              <p:cNvSpPr/>
              <p:nvPr/>
            </p:nvSpPr>
            <p:spPr>
              <a:xfrm>
                <a:off x="-2134499" y="3232000"/>
                <a:ext cx="183853" cy="201392"/>
              </a:xfrm>
              <a:custGeom>
                <a:avLst/>
                <a:gdLst/>
                <a:ahLst/>
                <a:cxnLst/>
                <a:rect l="l" t="t" r="r" b="b"/>
                <a:pathLst>
                  <a:path w="3323" h="3640" extrusionOk="0">
                    <a:moveTo>
                      <a:pt x="3323" y="1"/>
                    </a:moveTo>
                    <a:lnTo>
                      <a:pt x="3323" y="1"/>
                    </a:lnTo>
                    <a:cubicBezTo>
                      <a:pt x="825" y="1744"/>
                      <a:pt x="0" y="3640"/>
                      <a:pt x="0" y="3640"/>
                    </a:cubicBezTo>
                    <a:cubicBezTo>
                      <a:pt x="736" y="2454"/>
                      <a:pt x="3322" y="1"/>
                      <a:pt x="3323"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487;p25">
                <a:extLst>
                  <a:ext uri="{FF2B5EF4-FFF2-40B4-BE49-F238E27FC236}">
                    <a16:creationId xmlns:a16="http://schemas.microsoft.com/office/drawing/2014/main" id="{1DBD8184-AC16-6B1D-2AA0-56B3B7F4A952}"/>
                  </a:ext>
                </a:extLst>
              </p:cNvPr>
              <p:cNvSpPr/>
              <p:nvPr/>
            </p:nvSpPr>
            <p:spPr>
              <a:xfrm>
                <a:off x="-2126089" y="3249539"/>
                <a:ext cx="117571" cy="133339"/>
              </a:xfrm>
              <a:custGeom>
                <a:avLst/>
                <a:gdLst/>
                <a:ahLst/>
                <a:cxnLst/>
                <a:rect l="l" t="t" r="r" b="b"/>
                <a:pathLst>
                  <a:path w="2125" h="2410" extrusionOk="0">
                    <a:moveTo>
                      <a:pt x="2125" y="1"/>
                    </a:moveTo>
                    <a:cubicBezTo>
                      <a:pt x="479" y="731"/>
                      <a:pt x="28" y="2331"/>
                      <a:pt x="2" y="2407"/>
                    </a:cubicBezTo>
                    <a:lnTo>
                      <a:pt x="2" y="2407"/>
                    </a:lnTo>
                    <a:cubicBezTo>
                      <a:pt x="422" y="1418"/>
                      <a:pt x="2124" y="1"/>
                      <a:pt x="2125" y="1"/>
                    </a:cubicBezTo>
                    <a:close/>
                    <a:moveTo>
                      <a:pt x="2" y="2407"/>
                    </a:moveTo>
                    <a:cubicBezTo>
                      <a:pt x="1" y="2408"/>
                      <a:pt x="1" y="2409"/>
                      <a:pt x="1" y="2410"/>
                    </a:cubicBezTo>
                    <a:cubicBezTo>
                      <a:pt x="1" y="2410"/>
                      <a:pt x="1" y="2409"/>
                      <a:pt x="2" y="2407"/>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488;p25">
                <a:extLst>
                  <a:ext uri="{FF2B5EF4-FFF2-40B4-BE49-F238E27FC236}">
                    <a16:creationId xmlns:a16="http://schemas.microsoft.com/office/drawing/2014/main" id="{20FA0153-BDFA-6CCF-88BF-102D06A87B79}"/>
                  </a:ext>
                </a:extLst>
              </p:cNvPr>
              <p:cNvSpPr/>
              <p:nvPr/>
            </p:nvSpPr>
            <p:spPr>
              <a:xfrm>
                <a:off x="-2684522" y="3258392"/>
                <a:ext cx="444501" cy="346848"/>
              </a:xfrm>
              <a:custGeom>
                <a:avLst/>
                <a:gdLst/>
                <a:ahLst/>
                <a:cxnLst/>
                <a:rect l="l" t="t" r="r" b="b"/>
                <a:pathLst>
                  <a:path w="8034" h="6269" extrusionOk="0">
                    <a:moveTo>
                      <a:pt x="1252" y="1"/>
                    </a:moveTo>
                    <a:cubicBezTo>
                      <a:pt x="1070" y="1"/>
                      <a:pt x="936" y="37"/>
                      <a:pt x="825" y="94"/>
                    </a:cubicBezTo>
                    <a:cubicBezTo>
                      <a:pt x="622" y="202"/>
                      <a:pt x="330" y="1077"/>
                      <a:pt x="0" y="2231"/>
                    </a:cubicBezTo>
                    <a:cubicBezTo>
                      <a:pt x="736" y="3416"/>
                      <a:pt x="2112" y="5306"/>
                      <a:pt x="3760" y="5857"/>
                    </a:cubicBezTo>
                    <a:cubicBezTo>
                      <a:pt x="4638" y="6153"/>
                      <a:pt x="5252" y="6268"/>
                      <a:pt x="5702" y="6268"/>
                    </a:cubicBezTo>
                    <a:cubicBezTo>
                      <a:pt x="6507" y="6268"/>
                      <a:pt x="6786" y="5900"/>
                      <a:pt x="7108" y="5534"/>
                    </a:cubicBezTo>
                    <a:cubicBezTo>
                      <a:pt x="7501" y="5090"/>
                      <a:pt x="7881" y="3930"/>
                      <a:pt x="8033" y="3467"/>
                    </a:cubicBezTo>
                    <a:cubicBezTo>
                      <a:pt x="7526" y="3023"/>
                      <a:pt x="6385" y="2136"/>
                      <a:pt x="4578" y="1235"/>
                    </a:cubicBezTo>
                    <a:cubicBezTo>
                      <a:pt x="2681" y="296"/>
                      <a:pt x="1771" y="1"/>
                      <a:pt x="1252"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489;p25">
                <a:extLst>
                  <a:ext uri="{FF2B5EF4-FFF2-40B4-BE49-F238E27FC236}">
                    <a16:creationId xmlns:a16="http://schemas.microsoft.com/office/drawing/2014/main" id="{2AA086DC-1BEE-12CA-7D69-5C9439856EB4}"/>
                  </a:ext>
                </a:extLst>
              </p:cNvPr>
              <p:cNvSpPr/>
              <p:nvPr/>
            </p:nvSpPr>
            <p:spPr>
              <a:xfrm>
                <a:off x="-2804862" y="3381775"/>
                <a:ext cx="581990" cy="631951"/>
              </a:xfrm>
              <a:custGeom>
                <a:avLst/>
                <a:gdLst/>
                <a:ahLst/>
                <a:cxnLst/>
                <a:rect l="l" t="t" r="r" b="b"/>
                <a:pathLst>
                  <a:path w="10519" h="11422" extrusionOk="0">
                    <a:moveTo>
                      <a:pt x="2182" y="1"/>
                    </a:moveTo>
                    <a:cubicBezTo>
                      <a:pt x="1833" y="1237"/>
                      <a:pt x="1453" y="2784"/>
                      <a:pt x="1104" y="4039"/>
                    </a:cubicBezTo>
                    <a:cubicBezTo>
                      <a:pt x="438" y="6468"/>
                      <a:pt x="1" y="8573"/>
                      <a:pt x="254" y="9080"/>
                    </a:cubicBezTo>
                    <a:cubicBezTo>
                      <a:pt x="489" y="9548"/>
                      <a:pt x="3896" y="11422"/>
                      <a:pt x="6648" y="11422"/>
                    </a:cubicBezTo>
                    <a:cubicBezTo>
                      <a:pt x="6876" y="11422"/>
                      <a:pt x="7100" y="11409"/>
                      <a:pt x="7317" y="11381"/>
                    </a:cubicBezTo>
                    <a:lnTo>
                      <a:pt x="10512" y="1516"/>
                    </a:lnTo>
                    <a:cubicBezTo>
                      <a:pt x="10519" y="1516"/>
                      <a:pt x="10411" y="1415"/>
                      <a:pt x="10208" y="1224"/>
                    </a:cubicBezTo>
                    <a:cubicBezTo>
                      <a:pt x="10056" y="1700"/>
                      <a:pt x="9676" y="2854"/>
                      <a:pt x="9283" y="3298"/>
                    </a:cubicBezTo>
                    <a:cubicBezTo>
                      <a:pt x="8957" y="3660"/>
                      <a:pt x="8678" y="4030"/>
                      <a:pt x="7871" y="4030"/>
                    </a:cubicBezTo>
                    <a:cubicBezTo>
                      <a:pt x="7423" y="4030"/>
                      <a:pt x="6810" y="3916"/>
                      <a:pt x="5935" y="3621"/>
                    </a:cubicBezTo>
                    <a:cubicBezTo>
                      <a:pt x="4287" y="3063"/>
                      <a:pt x="2917" y="1180"/>
                      <a:pt x="2182"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490;p25">
                <a:extLst>
                  <a:ext uri="{FF2B5EF4-FFF2-40B4-BE49-F238E27FC236}">
                    <a16:creationId xmlns:a16="http://schemas.microsoft.com/office/drawing/2014/main" id="{1E416292-6257-881F-EF3F-265792D7E9B4}"/>
                  </a:ext>
                </a:extLst>
              </p:cNvPr>
              <p:cNvSpPr/>
              <p:nvPr/>
            </p:nvSpPr>
            <p:spPr>
              <a:xfrm>
                <a:off x="-2301149" y="3438984"/>
                <a:ext cx="385245" cy="544091"/>
              </a:xfrm>
              <a:custGeom>
                <a:avLst/>
                <a:gdLst/>
                <a:ahLst/>
                <a:cxnLst/>
                <a:rect l="l" t="t" r="r" b="b"/>
                <a:pathLst>
                  <a:path w="6963" h="9834" extrusionOk="0">
                    <a:moveTo>
                      <a:pt x="6962" y="0"/>
                    </a:moveTo>
                    <a:lnTo>
                      <a:pt x="6962" y="0"/>
                    </a:lnTo>
                    <a:cubicBezTo>
                      <a:pt x="6009" y="1187"/>
                      <a:pt x="4371" y="3011"/>
                      <a:pt x="3839" y="3011"/>
                    </a:cubicBezTo>
                    <a:cubicBezTo>
                      <a:pt x="3822" y="3011"/>
                      <a:pt x="3807" y="3009"/>
                      <a:pt x="3792" y="3005"/>
                    </a:cubicBezTo>
                    <a:cubicBezTo>
                      <a:pt x="3380" y="2904"/>
                      <a:pt x="3380" y="1275"/>
                      <a:pt x="3418" y="222"/>
                    </a:cubicBezTo>
                    <a:lnTo>
                      <a:pt x="3418" y="222"/>
                    </a:lnTo>
                    <a:cubicBezTo>
                      <a:pt x="3203" y="552"/>
                      <a:pt x="3070" y="774"/>
                      <a:pt x="3070" y="774"/>
                    </a:cubicBezTo>
                    <a:lnTo>
                      <a:pt x="1" y="9834"/>
                    </a:lnTo>
                    <a:cubicBezTo>
                      <a:pt x="1364" y="9504"/>
                      <a:pt x="4350" y="6562"/>
                      <a:pt x="4604" y="6226"/>
                    </a:cubicBezTo>
                    <a:cubicBezTo>
                      <a:pt x="4851" y="5884"/>
                      <a:pt x="5073" y="5377"/>
                      <a:pt x="5612" y="3868"/>
                    </a:cubicBezTo>
                    <a:cubicBezTo>
                      <a:pt x="5865" y="3158"/>
                      <a:pt x="6442" y="1535"/>
                      <a:pt x="6962" y="0"/>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491;p25">
                <a:extLst>
                  <a:ext uri="{FF2B5EF4-FFF2-40B4-BE49-F238E27FC236}">
                    <a16:creationId xmlns:a16="http://schemas.microsoft.com/office/drawing/2014/main" id="{B4E12BED-8D2F-4450-0F3D-26899380B0BA}"/>
                  </a:ext>
                </a:extLst>
              </p:cNvPr>
              <p:cNvSpPr/>
              <p:nvPr/>
            </p:nvSpPr>
            <p:spPr>
              <a:xfrm>
                <a:off x="-2114858" y="3249207"/>
                <a:ext cx="257162" cy="356420"/>
              </a:xfrm>
              <a:custGeom>
                <a:avLst/>
                <a:gdLst/>
                <a:ahLst/>
                <a:cxnLst/>
                <a:rect l="l" t="t" r="r" b="b"/>
                <a:pathLst>
                  <a:path w="4648" h="6442" extrusionOk="0">
                    <a:moveTo>
                      <a:pt x="4387" y="1"/>
                    </a:moveTo>
                    <a:cubicBezTo>
                      <a:pt x="3988" y="1"/>
                      <a:pt x="3004" y="612"/>
                      <a:pt x="1979" y="1401"/>
                    </a:cubicBezTo>
                    <a:cubicBezTo>
                      <a:pt x="1224" y="1985"/>
                      <a:pt x="470" y="3018"/>
                      <a:pt x="45" y="3652"/>
                    </a:cubicBezTo>
                    <a:cubicBezTo>
                      <a:pt x="1" y="4698"/>
                      <a:pt x="1" y="6328"/>
                      <a:pt x="413" y="6435"/>
                    </a:cubicBezTo>
                    <a:cubicBezTo>
                      <a:pt x="428" y="6439"/>
                      <a:pt x="444" y="6441"/>
                      <a:pt x="462" y="6441"/>
                    </a:cubicBezTo>
                    <a:cubicBezTo>
                      <a:pt x="997" y="6441"/>
                      <a:pt x="2644" y="4621"/>
                      <a:pt x="3583" y="3424"/>
                    </a:cubicBezTo>
                    <a:cubicBezTo>
                      <a:pt x="4166" y="1693"/>
                      <a:pt x="4648" y="83"/>
                      <a:pt x="4489" y="19"/>
                    </a:cubicBezTo>
                    <a:cubicBezTo>
                      <a:pt x="4462" y="7"/>
                      <a:pt x="4427" y="1"/>
                      <a:pt x="4387"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492;p25">
                <a:extLst>
                  <a:ext uri="{FF2B5EF4-FFF2-40B4-BE49-F238E27FC236}">
                    <a16:creationId xmlns:a16="http://schemas.microsoft.com/office/drawing/2014/main" id="{34A40BC5-EDD6-BD40-B888-3F8076FBBCE1}"/>
                  </a:ext>
                </a:extLst>
              </p:cNvPr>
              <p:cNvSpPr/>
              <p:nvPr/>
            </p:nvSpPr>
            <p:spPr>
              <a:xfrm>
                <a:off x="-2400022" y="3457354"/>
                <a:ext cx="269445" cy="566388"/>
              </a:xfrm>
              <a:custGeom>
                <a:avLst/>
                <a:gdLst/>
                <a:ahLst/>
                <a:cxnLst/>
                <a:rect l="l" t="t" r="r" b="b"/>
                <a:pathLst>
                  <a:path w="4870" h="10237" extrusionOk="0">
                    <a:moveTo>
                      <a:pt x="3996" y="856"/>
                    </a:moveTo>
                    <a:cubicBezTo>
                      <a:pt x="4008" y="856"/>
                      <a:pt x="4020" y="857"/>
                      <a:pt x="4032" y="860"/>
                    </a:cubicBezTo>
                    <a:cubicBezTo>
                      <a:pt x="4387" y="936"/>
                      <a:pt x="3937" y="2236"/>
                      <a:pt x="3557" y="3422"/>
                    </a:cubicBezTo>
                    <a:cubicBezTo>
                      <a:pt x="3186" y="4571"/>
                      <a:pt x="2689" y="5992"/>
                      <a:pt x="2358" y="5992"/>
                    </a:cubicBezTo>
                    <a:cubicBezTo>
                      <a:pt x="2350" y="5992"/>
                      <a:pt x="2341" y="5991"/>
                      <a:pt x="2333" y="5989"/>
                    </a:cubicBezTo>
                    <a:cubicBezTo>
                      <a:pt x="2010" y="5907"/>
                      <a:pt x="2574" y="4417"/>
                      <a:pt x="2809" y="3631"/>
                    </a:cubicBezTo>
                    <a:cubicBezTo>
                      <a:pt x="3043" y="2859"/>
                      <a:pt x="3542" y="856"/>
                      <a:pt x="3996" y="856"/>
                    </a:cubicBezTo>
                    <a:close/>
                    <a:moveTo>
                      <a:pt x="3984" y="0"/>
                    </a:moveTo>
                    <a:cubicBezTo>
                      <a:pt x="3760" y="0"/>
                      <a:pt x="3498" y="43"/>
                      <a:pt x="3202" y="150"/>
                    </a:cubicBezTo>
                    <a:lnTo>
                      <a:pt x="0" y="10015"/>
                    </a:lnTo>
                    <a:cubicBezTo>
                      <a:pt x="0" y="10015"/>
                      <a:pt x="236" y="10237"/>
                      <a:pt x="610" y="10237"/>
                    </a:cubicBezTo>
                    <a:cubicBezTo>
                      <a:pt x="669" y="10237"/>
                      <a:pt x="733" y="10231"/>
                      <a:pt x="799" y="10218"/>
                    </a:cubicBezTo>
                    <a:cubicBezTo>
                      <a:pt x="1281" y="10123"/>
                      <a:pt x="1649" y="9698"/>
                      <a:pt x="1788" y="9495"/>
                    </a:cubicBezTo>
                    <a:cubicBezTo>
                      <a:pt x="1934" y="9299"/>
                      <a:pt x="3341" y="5260"/>
                      <a:pt x="3855" y="3758"/>
                    </a:cubicBezTo>
                    <a:cubicBezTo>
                      <a:pt x="4387" y="2261"/>
                      <a:pt x="4869" y="695"/>
                      <a:pt x="4850" y="429"/>
                    </a:cubicBezTo>
                    <a:cubicBezTo>
                      <a:pt x="4837" y="250"/>
                      <a:pt x="4525" y="0"/>
                      <a:pt x="3984" y="0"/>
                    </a:cubicBezTo>
                    <a:close/>
                  </a:path>
                </a:pathLst>
              </a:custGeom>
              <a:solidFill>
                <a:srgbClr val="C0754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493;p25">
                <a:extLst>
                  <a:ext uri="{FF2B5EF4-FFF2-40B4-BE49-F238E27FC236}">
                    <a16:creationId xmlns:a16="http://schemas.microsoft.com/office/drawing/2014/main" id="{EA6F93D4-FFB8-BF1E-1E32-212077AA18D9}"/>
                  </a:ext>
                </a:extLst>
              </p:cNvPr>
              <p:cNvSpPr/>
              <p:nvPr/>
            </p:nvSpPr>
            <p:spPr>
              <a:xfrm>
                <a:off x="-2288867" y="3504328"/>
                <a:ext cx="131624" cy="283885"/>
              </a:xfrm>
              <a:custGeom>
                <a:avLst/>
                <a:gdLst/>
                <a:ahLst/>
                <a:cxnLst/>
                <a:rect l="l" t="t" r="r" b="b"/>
                <a:pathLst>
                  <a:path w="2379" h="5131" extrusionOk="0">
                    <a:moveTo>
                      <a:pt x="1987" y="0"/>
                    </a:moveTo>
                    <a:cubicBezTo>
                      <a:pt x="1533" y="0"/>
                      <a:pt x="1034" y="2010"/>
                      <a:pt x="800" y="2775"/>
                    </a:cubicBezTo>
                    <a:cubicBezTo>
                      <a:pt x="565" y="3568"/>
                      <a:pt x="1" y="5058"/>
                      <a:pt x="324" y="5128"/>
                    </a:cubicBezTo>
                    <a:cubicBezTo>
                      <a:pt x="333" y="5130"/>
                      <a:pt x="342" y="5131"/>
                      <a:pt x="351" y="5131"/>
                    </a:cubicBezTo>
                    <a:cubicBezTo>
                      <a:pt x="682" y="5131"/>
                      <a:pt x="1178" y="3707"/>
                      <a:pt x="1548" y="2560"/>
                    </a:cubicBezTo>
                    <a:cubicBezTo>
                      <a:pt x="1928" y="1387"/>
                      <a:pt x="2378" y="87"/>
                      <a:pt x="2023" y="5"/>
                    </a:cubicBezTo>
                    <a:cubicBezTo>
                      <a:pt x="2011" y="2"/>
                      <a:pt x="1999" y="0"/>
                      <a:pt x="1987" y="0"/>
                    </a:cubicBezTo>
                    <a:close/>
                  </a:path>
                </a:pathLst>
              </a:custGeom>
              <a:solidFill>
                <a:srgbClr val="E4AA6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494;p25">
                <a:extLst>
                  <a:ext uri="{FF2B5EF4-FFF2-40B4-BE49-F238E27FC236}">
                    <a16:creationId xmlns:a16="http://schemas.microsoft.com/office/drawing/2014/main" id="{617B8E17-1B95-26F9-217C-4D3F6AC77550}"/>
                  </a:ext>
                </a:extLst>
              </p:cNvPr>
              <p:cNvSpPr/>
              <p:nvPr/>
            </p:nvSpPr>
            <p:spPr>
              <a:xfrm>
                <a:off x="-2864119" y="3515781"/>
                <a:ext cx="243496" cy="181198"/>
              </a:xfrm>
              <a:custGeom>
                <a:avLst/>
                <a:gdLst/>
                <a:ahLst/>
                <a:cxnLst/>
                <a:rect l="l" t="t" r="r" b="b"/>
                <a:pathLst>
                  <a:path w="4401" h="3275" extrusionOk="0">
                    <a:moveTo>
                      <a:pt x="2605" y="1"/>
                    </a:moveTo>
                    <a:cubicBezTo>
                      <a:pt x="2588" y="1"/>
                      <a:pt x="2385" y="7"/>
                      <a:pt x="2131" y="273"/>
                    </a:cubicBezTo>
                    <a:cubicBezTo>
                      <a:pt x="1864" y="546"/>
                      <a:pt x="1833" y="977"/>
                      <a:pt x="1604" y="1396"/>
                    </a:cubicBezTo>
                    <a:cubicBezTo>
                      <a:pt x="1370" y="1814"/>
                      <a:pt x="0" y="1839"/>
                      <a:pt x="0" y="1839"/>
                    </a:cubicBezTo>
                    <a:lnTo>
                      <a:pt x="190" y="3038"/>
                    </a:lnTo>
                    <a:cubicBezTo>
                      <a:pt x="190" y="3038"/>
                      <a:pt x="1206" y="2859"/>
                      <a:pt x="1467" y="2859"/>
                    </a:cubicBezTo>
                    <a:cubicBezTo>
                      <a:pt x="1475" y="2859"/>
                      <a:pt x="1483" y="2860"/>
                      <a:pt x="1490" y="2860"/>
                    </a:cubicBezTo>
                    <a:cubicBezTo>
                      <a:pt x="1660" y="2875"/>
                      <a:pt x="2771" y="3274"/>
                      <a:pt x="3339" y="3274"/>
                    </a:cubicBezTo>
                    <a:cubicBezTo>
                      <a:pt x="3493" y="3274"/>
                      <a:pt x="3607" y="3245"/>
                      <a:pt x="3652" y="3171"/>
                    </a:cubicBezTo>
                    <a:cubicBezTo>
                      <a:pt x="3967" y="2655"/>
                      <a:pt x="2741" y="2256"/>
                      <a:pt x="2633" y="2222"/>
                    </a:cubicBezTo>
                    <a:lnTo>
                      <a:pt x="2633" y="2222"/>
                    </a:lnTo>
                    <a:cubicBezTo>
                      <a:pt x="2703" y="2244"/>
                      <a:pt x="3251" y="2409"/>
                      <a:pt x="3656" y="2409"/>
                    </a:cubicBezTo>
                    <a:cubicBezTo>
                      <a:pt x="3873" y="2409"/>
                      <a:pt x="4049" y="2361"/>
                      <a:pt x="4090" y="2220"/>
                    </a:cubicBezTo>
                    <a:cubicBezTo>
                      <a:pt x="4210" y="1795"/>
                      <a:pt x="2790" y="1491"/>
                      <a:pt x="2790" y="1491"/>
                    </a:cubicBezTo>
                    <a:lnTo>
                      <a:pt x="2790" y="1491"/>
                    </a:lnTo>
                    <a:cubicBezTo>
                      <a:pt x="2790" y="1491"/>
                      <a:pt x="3292" y="1595"/>
                      <a:pt x="3723" y="1595"/>
                    </a:cubicBezTo>
                    <a:cubicBezTo>
                      <a:pt x="4029" y="1595"/>
                      <a:pt x="4299" y="1543"/>
                      <a:pt x="4331" y="1364"/>
                    </a:cubicBezTo>
                    <a:cubicBezTo>
                      <a:pt x="4400" y="939"/>
                      <a:pt x="2416" y="723"/>
                      <a:pt x="2416" y="723"/>
                    </a:cubicBezTo>
                    <a:lnTo>
                      <a:pt x="2606" y="1"/>
                    </a:lnTo>
                    <a:cubicBezTo>
                      <a:pt x="2606" y="1"/>
                      <a:pt x="2606" y="1"/>
                      <a:pt x="2605" y="1"/>
                    </a:cubicBezTo>
                    <a:close/>
                  </a:path>
                </a:pathLst>
              </a:custGeom>
              <a:solidFill>
                <a:srgbClr val="B06C5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495;p25">
                <a:extLst>
                  <a:ext uri="{FF2B5EF4-FFF2-40B4-BE49-F238E27FC236}">
                    <a16:creationId xmlns:a16="http://schemas.microsoft.com/office/drawing/2014/main" id="{0FA5A560-18C7-4D57-A179-EDDE48F9AA05}"/>
                  </a:ext>
                </a:extLst>
              </p:cNvPr>
              <p:cNvSpPr/>
              <p:nvPr/>
            </p:nvSpPr>
            <p:spPr>
              <a:xfrm>
                <a:off x="-3202620" y="3556115"/>
                <a:ext cx="130186" cy="83545"/>
              </a:xfrm>
              <a:custGeom>
                <a:avLst/>
                <a:gdLst/>
                <a:ahLst/>
                <a:cxnLst/>
                <a:rect l="l" t="t" r="r" b="b"/>
                <a:pathLst>
                  <a:path w="2353" h="1510" extrusionOk="0">
                    <a:moveTo>
                      <a:pt x="2352" y="1"/>
                    </a:moveTo>
                    <a:lnTo>
                      <a:pt x="2352" y="1"/>
                    </a:lnTo>
                    <a:cubicBezTo>
                      <a:pt x="0" y="546"/>
                      <a:pt x="343" y="1510"/>
                      <a:pt x="343" y="1510"/>
                    </a:cubicBezTo>
                    <a:cubicBezTo>
                      <a:pt x="1370" y="952"/>
                      <a:pt x="2061" y="914"/>
                      <a:pt x="2061" y="914"/>
                    </a:cubicBezTo>
                    <a:cubicBezTo>
                      <a:pt x="2137" y="590"/>
                      <a:pt x="2245" y="286"/>
                      <a:pt x="2352" y="1"/>
                    </a:cubicBezTo>
                    <a:close/>
                  </a:path>
                </a:pathLst>
              </a:custGeom>
              <a:solidFill>
                <a:srgbClr val="C3C3C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496;p25">
                <a:extLst>
                  <a:ext uri="{FF2B5EF4-FFF2-40B4-BE49-F238E27FC236}">
                    <a16:creationId xmlns:a16="http://schemas.microsoft.com/office/drawing/2014/main" id="{E3FA4F9F-560A-7E2A-5A49-C04144C29D0D}"/>
                  </a:ext>
                </a:extLst>
              </p:cNvPr>
              <p:cNvSpPr/>
              <p:nvPr/>
            </p:nvSpPr>
            <p:spPr>
              <a:xfrm>
                <a:off x="-3334192" y="3133459"/>
                <a:ext cx="527658" cy="608381"/>
              </a:xfrm>
              <a:custGeom>
                <a:avLst/>
                <a:gdLst/>
                <a:ahLst/>
                <a:cxnLst/>
                <a:rect l="l" t="t" r="r" b="b"/>
                <a:pathLst>
                  <a:path w="9537" h="10996" extrusionOk="0">
                    <a:moveTo>
                      <a:pt x="4572" y="0"/>
                    </a:moveTo>
                    <a:cubicBezTo>
                      <a:pt x="3228" y="907"/>
                      <a:pt x="1770" y="2466"/>
                      <a:pt x="952" y="4920"/>
                    </a:cubicBezTo>
                    <a:cubicBezTo>
                      <a:pt x="419" y="6537"/>
                      <a:pt x="39" y="8084"/>
                      <a:pt x="1" y="9282"/>
                    </a:cubicBezTo>
                    <a:cubicBezTo>
                      <a:pt x="476" y="10087"/>
                      <a:pt x="1300" y="10899"/>
                      <a:pt x="2721" y="10975"/>
                    </a:cubicBezTo>
                    <a:cubicBezTo>
                      <a:pt x="2961" y="10989"/>
                      <a:pt x="3211" y="10996"/>
                      <a:pt x="3466" y="10996"/>
                    </a:cubicBezTo>
                    <a:cubicBezTo>
                      <a:pt x="5811" y="10996"/>
                      <a:pt x="8633" y="10441"/>
                      <a:pt x="9536" y="10258"/>
                    </a:cubicBezTo>
                    <a:cubicBezTo>
                      <a:pt x="9530" y="9821"/>
                      <a:pt x="9428" y="9276"/>
                      <a:pt x="9314" y="8870"/>
                    </a:cubicBezTo>
                    <a:cubicBezTo>
                      <a:pt x="9144" y="8306"/>
                      <a:pt x="8870" y="8101"/>
                      <a:pt x="7831" y="8101"/>
                    </a:cubicBezTo>
                    <a:cubicBezTo>
                      <a:pt x="7784" y="8101"/>
                      <a:pt x="7735" y="8102"/>
                      <a:pt x="7685" y="8103"/>
                    </a:cubicBezTo>
                    <a:cubicBezTo>
                      <a:pt x="6531" y="8115"/>
                      <a:pt x="4439" y="8559"/>
                      <a:pt x="4439" y="8559"/>
                    </a:cubicBezTo>
                    <a:cubicBezTo>
                      <a:pt x="4439" y="8559"/>
                      <a:pt x="3748" y="8597"/>
                      <a:pt x="2721" y="9155"/>
                    </a:cubicBezTo>
                    <a:cubicBezTo>
                      <a:pt x="2721" y="9155"/>
                      <a:pt x="2385" y="8198"/>
                      <a:pt x="4730" y="7646"/>
                    </a:cubicBezTo>
                    <a:cubicBezTo>
                      <a:pt x="5206" y="6473"/>
                      <a:pt x="5891" y="5674"/>
                      <a:pt x="5891" y="5674"/>
                    </a:cubicBezTo>
                    <a:cubicBezTo>
                      <a:pt x="5859" y="2568"/>
                      <a:pt x="4572" y="0"/>
                      <a:pt x="4572" y="0"/>
                    </a:cubicBezTo>
                    <a:close/>
                  </a:path>
                </a:pathLst>
              </a:custGeom>
              <a:solidFill>
                <a:srgbClr val="C3C3C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497;p25">
                <a:extLst>
                  <a:ext uri="{FF2B5EF4-FFF2-40B4-BE49-F238E27FC236}">
                    <a16:creationId xmlns:a16="http://schemas.microsoft.com/office/drawing/2014/main" id="{DD739162-8064-506F-F400-FCEE7919F76B}"/>
                  </a:ext>
                </a:extLst>
              </p:cNvPr>
              <p:cNvSpPr/>
              <p:nvPr/>
            </p:nvSpPr>
            <p:spPr>
              <a:xfrm>
                <a:off x="-3335575" y="3646633"/>
                <a:ext cx="529042" cy="184296"/>
              </a:xfrm>
              <a:custGeom>
                <a:avLst/>
                <a:gdLst/>
                <a:ahLst/>
                <a:cxnLst/>
                <a:rect l="l" t="t" r="r" b="b"/>
                <a:pathLst>
                  <a:path w="9562" h="3331" extrusionOk="0">
                    <a:moveTo>
                      <a:pt x="26" y="1"/>
                    </a:moveTo>
                    <a:lnTo>
                      <a:pt x="26" y="1"/>
                    </a:lnTo>
                    <a:cubicBezTo>
                      <a:pt x="0" y="616"/>
                      <a:pt x="70" y="1142"/>
                      <a:pt x="267" y="1528"/>
                    </a:cubicBezTo>
                    <a:cubicBezTo>
                      <a:pt x="804" y="2622"/>
                      <a:pt x="1998" y="3330"/>
                      <a:pt x="3907" y="3330"/>
                    </a:cubicBezTo>
                    <a:cubicBezTo>
                      <a:pt x="3957" y="3330"/>
                      <a:pt x="4007" y="3330"/>
                      <a:pt x="4058" y="3329"/>
                    </a:cubicBezTo>
                    <a:cubicBezTo>
                      <a:pt x="6055" y="3285"/>
                      <a:pt x="9377" y="1884"/>
                      <a:pt x="9504" y="1471"/>
                    </a:cubicBezTo>
                    <a:cubicBezTo>
                      <a:pt x="9542" y="1345"/>
                      <a:pt x="9561" y="1167"/>
                      <a:pt x="9561" y="983"/>
                    </a:cubicBezTo>
                    <a:lnTo>
                      <a:pt x="9561" y="983"/>
                    </a:lnTo>
                    <a:cubicBezTo>
                      <a:pt x="8658" y="1166"/>
                      <a:pt x="5836" y="1721"/>
                      <a:pt x="3491" y="1721"/>
                    </a:cubicBezTo>
                    <a:cubicBezTo>
                      <a:pt x="3236" y="1721"/>
                      <a:pt x="2986" y="1714"/>
                      <a:pt x="2746" y="1700"/>
                    </a:cubicBezTo>
                    <a:cubicBezTo>
                      <a:pt x="1325" y="1624"/>
                      <a:pt x="501" y="812"/>
                      <a:pt x="26" y="1"/>
                    </a:cubicBezTo>
                    <a:close/>
                  </a:path>
                </a:pathLst>
              </a:custGeom>
              <a:solidFill>
                <a:srgbClr val="C3C3C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498;p25">
                <a:extLst>
                  <a:ext uri="{FF2B5EF4-FFF2-40B4-BE49-F238E27FC236}">
                    <a16:creationId xmlns:a16="http://schemas.microsoft.com/office/drawing/2014/main" id="{3F138DC9-3C35-CA8A-187C-A374FCB94DF2}"/>
                  </a:ext>
                </a:extLst>
              </p:cNvPr>
              <p:cNvSpPr/>
              <p:nvPr/>
            </p:nvSpPr>
            <p:spPr>
              <a:xfrm>
                <a:off x="-3002717" y="1838325"/>
                <a:ext cx="609709" cy="426298"/>
              </a:xfrm>
              <a:custGeom>
                <a:avLst/>
                <a:gdLst/>
                <a:ahLst/>
                <a:cxnLst/>
                <a:rect l="l" t="t" r="r" b="b"/>
                <a:pathLst>
                  <a:path w="11020" h="7705" extrusionOk="0">
                    <a:moveTo>
                      <a:pt x="6211" y="1"/>
                    </a:moveTo>
                    <a:cubicBezTo>
                      <a:pt x="3535" y="1"/>
                      <a:pt x="2270" y="3296"/>
                      <a:pt x="2226" y="4921"/>
                    </a:cubicBezTo>
                    <a:cubicBezTo>
                      <a:pt x="2226" y="4921"/>
                      <a:pt x="1855" y="4328"/>
                      <a:pt x="1128" y="4328"/>
                    </a:cubicBezTo>
                    <a:cubicBezTo>
                      <a:pt x="968" y="4328"/>
                      <a:pt x="791" y="4357"/>
                      <a:pt x="597" y="4426"/>
                    </a:cubicBezTo>
                    <a:cubicBezTo>
                      <a:pt x="261" y="4978"/>
                      <a:pt x="1" y="5739"/>
                      <a:pt x="286" y="6563"/>
                    </a:cubicBezTo>
                    <a:cubicBezTo>
                      <a:pt x="474" y="7095"/>
                      <a:pt x="748" y="7273"/>
                      <a:pt x="1030" y="7273"/>
                    </a:cubicBezTo>
                    <a:cubicBezTo>
                      <a:pt x="1594" y="7273"/>
                      <a:pt x="2188" y="6563"/>
                      <a:pt x="2188" y="6563"/>
                    </a:cubicBezTo>
                    <a:cubicBezTo>
                      <a:pt x="2188" y="6563"/>
                      <a:pt x="2409" y="7704"/>
                      <a:pt x="3463" y="7704"/>
                    </a:cubicBezTo>
                    <a:cubicBezTo>
                      <a:pt x="3579" y="7704"/>
                      <a:pt x="3706" y="7691"/>
                      <a:pt x="3843" y="7660"/>
                    </a:cubicBezTo>
                    <a:cubicBezTo>
                      <a:pt x="5231" y="7362"/>
                      <a:pt x="6360" y="5308"/>
                      <a:pt x="6360" y="5308"/>
                    </a:cubicBezTo>
                    <a:lnTo>
                      <a:pt x="6360" y="5308"/>
                    </a:lnTo>
                    <a:cubicBezTo>
                      <a:pt x="6360" y="5308"/>
                      <a:pt x="6024" y="7026"/>
                      <a:pt x="7787" y="7229"/>
                    </a:cubicBezTo>
                    <a:cubicBezTo>
                      <a:pt x="7831" y="7233"/>
                      <a:pt x="7875" y="7236"/>
                      <a:pt x="7919" y="7236"/>
                    </a:cubicBezTo>
                    <a:cubicBezTo>
                      <a:pt x="9196" y="7236"/>
                      <a:pt x="10487" y="5251"/>
                      <a:pt x="11020" y="3818"/>
                    </a:cubicBezTo>
                    <a:cubicBezTo>
                      <a:pt x="10675" y="3165"/>
                      <a:pt x="10035" y="2753"/>
                      <a:pt x="9314" y="2753"/>
                    </a:cubicBezTo>
                    <a:cubicBezTo>
                      <a:pt x="8802" y="2753"/>
                      <a:pt x="8248" y="2961"/>
                      <a:pt x="7729" y="3437"/>
                    </a:cubicBezTo>
                    <a:cubicBezTo>
                      <a:pt x="7729" y="3437"/>
                      <a:pt x="8972" y="39"/>
                      <a:pt x="6265" y="1"/>
                    </a:cubicBezTo>
                    <a:cubicBezTo>
                      <a:pt x="6247" y="1"/>
                      <a:pt x="6229" y="1"/>
                      <a:pt x="6211" y="1"/>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499;p25">
                <a:extLst>
                  <a:ext uri="{FF2B5EF4-FFF2-40B4-BE49-F238E27FC236}">
                    <a16:creationId xmlns:a16="http://schemas.microsoft.com/office/drawing/2014/main" id="{1362D018-E544-4331-2642-F07A1EC975F5}"/>
                  </a:ext>
                </a:extLst>
              </p:cNvPr>
              <p:cNvSpPr/>
              <p:nvPr/>
            </p:nvSpPr>
            <p:spPr>
              <a:xfrm>
                <a:off x="-3076360" y="2389067"/>
                <a:ext cx="510064" cy="346295"/>
              </a:xfrm>
              <a:custGeom>
                <a:avLst/>
                <a:gdLst/>
                <a:ahLst/>
                <a:cxnLst/>
                <a:rect l="l" t="t" r="r" b="b"/>
                <a:pathLst>
                  <a:path w="9219" h="6259" extrusionOk="0">
                    <a:moveTo>
                      <a:pt x="3874" y="793"/>
                    </a:moveTo>
                    <a:cubicBezTo>
                      <a:pt x="3874" y="793"/>
                      <a:pt x="3874" y="794"/>
                      <a:pt x="3874" y="795"/>
                    </a:cubicBezTo>
                    <a:lnTo>
                      <a:pt x="3874" y="795"/>
                    </a:lnTo>
                    <a:cubicBezTo>
                      <a:pt x="3874" y="794"/>
                      <a:pt x="3874" y="793"/>
                      <a:pt x="3874" y="793"/>
                    </a:cubicBezTo>
                    <a:close/>
                    <a:moveTo>
                      <a:pt x="178" y="1"/>
                    </a:moveTo>
                    <a:cubicBezTo>
                      <a:pt x="58" y="483"/>
                      <a:pt x="1" y="1148"/>
                      <a:pt x="210" y="1966"/>
                    </a:cubicBezTo>
                    <a:cubicBezTo>
                      <a:pt x="666" y="3792"/>
                      <a:pt x="2638" y="4927"/>
                      <a:pt x="2638" y="4927"/>
                    </a:cubicBezTo>
                    <a:lnTo>
                      <a:pt x="5415" y="6258"/>
                    </a:lnTo>
                    <a:lnTo>
                      <a:pt x="9219" y="387"/>
                    </a:lnTo>
                    <a:lnTo>
                      <a:pt x="5535" y="368"/>
                    </a:lnTo>
                    <a:cubicBezTo>
                      <a:pt x="5535" y="368"/>
                      <a:pt x="5198" y="1744"/>
                      <a:pt x="4504" y="1744"/>
                    </a:cubicBezTo>
                    <a:cubicBezTo>
                      <a:pt x="4499" y="1744"/>
                      <a:pt x="4494" y="1744"/>
                      <a:pt x="4489" y="1744"/>
                    </a:cubicBezTo>
                    <a:cubicBezTo>
                      <a:pt x="3796" y="1707"/>
                      <a:pt x="3870" y="837"/>
                      <a:pt x="3874" y="795"/>
                    </a:cubicBezTo>
                    <a:lnTo>
                      <a:pt x="3874" y="795"/>
                    </a:lnTo>
                    <a:cubicBezTo>
                      <a:pt x="3869" y="842"/>
                      <a:pt x="3746" y="1968"/>
                      <a:pt x="2790" y="2061"/>
                    </a:cubicBezTo>
                    <a:cubicBezTo>
                      <a:pt x="2758" y="2064"/>
                      <a:pt x="2727" y="2066"/>
                      <a:pt x="2697" y="2066"/>
                    </a:cubicBezTo>
                    <a:cubicBezTo>
                      <a:pt x="1829" y="2066"/>
                      <a:pt x="1858" y="774"/>
                      <a:pt x="1858" y="774"/>
                    </a:cubicBezTo>
                    <a:lnTo>
                      <a:pt x="1858" y="774"/>
                    </a:lnTo>
                    <a:cubicBezTo>
                      <a:pt x="1858" y="774"/>
                      <a:pt x="1649" y="1560"/>
                      <a:pt x="1009" y="1586"/>
                    </a:cubicBezTo>
                    <a:cubicBezTo>
                      <a:pt x="1006" y="1586"/>
                      <a:pt x="1003" y="1586"/>
                      <a:pt x="1000" y="1586"/>
                    </a:cubicBezTo>
                    <a:cubicBezTo>
                      <a:pt x="562" y="1586"/>
                      <a:pt x="304" y="612"/>
                      <a:pt x="178" y="1"/>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500;p25">
                <a:extLst>
                  <a:ext uri="{FF2B5EF4-FFF2-40B4-BE49-F238E27FC236}">
                    <a16:creationId xmlns:a16="http://schemas.microsoft.com/office/drawing/2014/main" id="{B94F3D06-7FE5-E58A-E73E-EA52BA629B48}"/>
                  </a:ext>
                </a:extLst>
              </p:cNvPr>
              <p:cNvSpPr/>
              <p:nvPr/>
            </p:nvSpPr>
            <p:spPr>
              <a:xfrm>
                <a:off x="-3106514" y="2049515"/>
                <a:ext cx="729659" cy="453851"/>
              </a:xfrm>
              <a:custGeom>
                <a:avLst/>
                <a:gdLst/>
                <a:ahLst/>
                <a:cxnLst/>
                <a:rect l="l" t="t" r="r" b="b"/>
                <a:pathLst>
                  <a:path w="13188" h="8203" extrusionOk="0">
                    <a:moveTo>
                      <a:pt x="12883" y="1"/>
                    </a:moveTo>
                    <a:cubicBezTo>
                      <a:pt x="12356" y="1428"/>
                      <a:pt x="11071" y="3419"/>
                      <a:pt x="9784" y="3419"/>
                    </a:cubicBezTo>
                    <a:cubicBezTo>
                      <a:pt x="9739" y="3419"/>
                      <a:pt x="9694" y="3416"/>
                      <a:pt x="9650" y="3412"/>
                    </a:cubicBezTo>
                    <a:cubicBezTo>
                      <a:pt x="7894" y="3209"/>
                      <a:pt x="8223" y="1491"/>
                      <a:pt x="8223" y="1491"/>
                    </a:cubicBezTo>
                    <a:lnTo>
                      <a:pt x="8223" y="1491"/>
                    </a:lnTo>
                    <a:cubicBezTo>
                      <a:pt x="8223" y="1491"/>
                      <a:pt x="7101" y="3545"/>
                      <a:pt x="5713" y="3843"/>
                    </a:cubicBezTo>
                    <a:cubicBezTo>
                      <a:pt x="5577" y="3872"/>
                      <a:pt x="5451" y="3886"/>
                      <a:pt x="5336" y="3886"/>
                    </a:cubicBezTo>
                    <a:cubicBezTo>
                      <a:pt x="4275" y="3886"/>
                      <a:pt x="4058" y="2746"/>
                      <a:pt x="4058" y="2746"/>
                    </a:cubicBezTo>
                    <a:cubicBezTo>
                      <a:pt x="4058" y="2746"/>
                      <a:pt x="3461" y="3456"/>
                      <a:pt x="2897" y="3456"/>
                    </a:cubicBezTo>
                    <a:cubicBezTo>
                      <a:pt x="2615" y="3456"/>
                      <a:pt x="2342" y="3278"/>
                      <a:pt x="2156" y="2746"/>
                    </a:cubicBezTo>
                    <a:cubicBezTo>
                      <a:pt x="1864" y="1922"/>
                      <a:pt x="2131" y="1161"/>
                      <a:pt x="2460" y="622"/>
                    </a:cubicBezTo>
                    <a:lnTo>
                      <a:pt x="2460" y="622"/>
                    </a:lnTo>
                    <a:cubicBezTo>
                      <a:pt x="2213" y="717"/>
                      <a:pt x="1934" y="876"/>
                      <a:pt x="1623" y="1129"/>
                    </a:cubicBezTo>
                    <a:cubicBezTo>
                      <a:pt x="0" y="2492"/>
                      <a:pt x="1135" y="5193"/>
                      <a:pt x="1135" y="5193"/>
                    </a:cubicBezTo>
                    <a:cubicBezTo>
                      <a:pt x="1135" y="5193"/>
                      <a:pt x="869" y="5523"/>
                      <a:pt x="723" y="6138"/>
                    </a:cubicBezTo>
                    <a:cubicBezTo>
                      <a:pt x="849" y="6749"/>
                      <a:pt x="1107" y="7723"/>
                      <a:pt x="1545" y="7723"/>
                    </a:cubicBezTo>
                    <a:cubicBezTo>
                      <a:pt x="1548" y="7723"/>
                      <a:pt x="1551" y="7723"/>
                      <a:pt x="1554" y="7723"/>
                    </a:cubicBezTo>
                    <a:cubicBezTo>
                      <a:pt x="2200" y="7704"/>
                      <a:pt x="2403" y="6911"/>
                      <a:pt x="2403" y="6911"/>
                    </a:cubicBezTo>
                    <a:lnTo>
                      <a:pt x="2403" y="6911"/>
                    </a:lnTo>
                    <a:cubicBezTo>
                      <a:pt x="2403" y="6911"/>
                      <a:pt x="2374" y="8203"/>
                      <a:pt x="3242" y="8203"/>
                    </a:cubicBezTo>
                    <a:cubicBezTo>
                      <a:pt x="3272" y="8203"/>
                      <a:pt x="3303" y="8201"/>
                      <a:pt x="3335" y="8198"/>
                    </a:cubicBezTo>
                    <a:cubicBezTo>
                      <a:pt x="4294" y="8104"/>
                      <a:pt x="4416" y="6958"/>
                      <a:pt x="4419" y="6931"/>
                    </a:cubicBezTo>
                    <a:lnTo>
                      <a:pt x="4419" y="6931"/>
                    </a:lnTo>
                    <a:cubicBezTo>
                      <a:pt x="4417" y="6955"/>
                      <a:pt x="4334" y="7844"/>
                      <a:pt x="5034" y="7881"/>
                    </a:cubicBezTo>
                    <a:cubicBezTo>
                      <a:pt x="5042" y="7882"/>
                      <a:pt x="5050" y="7882"/>
                      <a:pt x="5058" y="7882"/>
                    </a:cubicBezTo>
                    <a:cubicBezTo>
                      <a:pt x="5745" y="7882"/>
                      <a:pt x="6074" y="6505"/>
                      <a:pt x="6074" y="6505"/>
                    </a:cubicBezTo>
                    <a:lnTo>
                      <a:pt x="9770" y="6524"/>
                    </a:lnTo>
                    <a:lnTo>
                      <a:pt x="10886" y="4794"/>
                    </a:lnTo>
                    <a:cubicBezTo>
                      <a:pt x="10886" y="4794"/>
                      <a:pt x="12959" y="3361"/>
                      <a:pt x="13137" y="1357"/>
                    </a:cubicBezTo>
                    <a:cubicBezTo>
                      <a:pt x="13188" y="850"/>
                      <a:pt x="13086" y="381"/>
                      <a:pt x="12883" y="1"/>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501;p25">
                <a:extLst>
                  <a:ext uri="{FF2B5EF4-FFF2-40B4-BE49-F238E27FC236}">
                    <a16:creationId xmlns:a16="http://schemas.microsoft.com/office/drawing/2014/main" id="{A2E341F0-C447-BD37-283C-E85D1F2AE891}"/>
                  </a:ext>
                </a:extLst>
              </p:cNvPr>
              <p:cNvSpPr/>
              <p:nvPr/>
            </p:nvSpPr>
            <p:spPr>
              <a:xfrm>
                <a:off x="-2813272" y="2314373"/>
                <a:ext cx="336115" cy="117903"/>
              </a:xfrm>
              <a:custGeom>
                <a:avLst/>
                <a:gdLst/>
                <a:ahLst/>
                <a:cxnLst/>
                <a:rect l="l" t="t" r="r" b="b"/>
                <a:pathLst>
                  <a:path w="6075" h="2131" extrusionOk="0">
                    <a:moveTo>
                      <a:pt x="5586" y="0"/>
                    </a:moveTo>
                    <a:cubicBezTo>
                      <a:pt x="5586" y="0"/>
                      <a:pt x="4307" y="1046"/>
                      <a:pt x="1263" y="1046"/>
                    </a:cubicBezTo>
                    <a:cubicBezTo>
                      <a:pt x="872" y="1046"/>
                      <a:pt x="451" y="1028"/>
                      <a:pt x="1" y="989"/>
                    </a:cubicBezTo>
                    <a:lnTo>
                      <a:pt x="1" y="989"/>
                    </a:lnTo>
                    <a:cubicBezTo>
                      <a:pt x="1" y="989"/>
                      <a:pt x="273" y="1401"/>
                      <a:pt x="444" y="2086"/>
                    </a:cubicBezTo>
                    <a:cubicBezTo>
                      <a:pt x="833" y="2113"/>
                      <a:pt x="1251" y="2131"/>
                      <a:pt x="1666" y="2131"/>
                    </a:cubicBezTo>
                    <a:cubicBezTo>
                      <a:pt x="2117" y="2131"/>
                      <a:pt x="2565" y="2110"/>
                      <a:pt x="2968" y="2061"/>
                    </a:cubicBezTo>
                    <a:cubicBezTo>
                      <a:pt x="4185" y="1909"/>
                      <a:pt x="5440" y="1363"/>
                      <a:pt x="6074" y="1046"/>
                    </a:cubicBezTo>
                    <a:cubicBezTo>
                      <a:pt x="5922" y="698"/>
                      <a:pt x="5764" y="349"/>
                      <a:pt x="5586" y="0"/>
                    </a:cubicBezTo>
                    <a:close/>
                  </a:path>
                </a:pathLst>
              </a:custGeom>
              <a:solidFill>
                <a:srgbClr val="91514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502;p25">
                <a:extLst>
                  <a:ext uri="{FF2B5EF4-FFF2-40B4-BE49-F238E27FC236}">
                    <a16:creationId xmlns:a16="http://schemas.microsoft.com/office/drawing/2014/main" id="{9753E514-FA99-D564-BC65-EEB9B3EF9F3A}"/>
                  </a:ext>
                </a:extLst>
              </p:cNvPr>
              <p:cNvSpPr/>
              <p:nvPr/>
            </p:nvSpPr>
            <p:spPr>
              <a:xfrm>
                <a:off x="-2997849" y="2372247"/>
                <a:ext cx="617123" cy="535515"/>
              </a:xfrm>
              <a:custGeom>
                <a:avLst/>
                <a:gdLst/>
                <a:ahLst/>
                <a:cxnLst/>
                <a:rect l="l" t="t" r="r" b="b"/>
                <a:pathLst>
                  <a:path w="11154" h="9679" extrusionOk="0">
                    <a:moveTo>
                      <a:pt x="9410" y="0"/>
                    </a:moveTo>
                    <a:cubicBezTo>
                      <a:pt x="8776" y="317"/>
                      <a:pt x="7521" y="863"/>
                      <a:pt x="6304" y="1015"/>
                    </a:cubicBezTo>
                    <a:cubicBezTo>
                      <a:pt x="5888" y="1065"/>
                      <a:pt x="5429" y="1086"/>
                      <a:pt x="4968" y="1086"/>
                    </a:cubicBezTo>
                    <a:cubicBezTo>
                      <a:pt x="4564" y="1086"/>
                      <a:pt x="4159" y="1070"/>
                      <a:pt x="3780" y="1046"/>
                    </a:cubicBezTo>
                    <a:lnTo>
                      <a:pt x="3780" y="1046"/>
                    </a:lnTo>
                    <a:cubicBezTo>
                      <a:pt x="3869" y="1402"/>
                      <a:pt x="3939" y="1826"/>
                      <a:pt x="3933" y="2308"/>
                    </a:cubicBezTo>
                    <a:cubicBezTo>
                      <a:pt x="3901" y="3728"/>
                      <a:pt x="3470" y="4362"/>
                      <a:pt x="3470" y="4362"/>
                    </a:cubicBezTo>
                    <a:cubicBezTo>
                      <a:pt x="3470" y="4362"/>
                      <a:pt x="3933" y="5554"/>
                      <a:pt x="3489" y="5770"/>
                    </a:cubicBezTo>
                    <a:cubicBezTo>
                      <a:pt x="3465" y="5781"/>
                      <a:pt x="3440" y="5787"/>
                      <a:pt x="3415" y="5787"/>
                    </a:cubicBezTo>
                    <a:cubicBezTo>
                      <a:pt x="2984" y="5787"/>
                      <a:pt x="2424" y="4172"/>
                      <a:pt x="2424" y="4172"/>
                    </a:cubicBezTo>
                    <a:cubicBezTo>
                      <a:pt x="2424" y="4172"/>
                      <a:pt x="2014" y="3936"/>
                      <a:pt x="1558" y="3936"/>
                    </a:cubicBezTo>
                    <a:cubicBezTo>
                      <a:pt x="1163" y="3936"/>
                      <a:pt x="733" y="4114"/>
                      <a:pt x="509" y="4781"/>
                    </a:cubicBezTo>
                    <a:cubicBezTo>
                      <a:pt x="509" y="4781"/>
                      <a:pt x="0" y="6719"/>
                      <a:pt x="1915" y="6719"/>
                    </a:cubicBezTo>
                    <a:cubicBezTo>
                      <a:pt x="2190" y="6719"/>
                      <a:pt x="2515" y="6679"/>
                      <a:pt x="2899" y="6588"/>
                    </a:cubicBezTo>
                    <a:cubicBezTo>
                      <a:pt x="2899" y="6588"/>
                      <a:pt x="3812" y="9155"/>
                      <a:pt x="5727" y="9548"/>
                    </a:cubicBezTo>
                    <a:cubicBezTo>
                      <a:pt x="6138" y="9634"/>
                      <a:pt x="6541" y="9678"/>
                      <a:pt x="6929" y="9678"/>
                    </a:cubicBezTo>
                    <a:cubicBezTo>
                      <a:pt x="8355" y="9678"/>
                      <a:pt x="9583" y="9079"/>
                      <a:pt x="10311" y="7703"/>
                    </a:cubicBezTo>
                    <a:cubicBezTo>
                      <a:pt x="11154" y="6137"/>
                      <a:pt x="10723" y="3069"/>
                      <a:pt x="9410" y="0"/>
                    </a:cubicBezTo>
                    <a:close/>
                  </a:path>
                </a:pathLst>
              </a:custGeom>
              <a:solidFill>
                <a:srgbClr val="B06C5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503;p25">
                <a:extLst>
                  <a:ext uri="{FF2B5EF4-FFF2-40B4-BE49-F238E27FC236}">
                    <a16:creationId xmlns:a16="http://schemas.microsoft.com/office/drawing/2014/main" id="{391E535D-7FD6-AB6D-18DA-6EEFE0A6314B}"/>
                  </a:ext>
                </a:extLst>
              </p:cNvPr>
              <p:cNvSpPr/>
              <p:nvPr/>
            </p:nvSpPr>
            <p:spPr>
              <a:xfrm>
                <a:off x="-2947942" y="2637272"/>
                <a:ext cx="99036" cy="66504"/>
              </a:xfrm>
              <a:custGeom>
                <a:avLst/>
                <a:gdLst/>
                <a:ahLst/>
                <a:cxnLst/>
                <a:rect l="l" t="t" r="r" b="b"/>
                <a:pathLst>
                  <a:path w="1790" h="1202" extrusionOk="0">
                    <a:moveTo>
                      <a:pt x="467" y="0"/>
                    </a:moveTo>
                    <a:cubicBezTo>
                      <a:pt x="430" y="0"/>
                      <a:pt x="397" y="7"/>
                      <a:pt x="368" y="22"/>
                    </a:cubicBezTo>
                    <a:cubicBezTo>
                      <a:pt x="0" y="219"/>
                      <a:pt x="1122" y="828"/>
                      <a:pt x="1122" y="828"/>
                    </a:cubicBezTo>
                    <a:cubicBezTo>
                      <a:pt x="1122" y="828"/>
                      <a:pt x="976" y="797"/>
                      <a:pt x="822" y="797"/>
                    </a:cubicBezTo>
                    <a:cubicBezTo>
                      <a:pt x="657" y="797"/>
                      <a:pt x="482" y="832"/>
                      <a:pt x="469" y="980"/>
                    </a:cubicBezTo>
                    <a:cubicBezTo>
                      <a:pt x="455" y="1140"/>
                      <a:pt x="802" y="1202"/>
                      <a:pt x="1128" y="1202"/>
                    </a:cubicBezTo>
                    <a:cubicBezTo>
                      <a:pt x="1371" y="1202"/>
                      <a:pt x="1602" y="1167"/>
                      <a:pt x="1661" y="1113"/>
                    </a:cubicBezTo>
                    <a:cubicBezTo>
                      <a:pt x="1790" y="996"/>
                      <a:pt x="899" y="0"/>
                      <a:pt x="467" y="0"/>
                    </a:cubicBezTo>
                    <a:close/>
                  </a:path>
                </a:pathLst>
              </a:custGeom>
              <a:solidFill>
                <a:srgbClr val="91514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504;p25">
                <a:extLst>
                  <a:ext uri="{FF2B5EF4-FFF2-40B4-BE49-F238E27FC236}">
                    <a16:creationId xmlns:a16="http://schemas.microsoft.com/office/drawing/2014/main" id="{6833FD14-F428-7559-8569-153050F3170A}"/>
                  </a:ext>
                </a:extLst>
              </p:cNvPr>
              <p:cNvSpPr/>
              <p:nvPr/>
            </p:nvSpPr>
            <p:spPr>
              <a:xfrm>
                <a:off x="-2598929" y="2531483"/>
                <a:ext cx="102135" cy="144405"/>
              </a:xfrm>
              <a:custGeom>
                <a:avLst/>
                <a:gdLst/>
                <a:ahLst/>
                <a:cxnLst/>
                <a:rect l="l" t="t" r="r" b="b"/>
                <a:pathLst>
                  <a:path w="1846" h="2610" extrusionOk="0">
                    <a:moveTo>
                      <a:pt x="612" y="0"/>
                    </a:moveTo>
                    <a:cubicBezTo>
                      <a:pt x="556" y="0"/>
                      <a:pt x="498" y="10"/>
                      <a:pt x="438" y="32"/>
                    </a:cubicBezTo>
                    <a:cubicBezTo>
                      <a:pt x="13" y="191"/>
                      <a:pt x="0" y="857"/>
                      <a:pt x="95" y="1408"/>
                    </a:cubicBezTo>
                    <a:cubicBezTo>
                      <a:pt x="185" y="1931"/>
                      <a:pt x="396" y="2610"/>
                      <a:pt x="918" y="2610"/>
                    </a:cubicBezTo>
                    <a:cubicBezTo>
                      <a:pt x="953" y="2610"/>
                      <a:pt x="989" y="2607"/>
                      <a:pt x="1027" y="2600"/>
                    </a:cubicBezTo>
                    <a:cubicBezTo>
                      <a:pt x="1623" y="2499"/>
                      <a:pt x="1845" y="2150"/>
                      <a:pt x="1776" y="1751"/>
                    </a:cubicBezTo>
                    <a:cubicBezTo>
                      <a:pt x="1711" y="1389"/>
                      <a:pt x="1271" y="0"/>
                      <a:pt x="612" y="0"/>
                    </a:cubicBezTo>
                    <a:close/>
                  </a:path>
                </a:pathLst>
              </a:custGeom>
              <a:solidFill>
                <a:srgbClr val="91514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505;p25">
                <a:extLst>
                  <a:ext uri="{FF2B5EF4-FFF2-40B4-BE49-F238E27FC236}">
                    <a16:creationId xmlns:a16="http://schemas.microsoft.com/office/drawing/2014/main" id="{D10AD790-8BA9-7A41-A23B-5CE0EAF49C2E}"/>
                  </a:ext>
                </a:extLst>
              </p:cNvPr>
              <p:cNvSpPr/>
              <p:nvPr/>
            </p:nvSpPr>
            <p:spPr>
              <a:xfrm>
                <a:off x="-2539672" y="2400575"/>
                <a:ext cx="56102" cy="30043"/>
              </a:xfrm>
              <a:custGeom>
                <a:avLst/>
                <a:gdLst/>
                <a:ahLst/>
                <a:cxnLst/>
                <a:rect l="l" t="t" r="r" b="b"/>
                <a:pathLst>
                  <a:path w="1014" h="543" extrusionOk="0">
                    <a:moveTo>
                      <a:pt x="312" y="0"/>
                    </a:moveTo>
                    <a:cubicBezTo>
                      <a:pt x="213" y="0"/>
                      <a:pt x="130" y="27"/>
                      <a:pt x="90" y="91"/>
                    </a:cubicBezTo>
                    <a:cubicBezTo>
                      <a:pt x="1" y="243"/>
                      <a:pt x="159" y="528"/>
                      <a:pt x="476" y="541"/>
                    </a:cubicBezTo>
                    <a:cubicBezTo>
                      <a:pt x="499" y="542"/>
                      <a:pt x="521" y="543"/>
                      <a:pt x="542" y="543"/>
                    </a:cubicBezTo>
                    <a:cubicBezTo>
                      <a:pt x="1013" y="543"/>
                      <a:pt x="917" y="212"/>
                      <a:pt x="698" y="97"/>
                    </a:cubicBezTo>
                    <a:cubicBezTo>
                      <a:pt x="574" y="38"/>
                      <a:pt x="431" y="0"/>
                      <a:pt x="312" y="0"/>
                    </a:cubicBez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506;p25">
                <a:extLst>
                  <a:ext uri="{FF2B5EF4-FFF2-40B4-BE49-F238E27FC236}">
                    <a16:creationId xmlns:a16="http://schemas.microsoft.com/office/drawing/2014/main" id="{FC9F2B59-71B1-0F5F-D860-D2FAE313A85C}"/>
                  </a:ext>
                </a:extLst>
              </p:cNvPr>
              <p:cNvSpPr/>
              <p:nvPr/>
            </p:nvSpPr>
            <p:spPr>
              <a:xfrm>
                <a:off x="-2741345" y="2438973"/>
                <a:ext cx="49407" cy="37567"/>
              </a:xfrm>
              <a:custGeom>
                <a:avLst/>
                <a:gdLst/>
                <a:ahLst/>
                <a:cxnLst/>
                <a:rect l="l" t="t" r="r" b="b"/>
                <a:pathLst>
                  <a:path w="893" h="679" extrusionOk="0">
                    <a:moveTo>
                      <a:pt x="593" y="1"/>
                    </a:moveTo>
                    <a:cubicBezTo>
                      <a:pt x="530" y="1"/>
                      <a:pt x="463" y="20"/>
                      <a:pt x="406" y="56"/>
                    </a:cubicBezTo>
                    <a:cubicBezTo>
                      <a:pt x="190" y="196"/>
                      <a:pt x="0" y="417"/>
                      <a:pt x="83" y="570"/>
                    </a:cubicBezTo>
                    <a:cubicBezTo>
                      <a:pt x="117" y="638"/>
                      <a:pt x="201" y="678"/>
                      <a:pt x="300" y="678"/>
                    </a:cubicBezTo>
                    <a:cubicBezTo>
                      <a:pt x="421" y="678"/>
                      <a:pt x="565" y="618"/>
                      <a:pt x="666" y="474"/>
                    </a:cubicBezTo>
                    <a:cubicBezTo>
                      <a:pt x="893" y="141"/>
                      <a:pt x="762" y="1"/>
                      <a:pt x="593" y="1"/>
                    </a:cubicBezTo>
                    <a:close/>
                  </a:path>
                </a:pathLst>
              </a:custGeom>
              <a:solidFill>
                <a:srgbClr val="83360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507;p25">
                <a:extLst>
                  <a:ext uri="{FF2B5EF4-FFF2-40B4-BE49-F238E27FC236}">
                    <a16:creationId xmlns:a16="http://schemas.microsoft.com/office/drawing/2014/main" id="{C7C1707D-7FA5-454B-DDAD-CBF5032C6349}"/>
                  </a:ext>
                </a:extLst>
              </p:cNvPr>
              <p:cNvSpPr/>
              <p:nvPr/>
            </p:nvSpPr>
            <p:spPr>
              <a:xfrm>
                <a:off x="-2760986" y="2746158"/>
                <a:ext cx="164212" cy="90682"/>
              </a:xfrm>
              <a:custGeom>
                <a:avLst/>
                <a:gdLst/>
                <a:ahLst/>
                <a:cxnLst/>
                <a:rect l="l" t="t" r="r" b="b"/>
                <a:pathLst>
                  <a:path w="2968" h="1639" extrusionOk="0">
                    <a:moveTo>
                      <a:pt x="744" y="0"/>
                    </a:moveTo>
                    <a:cubicBezTo>
                      <a:pt x="450" y="0"/>
                      <a:pt x="194" y="67"/>
                      <a:pt x="0" y="140"/>
                    </a:cubicBezTo>
                    <a:cubicBezTo>
                      <a:pt x="38" y="286"/>
                      <a:pt x="108" y="438"/>
                      <a:pt x="222" y="597"/>
                    </a:cubicBezTo>
                    <a:cubicBezTo>
                      <a:pt x="685" y="1276"/>
                      <a:pt x="1609" y="1638"/>
                      <a:pt x="2425" y="1638"/>
                    </a:cubicBezTo>
                    <a:cubicBezTo>
                      <a:pt x="2614" y="1638"/>
                      <a:pt x="2797" y="1619"/>
                      <a:pt x="2967" y="1579"/>
                    </a:cubicBezTo>
                    <a:cubicBezTo>
                      <a:pt x="2809" y="1231"/>
                      <a:pt x="2492" y="781"/>
                      <a:pt x="1877" y="362"/>
                    </a:cubicBezTo>
                    <a:cubicBezTo>
                      <a:pt x="1475" y="90"/>
                      <a:pt x="1084" y="0"/>
                      <a:pt x="744" y="0"/>
                    </a:cubicBezTo>
                    <a:close/>
                  </a:path>
                </a:pathLst>
              </a:custGeom>
              <a:solidFill>
                <a:srgbClr val="E27A7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508;p25">
                <a:extLst>
                  <a:ext uri="{FF2B5EF4-FFF2-40B4-BE49-F238E27FC236}">
                    <a16:creationId xmlns:a16="http://schemas.microsoft.com/office/drawing/2014/main" id="{F8352254-DD5E-5C02-CEA8-275AE79AACE1}"/>
                  </a:ext>
                </a:extLst>
              </p:cNvPr>
              <p:cNvSpPr/>
              <p:nvPr/>
            </p:nvSpPr>
            <p:spPr>
              <a:xfrm>
                <a:off x="-2772550" y="2672295"/>
                <a:ext cx="253621" cy="161280"/>
              </a:xfrm>
              <a:custGeom>
                <a:avLst/>
                <a:gdLst/>
                <a:ahLst/>
                <a:cxnLst/>
                <a:rect l="l" t="t" r="r" b="b"/>
                <a:pathLst>
                  <a:path w="4584" h="2915" extrusionOk="0">
                    <a:moveTo>
                      <a:pt x="1245" y="1"/>
                    </a:moveTo>
                    <a:cubicBezTo>
                      <a:pt x="1183" y="1"/>
                      <a:pt x="1117" y="8"/>
                      <a:pt x="1046" y="23"/>
                    </a:cubicBezTo>
                    <a:cubicBezTo>
                      <a:pt x="476" y="144"/>
                      <a:pt x="0" y="753"/>
                      <a:pt x="209" y="1475"/>
                    </a:cubicBezTo>
                    <a:cubicBezTo>
                      <a:pt x="403" y="1402"/>
                      <a:pt x="659" y="1335"/>
                      <a:pt x="953" y="1335"/>
                    </a:cubicBezTo>
                    <a:cubicBezTo>
                      <a:pt x="1293" y="1335"/>
                      <a:pt x="1684" y="1425"/>
                      <a:pt x="2086" y="1697"/>
                    </a:cubicBezTo>
                    <a:cubicBezTo>
                      <a:pt x="2695" y="2116"/>
                      <a:pt x="3012" y="2566"/>
                      <a:pt x="3183" y="2914"/>
                    </a:cubicBezTo>
                    <a:cubicBezTo>
                      <a:pt x="3259" y="2902"/>
                      <a:pt x="3329" y="2876"/>
                      <a:pt x="3405" y="2851"/>
                    </a:cubicBezTo>
                    <a:cubicBezTo>
                      <a:pt x="4324" y="2521"/>
                      <a:pt x="4584" y="2147"/>
                      <a:pt x="4457" y="1589"/>
                    </a:cubicBezTo>
                    <a:cubicBezTo>
                      <a:pt x="4330" y="1038"/>
                      <a:pt x="3994" y="1038"/>
                      <a:pt x="3760" y="1031"/>
                    </a:cubicBezTo>
                    <a:cubicBezTo>
                      <a:pt x="3653" y="1031"/>
                      <a:pt x="3493" y="1044"/>
                      <a:pt x="3322" y="1044"/>
                    </a:cubicBezTo>
                    <a:cubicBezTo>
                      <a:pt x="3109" y="1044"/>
                      <a:pt x="2879" y="1024"/>
                      <a:pt x="2714" y="936"/>
                    </a:cubicBezTo>
                    <a:cubicBezTo>
                      <a:pt x="2025" y="555"/>
                      <a:pt x="1786" y="1"/>
                      <a:pt x="1245" y="1"/>
                    </a:cubicBezTo>
                    <a:close/>
                  </a:path>
                </a:pathLst>
              </a:custGeom>
              <a:solidFill>
                <a:srgbClr val="8B293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509;p25">
                <a:extLst>
                  <a:ext uri="{FF2B5EF4-FFF2-40B4-BE49-F238E27FC236}">
                    <a16:creationId xmlns:a16="http://schemas.microsoft.com/office/drawing/2014/main" id="{85BD906F-EDB2-40E8-DC3A-8633341481CE}"/>
                  </a:ext>
                </a:extLst>
              </p:cNvPr>
              <p:cNvSpPr/>
              <p:nvPr/>
            </p:nvSpPr>
            <p:spPr>
              <a:xfrm>
                <a:off x="-2690830" y="2522354"/>
                <a:ext cx="35797" cy="48135"/>
              </a:xfrm>
              <a:custGeom>
                <a:avLst/>
                <a:gdLst/>
                <a:ahLst/>
                <a:cxnLst/>
                <a:rect l="l" t="t" r="r" b="b"/>
                <a:pathLst>
                  <a:path w="647" h="870" extrusionOk="0">
                    <a:moveTo>
                      <a:pt x="321" y="0"/>
                    </a:moveTo>
                    <a:cubicBezTo>
                      <a:pt x="316" y="0"/>
                      <a:pt x="310" y="1"/>
                      <a:pt x="305" y="1"/>
                    </a:cubicBezTo>
                    <a:cubicBezTo>
                      <a:pt x="133" y="7"/>
                      <a:pt x="0" y="204"/>
                      <a:pt x="7" y="445"/>
                    </a:cubicBezTo>
                    <a:cubicBezTo>
                      <a:pt x="19" y="682"/>
                      <a:pt x="160" y="870"/>
                      <a:pt x="334" y="870"/>
                    </a:cubicBezTo>
                    <a:cubicBezTo>
                      <a:pt x="337" y="870"/>
                      <a:pt x="340" y="870"/>
                      <a:pt x="343" y="869"/>
                    </a:cubicBezTo>
                    <a:cubicBezTo>
                      <a:pt x="514" y="863"/>
                      <a:pt x="647" y="660"/>
                      <a:pt x="641" y="419"/>
                    </a:cubicBezTo>
                    <a:cubicBezTo>
                      <a:pt x="628" y="186"/>
                      <a:pt x="491" y="0"/>
                      <a:pt x="321" y="0"/>
                    </a:cubicBezTo>
                    <a:close/>
                  </a:path>
                </a:pathLst>
              </a:custGeom>
              <a:solidFill>
                <a:srgbClr val="35354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510;p25">
                <a:extLst>
                  <a:ext uri="{FF2B5EF4-FFF2-40B4-BE49-F238E27FC236}">
                    <a16:creationId xmlns:a16="http://schemas.microsoft.com/office/drawing/2014/main" id="{6ADAA0B6-D7CA-D776-E772-973A93F189D2}"/>
                  </a:ext>
                </a:extLst>
              </p:cNvPr>
              <p:cNvSpPr/>
              <p:nvPr/>
            </p:nvSpPr>
            <p:spPr>
              <a:xfrm>
                <a:off x="-2513722" y="2504815"/>
                <a:ext cx="35852" cy="48135"/>
              </a:xfrm>
              <a:custGeom>
                <a:avLst/>
                <a:gdLst/>
                <a:ahLst/>
                <a:cxnLst/>
                <a:rect l="l" t="t" r="r" b="b"/>
                <a:pathLst>
                  <a:path w="648" h="870" extrusionOk="0">
                    <a:moveTo>
                      <a:pt x="314" y="1"/>
                    </a:moveTo>
                    <a:cubicBezTo>
                      <a:pt x="311" y="1"/>
                      <a:pt x="308" y="1"/>
                      <a:pt x="305" y="1"/>
                    </a:cubicBezTo>
                    <a:cubicBezTo>
                      <a:pt x="134" y="7"/>
                      <a:pt x="1" y="204"/>
                      <a:pt x="7" y="445"/>
                    </a:cubicBezTo>
                    <a:cubicBezTo>
                      <a:pt x="20" y="682"/>
                      <a:pt x="161" y="870"/>
                      <a:pt x="335" y="870"/>
                    </a:cubicBezTo>
                    <a:cubicBezTo>
                      <a:pt x="338" y="870"/>
                      <a:pt x="340" y="870"/>
                      <a:pt x="343" y="869"/>
                    </a:cubicBezTo>
                    <a:cubicBezTo>
                      <a:pt x="514" y="863"/>
                      <a:pt x="648" y="660"/>
                      <a:pt x="641" y="419"/>
                    </a:cubicBezTo>
                    <a:cubicBezTo>
                      <a:pt x="629" y="182"/>
                      <a:pt x="488" y="1"/>
                      <a:pt x="314" y="1"/>
                    </a:cubicBezTo>
                    <a:close/>
                  </a:path>
                </a:pathLst>
              </a:custGeom>
              <a:solidFill>
                <a:srgbClr val="35354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grpSp>
        <p:grpSp>
          <p:nvGrpSpPr>
            <p:cNvPr id="20" name="Google Shape;511;p25">
              <a:extLst>
                <a:ext uri="{FF2B5EF4-FFF2-40B4-BE49-F238E27FC236}">
                  <a16:creationId xmlns:a16="http://schemas.microsoft.com/office/drawing/2014/main" id="{C48CE24B-236C-540C-4B8B-99FA26D40EA3}"/>
                </a:ext>
              </a:extLst>
            </p:cNvPr>
            <p:cNvGrpSpPr/>
            <p:nvPr/>
          </p:nvGrpSpPr>
          <p:grpSpPr>
            <a:xfrm>
              <a:off x="-1779744" y="2149383"/>
              <a:ext cx="1561017" cy="2016838"/>
              <a:chOff x="-1779744" y="2149383"/>
              <a:chExt cx="1561017" cy="2016838"/>
            </a:xfrm>
          </p:grpSpPr>
          <p:sp>
            <p:nvSpPr>
              <p:cNvPr id="21" name="Google Shape;512;p25">
                <a:extLst>
                  <a:ext uri="{FF2B5EF4-FFF2-40B4-BE49-F238E27FC236}">
                    <a16:creationId xmlns:a16="http://schemas.microsoft.com/office/drawing/2014/main" id="{3CF0C3AB-C5C2-A075-C61C-51BF7E6C78D3}"/>
                  </a:ext>
                </a:extLst>
              </p:cNvPr>
              <p:cNvSpPr/>
              <p:nvPr/>
            </p:nvSpPr>
            <p:spPr>
              <a:xfrm>
                <a:off x="-1779744" y="3416189"/>
                <a:ext cx="146120" cy="192318"/>
              </a:xfrm>
              <a:custGeom>
                <a:avLst/>
                <a:gdLst/>
                <a:ahLst/>
                <a:cxnLst/>
                <a:rect l="l" t="t" r="r" b="b"/>
                <a:pathLst>
                  <a:path w="2641" h="3476" extrusionOk="0">
                    <a:moveTo>
                      <a:pt x="831" y="0"/>
                    </a:moveTo>
                    <a:cubicBezTo>
                      <a:pt x="279" y="32"/>
                      <a:pt x="0" y="964"/>
                      <a:pt x="342" y="1712"/>
                    </a:cubicBezTo>
                    <a:cubicBezTo>
                      <a:pt x="648" y="2384"/>
                      <a:pt x="1396" y="3475"/>
                      <a:pt x="1896" y="3475"/>
                    </a:cubicBezTo>
                    <a:cubicBezTo>
                      <a:pt x="1957" y="3475"/>
                      <a:pt x="2015" y="3459"/>
                      <a:pt x="2067" y="3424"/>
                    </a:cubicBezTo>
                    <a:cubicBezTo>
                      <a:pt x="2386" y="3212"/>
                      <a:pt x="2063" y="2849"/>
                      <a:pt x="1801" y="2623"/>
                    </a:cubicBezTo>
                    <a:lnTo>
                      <a:pt x="1801" y="2623"/>
                    </a:lnTo>
                    <a:cubicBezTo>
                      <a:pt x="1881" y="2668"/>
                      <a:pt x="1973" y="2702"/>
                      <a:pt x="2064" y="2702"/>
                    </a:cubicBezTo>
                    <a:cubicBezTo>
                      <a:pt x="2166" y="2702"/>
                      <a:pt x="2268" y="2658"/>
                      <a:pt x="2352" y="2536"/>
                    </a:cubicBezTo>
                    <a:cubicBezTo>
                      <a:pt x="2640" y="2128"/>
                      <a:pt x="1464" y="1402"/>
                      <a:pt x="1336" y="1326"/>
                    </a:cubicBezTo>
                    <a:lnTo>
                      <a:pt x="1336" y="1326"/>
                    </a:lnTo>
                    <a:cubicBezTo>
                      <a:pt x="1402" y="1364"/>
                      <a:pt x="1744" y="1558"/>
                      <a:pt x="2023" y="1558"/>
                    </a:cubicBezTo>
                    <a:cubicBezTo>
                      <a:pt x="2155" y="1558"/>
                      <a:pt x="2273" y="1514"/>
                      <a:pt x="2340" y="1389"/>
                    </a:cubicBezTo>
                    <a:cubicBezTo>
                      <a:pt x="2555" y="970"/>
                      <a:pt x="831" y="0"/>
                      <a:pt x="831" y="0"/>
                    </a:cubicBezTo>
                    <a:close/>
                  </a:path>
                </a:pathLst>
              </a:custGeom>
              <a:solidFill>
                <a:srgbClr val="EEBAA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grpSp>
            <p:nvGrpSpPr>
              <p:cNvPr id="22" name="Google Shape;513;p25">
                <a:extLst>
                  <a:ext uri="{FF2B5EF4-FFF2-40B4-BE49-F238E27FC236}">
                    <a16:creationId xmlns:a16="http://schemas.microsoft.com/office/drawing/2014/main" id="{A14AB49C-C3CD-18A1-1150-8DB8E85D1DBD}"/>
                  </a:ext>
                </a:extLst>
              </p:cNvPr>
              <p:cNvGrpSpPr/>
              <p:nvPr/>
            </p:nvGrpSpPr>
            <p:grpSpPr>
              <a:xfrm>
                <a:off x="-1766465" y="2149383"/>
                <a:ext cx="1547738" cy="2016838"/>
                <a:chOff x="-1766465" y="2149383"/>
                <a:chExt cx="1547738" cy="2016838"/>
              </a:xfrm>
            </p:grpSpPr>
            <p:sp>
              <p:nvSpPr>
                <p:cNvPr id="23" name="Google Shape;514;p25">
                  <a:extLst>
                    <a:ext uri="{FF2B5EF4-FFF2-40B4-BE49-F238E27FC236}">
                      <a16:creationId xmlns:a16="http://schemas.microsoft.com/office/drawing/2014/main" id="{168CF190-68B4-AA0F-58C2-AA102AFEE0E3}"/>
                    </a:ext>
                  </a:extLst>
                </p:cNvPr>
                <p:cNvSpPr/>
                <p:nvPr/>
              </p:nvSpPr>
              <p:spPr>
                <a:xfrm>
                  <a:off x="-551668" y="3604915"/>
                  <a:ext cx="129854" cy="83157"/>
                </a:xfrm>
                <a:custGeom>
                  <a:avLst/>
                  <a:gdLst/>
                  <a:ahLst/>
                  <a:cxnLst/>
                  <a:rect l="l" t="t" r="r" b="b"/>
                  <a:pathLst>
                    <a:path w="2347" h="1503" extrusionOk="0">
                      <a:moveTo>
                        <a:pt x="0" y="0"/>
                      </a:moveTo>
                      <a:cubicBezTo>
                        <a:pt x="115" y="285"/>
                        <a:pt x="216" y="583"/>
                        <a:pt x="298" y="913"/>
                      </a:cubicBezTo>
                      <a:cubicBezTo>
                        <a:pt x="298" y="913"/>
                        <a:pt x="983" y="951"/>
                        <a:pt x="2017" y="1503"/>
                      </a:cubicBezTo>
                      <a:cubicBezTo>
                        <a:pt x="2017" y="1503"/>
                        <a:pt x="2346" y="545"/>
                        <a:pt x="0" y="0"/>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515;p25">
                  <a:extLst>
                    <a:ext uri="{FF2B5EF4-FFF2-40B4-BE49-F238E27FC236}">
                      <a16:creationId xmlns:a16="http://schemas.microsoft.com/office/drawing/2014/main" id="{D8B7BCA9-EDD9-C4A7-0A45-D1087C4ECA41}"/>
                    </a:ext>
                  </a:extLst>
                </p:cNvPr>
                <p:cNvSpPr/>
                <p:nvPr/>
              </p:nvSpPr>
              <p:spPr>
                <a:xfrm>
                  <a:off x="-1456016" y="2332244"/>
                  <a:ext cx="1237289" cy="1223236"/>
                </a:xfrm>
                <a:custGeom>
                  <a:avLst/>
                  <a:gdLst/>
                  <a:ahLst/>
                  <a:cxnLst/>
                  <a:rect l="l" t="t" r="r" b="b"/>
                  <a:pathLst>
                    <a:path w="22363" h="22109" extrusionOk="0">
                      <a:moveTo>
                        <a:pt x="6449" y="6055"/>
                      </a:moveTo>
                      <a:cubicBezTo>
                        <a:pt x="6449" y="6055"/>
                        <a:pt x="8548" y="7622"/>
                        <a:pt x="10924" y="7622"/>
                      </a:cubicBezTo>
                      <a:cubicBezTo>
                        <a:pt x="11911" y="7622"/>
                        <a:pt x="12946" y="7352"/>
                        <a:pt x="13898" y="6588"/>
                      </a:cubicBezTo>
                      <a:cubicBezTo>
                        <a:pt x="13898" y="6588"/>
                        <a:pt x="14519" y="8896"/>
                        <a:pt x="15933" y="9777"/>
                      </a:cubicBezTo>
                      <a:cubicBezTo>
                        <a:pt x="17353" y="10652"/>
                        <a:pt x="18343" y="11584"/>
                        <a:pt x="17886" y="12237"/>
                      </a:cubicBezTo>
                      <a:cubicBezTo>
                        <a:pt x="17732" y="12457"/>
                        <a:pt x="17525" y="12530"/>
                        <a:pt x="17319" y="12530"/>
                      </a:cubicBezTo>
                      <a:cubicBezTo>
                        <a:pt x="16905" y="12530"/>
                        <a:pt x="16491" y="12237"/>
                        <a:pt x="16491" y="12237"/>
                      </a:cubicBezTo>
                      <a:lnTo>
                        <a:pt x="16491" y="12237"/>
                      </a:lnTo>
                      <a:cubicBezTo>
                        <a:pt x="16491" y="12237"/>
                        <a:pt x="18647" y="15343"/>
                        <a:pt x="16016" y="16516"/>
                      </a:cubicBezTo>
                      <a:cubicBezTo>
                        <a:pt x="15487" y="16752"/>
                        <a:pt x="15017" y="16846"/>
                        <a:pt x="14602" y="16846"/>
                      </a:cubicBezTo>
                      <a:cubicBezTo>
                        <a:pt x="12952" y="16846"/>
                        <a:pt x="12186" y="15356"/>
                        <a:pt x="12186" y="15356"/>
                      </a:cubicBezTo>
                      <a:cubicBezTo>
                        <a:pt x="12186" y="15356"/>
                        <a:pt x="11663" y="17158"/>
                        <a:pt x="10407" y="17158"/>
                      </a:cubicBezTo>
                      <a:cubicBezTo>
                        <a:pt x="10344" y="17158"/>
                        <a:pt x="10280" y="17153"/>
                        <a:pt x="10215" y="17144"/>
                      </a:cubicBezTo>
                      <a:cubicBezTo>
                        <a:pt x="8820" y="16947"/>
                        <a:pt x="8547" y="15641"/>
                        <a:pt x="8547" y="15641"/>
                      </a:cubicBezTo>
                      <a:cubicBezTo>
                        <a:pt x="8547" y="15641"/>
                        <a:pt x="7972" y="16407"/>
                        <a:pt x="7036" y="16407"/>
                      </a:cubicBezTo>
                      <a:cubicBezTo>
                        <a:pt x="6661" y="16407"/>
                        <a:pt x="6228" y="16284"/>
                        <a:pt x="5751" y="15939"/>
                      </a:cubicBezTo>
                      <a:cubicBezTo>
                        <a:pt x="4090" y="14735"/>
                        <a:pt x="5314" y="13086"/>
                        <a:pt x="5314" y="13086"/>
                      </a:cubicBezTo>
                      <a:lnTo>
                        <a:pt x="5314" y="13086"/>
                      </a:lnTo>
                      <a:cubicBezTo>
                        <a:pt x="5314" y="13086"/>
                        <a:pt x="5111" y="13156"/>
                        <a:pt x="4835" y="13156"/>
                      </a:cubicBezTo>
                      <a:cubicBezTo>
                        <a:pt x="4426" y="13156"/>
                        <a:pt x="3857" y="13002"/>
                        <a:pt x="3558" y="12237"/>
                      </a:cubicBezTo>
                      <a:cubicBezTo>
                        <a:pt x="3063" y="10962"/>
                        <a:pt x="4071" y="9999"/>
                        <a:pt x="5009" y="8870"/>
                      </a:cubicBezTo>
                      <a:cubicBezTo>
                        <a:pt x="5941" y="7748"/>
                        <a:pt x="6449" y="6055"/>
                        <a:pt x="6449" y="6055"/>
                      </a:cubicBezTo>
                      <a:close/>
                      <a:moveTo>
                        <a:pt x="13188" y="1"/>
                      </a:moveTo>
                      <a:lnTo>
                        <a:pt x="13188" y="1"/>
                      </a:lnTo>
                      <a:cubicBezTo>
                        <a:pt x="13188" y="1"/>
                        <a:pt x="13505" y="1757"/>
                        <a:pt x="12586" y="1947"/>
                      </a:cubicBezTo>
                      <a:cubicBezTo>
                        <a:pt x="12458" y="1973"/>
                        <a:pt x="12348" y="1985"/>
                        <a:pt x="12253" y="1985"/>
                      </a:cubicBezTo>
                      <a:cubicBezTo>
                        <a:pt x="11666" y="1985"/>
                        <a:pt x="11666" y="1548"/>
                        <a:pt x="11666" y="1548"/>
                      </a:cubicBezTo>
                      <a:lnTo>
                        <a:pt x="8813" y="2213"/>
                      </a:lnTo>
                      <a:lnTo>
                        <a:pt x="6075" y="559"/>
                      </a:lnTo>
                      <a:cubicBezTo>
                        <a:pt x="6075" y="559"/>
                        <a:pt x="5803" y="1334"/>
                        <a:pt x="5319" y="1334"/>
                      </a:cubicBezTo>
                      <a:cubicBezTo>
                        <a:pt x="5225" y="1334"/>
                        <a:pt x="5124" y="1306"/>
                        <a:pt x="5016" y="1237"/>
                      </a:cubicBezTo>
                      <a:cubicBezTo>
                        <a:pt x="4762" y="1078"/>
                        <a:pt x="4597" y="742"/>
                        <a:pt x="4477" y="375"/>
                      </a:cubicBezTo>
                      <a:cubicBezTo>
                        <a:pt x="4173" y="1262"/>
                        <a:pt x="4008" y="2144"/>
                        <a:pt x="3919" y="2778"/>
                      </a:cubicBezTo>
                      <a:cubicBezTo>
                        <a:pt x="3627" y="5003"/>
                        <a:pt x="1205" y="5833"/>
                        <a:pt x="603" y="7304"/>
                      </a:cubicBezTo>
                      <a:cubicBezTo>
                        <a:pt x="1" y="8769"/>
                        <a:pt x="1313" y="10538"/>
                        <a:pt x="1313" y="10538"/>
                      </a:cubicBezTo>
                      <a:cubicBezTo>
                        <a:pt x="1313" y="10538"/>
                        <a:pt x="172" y="11362"/>
                        <a:pt x="445" y="12979"/>
                      </a:cubicBezTo>
                      <a:cubicBezTo>
                        <a:pt x="660" y="14287"/>
                        <a:pt x="1806" y="14412"/>
                        <a:pt x="2235" y="14412"/>
                      </a:cubicBezTo>
                      <a:cubicBezTo>
                        <a:pt x="2336" y="14412"/>
                        <a:pt x="2397" y="14405"/>
                        <a:pt x="2397" y="14405"/>
                      </a:cubicBezTo>
                      <a:lnTo>
                        <a:pt x="2397" y="14405"/>
                      </a:lnTo>
                      <a:cubicBezTo>
                        <a:pt x="2397" y="14405"/>
                        <a:pt x="1871" y="15616"/>
                        <a:pt x="2645" y="16764"/>
                      </a:cubicBezTo>
                      <a:cubicBezTo>
                        <a:pt x="3165" y="17524"/>
                        <a:pt x="4037" y="17651"/>
                        <a:pt x="4560" y="17651"/>
                      </a:cubicBezTo>
                      <a:cubicBezTo>
                        <a:pt x="4822" y="17651"/>
                        <a:pt x="4997" y="17619"/>
                        <a:pt x="4997" y="17619"/>
                      </a:cubicBezTo>
                      <a:lnTo>
                        <a:pt x="4997" y="17619"/>
                      </a:lnTo>
                      <a:cubicBezTo>
                        <a:pt x="4997" y="17619"/>
                        <a:pt x="4769" y="19705"/>
                        <a:pt x="6601" y="20276"/>
                      </a:cubicBezTo>
                      <a:cubicBezTo>
                        <a:pt x="7004" y="20402"/>
                        <a:pt x="7363" y="20452"/>
                        <a:pt x="7676" y="20452"/>
                      </a:cubicBezTo>
                      <a:cubicBezTo>
                        <a:pt x="8778" y="20452"/>
                        <a:pt x="9327" y="19845"/>
                        <a:pt x="9327" y="19845"/>
                      </a:cubicBezTo>
                      <a:lnTo>
                        <a:pt x="9327" y="19845"/>
                      </a:lnTo>
                      <a:cubicBezTo>
                        <a:pt x="9327" y="19845"/>
                        <a:pt x="9321" y="21702"/>
                        <a:pt x="11540" y="22057"/>
                      </a:cubicBezTo>
                      <a:cubicBezTo>
                        <a:pt x="11758" y="22092"/>
                        <a:pt x="11964" y="22108"/>
                        <a:pt x="12160" y="22108"/>
                      </a:cubicBezTo>
                      <a:cubicBezTo>
                        <a:pt x="13955" y="22108"/>
                        <a:pt x="14811" y="20783"/>
                        <a:pt x="14811" y="20783"/>
                      </a:cubicBezTo>
                      <a:cubicBezTo>
                        <a:pt x="15213" y="20852"/>
                        <a:pt x="15575" y="20883"/>
                        <a:pt x="15900" y="20883"/>
                      </a:cubicBezTo>
                      <a:cubicBezTo>
                        <a:pt x="19008" y="20883"/>
                        <a:pt x="18805" y="18032"/>
                        <a:pt x="18805" y="18032"/>
                      </a:cubicBezTo>
                      <a:cubicBezTo>
                        <a:pt x="22362" y="16136"/>
                        <a:pt x="19756" y="12636"/>
                        <a:pt x="19756" y="12636"/>
                      </a:cubicBezTo>
                      <a:cubicBezTo>
                        <a:pt x="21468" y="11413"/>
                        <a:pt x="20612" y="8794"/>
                        <a:pt x="18374" y="7311"/>
                      </a:cubicBezTo>
                      <a:cubicBezTo>
                        <a:pt x="16428" y="6017"/>
                        <a:pt x="17258" y="3475"/>
                        <a:pt x="16174" y="521"/>
                      </a:cubicBezTo>
                      <a:cubicBezTo>
                        <a:pt x="16117" y="1224"/>
                        <a:pt x="15883" y="1934"/>
                        <a:pt x="15173" y="1947"/>
                      </a:cubicBezTo>
                      <a:cubicBezTo>
                        <a:pt x="15168" y="1947"/>
                        <a:pt x="15163" y="1947"/>
                        <a:pt x="15159" y="1947"/>
                      </a:cubicBezTo>
                      <a:cubicBezTo>
                        <a:pt x="13755" y="1947"/>
                        <a:pt x="13188" y="1"/>
                        <a:pt x="13188"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516;p25">
                  <a:extLst>
                    <a:ext uri="{FF2B5EF4-FFF2-40B4-BE49-F238E27FC236}">
                      <a16:creationId xmlns:a16="http://schemas.microsoft.com/office/drawing/2014/main" id="{E1F2C266-B0A3-1A77-5827-6F2FE9E15294}"/>
                    </a:ext>
                  </a:extLst>
                </p:cNvPr>
                <p:cNvSpPr/>
                <p:nvPr/>
              </p:nvSpPr>
              <p:spPr>
                <a:xfrm>
                  <a:off x="-1208697" y="2149383"/>
                  <a:ext cx="647221" cy="305684"/>
                </a:xfrm>
                <a:custGeom>
                  <a:avLst/>
                  <a:gdLst/>
                  <a:ahLst/>
                  <a:cxnLst/>
                  <a:rect l="l" t="t" r="r" b="b"/>
                  <a:pathLst>
                    <a:path w="11698" h="5525" extrusionOk="0">
                      <a:moveTo>
                        <a:pt x="3861" y="1"/>
                      </a:moveTo>
                      <a:cubicBezTo>
                        <a:pt x="1771" y="1"/>
                        <a:pt x="610" y="1873"/>
                        <a:pt x="1" y="3686"/>
                      </a:cubicBezTo>
                      <a:cubicBezTo>
                        <a:pt x="115" y="4054"/>
                        <a:pt x="280" y="4396"/>
                        <a:pt x="539" y="4555"/>
                      </a:cubicBezTo>
                      <a:cubicBezTo>
                        <a:pt x="647" y="4621"/>
                        <a:pt x="747" y="4649"/>
                        <a:pt x="839" y="4649"/>
                      </a:cubicBezTo>
                      <a:cubicBezTo>
                        <a:pt x="1325" y="4649"/>
                        <a:pt x="1598" y="3870"/>
                        <a:pt x="1598" y="3870"/>
                      </a:cubicBezTo>
                      <a:lnTo>
                        <a:pt x="4331" y="5525"/>
                      </a:lnTo>
                      <a:lnTo>
                        <a:pt x="7184" y="4859"/>
                      </a:lnTo>
                      <a:cubicBezTo>
                        <a:pt x="7184" y="4859"/>
                        <a:pt x="7184" y="5296"/>
                        <a:pt x="7771" y="5296"/>
                      </a:cubicBezTo>
                      <a:cubicBezTo>
                        <a:pt x="7865" y="5296"/>
                        <a:pt x="7975" y="5285"/>
                        <a:pt x="8103" y="5258"/>
                      </a:cubicBezTo>
                      <a:cubicBezTo>
                        <a:pt x="9022" y="5068"/>
                        <a:pt x="8705" y="3319"/>
                        <a:pt x="8705" y="3318"/>
                      </a:cubicBezTo>
                      <a:lnTo>
                        <a:pt x="8705" y="3318"/>
                      </a:lnTo>
                      <a:cubicBezTo>
                        <a:pt x="8706" y="3319"/>
                        <a:pt x="9272" y="5258"/>
                        <a:pt x="10682" y="5258"/>
                      </a:cubicBezTo>
                      <a:cubicBezTo>
                        <a:pt x="10687" y="5258"/>
                        <a:pt x="10692" y="5258"/>
                        <a:pt x="10696" y="5258"/>
                      </a:cubicBezTo>
                      <a:cubicBezTo>
                        <a:pt x="11400" y="5252"/>
                        <a:pt x="11641" y="4536"/>
                        <a:pt x="11698" y="3819"/>
                      </a:cubicBezTo>
                      <a:cubicBezTo>
                        <a:pt x="11527" y="3382"/>
                        <a:pt x="11324" y="2932"/>
                        <a:pt x="11064" y="2475"/>
                      </a:cubicBezTo>
                      <a:cubicBezTo>
                        <a:pt x="9910" y="490"/>
                        <a:pt x="8261" y="58"/>
                        <a:pt x="7046" y="58"/>
                      </a:cubicBezTo>
                      <a:cubicBezTo>
                        <a:pt x="6112" y="58"/>
                        <a:pt x="5434" y="313"/>
                        <a:pt x="5434" y="313"/>
                      </a:cubicBezTo>
                      <a:cubicBezTo>
                        <a:pt x="4859" y="97"/>
                        <a:pt x="4336" y="1"/>
                        <a:pt x="3861"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517;p25">
                  <a:extLst>
                    <a:ext uri="{FF2B5EF4-FFF2-40B4-BE49-F238E27FC236}">
                      <a16:creationId xmlns:a16="http://schemas.microsoft.com/office/drawing/2014/main" id="{87DD0A6B-3555-B765-44F2-5B727F8B405C}"/>
                    </a:ext>
                  </a:extLst>
                </p:cNvPr>
                <p:cNvSpPr/>
                <p:nvPr/>
              </p:nvSpPr>
              <p:spPr>
                <a:xfrm>
                  <a:off x="-1286544" y="2667260"/>
                  <a:ext cx="862224" cy="614301"/>
                </a:xfrm>
                <a:custGeom>
                  <a:avLst/>
                  <a:gdLst/>
                  <a:ahLst/>
                  <a:cxnLst/>
                  <a:rect l="l" t="t" r="r" b="b"/>
                  <a:pathLst>
                    <a:path w="15584" h="11103" extrusionOk="0">
                      <a:moveTo>
                        <a:pt x="3386" y="0"/>
                      </a:moveTo>
                      <a:cubicBezTo>
                        <a:pt x="3386" y="0"/>
                        <a:pt x="2866" y="1699"/>
                        <a:pt x="1934" y="2815"/>
                      </a:cubicBezTo>
                      <a:cubicBezTo>
                        <a:pt x="1008" y="3931"/>
                        <a:pt x="0" y="4907"/>
                        <a:pt x="495" y="6182"/>
                      </a:cubicBezTo>
                      <a:cubicBezTo>
                        <a:pt x="794" y="6947"/>
                        <a:pt x="1363" y="7101"/>
                        <a:pt x="1772" y="7101"/>
                      </a:cubicBezTo>
                      <a:cubicBezTo>
                        <a:pt x="2048" y="7101"/>
                        <a:pt x="2251" y="7031"/>
                        <a:pt x="2251" y="7031"/>
                      </a:cubicBezTo>
                      <a:lnTo>
                        <a:pt x="2251" y="7031"/>
                      </a:lnTo>
                      <a:cubicBezTo>
                        <a:pt x="2251" y="7031"/>
                        <a:pt x="1027" y="8680"/>
                        <a:pt x="2688" y="9884"/>
                      </a:cubicBezTo>
                      <a:cubicBezTo>
                        <a:pt x="3165" y="10229"/>
                        <a:pt x="3598" y="10352"/>
                        <a:pt x="3973" y="10352"/>
                      </a:cubicBezTo>
                      <a:cubicBezTo>
                        <a:pt x="4909" y="10352"/>
                        <a:pt x="5484" y="9586"/>
                        <a:pt x="5484" y="9586"/>
                      </a:cubicBezTo>
                      <a:cubicBezTo>
                        <a:pt x="5484" y="9586"/>
                        <a:pt x="5757" y="10892"/>
                        <a:pt x="7152" y="11089"/>
                      </a:cubicBezTo>
                      <a:cubicBezTo>
                        <a:pt x="7217" y="11098"/>
                        <a:pt x="7281" y="11103"/>
                        <a:pt x="7344" y="11103"/>
                      </a:cubicBezTo>
                      <a:cubicBezTo>
                        <a:pt x="8600" y="11103"/>
                        <a:pt x="9123" y="9301"/>
                        <a:pt x="9123" y="9301"/>
                      </a:cubicBezTo>
                      <a:cubicBezTo>
                        <a:pt x="9123" y="9301"/>
                        <a:pt x="9889" y="10791"/>
                        <a:pt x="11539" y="10791"/>
                      </a:cubicBezTo>
                      <a:cubicBezTo>
                        <a:pt x="11954" y="10791"/>
                        <a:pt x="12424" y="10697"/>
                        <a:pt x="12953" y="10461"/>
                      </a:cubicBezTo>
                      <a:cubicBezTo>
                        <a:pt x="15584" y="9288"/>
                        <a:pt x="13428" y="6182"/>
                        <a:pt x="13428" y="6182"/>
                      </a:cubicBezTo>
                      <a:lnTo>
                        <a:pt x="13428" y="6182"/>
                      </a:lnTo>
                      <a:cubicBezTo>
                        <a:pt x="13428" y="6182"/>
                        <a:pt x="13842" y="6475"/>
                        <a:pt x="14256" y="6475"/>
                      </a:cubicBezTo>
                      <a:cubicBezTo>
                        <a:pt x="14462" y="6475"/>
                        <a:pt x="14669" y="6402"/>
                        <a:pt x="14823" y="6182"/>
                      </a:cubicBezTo>
                      <a:cubicBezTo>
                        <a:pt x="15280" y="5529"/>
                        <a:pt x="14290" y="4597"/>
                        <a:pt x="12870" y="3722"/>
                      </a:cubicBezTo>
                      <a:cubicBezTo>
                        <a:pt x="11456" y="2841"/>
                        <a:pt x="10835" y="533"/>
                        <a:pt x="10835" y="533"/>
                      </a:cubicBezTo>
                      <a:cubicBezTo>
                        <a:pt x="9883" y="1297"/>
                        <a:pt x="8848" y="1567"/>
                        <a:pt x="7861" y="1567"/>
                      </a:cubicBezTo>
                      <a:cubicBezTo>
                        <a:pt x="5485" y="1567"/>
                        <a:pt x="3386" y="0"/>
                        <a:pt x="3386" y="0"/>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518;p25">
                  <a:extLst>
                    <a:ext uri="{FF2B5EF4-FFF2-40B4-BE49-F238E27FC236}">
                      <a16:creationId xmlns:a16="http://schemas.microsoft.com/office/drawing/2014/main" id="{B28FEA9B-ECF2-D112-3028-FBE020FD0A5A}"/>
                    </a:ext>
                  </a:extLst>
                </p:cNvPr>
                <p:cNvSpPr/>
                <p:nvPr/>
              </p:nvSpPr>
              <p:spPr>
                <a:xfrm>
                  <a:off x="-1307624" y="3136613"/>
                  <a:ext cx="218931" cy="244160"/>
                </a:xfrm>
                <a:custGeom>
                  <a:avLst/>
                  <a:gdLst/>
                  <a:ahLst/>
                  <a:cxnLst/>
                  <a:rect l="l" t="t" r="r" b="b"/>
                  <a:pathLst>
                    <a:path w="3957" h="4413" extrusionOk="0">
                      <a:moveTo>
                        <a:pt x="3957" y="0"/>
                      </a:moveTo>
                      <a:lnTo>
                        <a:pt x="3957" y="0"/>
                      </a:lnTo>
                      <a:cubicBezTo>
                        <a:pt x="3957" y="0"/>
                        <a:pt x="914" y="856"/>
                        <a:pt x="1" y="3811"/>
                      </a:cubicBezTo>
                      <a:lnTo>
                        <a:pt x="3545" y="4413"/>
                      </a:lnTo>
                      <a:lnTo>
                        <a:pt x="3957" y="0"/>
                      </a:ln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519;p25">
                  <a:extLst>
                    <a:ext uri="{FF2B5EF4-FFF2-40B4-BE49-F238E27FC236}">
                      <a16:creationId xmlns:a16="http://schemas.microsoft.com/office/drawing/2014/main" id="{633F5F13-D8E1-53DB-C15C-DB774FE63736}"/>
                    </a:ext>
                  </a:extLst>
                </p:cNvPr>
                <p:cNvSpPr/>
                <p:nvPr/>
              </p:nvSpPr>
              <p:spPr>
                <a:xfrm>
                  <a:off x="-1121001" y="3968646"/>
                  <a:ext cx="579168" cy="197575"/>
                </a:xfrm>
                <a:custGeom>
                  <a:avLst/>
                  <a:gdLst/>
                  <a:ahLst/>
                  <a:cxnLst/>
                  <a:rect l="l" t="t" r="r" b="b"/>
                  <a:pathLst>
                    <a:path w="10468" h="3571" extrusionOk="0">
                      <a:moveTo>
                        <a:pt x="6360" y="1"/>
                      </a:moveTo>
                      <a:cubicBezTo>
                        <a:pt x="6360" y="1"/>
                        <a:pt x="2778" y="2118"/>
                        <a:pt x="1884" y="2232"/>
                      </a:cubicBezTo>
                      <a:cubicBezTo>
                        <a:pt x="1853" y="2236"/>
                        <a:pt x="1821" y="2238"/>
                        <a:pt x="1786" y="2238"/>
                      </a:cubicBezTo>
                      <a:cubicBezTo>
                        <a:pt x="1378" y="2238"/>
                        <a:pt x="679" y="1971"/>
                        <a:pt x="1" y="1655"/>
                      </a:cubicBezTo>
                      <a:lnTo>
                        <a:pt x="1" y="1655"/>
                      </a:lnTo>
                      <a:cubicBezTo>
                        <a:pt x="39" y="2752"/>
                        <a:pt x="102" y="3570"/>
                        <a:pt x="102" y="3570"/>
                      </a:cubicBezTo>
                      <a:lnTo>
                        <a:pt x="10468" y="3570"/>
                      </a:lnTo>
                      <a:lnTo>
                        <a:pt x="10284" y="1421"/>
                      </a:lnTo>
                      <a:cubicBezTo>
                        <a:pt x="10271" y="1237"/>
                        <a:pt x="10252" y="1066"/>
                        <a:pt x="10227" y="888"/>
                      </a:cubicBezTo>
                      <a:cubicBezTo>
                        <a:pt x="8883" y="622"/>
                        <a:pt x="6879" y="210"/>
                        <a:pt x="6360" y="1"/>
                      </a:cubicBezTo>
                      <a:close/>
                    </a:path>
                  </a:pathLst>
                </a:custGeom>
                <a:solidFill>
                  <a:srgbClr val="135458"/>
                </a:solidFill>
                <a:ln w="9525" cap="flat" cmpd="sng">
                  <a:solidFill>
                    <a:srgbClr val="135458"/>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520;p25">
                  <a:extLst>
                    <a:ext uri="{FF2B5EF4-FFF2-40B4-BE49-F238E27FC236}">
                      <a16:creationId xmlns:a16="http://schemas.microsoft.com/office/drawing/2014/main" id="{3F809965-D5B6-CA4F-481F-CB165309440A}"/>
                    </a:ext>
                  </a:extLst>
                </p:cNvPr>
                <p:cNvSpPr/>
                <p:nvPr/>
              </p:nvSpPr>
              <p:spPr>
                <a:xfrm>
                  <a:off x="-1124154" y="3837130"/>
                  <a:ext cx="569043" cy="255281"/>
                </a:xfrm>
                <a:custGeom>
                  <a:avLst/>
                  <a:gdLst/>
                  <a:ahLst/>
                  <a:cxnLst/>
                  <a:rect l="l" t="t" r="r" b="b"/>
                  <a:pathLst>
                    <a:path w="10285" h="4614" extrusionOk="0">
                      <a:moveTo>
                        <a:pt x="159" y="0"/>
                      </a:moveTo>
                      <a:cubicBezTo>
                        <a:pt x="1" y="1154"/>
                        <a:pt x="7" y="2777"/>
                        <a:pt x="58" y="4039"/>
                      </a:cubicBezTo>
                      <a:cubicBezTo>
                        <a:pt x="742" y="4346"/>
                        <a:pt x="1448" y="4614"/>
                        <a:pt x="1855" y="4614"/>
                      </a:cubicBezTo>
                      <a:cubicBezTo>
                        <a:pt x="1885" y="4614"/>
                        <a:pt x="1914" y="4612"/>
                        <a:pt x="1941" y="4609"/>
                      </a:cubicBezTo>
                      <a:cubicBezTo>
                        <a:pt x="2847" y="4495"/>
                        <a:pt x="6417" y="2390"/>
                        <a:pt x="6417" y="2378"/>
                      </a:cubicBezTo>
                      <a:cubicBezTo>
                        <a:pt x="6943" y="2587"/>
                        <a:pt x="8940" y="2999"/>
                        <a:pt x="10284" y="3265"/>
                      </a:cubicBezTo>
                      <a:cubicBezTo>
                        <a:pt x="10030" y="1389"/>
                        <a:pt x="9352" y="0"/>
                        <a:pt x="9352" y="0"/>
                      </a:cubicBezTo>
                      <a:close/>
                    </a:path>
                  </a:pathLst>
                </a:custGeom>
                <a:solidFill>
                  <a:srgbClr val="135458"/>
                </a:solidFill>
                <a:ln w="9525" cap="flat" cmpd="sng">
                  <a:solidFill>
                    <a:srgbClr val="135458"/>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521;p25">
                  <a:extLst>
                    <a:ext uri="{FF2B5EF4-FFF2-40B4-BE49-F238E27FC236}">
                      <a16:creationId xmlns:a16="http://schemas.microsoft.com/office/drawing/2014/main" id="{C7333E82-8518-D3E4-AD38-AB408CA91C8A}"/>
                    </a:ext>
                  </a:extLst>
                </p:cNvPr>
                <p:cNvSpPr/>
                <p:nvPr/>
              </p:nvSpPr>
              <p:spPr>
                <a:xfrm>
                  <a:off x="-937531" y="2736697"/>
                  <a:ext cx="166646" cy="272820"/>
                </a:xfrm>
                <a:custGeom>
                  <a:avLst/>
                  <a:gdLst/>
                  <a:ahLst/>
                  <a:cxnLst/>
                  <a:rect l="l" t="t" r="r" b="b"/>
                  <a:pathLst>
                    <a:path w="3012" h="4931" extrusionOk="0">
                      <a:moveTo>
                        <a:pt x="3012" y="1"/>
                      </a:moveTo>
                      <a:cubicBezTo>
                        <a:pt x="2686" y="277"/>
                        <a:pt x="2069" y="354"/>
                        <a:pt x="1482" y="354"/>
                      </a:cubicBezTo>
                      <a:cubicBezTo>
                        <a:pt x="734" y="354"/>
                        <a:pt x="32" y="229"/>
                        <a:pt x="32" y="229"/>
                      </a:cubicBezTo>
                      <a:lnTo>
                        <a:pt x="32" y="229"/>
                      </a:lnTo>
                      <a:cubicBezTo>
                        <a:pt x="32" y="229"/>
                        <a:pt x="64" y="1402"/>
                        <a:pt x="32" y="2625"/>
                      </a:cubicBezTo>
                      <a:cubicBezTo>
                        <a:pt x="13" y="3354"/>
                        <a:pt x="76" y="4223"/>
                        <a:pt x="0" y="4920"/>
                      </a:cubicBezTo>
                      <a:cubicBezTo>
                        <a:pt x="54" y="4927"/>
                        <a:pt x="113" y="4930"/>
                        <a:pt x="179" y="4930"/>
                      </a:cubicBezTo>
                      <a:cubicBezTo>
                        <a:pt x="387" y="4930"/>
                        <a:pt x="659" y="4895"/>
                        <a:pt x="996" y="4794"/>
                      </a:cubicBezTo>
                      <a:cubicBezTo>
                        <a:pt x="1883" y="4515"/>
                        <a:pt x="2612" y="3551"/>
                        <a:pt x="3006" y="2917"/>
                      </a:cubicBezTo>
                      <a:cubicBezTo>
                        <a:pt x="2929" y="1529"/>
                        <a:pt x="3012" y="1"/>
                        <a:pt x="3012" y="1"/>
                      </a:cubicBezTo>
                      <a:close/>
                    </a:path>
                  </a:pathLst>
                </a:custGeom>
                <a:solidFill>
                  <a:srgbClr val="D683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522;p25">
                  <a:extLst>
                    <a:ext uri="{FF2B5EF4-FFF2-40B4-BE49-F238E27FC236}">
                      <a16:creationId xmlns:a16="http://schemas.microsoft.com/office/drawing/2014/main" id="{88546999-4659-CC92-68E6-0542E6749CFF}"/>
                    </a:ext>
                  </a:extLst>
                </p:cNvPr>
                <p:cNvSpPr/>
                <p:nvPr/>
              </p:nvSpPr>
              <p:spPr>
                <a:xfrm>
                  <a:off x="-1070817" y="2898091"/>
                  <a:ext cx="453575" cy="361455"/>
                </a:xfrm>
                <a:custGeom>
                  <a:avLst/>
                  <a:gdLst/>
                  <a:ahLst/>
                  <a:cxnLst/>
                  <a:rect l="l" t="t" r="r" b="b"/>
                  <a:pathLst>
                    <a:path w="8198" h="6533" extrusionOk="0">
                      <a:moveTo>
                        <a:pt x="5408" y="0"/>
                      </a:moveTo>
                      <a:cubicBezTo>
                        <a:pt x="5009" y="640"/>
                        <a:pt x="4280" y="1598"/>
                        <a:pt x="3392" y="1877"/>
                      </a:cubicBezTo>
                      <a:cubicBezTo>
                        <a:pt x="3065" y="1978"/>
                        <a:pt x="2796" y="2013"/>
                        <a:pt x="2585" y="2013"/>
                      </a:cubicBezTo>
                      <a:cubicBezTo>
                        <a:pt x="2519" y="2013"/>
                        <a:pt x="2458" y="2010"/>
                        <a:pt x="2403" y="2003"/>
                      </a:cubicBezTo>
                      <a:cubicBezTo>
                        <a:pt x="2359" y="2473"/>
                        <a:pt x="2245" y="2866"/>
                        <a:pt x="2010" y="3088"/>
                      </a:cubicBezTo>
                      <a:cubicBezTo>
                        <a:pt x="1579" y="3493"/>
                        <a:pt x="533" y="3956"/>
                        <a:pt x="0" y="4178"/>
                      </a:cubicBezTo>
                      <a:cubicBezTo>
                        <a:pt x="330" y="4971"/>
                        <a:pt x="1224" y="6289"/>
                        <a:pt x="3595" y="6511"/>
                      </a:cubicBezTo>
                      <a:cubicBezTo>
                        <a:pt x="3748" y="6526"/>
                        <a:pt x="3898" y="6533"/>
                        <a:pt x="4045" y="6533"/>
                      </a:cubicBezTo>
                      <a:cubicBezTo>
                        <a:pt x="6110" y="6533"/>
                        <a:pt x="7499" y="5138"/>
                        <a:pt x="8198" y="4197"/>
                      </a:cubicBezTo>
                      <a:cubicBezTo>
                        <a:pt x="7221" y="3512"/>
                        <a:pt x="6074" y="2612"/>
                        <a:pt x="5732" y="1877"/>
                      </a:cubicBezTo>
                      <a:cubicBezTo>
                        <a:pt x="5548" y="1465"/>
                        <a:pt x="5453" y="754"/>
                        <a:pt x="5408" y="0"/>
                      </a:cubicBezTo>
                      <a:close/>
                    </a:path>
                  </a:pathLst>
                </a:custGeom>
                <a:solidFill>
                  <a:srgbClr val="EEBAA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523;p25">
                  <a:extLst>
                    <a:ext uri="{FF2B5EF4-FFF2-40B4-BE49-F238E27FC236}">
                      <a16:creationId xmlns:a16="http://schemas.microsoft.com/office/drawing/2014/main" id="{9BBB2489-F28C-86E0-63AD-0A50279AE693}"/>
                    </a:ext>
                  </a:extLst>
                </p:cNvPr>
                <p:cNvSpPr/>
                <p:nvPr/>
              </p:nvSpPr>
              <p:spPr>
                <a:xfrm>
                  <a:off x="-1142413" y="3128867"/>
                  <a:ext cx="599529" cy="436921"/>
                </a:xfrm>
                <a:custGeom>
                  <a:avLst/>
                  <a:gdLst/>
                  <a:ahLst/>
                  <a:cxnLst/>
                  <a:rect l="l" t="t" r="r" b="b"/>
                  <a:pathLst>
                    <a:path w="10836" h="7897" extrusionOk="0">
                      <a:moveTo>
                        <a:pt x="1307" y="1"/>
                      </a:moveTo>
                      <a:cubicBezTo>
                        <a:pt x="1104" y="89"/>
                        <a:pt x="977" y="140"/>
                        <a:pt x="977" y="140"/>
                      </a:cubicBezTo>
                      <a:cubicBezTo>
                        <a:pt x="102" y="1617"/>
                        <a:pt x="1" y="3767"/>
                        <a:pt x="140" y="5003"/>
                      </a:cubicBezTo>
                      <a:cubicBezTo>
                        <a:pt x="210" y="5669"/>
                        <a:pt x="292" y="6112"/>
                        <a:pt x="337" y="6620"/>
                      </a:cubicBezTo>
                      <a:cubicBezTo>
                        <a:pt x="648" y="6867"/>
                        <a:pt x="996" y="7095"/>
                        <a:pt x="1358" y="7247"/>
                      </a:cubicBezTo>
                      <a:cubicBezTo>
                        <a:pt x="2348" y="7672"/>
                        <a:pt x="5150" y="7897"/>
                        <a:pt x="6654" y="7897"/>
                      </a:cubicBezTo>
                      <a:cubicBezTo>
                        <a:pt x="6922" y="7897"/>
                        <a:pt x="7149" y="7889"/>
                        <a:pt x="7317" y="7875"/>
                      </a:cubicBezTo>
                      <a:cubicBezTo>
                        <a:pt x="8427" y="7780"/>
                        <a:pt x="9517" y="6632"/>
                        <a:pt x="9524" y="6626"/>
                      </a:cubicBezTo>
                      <a:lnTo>
                        <a:pt x="10836" y="952"/>
                      </a:lnTo>
                      <a:cubicBezTo>
                        <a:pt x="10576" y="755"/>
                        <a:pt x="10069" y="426"/>
                        <a:pt x="9505" y="26"/>
                      </a:cubicBezTo>
                      <a:cubicBezTo>
                        <a:pt x="8806" y="967"/>
                        <a:pt x="7411" y="2362"/>
                        <a:pt x="5345" y="2362"/>
                      </a:cubicBezTo>
                      <a:cubicBezTo>
                        <a:pt x="5199" y="2362"/>
                        <a:pt x="5049" y="2355"/>
                        <a:pt x="4895" y="2340"/>
                      </a:cubicBezTo>
                      <a:cubicBezTo>
                        <a:pt x="2524" y="2118"/>
                        <a:pt x="1630" y="787"/>
                        <a:pt x="1307" y="1"/>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524;p25">
                  <a:extLst>
                    <a:ext uri="{FF2B5EF4-FFF2-40B4-BE49-F238E27FC236}">
                      <a16:creationId xmlns:a16="http://schemas.microsoft.com/office/drawing/2014/main" id="{6EB1D5F8-1F4D-34B2-F04C-EB7F3FE68FCF}"/>
                    </a:ext>
                  </a:extLst>
                </p:cNvPr>
                <p:cNvSpPr/>
                <p:nvPr/>
              </p:nvSpPr>
              <p:spPr>
                <a:xfrm>
                  <a:off x="-1131181" y="3495807"/>
                  <a:ext cx="585531" cy="425911"/>
                </a:xfrm>
                <a:custGeom>
                  <a:avLst/>
                  <a:gdLst/>
                  <a:ahLst/>
                  <a:cxnLst/>
                  <a:rect l="l" t="t" r="r" b="b"/>
                  <a:pathLst>
                    <a:path w="10583" h="7698" extrusionOk="0">
                      <a:moveTo>
                        <a:pt x="134" y="0"/>
                      </a:moveTo>
                      <a:lnTo>
                        <a:pt x="134" y="0"/>
                      </a:lnTo>
                      <a:cubicBezTo>
                        <a:pt x="172" y="425"/>
                        <a:pt x="197" y="901"/>
                        <a:pt x="185" y="1604"/>
                      </a:cubicBezTo>
                      <a:cubicBezTo>
                        <a:pt x="140" y="3151"/>
                        <a:pt x="1" y="5155"/>
                        <a:pt x="153" y="5789"/>
                      </a:cubicBezTo>
                      <a:cubicBezTo>
                        <a:pt x="299" y="6423"/>
                        <a:pt x="1015" y="6803"/>
                        <a:pt x="2676" y="7393"/>
                      </a:cubicBezTo>
                      <a:cubicBezTo>
                        <a:pt x="3298" y="7610"/>
                        <a:pt x="4290" y="7697"/>
                        <a:pt x="5340" y="7697"/>
                      </a:cubicBezTo>
                      <a:cubicBezTo>
                        <a:pt x="7106" y="7697"/>
                        <a:pt x="9035" y="7451"/>
                        <a:pt x="9631" y="7165"/>
                      </a:cubicBezTo>
                      <a:cubicBezTo>
                        <a:pt x="10582" y="6702"/>
                        <a:pt x="9777" y="5789"/>
                        <a:pt x="9251" y="4159"/>
                      </a:cubicBezTo>
                      <a:cubicBezTo>
                        <a:pt x="8712" y="2524"/>
                        <a:pt x="9314" y="7"/>
                        <a:pt x="9314" y="7"/>
                      </a:cubicBezTo>
                      <a:lnTo>
                        <a:pt x="9314" y="7"/>
                      </a:lnTo>
                      <a:cubicBezTo>
                        <a:pt x="9314" y="7"/>
                        <a:pt x="8224" y="1154"/>
                        <a:pt x="7114" y="1249"/>
                      </a:cubicBezTo>
                      <a:cubicBezTo>
                        <a:pt x="6949" y="1263"/>
                        <a:pt x="6727" y="1270"/>
                        <a:pt x="6464" y="1270"/>
                      </a:cubicBezTo>
                      <a:cubicBezTo>
                        <a:pt x="4964" y="1270"/>
                        <a:pt x="2153" y="1042"/>
                        <a:pt x="1155" y="622"/>
                      </a:cubicBezTo>
                      <a:cubicBezTo>
                        <a:pt x="793" y="463"/>
                        <a:pt x="445" y="235"/>
                        <a:pt x="134" y="0"/>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525;p25">
                  <a:extLst>
                    <a:ext uri="{FF2B5EF4-FFF2-40B4-BE49-F238E27FC236}">
                      <a16:creationId xmlns:a16="http://schemas.microsoft.com/office/drawing/2014/main" id="{FA625870-874C-E4A0-F664-C462118C4DB0}"/>
                    </a:ext>
                  </a:extLst>
                </p:cNvPr>
                <p:cNvSpPr/>
                <p:nvPr/>
              </p:nvSpPr>
              <p:spPr>
                <a:xfrm>
                  <a:off x="-1726795" y="3246164"/>
                  <a:ext cx="699174" cy="318410"/>
                </a:xfrm>
                <a:custGeom>
                  <a:avLst/>
                  <a:gdLst/>
                  <a:ahLst/>
                  <a:cxnLst/>
                  <a:rect l="l" t="t" r="r" b="b"/>
                  <a:pathLst>
                    <a:path w="12637" h="5755" extrusionOk="0">
                      <a:moveTo>
                        <a:pt x="1637" y="1"/>
                      </a:moveTo>
                      <a:cubicBezTo>
                        <a:pt x="1570" y="1"/>
                        <a:pt x="1505" y="11"/>
                        <a:pt x="1440" y="30"/>
                      </a:cubicBezTo>
                      <a:cubicBezTo>
                        <a:pt x="964" y="176"/>
                        <a:pt x="0" y="1361"/>
                        <a:pt x="0" y="1361"/>
                      </a:cubicBezTo>
                      <a:lnTo>
                        <a:pt x="4546" y="5755"/>
                      </a:lnTo>
                      <a:lnTo>
                        <a:pt x="6182" y="5660"/>
                      </a:lnTo>
                      <a:lnTo>
                        <a:pt x="12636" y="1444"/>
                      </a:lnTo>
                      <a:cubicBezTo>
                        <a:pt x="12636" y="1444"/>
                        <a:pt x="11622" y="505"/>
                        <a:pt x="10937" y="246"/>
                      </a:cubicBezTo>
                      <a:cubicBezTo>
                        <a:pt x="10814" y="198"/>
                        <a:pt x="10677" y="176"/>
                        <a:pt x="10528" y="176"/>
                      </a:cubicBezTo>
                      <a:cubicBezTo>
                        <a:pt x="9862" y="176"/>
                        <a:pt x="8945" y="609"/>
                        <a:pt x="7894" y="1101"/>
                      </a:cubicBezTo>
                      <a:cubicBezTo>
                        <a:pt x="6613" y="1704"/>
                        <a:pt x="5085" y="4500"/>
                        <a:pt x="5085" y="4500"/>
                      </a:cubicBezTo>
                      <a:cubicBezTo>
                        <a:pt x="5085" y="4500"/>
                        <a:pt x="4591" y="2458"/>
                        <a:pt x="3481" y="1349"/>
                      </a:cubicBezTo>
                      <a:cubicBezTo>
                        <a:pt x="2530" y="392"/>
                        <a:pt x="2055" y="1"/>
                        <a:pt x="1637" y="1"/>
                      </a:cubicBezTo>
                      <a:close/>
                    </a:path>
                  </a:pathLst>
                </a:custGeom>
                <a:solidFill>
                  <a:srgbClr val="62B0B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526;p25">
                  <a:extLst>
                    <a:ext uri="{FF2B5EF4-FFF2-40B4-BE49-F238E27FC236}">
                      <a16:creationId xmlns:a16="http://schemas.microsoft.com/office/drawing/2014/main" id="{95DB5C10-A1D8-00CD-6DDD-EB2B43B36FDA}"/>
                    </a:ext>
                  </a:extLst>
                </p:cNvPr>
                <p:cNvSpPr/>
                <p:nvPr/>
              </p:nvSpPr>
              <p:spPr>
                <a:xfrm>
                  <a:off x="-1363064" y="3307081"/>
                  <a:ext cx="247757" cy="147005"/>
                </a:xfrm>
                <a:custGeom>
                  <a:avLst/>
                  <a:gdLst/>
                  <a:ahLst/>
                  <a:cxnLst/>
                  <a:rect l="l" t="t" r="r" b="b"/>
                  <a:pathLst>
                    <a:path w="4478" h="2657" extrusionOk="0">
                      <a:moveTo>
                        <a:pt x="4477" y="0"/>
                      </a:moveTo>
                      <a:lnTo>
                        <a:pt x="4477" y="0"/>
                      </a:lnTo>
                      <a:cubicBezTo>
                        <a:pt x="1415" y="989"/>
                        <a:pt x="1" y="2657"/>
                        <a:pt x="1" y="2657"/>
                      </a:cubicBezTo>
                      <a:cubicBezTo>
                        <a:pt x="1110" y="1687"/>
                        <a:pt x="4477" y="1"/>
                        <a:pt x="4477" y="0"/>
                      </a:cubicBezTo>
                      <a:close/>
                    </a:path>
                  </a:pathLst>
                </a:custGeom>
                <a:solidFill>
                  <a:srgbClr val="E4AA6E"/>
                </a:solidFill>
                <a:ln w="9525" cap="flat" cmpd="sng">
                  <a:solidFill>
                    <a:srgbClr val="E4AA6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527;p25">
                  <a:extLst>
                    <a:ext uri="{FF2B5EF4-FFF2-40B4-BE49-F238E27FC236}">
                      <a16:creationId xmlns:a16="http://schemas.microsoft.com/office/drawing/2014/main" id="{31753C92-A490-36A0-942F-A1435762D3E6}"/>
                    </a:ext>
                  </a:extLst>
                </p:cNvPr>
                <p:cNvSpPr/>
                <p:nvPr/>
              </p:nvSpPr>
              <p:spPr>
                <a:xfrm>
                  <a:off x="-1339162" y="3307081"/>
                  <a:ext cx="160339" cy="98594"/>
                </a:xfrm>
                <a:custGeom>
                  <a:avLst/>
                  <a:gdLst/>
                  <a:ahLst/>
                  <a:cxnLst/>
                  <a:rect l="l" t="t" r="r" b="b"/>
                  <a:pathLst>
                    <a:path w="2898" h="1782" extrusionOk="0">
                      <a:moveTo>
                        <a:pt x="2897" y="0"/>
                      </a:moveTo>
                      <a:lnTo>
                        <a:pt x="2897" y="0"/>
                      </a:lnTo>
                      <a:cubicBezTo>
                        <a:pt x="951" y="229"/>
                        <a:pt x="0" y="1782"/>
                        <a:pt x="0" y="1782"/>
                      </a:cubicBezTo>
                      <a:cubicBezTo>
                        <a:pt x="742" y="913"/>
                        <a:pt x="2897" y="0"/>
                        <a:pt x="2897" y="0"/>
                      </a:cubicBezTo>
                      <a:close/>
                    </a:path>
                  </a:pathLst>
                </a:custGeom>
                <a:solidFill>
                  <a:srgbClr val="E4AA6E"/>
                </a:solidFill>
                <a:ln w="9525" cap="flat" cmpd="sng">
                  <a:solidFill>
                    <a:srgbClr val="E4AA6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528;p25">
                  <a:extLst>
                    <a:ext uri="{FF2B5EF4-FFF2-40B4-BE49-F238E27FC236}">
                      <a16:creationId xmlns:a16="http://schemas.microsoft.com/office/drawing/2014/main" id="{06F4B6F1-DB0B-A8A0-65A4-02764D424C1C}"/>
                    </a:ext>
                  </a:extLst>
                </p:cNvPr>
                <p:cNvSpPr/>
                <p:nvPr/>
              </p:nvSpPr>
              <p:spPr>
                <a:xfrm>
                  <a:off x="-1673458" y="3280744"/>
                  <a:ext cx="183466" cy="201447"/>
                </a:xfrm>
                <a:custGeom>
                  <a:avLst/>
                  <a:gdLst/>
                  <a:ahLst/>
                  <a:cxnLst/>
                  <a:rect l="l" t="t" r="r" b="b"/>
                  <a:pathLst>
                    <a:path w="3316" h="3641" extrusionOk="0">
                      <a:moveTo>
                        <a:pt x="0" y="1"/>
                      </a:moveTo>
                      <a:cubicBezTo>
                        <a:pt x="0" y="1"/>
                        <a:pt x="2581" y="2448"/>
                        <a:pt x="3316" y="3640"/>
                      </a:cubicBezTo>
                      <a:cubicBezTo>
                        <a:pt x="3316" y="3640"/>
                        <a:pt x="2492" y="1744"/>
                        <a:pt x="0" y="1"/>
                      </a:cubicBezTo>
                      <a:close/>
                    </a:path>
                  </a:pathLst>
                </a:custGeom>
                <a:solidFill>
                  <a:srgbClr val="E4AA6E"/>
                </a:solidFill>
                <a:ln w="9525" cap="flat" cmpd="sng">
                  <a:solidFill>
                    <a:srgbClr val="E4AA6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529;p25">
                  <a:extLst>
                    <a:ext uri="{FF2B5EF4-FFF2-40B4-BE49-F238E27FC236}">
                      <a16:creationId xmlns:a16="http://schemas.microsoft.com/office/drawing/2014/main" id="{C4EDBE78-9F41-ED20-CE47-55B40F02A837}"/>
                    </a:ext>
                  </a:extLst>
                </p:cNvPr>
                <p:cNvSpPr/>
                <p:nvPr/>
              </p:nvSpPr>
              <p:spPr>
                <a:xfrm>
                  <a:off x="-1615584" y="3298284"/>
                  <a:ext cx="117571" cy="133395"/>
                </a:xfrm>
                <a:custGeom>
                  <a:avLst/>
                  <a:gdLst/>
                  <a:ahLst/>
                  <a:cxnLst/>
                  <a:rect l="l" t="t" r="r" b="b"/>
                  <a:pathLst>
                    <a:path w="2125" h="2411" extrusionOk="0">
                      <a:moveTo>
                        <a:pt x="0" y="1"/>
                      </a:moveTo>
                      <a:lnTo>
                        <a:pt x="0" y="1"/>
                      </a:lnTo>
                      <a:cubicBezTo>
                        <a:pt x="0" y="1"/>
                        <a:pt x="1688" y="1411"/>
                        <a:pt x="2120" y="2400"/>
                      </a:cubicBezTo>
                      <a:lnTo>
                        <a:pt x="2120" y="2400"/>
                      </a:lnTo>
                      <a:cubicBezTo>
                        <a:pt x="2070" y="2260"/>
                        <a:pt x="1610" y="715"/>
                        <a:pt x="0" y="1"/>
                      </a:cubicBezTo>
                      <a:close/>
                      <a:moveTo>
                        <a:pt x="2120" y="2400"/>
                      </a:moveTo>
                      <a:cubicBezTo>
                        <a:pt x="2122" y="2407"/>
                        <a:pt x="2124" y="2410"/>
                        <a:pt x="2124" y="2410"/>
                      </a:cubicBezTo>
                      <a:cubicBezTo>
                        <a:pt x="2123" y="2407"/>
                        <a:pt x="2121" y="2403"/>
                        <a:pt x="2120" y="2400"/>
                      </a:cubicBezTo>
                      <a:close/>
                    </a:path>
                  </a:pathLst>
                </a:custGeom>
                <a:solidFill>
                  <a:srgbClr val="E4AA6E"/>
                </a:solidFill>
                <a:ln w="9525" cap="flat" cmpd="sng">
                  <a:solidFill>
                    <a:srgbClr val="E4AA6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530;p25">
                  <a:extLst>
                    <a:ext uri="{FF2B5EF4-FFF2-40B4-BE49-F238E27FC236}">
                      <a16:creationId xmlns:a16="http://schemas.microsoft.com/office/drawing/2014/main" id="{229EDA20-77D5-1D29-FD2B-E16D51ACA609}"/>
                    </a:ext>
                  </a:extLst>
                </p:cNvPr>
                <p:cNvSpPr/>
                <p:nvPr/>
              </p:nvSpPr>
              <p:spPr>
                <a:xfrm>
                  <a:off x="-1383757" y="3306804"/>
                  <a:ext cx="444169" cy="346737"/>
                </a:xfrm>
                <a:custGeom>
                  <a:avLst/>
                  <a:gdLst/>
                  <a:ahLst/>
                  <a:cxnLst/>
                  <a:rect l="l" t="t" r="r" b="b"/>
                  <a:pathLst>
                    <a:path w="8028" h="6267" extrusionOk="0">
                      <a:moveTo>
                        <a:pt x="6776" y="0"/>
                      </a:moveTo>
                      <a:cubicBezTo>
                        <a:pt x="6257" y="0"/>
                        <a:pt x="5349" y="296"/>
                        <a:pt x="3456" y="1235"/>
                      </a:cubicBezTo>
                      <a:cubicBezTo>
                        <a:pt x="1649" y="2129"/>
                        <a:pt x="508" y="3017"/>
                        <a:pt x="1" y="3461"/>
                      </a:cubicBezTo>
                      <a:cubicBezTo>
                        <a:pt x="153" y="3930"/>
                        <a:pt x="533" y="5084"/>
                        <a:pt x="927" y="5528"/>
                      </a:cubicBezTo>
                      <a:cubicBezTo>
                        <a:pt x="1249" y="5894"/>
                        <a:pt x="1526" y="6266"/>
                        <a:pt x="2335" y="6266"/>
                      </a:cubicBezTo>
                      <a:cubicBezTo>
                        <a:pt x="2784" y="6266"/>
                        <a:pt x="3398" y="6152"/>
                        <a:pt x="4274" y="5857"/>
                      </a:cubicBezTo>
                      <a:cubicBezTo>
                        <a:pt x="5910" y="5299"/>
                        <a:pt x="7292" y="3416"/>
                        <a:pt x="8027" y="2224"/>
                      </a:cubicBezTo>
                      <a:cubicBezTo>
                        <a:pt x="7704" y="1077"/>
                        <a:pt x="7406" y="196"/>
                        <a:pt x="7203" y="94"/>
                      </a:cubicBezTo>
                      <a:cubicBezTo>
                        <a:pt x="7091" y="37"/>
                        <a:pt x="6957" y="0"/>
                        <a:pt x="6776" y="0"/>
                      </a:cubicBezTo>
                      <a:close/>
                    </a:path>
                  </a:pathLst>
                </a:custGeom>
                <a:solidFill>
                  <a:srgbClr val="007C86"/>
                </a:solidFill>
                <a:ln w="9525" cap="flat" cmpd="sng">
                  <a:solidFill>
                    <a:srgbClr val="007C8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531;p25">
                  <a:extLst>
                    <a:ext uri="{FF2B5EF4-FFF2-40B4-BE49-F238E27FC236}">
                      <a16:creationId xmlns:a16="http://schemas.microsoft.com/office/drawing/2014/main" id="{600ABFFD-8DB7-6373-D83B-921118594B57}"/>
                    </a:ext>
                  </a:extLst>
                </p:cNvPr>
                <p:cNvSpPr/>
                <p:nvPr/>
              </p:nvSpPr>
              <p:spPr>
                <a:xfrm>
                  <a:off x="-1401296" y="3430187"/>
                  <a:ext cx="582377" cy="632006"/>
                </a:xfrm>
                <a:custGeom>
                  <a:avLst/>
                  <a:gdLst/>
                  <a:ahLst/>
                  <a:cxnLst/>
                  <a:rect l="l" t="t" r="r" b="b"/>
                  <a:pathLst>
                    <a:path w="10526" h="11423" extrusionOk="0">
                      <a:moveTo>
                        <a:pt x="8344" y="1"/>
                      </a:moveTo>
                      <a:cubicBezTo>
                        <a:pt x="7609" y="1180"/>
                        <a:pt x="6239" y="3069"/>
                        <a:pt x="4591" y="3621"/>
                      </a:cubicBezTo>
                      <a:cubicBezTo>
                        <a:pt x="3711" y="3917"/>
                        <a:pt x="3097" y="4032"/>
                        <a:pt x="2647" y="4032"/>
                      </a:cubicBezTo>
                      <a:cubicBezTo>
                        <a:pt x="1845" y="4032"/>
                        <a:pt x="1569" y="3663"/>
                        <a:pt x="1244" y="3298"/>
                      </a:cubicBezTo>
                      <a:cubicBezTo>
                        <a:pt x="850" y="2854"/>
                        <a:pt x="470" y="1706"/>
                        <a:pt x="318" y="1231"/>
                      </a:cubicBezTo>
                      <a:cubicBezTo>
                        <a:pt x="102" y="1415"/>
                        <a:pt x="1" y="1522"/>
                        <a:pt x="7" y="1522"/>
                      </a:cubicBezTo>
                      <a:lnTo>
                        <a:pt x="3209" y="11381"/>
                      </a:lnTo>
                      <a:cubicBezTo>
                        <a:pt x="3429" y="11410"/>
                        <a:pt x="3656" y="11423"/>
                        <a:pt x="3888" y="11423"/>
                      </a:cubicBezTo>
                      <a:cubicBezTo>
                        <a:pt x="6634" y="11423"/>
                        <a:pt x="10038" y="9554"/>
                        <a:pt x="10272" y="9086"/>
                      </a:cubicBezTo>
                      <a:cubicBezTo>
                        <a:pt x="10525" y="8579"/>
                        <a:pt x="10088" y="6468"/>
                        <a:pt x="9422" y="4046"/>
                      </a:cubicBezTo>
                      <a:cubicBezTo>
                        <a:pt x="9073" y="2790"/>
                        <a:pt x="8693" y="1237"/>
                        <a:pt x="8344" y="1"/>
                      </a:cubicBezTo>
                      <a:close/>
                    </a:path>
                  </a:pathLst>
                </a:custGeom>
                <a:solidFill>
                  <a:srgbClr val="007C86"/>
                </a:solidFill>
                <a:ln w="9525" cap="flat" cmpd="sng">
                  <a:solidFill>
                    <a:srgbClr val="007C8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532;p25">
                  <a:extLst>
                    <a:ext uri="{FF2B5EF4-FFF2-40B4-BE49-F238E27FC236}">
                      <a16:creationId xmlns:a16="http://schemas.microsoft.com/office/drawing/2014/main" id="{E5A631B0-71E9-CD59-F572-002C68FEF588}"/>
                    </a:ext>
                  </a:extLst>
                </p:cNvPr>
                <p:cNvSpPr/>
                <p:nvPr/>
              </p:nvSpPr>
              <p:spPr>
                <a:xfrm>
                  <a:off x="-1708204" y="3487397"/>
                  <a:ext cx="384858" cy="544091"/>
                </a:xfrm>
                <a:custGeom>
                  <a:avLst/>
                  <a:gdLst/>
                  <a:ahLst/>
                  <a:cxnLst/>
                  <a:rect l="l" t="t" r="r" b="b"/>
                  <a:pathLst>
                    <a:path w="6956" h="9834" extrusionOk="0">
                      <a:moveTo>
                        <a:pt x="0" y="0"/>
                      </a:moveTo>
                      <a:lnTo>
                        <a:pt x="0" y="0"/>
                      </a:lnTo>
                      <a:cubicBezTo>
                        <a:pt x="514" y="1528"/>
                        <a:pt x="1091" y="3151"/>
                        <a:pt x="1345" y="3868"/>
                      </a:cubicBezTo>
                      <a:cubicBezTo>
                        <a:pt x="1883" y="5370"/>
                        <a:pt x="2105" y="5877"/>
                        <a:pt x="2353" y="6220"/>
                      </a:cubicBezTo>
                      <a:cubicBezTo>
                        <a:pt x="2606" y="6562"/>
                        <a:pt x="5592" y="9504"/>
                        <a:pt x="6955" y="9833"/>
                      </a:cubicBezTo>
                      <a:lnTo>
                        <a:pt x="3900" y="767"/>
                      </a:lnTo>
                      <a:cubicBezTo>
                        <a:pt x="3900" y="767"/>
                        <a:pt x="3766" y="545"/>
                        <a:pt x="3551" y="222"/>
                      </a:cubicBezTo>
                      <a:lnTo>
                        <a:pt x="3551" y="222"/>
                      </a:lnTo>
                      <a:cubicBezTo>
                        <a:pt x="3589" y="1275"/>
                        <a:pt x="3589" y="2898"/>
                        <a:pt x="3177" y="3005"/>
                      </a:cubicBezTo>
                      <a:cubicBezTo>
                        <a:pt x="3161" y="3009"/>
                        <a:pt x="3145" y="3011"/>
                        <a:pt x="3127" y="3011"/>
                      </a:cubicBezTo>
                      <a:cubicBezTo>
                        <a:pt x="2586" y="3011"/>
                        <a:pt x="952" y="1191"/>
                        <a:pt x="0" y="0"/>
                      </a:cubicBezTo>
                      <a:close/>
                    </a:path>
                  </a:pathLst>
                </a:custGeom>
                <a:solidFill>
                  <a:srgbClr val="007C86"/>
                </a:solidFill>
                <a:ln w="9525" cap="flat" cmpd="sng">
                  <a:solidFill>
                    <a:srgbClr val="007C8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533;p25">
                  <a:extLst>
                    <a:ext uri="{FF2B5EF4-FFF2-40B4-BE49-F238E27FC236}">
                      <a16:creationId xmlns:a16="http://schemas.microsoft.com/office/drawing/2014/main" id="{D25F1C5F-9C39-D282-452D-40001CDB83F2}"/>
                    </a:ext>
                  </a:extLst>
                </p:cNvPr>
                <p:cNvSpPr/>
                <p:nvPr/>
              </p:nvSpPr>
              <p:spPr>
                <a:xfrm>
                  <a:off x="-1766465" y="3297343"/>
                  <a:ext cx="256830" cy="356696"/>
                </a:xfrm>
                <a:custGeom>
                  <a:avLst/>
                  <a:gdLst/>
                  <a:ahLst/>
                  <a:cxnLst/>
                  <a:rect l="l" t="t" r="r" b="b"/>
                  <a:pathLst>
                    <a:path w="4642" h="6447" extrusionOk="0">
                      <a:moveTo>
                        <a:pt x="256" y="1"/>
                      </a:moveTo>
                      <a:cubicBezTo>
                        <a:pt x="218" y="1"/>
                        <a:pt x="186" y="6"/>
                        <a:pt x="159" y="18"/>
                      </a:cubicBezTo>
                      <a:cubicBezTo>
                        <a:pt x="1" y="88"/>
                        <a:pt x="483" y="1704"/>
                        <a:pt x="1060" y="3429"/>
                      </a:cubicBezTo>
                      <a:cubicBezTo>
                        <a:pt x="2005" y="4626"/>
                        <a:pt x="3645" y="6446"/>
                        <a:pt x="4180" y="6446"/>
                      </a:cubicBezTo>
                      <a:cubicBezTo>
                        <a:pt x="4198" y="6446"/>
                        <a:pt x="4215" y="6444"/>
                        <a:pt x="4230" y="6440"/>
                      </a:cubicBezTo>
                      <a:cubicBezTo>
                        <a:pt x="4642" y="6326"/>
                        <a:pt x="4642" y="4703"/>
                        <a:pt x="4604" y="3657"/>
                      </a:cubicBezTo>
                      <a:cubicBezTo>
                        <a:pt x="4173" y="3023"/>
                        <a:pt x="3425" y="1983"/>
                        <a:pt x="2670" y="1406"/>
                      </a:cubicBezTo>
                      <a:cubicBezTo>
                        <a:pt x="1635" y="609"/>
                        <a:pt x="648" y="1"/>
                        <a:pt x="256" y="1"/>
                      </a:cubicBezTo>
                      <a:close/>
                    </a:path>
                  </a:pathLst>
                </a:custGeom>
                <a:solidFill>
                  <a:srgbClr val="007C86"/>
                </a:solidFill>
                <a:ln w="9525" cap="flat" cmpd="sng">
                  <a:solidFill>
                    <a:srgbClr val="007C8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534;p25">
                  <a:extLst>
                    <a:ext uri="{FF2B5EF4-FFF2-40B4-BE49-F238E27FC236}">
                      <a16:creationId xmlns:a16="http://schemas.microsoft.com/office/drawing/2014/main" id="{B8795379-4A76-2277-E9C0-D3A97241CE1C}"/>
                    </a:ext>
                  </a:extLst>
                </p:cNvPr>
                <p:cNvSpPr/>
                <p:nvPr/>
              </p:nvSpPr>
              <p:spPr>
                <a:xfrm>
                  <a:off x="-1493861" y="3506098"/>
                  <a:ext cx="269445" cy="566388"/>
                </a:xfrm>
                <a:custGeom>
                  <a:avLst/>
                  <a:gdLst/>
                  <a:ahLst/>
                  <a:cxnLst/>
                  <a:rect l="l" t="t" r="r" b="b"/>
                  <a:pathLst>
                    <a:path w="4870" h="10237" extrusionOk="0">
                      <a:moveTo>
                        <a:pt x="878" y="844"/>
                      </a:moveTo>
                      <a:cubicBezTo>
                        <a:pt x="1326" y="844"/>
                        <a:pt x="1832" y="2858"/>
                        <a:pt x="2061" y="3625"/>
                      </a:cubicBezTo>
                      <a:cubicBezTo>
                        <a:pt x="2302" y="4417"/>
                        <a:pt x="2860" y="5907"/>
                        <a:pt x="2536" y="5977"/>
                      </a:cubicBezTo>
                      <a:cubicBezTo>
                        <a:pt x="2528" y="5979"/>
                        <a:pt x="2520" y="5980"/>
                        <a:pt x="2512" y="5980"/>
                      </a:cubicBezTo>
                      <a:cubicBezTo>
                        <a:pt x="2187" y="5980"/>
                        <a:pt x="1690" y="4559"/>
                        <a:pt x="1319" y="3409"/>
                      </a:cubicBezTo>
                      <a:cubicBezTo>
                        <a:pt x="938" y="2236"/>
                        <a:pt x="482" y="937"/>
                        <a:pt x="843" y="848"/>
                      </a:cubicBezTo>
                      <a:cubicBezTo>
                        <a:pt x="855" y="845"/>
                        <a:pt x="866" y="844"/>
                        <a:pt x="878" y="844"/>
                      </a:cubicBezTo>
                      <a:close/>
                      <a:moveTo>
                        <a:pt x="884" y="0"/>
                      </a:moveTo>
                      <a:cubicBezTo>
                        <a:pt x="342" y="0"/>
                        <a:pt x="28" y="250"/>
                        <a:pt x="19" y="429"/>
                      </a:cubicBezTo>
                      <a:cubicBezTo>
                        <a:pt x="0" y="683"/>
                        <a:pt x="482" y="2255"/>
                        <a:pt x="1008" y="3758"/>
                      </a:cubicBezTo>
                      <a:cubicBezTo>
                        <a:pt x="1528" y="5267"/>
                        <a:pt x="2936" y="9299"/>
                        <a:pt x="3075" y="9495"/>
                      </a:cubicBezTo>
                      <a:cubicBezTo>
                        <a:pt x="3221" y="9692"/>
                        <a:pt x="3582" y="10123"/>
                        <a:pt x="4064" y="10218"/>
                      </a:cubicBezTo>
                      <a:cubicBezTo>
                        <a:pt x="4130" y="10231"/>
                        <a:pt x="4193" y="10237"/>
                        <a:pt x="4252" y="10237"/>
                      </a:cubicBezTo>
                      <a:cubicBezTo>
                        <a:pt x="4632" y="10237"/>
                        <a:pt x="4869" y="10009"/>
                        <a:pt x="4869" y="10009"/>
                      </a:cubicBezTo>
                      <a:lnTo>
                        <a:pt x="1668" y="150"/>
                      </a:lnTo>
                      <a:cubicBezTo>
                        <a:pt x="1371" y="43"/>
                        <a:pt x="1108" y="0"/>
                        <a:pt x="884" y="0"/>
                      </a:cubicBezTo>
                      <a:close/>
                    </a:path>
                  </a:pathLst>
                </a:custGeom>
                <a:solidFill>
                  <a:srgbClr val="E4AA6E"/>
                </a:solidFill>
                <a:ln w="9525" cap="flat" cmpd="sng">
                  <a:solidFill>
                    <a:srgbClr val="E4AA6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535;p25">
                  <a:extLst>
                    <a:ext uri="{FF2B5EF4-FFF2-40B4-BE49-F238E27FC236}">
                      <a16:creationId xmlns:a16="http://schemas.microsoft.com/office/drawing/2014/main" id="{DA296EE4-CD19-64D6-2210-3DFB288E7F74}"/>
                    </a:ext>
                  </a:extLst>
                </p:cNvPr>
                <p:cNvSpPr/>
                <p:nvPr/>
              </p:nvSpPr>
              <p:spPr>
                <a:xfrm>
                  <a:off x="-1467192" y="3552740"/>
                  <a:ext cx="131569" cy="284217"/>
                </a:xfrm>
                <a:custGeom>
                  <a:avLst/>
                  <a:gdLst/>
                  <a:ahLst/>
                  <a:cxnLst/>
                  <a:rect l="l" t="t" r="r" b="b"/>
                  <a:pathLst>
                    <a:path w="2378" h="5137" extrusionOk="0">
                      <a:moveTo>
                        <a:pt x="396" y="1"/>
                      </a:moveTo>
                      <a:cubicBezTo>
                        <a:pt x="384" y="1"/>
                        <a:pt x="373" y="2"/>
                        <a:pt x="361" y="5"/>
                      </a:cubicBezTo>
                      <a:cubicBezTo>
                        <a:pt x="0" y="94"/>
                        <a:pt x="456" y="1393"/>
                        <a:pt x="837" y="2566"/>
                      </a:cubicBezTo>
                      <a:cubicBezTo>
                        <a:pt x="1208" y="3716"/>
                        <a:pt x="1705" y="5137"/>
                        <a:pt x="2030" y="5137"/>
                      </a:cubicBezTo>
                      <a:cubicBezTo>
                        <a:pt x="2038" y="5137"/>
                        <a:pt x="2046" y="5136"/>
                        <a:pt x="2054" y="5134"/>
                      </a:cubicBezTo>
                      <a:cubicBezTo>
                        <a:pt x="2378" y="5064"/>
                        <a:pt x="1820" y="3574"/>
                        <a:pt x="1579" y="2782"/>
                      </a:cubicBezTo>
                      <a:cubicBezTo>
                        <a:pt x="1350" y="2015"/>
                        <a:pt x="844" y="1"/>
                        <a:pt x="396" y="1"/>
                      </a:cubicBezTo>
                      <a:close/>
                    </a:path>
                  </a:pathLst>
                </a:custGeom>
                <a:solidFill>
                  <a:srgbClr val="E4AA6E"/>
                </a:solidFill>
                <a:ln w="9525" cap="flat" cmpd="sng">
                  <a:solidFill>
                    <a:srgbClr val="E4AA6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536;p25">
                  <a:extLst>
                    <a:ext uri="{FF2B5EF4-FFF2-40B4-BE49-F238E27FC236}">
                      <a16:creationId xmlns:a16="http://schemas.microsoft.com/office/drawing/2014/main" id="{0961ADF4-447C-86D4-7195-1D8977E70014}"/>
                    </a:ext>
                  </a:extLst>
                </p:cNvPr>
                <p:cNvSpPr/>
                <p:nvPr/>
              </p:nvSpPr>
              <p:spPr>
                <a:xfrm>
                  <a:off x="-1003482" y="3564525"/>
                  <a:ext cx="243164" cy="181198"/>
                </a:xfrm>
                <a:custGeom>
                  <a:avLst/>
                  <a:gdLst/>
                  <a:ahLst/>
                  <a:cxnLst/>
                  <a:rect l="l" t="t" r="r" b="b"/>
                  <a:pathLst>
                    <a:path w="4395" h="3275" extrusionOk="0">
                      <a:moveTo>
                        <a:pt x="1790" y="1"/>
                      </a:moveTo>
                      <a:cubicBezTo>
                        <a:pt x="1789" y="1"/>
                        <a:pt x="1788" y="1"/>
                        <a:pt x="1788" y="1"/>
                      </a:cubicBezTo>
                      <a:lnTo>
                        <a:pt x="1979" y="724"/>
                      </a:lnTo>
                      <a:cubicBezTo>
                        <a:pt x="1979" y="724"/>
                        <a:pt x="0" y="933"/>
                        <a:pt x="70" y="1364"/>
                      </a:cubicBezTo>
                      <a:cubicBezTo>
                        <a:pt x="99" y="1541"/>
                        <a:pt x="370" y="1592"/>
                        <a:pt x="676" y="1592"/>
                      </a:cubicBezTo>
                      <a:cubicBezTo>
                        <a:pt x="1105" y="1592"/>
                        <a:pt x="1604" y="1491"/>
                        <a:pt x="1605" y="1491"/>
                      </a:cubicBezTo>
                      <a:lnTo>
                        <a:pt x="1605" y="1491"/>
                      </a:lnTo>
                      <a:cubicBezTo>
                        <a:pt x="1604" y="1491"/>
                        <a:pt x="184" y="1789"/>
                        <a:pt x="305" y="2220"/>
                      </a:cubicBezTo>
                      <a:cubicBezTo>
                        <a:pt x="345" y="2362"/>
                        <a:pt x="521" y="2409"/>
                        <a:pt x="738" y="2409"/>
                      </a:cubicBezTo>
                      <a:cubicBezTo>
                        <a:pt x="1147" y="2409"/>
                        <a:pt x="1700" y="2241"/>
                        <a:pt x="1763" y="2222"/>
                      </a:cubicBezTo>
                      <a:lnTo>
                        <a:pt x="1763" y="2222"/>
                      </a:lnTo>
                      <a:cubicBezTo>
                        <a:pt x="1667" y="2252"/>
                        <a:pt x="432" y="2653"/>
                        <a:pt x="742" y="3171"/>
                      </a:cubicBezTo>
                      <a:cubicBezTo>
                        <a:pt x="788" y="3245"/>
                        <a:pt x="903" y="3275"/>
                        <a:pt x="1058" y="3275"/>
                      </a:cubicBezTo>
                      <a:cubicBezTo>
                        <a:pt x="1629" y="3275"/>
                        <a:pt x="2740" y="2875"/>
                        <a:pt x="2904" y="2860"/>
                      </a:cubicBezTo>
                      <a:cubicBezTo>
                        <a:pt x="2912" y="2860"/>
                        <a:pt x="2920" y="2860"/>
                        <a:pt x="2929" y="2860"/>
                      </a:cubicBezTo>
                      <a:cubicBezTo>
                        <a:pt x="3197" y="2860"/>
                        <a:pt x="4204" y="3031"/>
                        <a:pt x="4204" y="3031"/>
                      </a:cubicBezTo>
                      <a:lnTo>
                        <a:pt x="4394" y="1840"/>
                      </a:lnTo>
                      <a:cubicBezTo>
                        <a:pt x="4394" y="1840"/>
                        <a:pt x="3025" y="1814"/>
                        <a:pt x="2796" y="1396"/>
                      </a:cubicBezTo>
                      <a:cubicBezTo>
                        <a:pt x="2568" y="977"/>
                        <a:pt x="2536" y="546"/>
                        <a:pt x="2264" y="267"/>
                      </a:cubicBezTo>
                      <a:cubicBezTo>
                        <a:pt x="2015" y="7"/>
                        <a:pt x="1808" y="1"/>
                        <a:pt x="1790" y="1"/>
                      </a:cubicBezTo>
                      <a:close/>
                    </a:path>
                  </a:pathLst>
                </a:custGeom>
                <a:solidFill>
                  <a:srgbClr val="EEBAA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537;p25">
                  <a:extLst>
                    <a:ext uri="{FF2B5EF4-FFF2-40B4-BE49-F238E27FC236}">
                      <a16:creationId xmlns:a16="http://schemas.microsoft.com/office/drawing/2014/main" id="{773369D7-023E-D1DB-E6A9-6A7E9133C8B3}"/>
                    </a:ext>
                  </a:extLst>
                </p:cNvPr>
                <p:cNvSpPr/>
                <p:nvPr/>
              </p:nvSpPr>
              <p:spPr>
                <a:xfrm>
                  <a:off x="-817191" y="3182204"/>
                  <a:ext cx="527603" cy="608381"/>
                </a:xfrm>
                <a:custGeom>
                  <a:avLst/>
                  <a:gdLst/>
                  <a:ahLst/>
                  <a:cxnLst/>
                  <a:rect l="l" t="t" r="r" b="b"/>
                  <a:pathLst>
                    <a:path w="9536" h="10996" extrusionOk="0">
                      <a:moveTo>
                        <a:pt x="4958" y="0"/>
                      </a:moveTo>
                      <a:cubicBezTo>
                        <a:pt x="4958" y="0"/>
                        <a:pt x="3677" y="2568"/>
                        <a:pt x="3646" y="5675"/>
                      </a:cubicBezTo>
                      <a:cubicBezTo>
                        <a:pt x="3646" y="5675"/>
                        <a:pt x="4324" y="6474"/>
                        <a:pt x="4799" y="7646"/>
                      </a:cubicBezTo>
                      <a:cubicBezTo>
                        <a:pt x="7145" y="8192"/>
                        <a:pt x="6816" y="9155"/>
                        <a:pt x="6816" y="9155"/>
                      </a:cubicBezTo>
                      <a:cubicBezTo>
                        <a:pt x="5782" y="8597"/>
                        <a:pt x="5097" y="8559"/>
                        <a:pt x="5097" y="8559"/>
                      </a:cubicBezTo>
                      <a:cubicBezTo>
                        <a:pt x="5097" y="8559"/>
                        <a:pt x="3005" y="8116"/>
                        <a:pt x="1845" y="8097"/>
                      </a:cubicBezTo>
                      <a:cubicBezTo>
                        <a:pt x="1810" y="8096"/>
                        <a:pt x="1777" y="8096"/>
                        <a:pt x="1744" y="8096"/>
                      </a:cubicBezTo>
                      <a:cubicBezTo>
                        <a:pt x="673" y="8096"/>
                        <a:pt x="388" y="8298"/>
                        <a:pt x="222" y="8870"/>
                      </a:cubicBezTo>
                      <a:cubicBezTo>
                        <a:pt x="101" y="9269"/>
                        <a:pt x="6" y="9821"/>
                        <a:pt x="0" y="10252"/>
                      </a:cubicBezTo>
                      <a:cubicBezTo>
                        <a:pt x="898" y="10441"/>
                        <a:pt x="3719" y="10996"/>
                        <a:pt x="6069" y="10996"/>
                      </a:cubicBezTo>
                      <a:cubicBezTo>
                        <a:pt x="6325" y="10996"/>
                        <a:pt x="6574" y="10989"/>
                        <a:pt x="6816" y="10975"/>
                      </a:cubicBezTo>
                      <a:cubicBezTo>
                        <a:pt x="8223" y="10886"/>
                        <a:pt x="9047" y="10081"/>
                        <a:pt x="9535" y="9282"/>
                      </a:cubicBezTo>
                      <a:cubicBezTo>
                        <a:pt x="9491" y="8084"/>
                        <a:pt x="9111" y="6537"/>
                        <a:pt x="8584" y="4920"/>
                      </a:cubicBezTo>
                      <a:cubicBezTo>
                        <a:pt x="7767" y="2467"/>
                        <a:pt x="6308" y="901"/>
                        <a:pt x="4958" y="0"/>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538;p25">
                  <a:extLst>
                    <a:ext uri="{FF2B5EF4-FFF2-40B4-BE49-F238E27FC236}">
                      <a16:creationId xmlns:a16="http://schemas.microsoft.com/office/drawing/2014/main" id="{5E9399F2-650E-86AD-0745-EC5E8B30ACB9}"/>
                    </a:ext>
                  </a:extLst>
                </p:cNvPr>
                <p:cNvSpPr/>
                <p:nvPr/>
              </p:nvSpPr>
              <p:spPr>
                <a:xfrm>
                  <a:off x="-817191" y="3695046"/>
                  <a:ext cx="528654" cy="184296"/>
                </a:xfrm>
                <a:custGeom>
                  <a:avLst/>
                  <a:gdLst/>
                  <a:ahLst/>
                  <a:cxnLst/>
                  <a:rect l="l" t="t" r="r" b="b"/>
                  <a:pathLst>
                    <a:path w="9555" h="3331" extrusionOk="0">
                      <a:moveTo>
                        <a:pt x="9535" y="0"/>
                      </a:moveTo>
                      <a:cubicBezTo>
                        <a:pt x="9060" y="818"/>
                        <a:pt x="8236" y="1630"/>
                        <a:pt x="6816" y="1706"/>
                      </a:cubicBezTo>
                      <a:cubicBezTo>
                        <a:pt x="6574" y="1720"/>
                        <a:pt x="6324" y="1727"/>
                        <a:pt x="6069" y="1727"/>
                      </a:cubicBezTo>
                      <a:cubicBezTo>
                        <a:pt x="3718" y="1727"/>
                        <a:pt x="892" y="1172"/>
                        <a:pt x="0" y="983"/>
                      </a:cubicBezTo>
                      <a:lnTo>
                        <a:pt x="0" y="983"/>
                      </a:lnTo>
                      <a:cubicBezTo>
                        <a:pt x="0" y="1173"/>
                        <a:pt x="13" y="1351"/>
                        <a:pt x="57" y="1478"/>
                      </a:cubicBezTo>
                      <a:cubicBezTo>
                        <a:pt x="184" y="1890"/>
                        <a:pt x="3500" y="3291"/>
                        <a:pt x="5497" y="3329"/>
                      </a:cubicBezTo>
                      <a:cubicBezTo>
                        <a:pt x="5555" y="3330"/>
                        <a:pt x="5613" y="3331"/>
                        <a:pt x="5671" y="3331"/>
                      </a:cubicBezTo>
                      <a:cubicBezTo>
                        <a:pt x="7567" y="3331"/>
                        <a:pt x="8759" y="2624"/>
                        <a:pt x="9294" y="1535"/>
                      </a:cubicBezTo>
                      <a:cubicBezTo>
                        <a:pt x="9485" y="1142"/>
                        <a:pt x="9554" y="622"/>
                        <a:pt x="9535" y="0"/>
                      </a:cubicBezTo>
                      <a:close/>
                    </a:path>
                  </a:pathLst>
                </a:custGeom>
                <a:solidFill>
                  <a:srgbClr val="833605"/>
                </a:solidFill>
                <a:ln w="9525" cap="flat" cmpd="sng">
                  <a:solidFill>
                    <a:srgbClr val="833605"/>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539;p25">
                  <a:extLst>
                    <a:ext uri="{FF2B5EF4-FFF2-40B4-BE49-F238E27FC236}">
                      <a16:creationId xmlns:a16="http://schemas.microsoft.com/office/drawing/2014/main" id="{23380C0D-BAFF-A63F-4F99-59387643A67E}"/>
                    </a:ext>
                  </a:extLst>
                </p:cNvPr>
                <p:cNvSpPr/>
                <p:nvPr/>
              </p:nvSpPr>
              <p:spPr>
                <a:xfrm>
                  <a:off x="-1155028" y="2319297"/>
                  <a:ext cx="343805" cy="197851"/>
                </a:xfrm>
                <a:custGeom>
                  <a:avLst/>
                  <a:gdLst/>
                  <a:ahLst/>
                  <a:cxnLst/>
                  <a:rect l="l" t="t" r="r" b="b"/>
                  <a:pathLst>
                    <a:path w="6214" h="3576" extrusionOk="0">
                      <a:moveTo>
                        <a:pt x="3405" y="0"/>
                      </a:moveTo>
                      <a:cubicBezTo>
                        <a:pt x="2302" y="799"/>
                        <a:pt x="628" y="799"/>
                        <a:pt x="628" y="799"/>
                      </a:cubicBezTo>
                      <a:cubicBezTo>
                        <a:pt x="400" y="1262"/>
                        <a:pt x="191" y="1725"/>
                        <a:pt x="1" y="2187"/>
                      </a:cubicBezTo>
                      <a:cubicBezTo>
                        <a:pt x="276" y="2246"/>
                        <a:pt x="541" y="2270"/>
                        <a:pt x="793" y="2270"/>
                      </a:cubicBezTo>
                      <a:cubicBezTo>
                        <a:pt x="2213" y="2270"/>
                        <a:pt x="3215" y="1484"/>
                        <a:pt x="3215" y="1484"/>
                      </a:cubicBezTo>
                      <a:cubicBezTo>
                        <a:pt x="3570" y="2422"/>
                        <a:pt x="4806" y="3164"/>
                        <a:pt x="5656" y="3576"/>
                      </a:cubicBezTo>
                      <a:cubicBezTo>
                        <a:pt x="5764" y="2479"/>
                        <a:pt x="6214" y="1788"/>
                        <a:pt x="6214" y="1788"/>
                      </a:cubicBezTo>
                      <a:cubicBezTo>
                        <a:pt x="4058" y="1331"/>
                        <a:pt x="3405" y="0"/>
                        <a:pt x="3405" y="0"/>
                      </a:cubicBezTo>
                      <a:close/>
                    </a:path>
                  </a:pathLst>
                </a:custGeom>
                <a:solidFill>
                  <a:srgbClr val="D683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540;p25">
                  <a:extLst>
                    <a:ext uri="{FF2B5EF4-FFF2-40B4-BE49-F238E27FC236}">
                      <a16:creationId xmlns:a16="http://schemas.microsoft.com/office/drawing/2014/main" id="{84E4CD59-6AF2-A06F-DBF4-74EA57FD53C1}"/>
                    </a:ext>
                  </a:extLst>
                </p:cNvPr>
                <p:cNvSpPr/>
                <p:nvPr/>
              </p:nvSpPr>
              <p:spPr>
                <a:xfrm>
                  <a:off x="-1220980" y="2401350"/>
                  <a:ext cx="595103" cy="552500"/>
                </a:xfrm>
                <a:custGeom>
                  <a:avLst/>
                  <a:gdLst/>
                  <a:ahLst/>
                  <a:cxnLst/>
                  <a:rect l="l" t="t" r="r" b="b"/>
                  <a:pathLst>
                    <a:path w="10756" h="9986" extrusionOk="0">
                      <a:moveTo>
                        <a:pt x="4407" y="1"/>
                      </a:moveTo>
                      <a:cubicBezTo>
                        <a:pt x="4407" y="1"/>
                        <a:pt x="3408" y="789"/>
                        <a:pt x="1991" y="789"/>
                      </a:cubicBezTo>
                      <a:cubicBezTo>
                        <a:pt x="1737" y="789"/>
                        <a:pt x="1470" y="764"/>
                        <a:pt x="1193" y="704"/>
                      </a:cubicBezTo>
                      <a:cubicBezTo>
                        <a:pt x="1" y="3646"/>
                        <a:pt x="197" y="6093"/>
                        <a:pt x="1009" y="7596"/>
                      </a:cubicBezTo>
                      <a:cubicBezTo>
                        <a:pt x="1800" y="9076"/>
                        <a:pt x="2756" y="9985"/>
                        <a:pt x="4202" y="9985"/>
                      </a:cubicBezTo>
                      <a:cubicBezTo>
                        <a:pt x="4460" y="9985"/>
                        <a:pt x="4732" y="9957"/>
                        <a:pt x="5022" y="9897"/>
                      </a:cubicBezTo>
                      <a:cubicBezTo>
                        <a:pt x="6943" y="9498"/>
                        <a:pt x="7850" y="6930"/>
                        <a:pt x="7850" y="6930"/>
                      </a:cubicBezTo>
                      <a:cubicBezTo>
                        <a:pt x="8234" y="7022"/>
                        <a:pt x="8560" y="7062"/>
                        <a:pt x="8836" y="7062"/>
                      </a:cubicBezTo>
                      <a:cubicBezTo>
                        <a:pt x="10755" y="7062"/>
                        <a:pt x="10246" y="5123"/>
                        <a:pt x="10246" y="5123"/>
                      </a:cubicBezTo>
                      <a:cubicBezTo>
                        <a:pt x="10022" y="4457"/>
                        <a:pt x="9591" y="4279"/>
                        <a:pt x="9194" y="4279"/>
                      </a:cubicBezTo>
                      <a:cubicBezTo>
                        <a:pt x="8737" y="4279"/>
                        <a:pt x="8325" y="4515"/>
                        <a:pt x="8325" y="4515"/>
                      </a:cubicBezTo>
                      <a:cubicBezTo>
                        <a:pt x="8325" y="4515"/>
                        <a:pt x="7768" y="6135"/>
                        <a:pt x="7338" y="6135"/>
                      </a:cubicBezTo>
                      <a:cubicBezTo>
                        <a:pt x="7313" y="6135"/>
                        <a:pt x="7290" y="6129"/>
                        <a:pt x="7266" y="6119"/>
                      </a:cubicBezTo>
                      <a:cubicBezTo>
                        <a:pt x="6823" y="5903"/>
                        <a:pt x="7279" y="4705"/>
                        <a:pt x="7279" y="4705"/>
                      </a:cubicBezTo>
                      <a:cubicBezTo>
                        <a:pt x="7279" y="4705"/>
                        <a:pt x="6854" y="4071"/>
                        <a:pt x="6823" y="2651"/>
                      </a:cubicBezTo>
                      <a:cubicBezTo>
                        <a:pt x="6816" y="2454"/>
                        <a:pt x="6829" y="2264"/>
                        <a:pt x="6848" y="2080"/>
                      </a:cubicBezTo>
                      <a:cubicBezTo>
                        <a:pt x="5992" y="1681"/>
                        <a:pt x="4762" y="939"/>
                        <a:pt x="4407" y="1"/>
                      </a:cubicBezTo>
                      <a:close/>
                    </a:path>
                  </a:pathLst>
                </a:custGeom>
                <a:solidFill>
                  <a:srgbClr val="EEBAA8"/>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41;p25">
                  <a:extLst>
                    <a:ext uri="{FF2B5EF4-FFF2-40B4-BE49-F238E27FC236}">
                      <a16:creationId xmlns:a16="http://schemas.microsoft.com/office/drawing/2014/main" id="{1AC24CA0-0257-A3C1-1EC1-B2C3086FD9A2}"/>
                    </a:ext>
                  </a:extLst>
                </p:cNvPr>
                <p:cNvSpPr/>
                <p:nvPr/>
              </p:nvSpPr>
              <p:spPr>
                <a:xfrm>
                  <a:off x="-782500" y="2695809"/>
                  <a:ext cx="98262" cy="60473"/>
                </a:xfrm>
                <a:custGeom>
                  <a:avLst/>
                  <a:gdLst/>
                  <a:ahLst/>
                  <a:cxnLst/>
                  <a:rect l="l" t="t" r="r" b="b"/>
                  <a:pathLst>
                    <a:path w="1776" h="1093" extrusionOk="0">
                      <a:moveTo>
                        <a:pt x="1320" y="0"/>
                      </a:moveTo>
                      <a:cubicBezTo>
                        <a:pt x="899" y="0"/>
                        <a:pt x="1" y="811"/>
                        <a:pt x="108" y="930"/>
                      </a:cubicBezTo>
                      <a:cubicBezTo>
                        <a:pt x="179" y="1011"/>
                        <a:pt x="551" y="1092"/>
                        <a:pt x="852" y="1092"/>
                      </a:cubicBezTo>
                      <a:cubicBezTo>
                        <a:pt x="1068" y="1092"/>
                        <a:pt x="1247" y="1050"/>
                        <a:pt x="1250" y="936"/>
                      </a:cubicBezTo>
                      <a:cubicBezTo>
                        <a:pt x="1254" y="743"/>
                        <a:pt x="936" y="717"/>
                        <a:pt x="761" y="717"/>
                      </a:cubicBezTo>
                      <a:cubicBezTo>
                        <a:pt x="694" y="717"/>
                        <a:pt x="647" y="721"/>
                        <a:pt x="647" y="721"/>
                      </a:cubicBezTo>
                      <a:cubicBezTo>
                        <a:pt x="647" y="721"/>
                        <a:pt x="1776" y="264"/>
                        <a:pt x="1446" y="36"/>
                      </a:cubicBezTo>
                      <a:cubicBezTo>
                        <a:pt x="1412" y="11"/>
                        <a:pt x="1370" y="0"/>
                        <a:pt x="1320" y="0"/>
                      </a:cubicBezTo>
                      <a:close/>
                    </a:path>
                  </a:pathLst>
                </a:custGeom>
                <a:solidFill>
                  <a:srgbClr val="D582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42;p25">
                  <a:extLst>
                    <a:ext uri="{FF2B5EF4-FFF2-40B4-BE49-F238E27FC236}">
                      <a16:creationId xmlns:a16="http://schemas.microsoft.com/office/drawing/2014/main" id="{7B1383A6-6F36-8C23-D039-55CAAF28F6D9}"/>
                    </a:ext>
                  </a:extLst>
                </p:cNvPr>
                <p:cNvSpPr/>
                <p:nvPr/>
              </p:nvSpPr>
              <p:spPr>
                <a:xfrm>
                  <a:off x="-1096435" y="2587918"/>
                  <a:ext cx="77237" cy="109106"/>
                </a:xfrm>
                <a:custGeom>
                  <a:avLst/>
                  <a:gdLst/>
                  <a:ahLst/>
                  <a:cxnLst/>
                  <a:rect l="l" t="t" r="r" b="b"/>
                  <a:pathLst>
                    <a:path w="1396" h="1972" extrusionOk="0">
                      <a:moveTo>
                        <a:pt x="832" y="0"/>
                      </a:moveTo>
                      <a:cubicBezTo>
                        <a:pt x="284" y="0"/>
                        <a:pt x="37" y="1069"/>
                        <a:pt x="19" y="1352"/>
                      </a:cubicBezTo>
                      <a:cubicBezTo>
                        <a:pt x="0" y="1650"/>
                        <a:pt x="203" y="1903"/>
                        <a:pt x="710" y="1967"/>
                      </a:cubicBezTo>
                      <a:cubicBezTo>
                        <a:pt x="737" y="1970"/>
                        <a:pt x="762" y="1972"/>
                        <a:pt x="786" y="1972"/>
                      </a:cubicBezTo>
                      <a:cubicBezTo>
                        <a:pt x="1224" y="1972"/>
                        <a:pt x="1340" y="1444"/>
                        <a:pt x="1370" y="1048"/>
                      </a:cubicBezTo>
                      <a:cubicBezTo>
                        <a:pt x="1395" y="629"/>
                        <a:pt x="1332" y="122"/>
                        <a:pt x="964" y="21"/>
                      </a:cubicBezTo>
                      <a:cubicBezTo>
                        <a:pt x="918" y="7"/>
                        <a:pt x="874" y="0"/>
                        <a:pt x="832" y="0"/>
                      </a:cubicBezTo>
                      <a:close/>
                    </a:path>
                  </a:pathLst>
                </a:custGeom>
                <a:solidFill>
                  <a:srgbClr val="D582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43;p25">
                  <a:extLst>
                    <a:ext uri="{FF2B5EF4-FFF2-40B4-BE49-F238E27FC236}">
                      <a16:creationId xmlns:a16="http://schemas.microsoft.com/office/drawing/2014/main" id="{9CF57F4D-F254-56E3-191D-9131F2CEFD89}"/>
                    </a:ext>
                  </a:extLst>
                </p:cNvPr>
                <p:cNvSpPr/>
                <p:nvPr/>
              </p:nvSpPr>
              <p:spPr>
                <a:xfrm>
                  <a:off x="-1142745" y="2449597"/>
                  <a:ext cx="52340" cy="30098"/>
                </a:xfrm>
                <a:custGeom>
                  <a:avLst/>
                  <a:gdLst/>
                  <a:ahLst/>
                  <a:cxnLst/>
                  <a:rect l="l" t="t" r="r" b="b"/>
                  <a:pathLst>
                    <a:path w="946" h="544" extrusionOk="0">
                      <a:moveTo>
                        <a:pt x="667" y="1"/>
                      </a:moveTo>
                      <a:cubicBezTo>
                        <a:pt x="548" y="1"/>
                        <a:pt x="399" y="54"/>
                        <a:pt x="273" y="130"/>
                      </a:cubicBezTo>
                      <a:cubicBezTo>
                        <a:pt x="76" y="247"/>
                        <a:pt x="0" y="544"/>
                        <a:pt x="390" y="544"/>
                      </a:cubicBezTo>
                      <a:cubicBezTo>
                        <a:pt x="425" y="544"/>
                        <a:pt x="464" y="541"/>
                        <a:pt x="508" y="536"/>
                      </a:cubicBezTo>
                      <a:cubicBezTo>
                        <a:pt x="812" y="498"/>
                        <a:pt x="945" y="213"/>
                        <a:pt x="850" y="80"/>
                      </a:cubicBezTo>
                      <a:cubicBezTo>
                        <a:pt x="812" y="24"/>
                        <a:pt x="746" y="1"/>
                        <a:pt x="667"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44;p25">
                  <a:extLst>
                    <a:ext uri="{FF2B5EF4-FFF2-40B4-BE49-F238E27FC236}">
                      <a16:creationId xmlns:a16="http://schemas.microsoft.com/office/drawing/2014/main" id="{F0603F37-9FCB-3FB4-81ED-D9CA2CA3706C}"/>
                    </a:ext>
                  </a:extLst>
                </p:cNvPr>
                <p:cNvSpPr/>
                <p:nvPr/>
              </p:nvSpPr>
              <p:spPr>
                <a:xfrm>
                  <a:off x="-938526" y="2466582"/>
                  <a:ext cx="49075" cy="34912"/>
                </a:xfrm>
                <a:custGeom>
                  <a:avLst/>
                  <a:gdLst/>
                  <a:ahLst/>
                  <a:cxnLst/>
                  <a:rect l="l" t="t" r="r" b="b"/>
                  <a:pathLst>
                    <a:path w="887" h="631" extrusionOk="0">
                      <a:moveTo>
                        <a:pt x="312" y="1"/>
                      </a:moveTo>
                      <a:cubicBezTo>
                        <a:pt x="135" y="1"/>
                        <a:pt x="0" y="141"/>
                        <a:pt x="253" y="457"/>
                      </a:cubicBezTo>
                      <a:cubicBezTo>
                        <a:pt x="350" y="580"/>
                        <a:pt x="476" y="630"/>
                        <a:pt x="586" y="630"/>
                      </a:cubicBezTo>
                      <a:cubicBezTo>
                        <a:pt x="694" y="630"/>
                        <a:pt x="786" y="583"/>
                        <a:pt x="824" y="508"/>
                      </a:cubicBezTo>
                      <a:cubicBezTo>
                        <a:pt x="887" y="356"/>
                        <a:pt x="684" y="159"/>
                        <a:pt x="475" y="39"/>
                      </a:cubicBezTo>
                      <a:cubicBezTo>
                        <a:pt x="423" y="14"/>
                        <a:pt x="365" y="1"/>
                        <a:pt x="312" y="1"/>
                      </a:cubicBezTo>
                      <a:close/>
                    </a:path>
                  </a:pathLst>
                </a:custGeom>
                <a:solidFill>
                  <a:srgbClr val="C2540E"/>
                </a:solidFill>
                <a:ln w="9525" cap="flat" cmpd="sng">
                  <a:solidFill>
                    <a:srgbClr val="C2540E"/>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5;p25">
                  <a:extLst>
                    <a:ext uri="{FF2B5EF4-FFF2-40B4-BE49-F238E27FC236}">
                      <a16:creationId xmlns:a16="http://schemas.microsoft.com/office/drawing/2014/main" id="{F2837456-FE6F-4534-226A-8F6B0C5AC963}"/>
                    </a:ext>
                  </a:extLst>
                </p:cNvPr>
                <p:cNvSpPr/>
                <p:nvPr/>
              </p:nvSpPr>
              <p:spPr>
                <a:xfrm>
                  <a:off x="-1001380" y="2766021"/>
                  <a:ext cx="148112" cy="101083"/>
                </a:xfrm>
                <a:custGeom>
                  <a:avLst/>
                  <a:gdLst/>
                  <a:ahLst/>
                  <a:cxnLst/>
                  <a:rect l="l" t="t" r="r" b="b"/>
                  <a:pathLst>
                    <a:path w="2677" h="1827" extrusionOk="0">
                      <a:moveTo>
                        <a:pt x="2202" y="0"/>
                      </a:moveTo>
                      <a:cubicBezTo>
                        <a:pt x="1815" y="0"/>
                        <a:pt x="1348" y="111"/>
                        <a:pt x="901" y="510"/>
                      </a:cubicBezTo>
                      <a:cubicBezTo>
                        <a:pt x="356" y="986"/>
                        <a:pt x="108" y="1468"/>
                        <a:pt x="1" y="1816"/>
                      </a:cubicBezTo>
                      <a:cubicBezTo>
                        <a:pt x="70" y="1823"/>
                        <a:pt x="141" y="1827"/>
                        <a:pt x="214" y="1827"/>
                      </a:cubicBezTo>
                      <a:cubicBezTo>
                        <a:pt x="1088" y="1827"/>
                        <a:pt x="2120" y="1337"/>
                        <a:pt x="2530" y="523"/>
                      </a:cubicBezTo>
                      <a:cubicBezTo>
                        <a:pt x="2606" y="365"/>
                        <a:pt x="2657" y="206"/>
                        <a:pt x="2676" y="54"/>
                      </a:cubicBezTo>
                      <a:cubicBezTo>
                        <a:pt x="2542" y="24"/>
                        <a:pt x="2380" y="0"/>
                        <a:pt x="2202" y="0"/>
                      </a:cubicBezTo>
                      <a:close/>
                    </a:path>
                  </a:pathLst>
                </a:custGeom>
                <a:solidFill>
                  <a:srgbClr val="E27A7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546;p25">
                  <a:extLst>
                    <a:ext uri="{FF2B5EF4-FFF2-40B4-BE49-F238E27FC236}">
                      <a16:creationId xmlns:a16="http://schemas.microsoft.com/office/drawing/2014/main" id="{D5D7A9D7-2B5A-DF96-FAC9-FCCE802FEFE7}"/>
                    </a:ext>
                  </a:extLst>
                </p:cNvPr>
                <p:cNvSpPr/>
                <p:nvPr/>
              </p:nvSpPr>
              <p:spPr>
                <a:xfrm>
                  <a:off x="-1081717" y="2697856"/>
                  <a:ext cx="234367" cy="169026"/>
                </a:xfrm>
                <a:custGeom>
                  <a:avLst/>
                  <a:gdLst/>
                  <a:ahLst/>
                  <a:cxnLst/>
                  <a:rect l="l" t="t" r="r" b="b"/>
                  <a:pathLst>
                    <a:path w="4236" h="3055" extrusionOk="0">
                      <a:moveTo>
                        <a:pt x="3049" y="1"/>
                      </a:moveTo>
                      <a:cubicBezTo>
                        <a:pt x="2448" y="1"/>
                        <a:pt x="2308" y="612"/>
                        <a:pt x="1649" y="1089"/>
                      </a:cubicBezTo>
                      <a:cubicBezTo>
                        <a:pt x="1389" y="1280"/>
                        <a:pt x="888" y="1280"/>
                        <a:pt x="660" y="1311"/>
                      </a:cubicBezTo>
                      <a:cubicBezTo>
                        <a:pt x="432" y="1343"/>
                        <a:pt x="115" y="1381"/>
                        <a:pt x="58" y="1939"/>
                      </a:cubicBezTo>
                      <a:cubicBezTo>
                        <a:pt x="1" y="2484"/>
                        <a:pt x="292" y="2820"/>
                        <a:pt x="1224" y="3023"/>
                      </a:cubicBezTo>
                      <a:cubicBezTo>
                        <a:pt x="1294" y="3042"/>
                        <a:pt x="1370" y="3048"/>
                        <a:pt x="1446" y="3055"/>
                      </a:cubicBezTo>
                      <a:cubicBezTo>
                        <a:pt x="1560" y="2706"/>
                        <a:pt x="1808" y="2231"/>
                        <a:pt x="2346" y="1749"/>
                      </a:cubicBezTo>
                      <a:cubicBezTo>
                        <a:pt x="2791" y="1352"/>
                        <a:pt x="3252" y="1236"/>
                        <a:pt x="3636" y="1236"/>
                      </a:cubicBezTo>
                      <a:cubicBezTo>
                        <a:pt x="3822" y="1236"/>
                        <a:pt x="3989" y="1263"/>
                        <a:pt x="4128" y="1299"/>
                      </a:cubicBezTo>
                      <a:cubicBezTo>
                        <a:pt x="4236" y="576"/>
                        <a:pt x="3703" y="50"/>
                        <a:pt x="3139" y="5"/>
                      </a:cubicBezTo>
                      <a:cubicBezTo>
                        <a:pt x="3108" y="2"/>
                        <a:pt x="3078" y="1"/>
                        <a:pt x="3049" y="1"/>
                      </a:cubicBezTo>
                      <a:close/>
                    </a:path>
                  </a:pathLst>
                </a:custGeom>
                <a:solidFill>
                  <a:srgbClr val="8B293C"/>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47;p25">
                  <a:extLst>
                    <a:ext uri="{FF2B5EF4-FFF2-40B4-BE49-F238E27FC236}">
                      <a16:creationId xmlns:a16="http://schemas.microsoft.com/office/drawing/2014/main" id="{92FBC4DF-210A-3565-5890-ABF7A141F6F8}"/>
                    </a:ext>
                  </a:extLst>
                </p:cNvPr>
                <p:cNvSpPr/>
                <p:nvPr/>
              </p:nvSpPr>
              <p:spPr>
                <a:xfrm>
                  <a:off x="-971226" y="2565842"/>
                  <a:ext cx="36184" cy="48522"/>
                </a:xfrm>
                <a:custGeom>
                  <a:avLst/>
                  <a:gdLst/>
                  <a:ahLst/>
                  <a:cxnLst/>
                  <a:rect l="l" t="t" r="r" b="b"/>
                  <a:pathLst>
                    <a:path w="654" h="877" extrusionOk="0">
                      <a:moveTo>
                        <a:pt x="341" y="1"/>
                      </a:moveTo>
                      <a:cubicBezTo>
                        <a:pt x="167" y="1"/>
                        <a:pt x="20" y="189"/>
                        <a:pt x="13" y="426"/>
                      </a:cubicBezTo>
                      <a:cubicBezTo>
                        <a:pt x="1" y="667"/>
                        <a:pt x="140" y="863"/>
                        <a:pt x="311" y="876"/>
                      </a:cubicBezTo>
                      <a:cubicBezTo>
                        <a:pt x="314" y="876"/>
                        <a:pt x="317" y="876"/>
                        <a:pt x="320" y="876"/>
                      </a:cubicBezTo>
                      <a:cubicBezTo>
                        <a:pt x="494" y="876"/>
                        <a:pt x="635" y="688"/>
                        <a:pt x="647" y="451"/>
                      </a:cubicBezTo>
                      <a:cubicBezTo>
                        <a:pt x="654" y="210"/>
                        <a:pt x="521" y="7"/>
                        <a:pt x="349" y="1"/>
                      </a:cubicBezTo>
                      <a:cubicBezTo>
                        <a:pt x="347" y="1"/>
                        <a:pt x="344" y="1"/>
                        <a:pt x="341" y="1"/>
                      </a:cubicBezTo>
                      <a:close/>
                    </a:path>
                  </a:pathLst>
                </a:custGeom>
                <a:solidFill>
                  <a:srgbClr val="35354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548;p25">
                  <a:extLst>
                    <a:ext uri="{FF2B5EF4-FFF2-40B4-BE49-F238E27FC236}">
                      <a16:creationId xmlns:a16="http://schemas.microsoft.com/office/drawing/2014/main" id="{A36AFD43-3847-BF39-0199-302CD1B5549C}"/>
                    </a:ext>
                  </a:extLst>
                </p:cNvPr>
                <p:cNvSpPr/>
                <p:nvPr/>
              </p:nvSpPr>
              <p:spPr>
                <a:xfrm>
                  <a:off x="-1148720" y="2548690"/>
                  <a:ext cx="36184" cy="48135"/>
                </a:xfrm>
                <a:custGeom>
                  <a:avLst/>
                  <a:gdLst/>
                  <a:ahLst/>
                  <a:cxnLst/>
                  <a:rect l="l" t="t" r="r" b="b"/>
                  <a:pathLst>
                    <a:path w="654" h="870" extrusionOk="0">
                      <a:moveTo>
                        <a:pt x="341" y="0"/>
                      </a:moveTo>
                      <a:cubicBezTo>
                        <a:pt x="167" y="0"/>
                        <a:pt x="20" y="182"/>
                        <a:pt x="13" y="419"/>
                      </a:cubicBezTo>
                      <a:cubicBezTo>
                        <a:pt x="1" y="660"/>
                        <a:pt x="140" y="863"/>
                        <a:pt x="311" y="869"/>
                      </a:cubicBezTo>
                      <a:cubicBezTo>
                        <a:pt x="314" y="869"/>
                        <a:pt x="317" y="869"/>
                        <a:pt x="320" y="869"/>
                      </a:cubicBezTo>
                      <a:cubicBezTo>
                        <a:pt x="494" y="869"/>
                        <a:pt x="635" y="681"/>
                        <a:pt x="647" y="444"/>
                      </a:cubicBezTo>
                      <a:cubicBezTo>
                        <a:pt x="654" y="203"/>
                        <a:pt x="521" y="7"/>
                        <a:pt x="349" y="0"/>
                      </a:cubicBezTo>
                      <a:cubicBezTo>
                        <a:pt x="346" y="0"/>
                        <a:pt x="343" y="0"/>
                        <a:pt x="341" y="0"/>
                      </a:cubicBezTo>
                      <a:close/>
                    </a:path>
                  </a:pathLst>
                </a:custGeom>
                <a:solidFill>
                  <a:srgbClr val="35354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200" b="1" i="0" u="none" strike="noStrike" kern="0" cap="none" spc="0" normalizeH="0" baseline="0" noProof="0">
                    <a:ln>
                      <a:noFill/>
                    </a:ln>
                    <a:solidFill>
                      <a:srgbClr val="000000"/>
                    </a:solidFill>
                    <a:effectLst/>
                    <a:uLnTx/>
                    <a:uFillTx/>
                    <a:latin typeface="Arial"/>
                    <a:cs typeface="Arial"/>
                    <a:sym typeface="Arial"/>
                  </a:endParaRPr>
                </a:p>
              </p:txBody>
            </p:sp>
          </p:grpSp>
        </p:grpSp>
      </p:grpSp>
    </p:spTree>
    <p:extLst>
      <p:ext uri="{BB962C8B-B14F-4D97-AF65-F5344CB8AC3E}">
        <p14:creationId xmlns:p14="http://schemas.microsoft.com/office/powerpoint/2010/main" val="427733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randombar(horizontal)">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randombar(horizontal)">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randombar(horizontal)">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randombar(horizontal)">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76"/>
        <p:cNvGrpSpPr/>
        <p:nvPr/>
      </p:nvGrpSpPr>
      <p:grpSpPr>
        <a:xfrm>
          <a:off x="0" y="0"/>
          <a:ext cx="0" cy="0"/>
          <a:chOff x="0" y="0"/>
          <a:chExt cx="0" cy="0"/>
        </a:xfrm>
      </p:grpSpPr>
      <p:sp>
        <p:nvSpPr>
          <p:cNvPr id="3577" name="Google Shape;3577;p38"/>
          <p:cNvSpPr/>
          <p:nvPr/>
        </p:nvSpPr>
        <p:spPr>
          <a:xfrm rot="5400000">
            <a:off x="738575" y="2381375"/>
            <a:ext cx="3094200" cy="3094200"/>
          </a:xfrm>
          <a:prstGeom prst="blockArc">
            <a:avLst>
              <a:gd name="adj1" fmla="val 10800000"/>
              <a:gd name="adj2" fmla="val 10779743"/>
              <a:gd name="adj3" fmla="val 1323"/>
            </a:avLst>
          </a:prstGeom>
          <a:solidFill>
            <a:schemeClr val="accent5"/>
          </a:solidFill>
          <a:ln>
            <a:noFill/>
          </a:ln>
          <a:effectLst>
            <a:outerShdw dist="28575" dir="2700000" algn="bl" rotWithShape="0">
              <a:schemeClr val="lt2"/>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578" name="Google Shape;3578;p38"/>
          <p:cNvSpPr/>
          <p:nvPr/>
        </p:nvSpPr>
        <p:spPr>
          <a:xfrm rot="5400000">
            <a:off x="4585363" y="2381375"/>
            <a:ext cx="3094200" cy="3094200"/>
          </a:xfrm>
          <a:prstGeom prst="blockArc">
            <a:avLst>
              <a:gd name="adj1" fmla="val 5310127"/>
              <a:gd name="adj2" fmla="val 10779743"/>
              <a:gd name="adj3" fmla="val 1323"/>
            </a:avLst>
          </a:prstGeom>
          <a:solidFill>
            <a:schemeClr val="accent5"/>
          </a:solidFill>
          <a:ln>
            <a:noFill/>
          </a:ln>
          <a:effectLst>
            <a:outerShdw dist="28575" dir="2700000" algn="bl" rotWithShape="0">
              <a:schemeClr val="lt2"/>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579" name="Google Shape;3579;p38"/>
          <p:cNvSpPr/>
          <p:nvPr/>
        </p:nvSpPr>
        <p:spPr>
          <a:xfrm rot="5400000">
            <a:off x="8432150" y="2381375"/>
            <a:ext cx="3094200" cy="3094200"/>
          </a:xfrm>
          <a:prstGeom prst="blockArc">
            <a:avLst>
              <a:gd name="adj1" fmla="val 16225776"/>
              <a:gd name="adj2" fmla="val 10779743"/>
              <a:gd name="adj3" fmla="val 1323"/>
            </a:avLst>
          </a:prstGeom>
          <a:solidFill>
            <a:schemeClr val="accent5"/>
          </a:solidFill>
          <a:ln>
            <a:noFill/>
          </a:ln>
          <a:effectLst>
            <a:outerShdw dist="28575" dir="2700000" algn="bl" rotWithShape="0">
              <a:schemeClr val="lt2"/>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3581" name="Google Shape;3581;p38"/>
          <p:cNvSpPr txBox="1">
            <a:spLocks noGrp="1"/>
          </p:cNvSpPr>
          <p:nvPr>
            <p:ph type="body" idx="5"/>
          </p:nvPr>
        </p:nvSpPr>
        <p:spPr>
          <a:xfrm>
            <a:off x="4904889" y="2923669"/>
            <a:ext cx="2461800" cy="2464822"/>
          </a:xfrm>
          <a:prstGeom prst="rect">
            <a:avLst/>
          </a:prstGeom>
        </p:spPr>
        <p:txBody>
          <a:bodyPr spcFirstLastPara="1" wrap="square" lIns="121900" tIns="121900" rIns="121900" bIns="121900" anchor="t" anchorCtr="0">
            <a:noAutofit/>
          </a:bodyPr>
          <a:lstStyle/>
          <a:p>
            <a:pPr marL="88900" indent="0">
              <a:buNone/>
            </a:pP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Phản</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hồi</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những</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câu</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hỏi</a:t>
            </a:r>
            <a:r>
              <a:rPr lang="en-US" sz="3000" b="1" dirty="0">
                <a:solidFill>
                  <a:srgbClr val="002060"/>
                </a:solidFill>
                <a:latin typeface="Times New Roman" panose="02020603050405020304" pitchFamily="18" charset="0"/>
                <a:cs typeface="Times New Roman" panose="02020603050405020304" pitchFamily="18" charset="0"/>
              </a:rPr>
              <a:t>, ý </a:t>
            </a:r>
            <a:r>
              <a:rPr lang="en-US" sz="3000" b="1" dirty="0" err="1">
                <a:solidFill>
                  <a:srgbClr val="002060"/>
                </a:solidFill>
                <a:latin typeface="Times New Roman" panose="02020603050405020304" pitchFamily="18" charset="0"/>
                <a:cs typeface="Times New Roman" panose="02020603050405020304" pitchFamily="18" charset="0"/>
              </a:rPr>
              <a:t>kiến</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phản</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biện</a:t>
            </a:r>
            <a:r>
              <a:rPr lang="en-US" sz="3000" b="1" dirty="0">
                <a:solidFill>
                  <a:srgbClr val="002060"/>
                </a:solidFill>
                <a:latin typeface="Times New Roman" panose="02020603050405020304" pitchFamily="18" charset="0"/>
                <a:cs typeface="Times New Roman" panose="02020603050405020304" pitchFamily="18" charset="0"/>
              </a:rPr>
              <a:t>.</a:t>
            </a:r>
          </a:p>
        </p:txBody>
      </p:sp>
      <p:sp>
        <p:nvSpPr>
          <p:cNvPr id="3582" name="Google Shape;3582;p38"/>
          <p:cNvSpPr txBox="1">
            <a:spLocks noGrp="1"/>
          </p:cNvSpPr>
          <p:nvPr>
            <p:ph type="body" idx="6"/>
          </p:nvPr>
        </p:nvSpPr>
        <p:spPr>
          <a:xfrm>
            <a:off x="716915" y="3238105"/>
            <a:ext cx="2948400" cy="1968460"/>
          </a:xfrm>
          <a:prstGeom prst="rect">
            <a:avLst/>
          </a:prstGeom>
        </p:spPr>
        <p:txBody>
          <a:bodyPr spcFirstLastPara="1" wrap="square" lIns="121900" tIns="121900" rIns="121900" bIns="121900" anchor="t" anchorCtr="0">
            <a:noAutofit/>
          </a:bodyPr>
          <a:lstStyle/>
          <a:p>
            <a:pPr marL="88900" indent="0">
              <a:buNone/>
            </a:pP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Có</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thái</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độ</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cầu</a:t>
            </a: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err="1">
                <a:solidFill>
                  <a:srgbClr val="002060"/>
                </a:solidFill>
                <a:latin typeface="Times New Roman" panose="02020603050405020304" pitchFamily="18" charset="0"/>
                <a:cs typeface="Times New Roman" panose="02020603050405020304" pitchFamily="18" charset="0"/>
              </a:rPr>
              <a:t>thị</a:t>
            </a:r>
            <a:r>
              <a:rPr lang="en-US" sz="3000" b="1" dirty="0">
                <a:solidFill>
                  <a:srgbClr val="002060"/>
                </a:solidFill>
                <a:latin typeface="Times New Roman" panose="02020603050405020304" pitchFamily="18" charset="0"/>
                <a:cs typeface="Times New Roman" panose="02020603050405020304" pitchFamily="18" charset="0"/>
              </a:rPr>
              <a:t>.</a:t>
            </a:r>
          </a:p>
        </p:txBody>
      </p:sp>
      <p:sp>
        <p:nvSpPr>
          <p:cNvPr id="3586" name="Google Shape;3586;p38"/>
          <p:cNvSpPr txBox="1">
            <a:spLocks noGrp="1"/>
          </p:cNvSpPr>
          <p:nvPr>
            <p:ph type="body" idx="1"/>
          </p:nvPr>
        </p:nvSpPr>
        <p:spPr>
          <a:xfrm>
            <a:off x="8456243" y="2941802"/>
            <a:ext cx="2948400" cy="1855979"/>
          </a:xfrm>
          <a:prstGeom prst="rect">
            <a:avLst/>
          </a:prstGeom>
        </p:spPr>
        <p:txBody>
          <a:bodyPr spcFirstLastPara="1" wrap="square" lIns="121900" tIns="121900" rIns="121900" bIns="121900" anchor="t" anchorCtr="0">
            <a:noAutofit/>
          </a:bodyPr>
          <a:lstStyle/>
          <a:p>
            <a:pPr marL="88900" indent="0">
              <a:buNone/>
            </a:pPr>
            <a:r>
              <a:rPr lang="en-US" sz="3000" b="1" dirty="0">
                <a:solidFill>
                  <a:srgbClr val="002060"/>
                </a:solidFill>
                <a:latin typeface="Times New Roman" pitchFamily="18" charset="0"/>
                <a:cs typeface="Times New Roman" panose="02020603050405020304" pitchFamily="18" charset="0"/>
              </a:rPr>
              <a:t>- </a:t>
            </a:r>
            <a:r>
              <a:rPr lang="en-US" sz="3200" b="1" dirty="0" err="1">
                <a:solidFill>
                  <a:srgbClr val="002060"/>
                </a:solidFill>
                <a:latin typeface="Times New Roman" pitchFamily="18" charset="0"/>
                <a:cs typeface="Times New Roman" pitchFamily="18" charset="0"/>
              </a:rPr>
              <a:t>Chuẩn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bị</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tâm</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thế</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tích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cực</a:t>
            </a:r>
            <a:endParaRPr lang="en-US" sz="3200" b="1" dirty="0">
              <a:solidFill>
                <a:srgbClr val="002060"/>
              </a:solidFill>
              <a:latin typeface="Times New Roman" pitchFamily="18" charset="0"/>
              <a:cs typeface="Times New Roman" pitchFamily="18" charset="0"/>
            </a:endParaRPr>
          </a:p>
        </p:txBody>
      </p:sp>
      <p:grpSp>
        <p:nvGrpSpPr>
          <p:cNvPr id="3587" name="Google Shape;3587;p38"/>
          <p:cNvGrpSpPr/>
          <p:nvPr/>
        </p:nvGrpSpPr>
        <p:grpSpPr>
          <a:xfrm rot="5400000">
            <a:off x="1691378" y="1589938"/>
            <a:ext cx="1188609" cy="1634033"/>
            <a:chOff x="9746781" y="290771"/>
            <a:chExt cx="1660068" cy="2282168"/>
          </a:xfrm>
        </p:grpSpPr>
        <p:grpSp>
          <p:nvGrpSpPr>
            <p:cNvPr id="3588" name="Google Shape;3588;p38"/>
            <p:cNvGrpSpPr/>
            <p:nvPr/>
          </p:nvGrpSpPr>
          <p:grpSpPr>
            <a:xfrm rot="-8504246" flipH="1">
              <a:off x="10080866" y="1478312"/>
              <a:ext cx="950868" cy="896500"/>
              <a:chOff x="6795971" y="2730009"/>
              <a:chExt cx="1945294" cy="1834067"/>
            </a:xfrm>
          </p:grpSpPr>
          <p:sp>
            <p:nvSpPr>
              <p:cNvPr id="3589" name="Google Shape;3589;p38"/>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0" name="Google Shape;3590;p38"/>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591" name="Google Shape;3591;p38"/>
            <p:cNvGrpSpPr/>
            <p:nvPr/>
          </p:nvGrpSpPr>
          <p:grpSpPr>
            <a:xfrm rot="-5804727" flipH="1">
              <a:off x="9772331" y="1233982"/>
              <a:ext cx="950632" cy="896277"/>
              <a:chOff x="6795971" y="2730008"/>
              <a:chExt cx="1945294" cy="1834067"/>
            </a:xfrm>
          </p:grpSpPr>
          <p:sp>
            <p:nvSpPr>
              <p:cNvPr id="3592" name="Google Shape;3592;p38"/>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3" name="Google Shape;3593;p38"/>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594" name="Google Shape;3594;p38"/>
            <p:cNvGrpSpPr/>
            <p:nvPr/>
          </p:nvGrpSpPr>
          <p:grpSpPr>
            <a:xfrm>
              <a:off x="10455990" y="495474"/>
              <a:ext cx="950860" cy="896492"/>
              <a:chOff x="6795971" y="2730009"/>
              <a:chExt cx="1945294" cy="1834067"/>
            </a:xfrm>
          </p:grpSpPr>
          <p:sp>
            <p:nvSpPr>
              <p:cNvPr id="3595" name="Google Shape;3595;p38"/>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6" name="Google Shape;3596;p38"/>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597" name="Google Shape;3597;p38"/>
            <p:cNvGrpSpPr/>
            <p:nvPr/>
          </p:nvGrpSpPr>
          <p:grpSpPr>
            <a:xfrm rot="-2700000">
              <a:off x="10063131" y="495643"/>
              <a:ext cx="950767" cy="896404"/>
              <a:chOff x="6795971" y="2730008"/>
              <a:chExt cx="1945294" cy="1834067"/>
            </a:xfrm>
          </p:grpSpPr>
          <p:sp>
            <p:nvSpPr>
              <p:cNvPr id="3598" name="Google Shape;3598;p38"/>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9" name="Google Shape;3599;p38"/>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00" name="Google Shape;3600;p38"/>
            <p:cNvGrpSpPr/>
            <p:nvPr/>
          </p:nvGrpSpPr>
          <p:grpSpPr>
            <a:xfrm flipH="1">
              <a:off x="10106233" y="835713"/>
              <a:ext cx="1244423" cy="1249825"/>
              <a:chOff x="8302868" y="1340770"/>
              <a:chExt cx="3569773" cy="3585270"/>
            </a:xfrm>
          </p:grpSpPr>
          <p:grpSp>
            <p:nvGrpSpPr>
              <p:cNvPr id="3601" name="Google Shape;3601;p38"/>
              <p:cNvGrpSpPr/>
              <p:nvPr/>
            </p:nvGrpSpPr>
            <p:grpSpPr>
              <a:xfrm>
                <a:off x="8302868" y="1340770"/>
                <a:ext cx="3569773" cy="3585270"/>
                <a:chOff x="8302868" y="1340770"/>
                <a:chExt cx="3569773" cy="3585270"/>
              </a:xfrm>
            </p:grpSpPr>
            <p:grpSp>
              <p:nvGrpSpPr>
                <p:cNvPr id="3602" name="Google Shape;3602;p38"/>
                <p:cNvGrpSpPr/>
                <p:nvPr/>
              </p:nvGrpSpPr>
              <p:grpSpPr>
                <a:xfrm>
                  <a:off x="8302868" y="1340770"/>
                  <a:ext cx="3569773" cy="3585270"/>
                  <a:chOff x="1668151" y="66635"/>
                  <a:chExt cx="3569773" cy="3585270"/>
                </a:xfrm>
              </p:grpSpPr>
              <p:sp>
                <p:nvSpPr>
                  <p:cNvPr id="3603" name="Google Shape;3603;p38"/>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4" name="Google Shape;3604;p38"/>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5" name="Google Shape;3605;p38"/>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6" name="Google Shape;3606;p38"/>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7" name="Google Shape;3607;p38"/>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8" name="Google Shape;3608;p38"/>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9" name="Google Shape;3609;p38"/>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0" name="Google Shape;3610;p38"/>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1" name="Google Shape;3611;p38"/>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2" name="Google Shape;3612;p38"/>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3" name="Google Shape;3613;p38"/>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4" name="Google Shape;3614;p38"/>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5" name="Google Shape;3615;p38"/>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6" name="Google Shape;3616;p38"/>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7" name="Google Shape;3617;p38"/>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8" name="Google Shape;3618;p38"/>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9" name="Google Shape;3619;p38"/>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0" name="Google Shape;3620;p38"/>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1" name="Google Shape;3621;p38"/>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2" name="Google Shape;3622;p38"/>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3" name="Google Shape;3623;p38"/>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4" name="Google Shape;3624;p38"/>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5" name="Google Shape;3625;p38"/>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6" name="Google Shape;3626;p38"/>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27" name="Google Shape;3627;p38"/>
                <p:cNvGrpSpPr/>
                <p:nvPr/>
              </p:nvGrpSpPr>
              <p:grpSpPr>
                <a:xfrm rot="166391">
                  <a:off x="8608485" y="1696827"/>
                  <a:ext cx="2884899" cy="2897423"/>
                  <a:chOff x="1668151" y="66635"/>
                  <a:chExt cx="3569773" cy="3585270"/>
                </a:xfrm>
              </p:grpSpPr>
              <p:sp>
                <p:nvSpPr>
                  <p:cNvPr id="3628" name="Google Shape;3628;p38"/>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9" name="Google Shape;3629;p38"/>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0" name="Google Shape;3630;p38"/>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1" name="Google Shape;3631;p38"/>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2" name="Google Shape;3632;p38"/>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3" name="Google Shape;3633;p38"/>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4" name="Google Shape;3634;p38"/>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5" name="Google Shape;3635;p38"/>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6" name="Google Shape;3636;p38"/>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7" name="Google Shape;3637;p38"/>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8" name="Google Shape;3638;p38"/>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9" name="Google Shape;3639;p38"/>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0" name="Google Shape;3640;p38"/>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1" name="Google Shape;3641;p38"/>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2" name="Google Shape;3642;p38"/>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3" name="Google Shape;3643;p38"/>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4" name="Google Shape;3644;p38"/>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5" name="Google Shape;3645;p38"/>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6" name="Google Shape;3646;p38"/>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7" name="Google Shape;3647;p38"/>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8" name="Google Shape;3648;p38"/>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9" name="Google Shape;3649;p38"/>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0" name="Google Shape;3650;p38"/>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1" name="Google Shape;3651;p38"/>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652" name="Google Shape;3652;p38"/>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3" name="Google Shape;3653;p38"/>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654" name="Google Shape;3654;p38"/>
          <p:cNvGrpSpPr/>
          <p:nvPr/>
        </p:nvGrpSpPr>
        <p:grpSpPr>
          <a:xfrm rot="-137360">
            <a:off x="3982906" y="3216563"/>
            <a:ext cx="1188562" cy="1633967"/>
            <a:chOff x="9746781" y="290771"/>
            <a:chExt cx="1660068" cy="2282168"/>
          </a:xfrm>
        </p:grpSpPr>
        <p:grpSp>
          <p:nvGrpSpPr>
            <p:cNvPr id="3655" name="Google Shape;3655;p38"/>
            <p:cNvGrpSpPr/>
            <p:nvPr/>
          </p:nvGrpSpPr>
          <p:grpSpPr>
            <a:xfrm rot="-8504246" flipH="1">
              <a:off x="10080866" y="1478312"/>
              <a:ext cx="950868" cy="896500"/>
              <a:chOff x="6795971" y="2730009"/>
              <a:chExt cx="1945294" cy="1834067"/>
            </a:xfrm>
          </p:grpSpPr>
          <p:sp>
            <p:nvSpPr>
              <p:cNvPr id="3656" name="Google Shape;3656;p38"/>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7" name="Google Shape;3657;p38"/>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58" name="Google Shape;3658;p38"/>
            <p:cNvGrpSpPr/>
            <p:nvPr/>
          </p:nvGrpSpPr>
          <p:grpSpPr>
            <a:xfrm rot="-5804727" flipH="1">
              <a:off x="9772331" y="1233982"/>
              <a:ext cx="950632" cy="896277"/>
              <a:chOff x="6795971" y="2730008"/>
              <a:chExt cx="1945294" cy="1834067"/>
            </a:xfrm>
          </p:grpSpPr>
          <p:sp>
            <p:nvSpPr>
              <p:cNvPr id="3659" name="Google Shape;3659;p38"/>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0" name="Google Shape;3660;p38"/>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61" name="Google Shape;3661;p38"/>
            <p:cNvGrpSpPr/>
            <p:nvPr/>
          </p:nvGrpSpPr>
          <p:grpSpPr>
            <a:xfrm>
              <a:off x="10455990" y="495474"/>
              <a:ext cx="950860" cy="896492"/>
              <a:chOff x="6795971" y="2730009"/>
              <a:chExt cx="1945294" cy="1834067"/>
            </a:xfrm>
          </p:grpSpPr>
          <p:sp>
            <p:nvSpPr>
              <p:cNvPr id="3662" name="Google Shape;3662;p38"/>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3" name="Google Shape;3663;p38"/>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64" name="Google Shape;3664;p38"/>
            <p:cNvGrpSpPr/>
            <p:nvPr/>
          </p:nvGrpSpPr>
          <p:grpSpPr>
            <a:xfrm rot="-2700000">
              <a:off x="10063131" y="495643"/>
              <a:ext cx="950767" cy="896404"/>
              <a:chOff x="6795971" y="2730008"/>
              <a:chExt cx="1945294" cy="1834067"/>
            </a:xfrm>
          </p:grpSpPr>
          <p:sp>
            <p:nvSpPr>
              <p:cNvPr id="3665" name="Google Shape;3665;p38"/>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6" name="Google Shape;3666;p38"/>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67" name="Google Shape;3667;p38"/>
            <p:cNvGrpSpPr/>
            <p:nvPr/>
          </p:nvGrpSpPr>
          <p:grpSpPr>
            <a:xfrm flipH="1">
              <a:off x="10106233" y="835713"/>
              <a:ext cx="1244423" cy="1249825"/>
              <a:chOff x="8302868" y="1340770"/>
              <a:chExt cx="3569773" cy="3585270"/>
            </a:xfrm>
          </p:grpSpPr>
          <p:grpSp>
            <p:nvGrpSpPr>
              <p:cNvPr id="3668" name="Google Shape;3668;p38"/>
              <p:cNvGrpSpPr/>
              <p:nvPr/>
            </p:nvGrpSpPr>
            <p:grpSpPr>
              <a:xfrm>
                <a:off x="8302868" y="1340770"/>
                <a:ext cx="3569773" cy="3585270"/>
                <a:chOff x="8302868" y="1340770"/>
                <a:chExt cx="3569773" cy="3585270"/>
              </a:xfrm>
            </p:grpSpPr>
            <p:grpSp>
              <p:nvGrpSpPr>
                <p:cNvPr id="3669" name="Google Shape;3669;p38"/>
                <p:cNvGrpSpPr/>
                <p:nvPr/>
              </p:nvGrpSpPr>
              <p:grpSpPr>
                <a:xfrm>
                  <a:off x="8302868" y="1340770"/>
                  <a:ext cx="3569773" cy="3585270"/>
                  <a:chOff x="1668151" y="66635"/>
                  <a:chExt cx="3569773" cy="3585270"/>
                </a:xfrm>
              </p:grpSpPr>
              <p:sp>
                <p:nvSpPr>
                  <p:cNvPr id="3670" name="Google Shape;3670;p38"/>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1" name="Google Shape;3671;p38"/>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2" name="Google Shape;3672;p38"/>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3" name="Google Shape;3673;p38"/>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4" name="Google Shape;3674;p38"/>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5" name="Google Shape;3675;p38"/>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6" name="Google Shape;3676;p38"/>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7" name="Google Shape;3677;p38"/>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8" name="Google Shape;3678;p38"/>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9" name="Google Shape;3679;p38"/>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0" name="Google Shape;3680;p38"/>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1" name="Google Shape;3681;p38"/>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2" name="Google Shape;3682;p38"/>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3" name="Google Shape;3683;p38"/>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4" name="Google Shape;3684;p38"/>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5" name="Google Shape;3685;p38"/>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6" name="Google Shape;3686;p38"/>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7" name="Google Shape;3687;p38"/>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8" name="Google Shape;3688;p38"/>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89" name="Google Shape;3689;p38"/>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0" name="Google Shape;3690;p38"/>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1" name="Google Shape;3691;p38"/>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2" name="Google Shape;3692;p38"/>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3" name="Google Shape;3693;p38"/>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94" name="Google Shape;3694;p38"/>
                <p:cNvGrpSpPr/>
                <p:nvPr/>
              </p:nvGrpSpPr>
              <p:grpSpPr>
                <a:xfrm rot="166391">
                  <a:off x="8608485" y="1696827"/>
                  <a:ext cx="2884899" cy="2897423"/>
                  <a:chOff x="1668151" y="66635"/>
                  <a:chExt cx="3569773" cy="3585270"/>
                </a:xfrm>
              </p:grpSpPr>
              <p:sp>
                <p:nvSpPr>
                  <p:cNvPr id="3695" name="Google Shape;3695;p38"/>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6" name="Google Shape;3696;p38"/>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7" name="Google Shape;3697;p38"/>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8" name="Google Shape;3698;p38"/>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9" name="Google Shape;3699;p38"/>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0" name="Google Shape;3700;p38"/>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1" name="Google Shape;3701;p38"/>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2" name="Google Shape;3702;p38"/>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3" name="Google Shape;3703;p38"/>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4" name="Google Shape;3704;p38"/>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5" name="Google Shape;3705;p38"/>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6" name="Google Shape;3706;p38"/>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7" name="Google Shape;3707;p38"/>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8" name="Google Shape;3708;p38"/>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9" name="Google Shape;3709;p38"/>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0" name="Google Shape;3710;p38"/>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1" name="Google Shape;3711;p38"/>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2" name="Google Shape;3712;p38"/>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3" name="Google Shape;3713;p38"/>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4" name="Google Shape;3714;p38"/>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5" name="Google Shape;3715;p38"/>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6" name="Google Shape;3716;p38"/>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7" name="Google Shape;3717;p38"/>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8" name="Google Shape;3718;p38"/>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719" name="Google Shape;3719;p38"/>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0" name="Google Shape;3720;p38"/>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3721" name="Google Shape;3721;p38"/>
          <p:cNvGrpSpPr/>
          <p:nvPr/>
        </p:nvGrpSpPr>
        <p:grpSpPr>
          <a:xfrm rot="7606721">
            <a:off x="10939358" y="3218050"/>
            <a:ext cx="1188644" cy="1634080"/>
            <a:chOff x="9746781" y="290771"/>
            <a:chExt cx="1660068" cy="2282168"/>
          </a:xfrm>
        </p:grpSpPr>
        <p:grpSp>
          <p:nvGrpSpPr>
            <p:cNvPr id="3722" name="Google Shape;3722;p38"/>
            <p:cNvGrpSpPr/>
            <p:nvPr/>
          </p:nvGrpSpPr>
          <p:grpSpPr>
            <a:xfrm rot="-8504246" flipH="1">
              <a:off x="10080866" y="1478312"/>
              <a:ext cx="950868" cy="896500"/>
              <a:chOff x="6795971" y="2730009"/>
              <a:chExt cx="1945294" cy="1834067"/>
            </a:xfrm>
          </p:grpSpPr>
          <p:sp>
            <p:nvSpPr>
              <p:cNvPr id="3723" name="Google Shape;3723;p38"/>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4" name="Google Shape;3724;p38"/>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25" name="Google Shape;3725;p38"/>
            <p:cNvGrpSpPr/>
            <p:nvPr/>
          </p:nvGrpSpPr>
          <p:grpSpPr>
            <a:xfrm rot="-5804727" flipH="1">
              <a:off x="9772331" y="1233982"/>
              <a:ext cx="950632" cy="896277"/>
              <a:chOff x="6795971" y="2730008"/>
              <a:chExt cx="1945294" cy="1834067"/>
            </a:xfrm>
          </p:grpSpPr>
          <p:sp>
            <p:nvSpPr>
              <p:cNvPr id="3726" name="Google Shape;3726;p38"/>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7" name="Google Shape;3727;p38"/>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28" name="Google Shape;3728;p38"/>
            <p:cNvGrpSpPr/>
            <p:nvPr/>
          </p:nvGrpSpPr>
          <p:grpSpPr>
            <a:xfrm>
              <a:off x="10455990" y="495474"/>
              <a:ext cx="950860" cy="896492"/>
              <a:chOff x="6795971" y="2730009"/>
              <a:chExt cx="1945294" cy="1834067"/>
            </a:xfrm>
          </p:grpSpPr>
          <p:sp>
            <p:nvSpPr>
              <p:cNvPr id="3729" name="Google Shape;3729;p38"/>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0" name="Google Shape;3730;p38"/>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31" name="Google Shape;3731;p38"/>
            <p:cNvGrpSpPr/>
            <p:nvPr/>
          </p:nvGrpSpPr>
          <p:grpSpPr>
            <a:xfrm rot="-2700000">
              <a:off x="10063131" y="495643"/>
              <a:ext cx="950767" cy="896404"/>
              <a:chOff x="6795971" y="2730008"/>
              <a:chExt cx="1945294" cy="1834067"/>
            </a:xfrm>
          </p:grpSpPr>
          <p:sp>
            <p:nvSpPr>
              <p:cNvPr id="3732" name="Google Shape;3732;p38"/>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3" name="Google Shape;3733;p38"/>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34" name="Google Shape;3734;p38"/>
            <p:cNvGrpSpPr/>
            <p:nvPr/>
          </p:nvGrpSpPr>
          <p:grpSpPr>
            <a:xfrm flipH="1">
              <a:off x="10106233" y="835713"/>
              <a:ext cx="1244423" cy="1249825"/>
              <a:chOff x="8302868" y="1340770"/>
              <a:chExt cx="3569773" cy="3585270"/>
            </a:xfrm>
          </p:grpSpPr>
          <p:grpSp>
            <p:nvGrpSpPr>
              <p:cNvPr id="3735" name="Google Shape;3735;p38"/>
              <p:cNvGrpSpPr/>
              <p:nvPr/>
            </p:nvGrpSpPr>
            <p:grpSpPr>
              <a:xfrm>
                <a:off x="8302868" y="1340770"/>
                <a:ext cx="3569773" cy="3585270"/>
                <a:chOff x="8302868" y="1340770"/>
                <a:chExt cx="3569773" cy="3585270"/>
              </a:xfrm>
            </p:grpSpPr>
            <p:grpSp>
              <p:nvGrpSpPr>
                <p:cNvPr id="3736" name="Google Shape;3736;p38"/>
                <p:cNvGrpSpPr/>
                <p:nvPr/>
              </p:nvGrpSpPr>
              <p:grpSpPr>
                <a:xfrm>
                  <a:off x="8302868" y="1340770"/>
                  <a:ext cx="3569773" cy="3585270"/>
                  <a:chOff x="1668151" y="66635"/>
                  <a:chExt cx="3569773" cy="3585270"/>
                </a:xfrm>
              </p:grpSpPr>
              <p:sp>
                <p:nvSpPr>
                  <p:cNvPr id="3737" name="Google Shape;3737;p38"/>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8" name="Google Shape;3738;p38"/>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9" name="Google Shape;3739;p38"/>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0" name="Google Shape;3740;p38"/>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1" name="Google Shape;3741;p38"/>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2" name="Google Shape;3742;p38"/>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3" name="Google Shape;3743;p38"/>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4" name="Google Shape;3744;p38"/>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5" name="Google Shape;3745;p38"/>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6" name="Google Shape;3746;p38"/>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7" name="Google Shape;3747;p38"/>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8" name="Google Shape;3748;p38"/>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9" name="Google Shape;3749;p38"/>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0" name="Google Shape;3750;p38"/>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1" name="Google Shape;3751;p38"/>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2" name="Google Shape;3752;p38"/>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3" name="Google Shape;3753;p38"/>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4" name="Google Shape;3754;p38"/>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5" name="Google Shape;3755;p38"/>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6" name="Google Shape;3756;p38"/>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7" name="Google Shape;3757;p38"/>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8" name="Google Shape;3758;p38"/>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9" name="Google Shape;3759;p38"/>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0" name="Google Shape;3760;p38"/>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61" name="Google Shape;3761;p38"/>
                <p:cNvGrpSpPr/>
                <p:nvPr/>
              </p:nvGrpSpPr>
              <p:grpSpPr>
                <a:xfrm rot="166391">
                  <a:off x="8608485" y="1696827"/>
                  <a:ext cx="2884899" cy="2897423"/>
                  <a:chOff x="1668151" y="66635"/>
                  <a:chExt cx="3569773" cy="3585270"/>
                </a:xfrm>
              </p:grpSpPr>
              <p:sp>
                <p:nvSpPr>
                  <p:cNvPr id="3762" name="Google Shape;3762;p38"/>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3" name="Google Shape;3763;p38"/>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4" name="Google Shape;3764;p38"/>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5" name="Google Shape;3765;p38"/>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6" name="Google Shape;3766;p38"/>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7" name="Google Shape;3767;p38"/>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8" name="Google Shape;3768;p38"/>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9" name="Google Shape;3769;p38"/>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0" name="Google Shape;3770;p38"/>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1" name="Google Shape;3771;p38"/>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2" name="Google Shape;3772;p38"/>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3" name="Google Shape;3773;p38"/>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4" name="Google Shape;3774;p38"/>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5" name="Google Shape;3775;p38"/>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6" name="Google Shape;3776;p38"/>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7" name="Google Shape;3777;p38"/>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8" name="Google Shape;3778;p38"/>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9" name="Google Shape;3779;p38"/>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0" name="Google Shape;3780;p38"/>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1" name="Google Shape;3781;p38"/>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2" name="Google Shape;3782;p38"/>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3" name="Google Shape;3783;p38"/>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4" name="Google Shape;3784;p38"/>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5" name="Google Shape;3785;p38"/>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786" name="Google Shape;3786;p38"/>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7" name="Google Shape;3787;p38"/>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cxnSp>
        <p:nvCxnSpPr>
          <p:cNvPr id="3788" name="Google Shape;3788;p38"/>
          <p:cNvCxnSpPr/>
          <p:nvPr/>
        </p:nvCxnSpPr>
        <p:spPr>
          <a:xfrm>
            <a:off x="2826878" y="5938943"/>
            <a:ext cx="7872600" cy="0"/>
          </a:xfrm>
          <a:prstGeom prst="straightConnector1">
            <a:avLst/>
          </a:prstGeom>
          <a:noFill/>
          <a:ln w="19050" cap="flat" cmpd="sng">
            <a:solidFill>
              <a:schemeClr val="dk1"/>
            </a:solidFill>
            <a:prstDash val="solid"/>
            <a:round/>
            <a:headEnd type="none" w="sm" len="sm"/>
            <a:tailEnd type="none" w="sm" len="sm"/>
          </a:ln>
          <a:effectLst>
            <a:outerShdw dist="28575" dir="2700000" algn="bl" rotWithShape="0">
              <a:schemeClr val="lt2"/>
            </a:outerShdw>
          </a:effectLst>
        </p:spPr>
      </p:cxnSp>
      <p:sp>
        <p:nvSpPr>
          <p:cNvPr id="212" name="Google Shape;3481;p28"/>
          <p:cNvSpPr txBox="1">
            <a:spLocks noGrp="1"/>
          </p:cNvSpPr>
          <p:nvPr>
            <p:ph type="title"/>
          </p:nvPr>
        </p:nvSpPr>
        <p:spPr>
          <a:xfrm>
            <a:off x="738575" y="365132"/>
            <a:ext cx="9756355" cy="763500"/>
          </a:xfrm>
          <a:prstGeom prst="rect">
            <a:avLst/>
          </a:prstGeom>
        </p:spPr>
        <p:txBody>
          <a:bodyPr spcFirstLastPara="1" wrap="square" lIns="121900" tIns="121900" rIns="121900" bIns="121900" anchor="t" anchorCtr="0">
            <a:noAutofit/>
          </a:bodyPr>
          <a:lstStyle/>
          <a:p>
            <a:r>
              <a:rPr kumimoji="1" lang="en-US" altLang="zh-CN" sz="4000" b="1" dirty="0" err="1">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Bước</a:t>
            </a:r>
            <a:r>
              <a:rPr kumimoji="1" lang="en-US" altLang="zh-CN" sz="4000" b="1" dirty="0">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 4: </a:t>
            </a:r>
            <a:r>
              <a:rPr kumimoji="1" lang="en-US" altLang="zh-CN" sz="4000" b="1" dirty="0" err="1">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Trao</a:t>
            </a:r>
            <a:r>
              <a:rPr kumimoji="1" lang="en-US" altLang="zh-CN" sz="4000" b="1" dirty="0">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 </a:t>
            </a:r>
            <a:r>
              <a:rPr kumimoji="1" lang="en-US" altLang="zh-CN" sz="4000" b="1" dirty="0" err="1">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đổi</a:t>
            </a:r>
            <a:r>
              <a:rPr kumimoji="1" lang="en-US" altLang="zh-CN" sz="4000" b="1" dirty="0">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 </a:t>
            </a:r>
            <a:r>
              <a:rPr kumimoji="1" lang="en-US" altLang="zh-CN" sz="4000" b="1" dirty="0" err="1">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và</a:t>
            </a:r>
            <a:r>
              <a:rPr kumimoji="1" lang="en-US" altLang="zh-CN" sz="4000" b="1" dirty="0">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 </a:t>
            </a:r>
            <a:r>
              <a:rPr kumimoji="1" lang="en-US" altLang="zh-CN" sz="4000" b="1" dirty="0" err="1">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đánh</a:t>
            </a:r>
            <a:r>
              <a:rPr kumimoji="1" lang="en-US" altLang="zh-CN" sz="4000" b="1" dirty="0">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 </a:t>
            </a:r>
            <a:r>
              <a:rPr kumimoji="1" lang="en-US" altLang="zh-CN" sz="4000" b="1" dirty="0" err="1">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giá</a:t>
            </a:r>
            <a:r>
              <a:rPr kumimoji="1" lang="en-US" altLang="zh-CN" sz="4000" b="1" dirty="0">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a:t>
            </a:r>
            <a:endParaRPr kumimoji="1" lang="zh-CN" altLang="en-US" sz="4000" b="1" dirty="0">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endParaRPr>
          </a:p>
        </p:txBody>
      </p:sp>
      <p:sp>
        <p:nvSpPr>
          <p:cNvPr id="213" name="Google Shape;1143;p31">
            <a:extLst>
              <a:ext uri="{FF2B5EF4-FFF2-40B4-BE49-F238E27FC236}">
                <a16:creationId xmlns:a16="http://schemas.microsoft.com/office/drawing/2014/main" id="{6D5CC28F-5499-0F23-4DE2-D48CC383C940}"/>
              </a:ext>
            </a:extLst>
          </p:cNvPr>
          <p:cNvSpPr txBox="1"/>
          <p:nvPr/>
        </p:nvSpPr>
        <p:spPr>
          <a:xfrm>
            <a:off x="4009510" y="1372503"/>
            <a:ext cx="3857233" cy="7464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defRPr/>
            </a:pPr>
            <a:r>
              <a:rPr lang="en-US" sz="3400" b="1" i="1" dirty="0" err="1">
                <a:latin typeface="Times New Roman" panose="02020603050405020304" pitchFamily="18" charset="0"/>
                <a:cs typeface="Times New Roman" panose="02020603050405020304" pitchFamily="18" charset="0"/>
              </a:rPr>
              <a:t>Khi</a:t>
            </a:r>
            <a:r>
              <a:rPr lang="en-US" sz="3400" b="1" i="1" dirty="0">
                <a:latin typeface="Times New Roman" panose="02020603050405020304" pitchFamily="18" charset="0"/>
                <a:cs typeface="Times New Roman" panose="02020603050405020304" pitchFamily="18" charset="0"/>
              </a:rPr>
              <a:t> </a:t>
            </a:r>
            <a:r>
              <a:rPr lang="en-US" sz="3400" b="1" i="1" dirty="0" err="1">
                <a:latin typeface="Times New Roman" panose="02020603050405020304" pitchFamily="18" charset="0"/>
                <a:cs typeface="Times New Roman" panose="02020603050405020304" pitchFamily="18" charset="0"/>
              </a:rPr>
              <a:t>trao</a:t>
            </a:r>
            <a:r>
              <a:rPr lang="en-US" sz="3400" b="1" i="1" dirty="0">
                <a:latin typeface="Times New Roman" panose="02020603050405020304" pitchFamily="18" charset="0"/>
                <a:cs typeface="Times New Roman" panose="02020603050405020304" pitchFamily="18" charset="0"/>
              </a:rPr>
              <a:t> </a:t>
            </a:r>
            <a:r>
              <a:rPr lang="en-US" sz="3400" b="1" i="1" dirty="0" err="1">
                <a:latin typeface="Times New Roman" panose="02020603050405020304" pitchFamily="18" charset="0"/>
                <a:cs typeface="Times New Roman" panose="02020603050405020304" pitchFamily="18" charset="0"/>
              </a:rPr>
              <a:t>đổi</a:t>
            </a:r>
            <a:r>
              <a:rPr lang="en-US" sz="3400" b="1" i="1" dirty="0">
                <a:latin typeface="Times New Roman" panose="02020603050405020304" pitchFamily="18" charset="0"/>
                <a:cs typeface="Times New Roman" panose="02020603050405020304" pitchFamily="18" charset="0"/>
              </a:rPr>
              <a:t> </a:t>
            </a:r>
            <a:r>
              <a:rPr lang="en-US" sz="3400" b="1" i="1" dirty="0" err="1">
                <a:latin typeface="Times New Roman" panose="02020603050405020304" pitchFamily="18" charset="0"/>
                <a:cs typeface="Times New Roman" panose="02020603050405020304" pitchFamily="18" charset="0"/>
              </a:rPr>
              <a:t>cần</a:t>
            </a:r>
            <a:r>
              <a:rPr lang="en-US" sz="3400" b="1" i="1" dirty="0">
                <a:latin typeface="Times New Roman" panose="02020603050405020304" pitchFamily="18" charset="0"/>
                <a:cs typeface="Times New Roman" panose="02020603050405020304" pitchFamily="18" charset="0"/>
              </a:rPr>
              <a:t>: </a:t>
            </a:r>
            <a:endParaRPr kumimoji="0" sz="3400" b="1" i="1" u="none" strike="noStrike" kern="0" cap="none" spc="0" normalizeH="0" baseline="0" noProof="0" dirty="0">
              <a:ln>
                <a:noFill/>
              </a:ln>
              <a:solidFill>
                <a:srgbClr val="000000"/>
              </a:solidFill>
              <a:effectLst/>
              <a:uLnTx/>
              <a:uFillTx/>
              <a:latin typeface="Times New Roman" panose="02020603050405020304" pitchFamily="18" charset="0"/>
              <a:ea typeface="Fira Sans Extra Condensed"/>
              <a:cs typeface="Times New Roman" panose="02020603050405020304" pitchFamily="18" charset="0"/>
              <a:sym typeface="Fira Sans Extra Condensed"/>
            </a:endParaRPr>
          </a:p>
        </p:txBody>
      </p:sp>
    </p:spTree>
    <p:extLst>
      <p:ext uri="{BB962C8B-B14F-4D97-AF65-F5344CB8AC3E}">
        <p14:creationId xmlns:p14="http://schemas.microsoft.com/office/powerpoint/2010/main" val="293363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12"/>
                                        </p:tgtEl>
                                        <p:attrNameLst>
                                          <p:attrName>style.visibility</p:attrName>
                                        </p:attrNameLst>
                                      </p:cBhvr>
                                      <p:to>
                                        <p:strVal val="visible"/>
                                      </p:to>
                                    </p:set>
                                    <p:animEffect transition="in" filter="circle(in)">
                                      <p:cBhvr>
                                        <p:cTn id="7" dur="2000"/>
                                        <p:tgtEl>
                                          <p:spTgt spid="2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13"/>
                                        </p:tgtEl>
                                        <p:attrNameLst>
                                          <p:attrName>style.visibility</p:attrName>
                                        </p:attrNameLst>
                                      </p:cBhvr>
                                      <p:to>
                                        <p:strVal val="visible"/>
                                      </p:to>
                                    </p:set>
                                    <p:anim calcmode="lin" valueType="num">
                                      <p:cBhvr additive="base">
                                        <p:cTn id="12" dur="500" fill="hold"/>
                                        <p:tgtEl>
                                          <p:spTgt spid="213"/>
                                        </p:tgtEl>
                                        <p:attrNameLst>
                                          <p:attrName>ppt_x</p:attrName>
                                        </p:attrNameLst>
                                      </p:cBhvr>
                                      <p:tavLst>
                                        <p:tav tm="0">
                                          <p:val>
                                            <p:strVal val="#ppt_x"/>
                                          </p:val>
                                        </p:tav>
                                        <p:tav tm="100000">
                                          <p:val>
                                            <p:strVal val="#ppt_x"/>
                                          </p:val>
                                        </p:tav>
                                      </p:tavLst>
                                    </p:anim>
                                    <p:anim calcmode="lin" valueType="num">
                                      <p:cBhvr additive="base">
                                        <p:cTn id="13" dur="500" fill="hold"/>
                                        <p:tgtEl>
                                          <p:spTgt spid="2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3582">
                                            <p:txEl>
                                              <p:pRg st="0" end="0"/>
                                            </p:txEl>
                                          </p:spTgt>
                                        </p:tgtEl>
                                        <p:attrNameLst>
                                          <p:attrName>style.visibility</p:attrName>
                                        </p:attrNameLst>
                                      </p:cBhvr>
                                      <p:to>
                                        <p:strVal val="visible"/>
                                      </p:to>
                                    </p:set>
                                    <p:animEffect transition="in" filter="circle(in)">
                                      <p:cBhvr>
                                        <p:cTn id="18" dur="2000"/>
                                        <p:tgtEl>
                                          <p:spTgt spid="358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3581">
                                            <p:txEl>
                                              <p:pRg st="0" end="0"/>
                                            </p:txEl>
                                          </p:spTgt>
                                        </p:tgtEl>
                                        <p:attrNameLst>
                                          <p:attrName>style.visibility</p:attrName>
                                        </p:attrNameLst>
                                      </p:cBhvr>
                                      <p:to>
                                        <p:strVal val="visible"/>
                                      </p:to>
                                    </p:set>
                                    <p:animEffect transition="in" filter="circle(in)">
                                      <p:cBhvr>
                                        <p:cTn id="23" dur="2000"/>
                                        <p:tgtEl>
                                          <p:spTgt spid="358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586">
                                            <p:txEl>
                                              <p:pRg st="0" end="0"/>
                                            </p:txEl>
                                          </p:spTgt>
                                        </p:tgtEl>
                                        <p:attrNameLst>
                                          <p:attrName>style.visibility</p:attrName>
                                        </p:attrNameLst>
                                      </p:cBhvr>
                                      <p:to>
                                        <p:strVal val="visible"/>
                                      </p:to>
                                    </p:set>
                                    <p:animEffect transition="in" filter="circle(in)">
                                      <p:cBhvr>
                                        <p:cTn id="28" dur="2000"/>
                                        <p:tgtEl>
                                          <p:spTgt spid="35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1" grpId="0" build="p"/>
      <p:bldP spid="3582" grpId="0" build="p"/>
      <p:bldP spid="3586" grpId="0" build="p"/>
      <p:bldP spid="212" grpId="0"/>
      <p:bldP spid="2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21"/>
        <p:cNvGrpSpPr/>
        <p:nvPr/>
      </p:nvGrpSpPr>
      <p:grpSpPr>
        <a:xfrm>
          <a:off x="0" y="0"/>
          <a:ext cx="0" cy="0"/>
          <a:chOff x="0" y="0"/>
          <a:chExt cx="0" cy="0"/>
        </a:xfrm>
      </p:grpSpPr>
      <p:sp>
        <p:nvSpPr>
          <p:cNvPr id="9" name="文本框 19"/>
          <p:cNvSpPr txBox="1"/>
          <p:nvPr/>
        </p:nvSpPr>
        <p:spPr>
          <a:xfrm>
            <a:off x="2230282" y="664935"/>
            <a:ext cx="8785206" cy="1569660"/>
          </a:xfrm>
          <a:prstGeom prst="rect">
            <a:avLst/>
          </a:prstGeom>
          <a:noFill/>
        </p:spPr>
        <p:txBody>
          <a:bodyPr wrap="square" rtlCol="0">
            <a:spAutoFit/>
          </a:bodyPr>
          <a:lstStyle/>
          <a:p>
            <a:pPr algn="ctr"/>
            <a:r>
              <a:rPr kumimoji="1" lang="en-US" altLang="zh-CN" sz="4800" b="1" dirty="0">
                <a:solidFill>
                  <a:srgbClr val="3404BC"/>
                </a:solidFill>
                <a:latin typeface="Times New Roman" panose="02020603050405020304" pitchFamily="18" charset="0"/>
                <a:cs typeface="Times New Roman" panose="02020603050405020304" pitchFamily="18" charset="0"/>
                <a:sym typeface="+mn-lt"/>
              </a:rPr>
              <a:t>II. THỰC HÀNH NÓI VÀ NGHE</a:t>
            </a:r>
            <a:endParaRPr kumimoji="1" lang="zh-CN" altLang="en-US" sz="4800" b="1" dirty="0">
              <a:solidFill>
                <a:srgbClr val="3404BC"/>
              </a:solidFill>
              <a:latin typeface="Times New Roman" panose="02020603050405020304" pitchFamily="18" charset="0"/>
              <a:cs typeface="Times New Roman" panose="02020603050405020304" pitchFamily="18" charset="0"/>
              <a:sym typeface="+mn-lt"/>
            </a:endParaRPr>
          </a:p>
        </p:txBody>
      </p:sp>
      <p:sp>
        <p:nvSpPr>
          <p:cNvPr id="4" name="Google Shape;3463;p27"/>
          <p:cNvSpPr txBox="1">
            <a:spLocks noGrp="1"/>
          </p:cNvSpPr>
          <p:nvPr>
            <p:ph type="title"/>
          </p:nvPr>
        </p:nvSpPr>
        <p:spPr>
          <a:xfrm>
            <a:off x="2462331" y="2354362"/>
            <a:ext cx="8553157" cy="3462237"/>
          </a:xfrm>
          <a:prstGeom prst="rect">
            <a:avLst/>
          </a:prstGeom>
        </p:spPr>
        <p:txBody>
          <a:bodyPr spcFirstLastPara="1" wrap="square" lIns="121900" tIns="121900" rIns="121900" bIns="121900" anchor="t" anchorCtr="0">
            <a:noAutofit/>
          </a:bodyPr>
          <a:lstStyle/>
          <a:p>
            <a:pPr>
              <a:defRPr/>
            </a:pPr>
            <a:r>
              <a:rPr lang="en-US" kern="1200" dirty="0">
                <a:solidFill>
                  <a:schemeClr val="bg1">
                    <a:lumMod val="10000"/>
                  </a:schemeClr>
                </a:solidFill>
                <a:latin typeface="Times New Roman" pitchFamily="18" charset="0"/>
                <a:cs typeface="Times New Roman" pitchFamily="18" charset="0"/>
              </a:rPr>
              <a:t>- </a:t>
            </a:r>
            <a:r>
              <a:rPr lang="en-US" kern="1200" dirty="0" err="1">
                <a:solidFill>
                  <a:schemeClr val="bg1">
                    <a:lumMod val="10000"/>
                  </a:schemeClr>
                </a:solidFill>
                <a:latin typeface="Times New Roman" pitchFamily="18" charset="0"/>
                <a:cs typeface="Times New Roman" pitchFamily="18" charset="0"/>
              </a:rPr>
              <a:t>Vấn</a:t>
            </a:r>
            <a:r>
              <a:rPr lang="en-US" kern="1200" dirty="0">
                <a:solidFill>
                  <a:schemeClr val="bg1">
                    <a:lumMod val="10000"/>
                  </a:schemeClr>
                </a:solidFill>
                <a:latin typeface="Times New Roman" pitchFamily="18" charset="0"/>
                <a:cs typeface="Times New Roman" pitchFamily="18" charset="0"/>
              </a:rPr>
              <a:t> </a:t>
            </a:r>
            <a:r>
              <a:rPr lang="en-US" kern="1200" dirty="0" err="1">
                <a:solidFill>
                  <a:schemeClr val="bg1">
                    <a:lumMod val="10000"/>
                  </a:schemeClr>
                </a:solidFill>
                <a:latin typeface="Times New Roman" pitchFamily="18" charset="0"/>
                <a:cs typeface="Times New Roman" pitchFamily="18" charset="0"/>
              </a:rPr>
              <a:t>đề</a:t>
            </a:r>
            <a:r>
              <a:rPr lang="en-US" kern="1200" dirty="0">
                <a:solidFill>
                  <a:schemeClr val="bg1">
                    <a:lumMod val="10000"/>
                  </a:schemeClr>
                </a:solidFill>
                <a:latin typeface="Times New Roman" pitchFamily="18" charset="0"/>
                <a:cs typeface="Times New Roman" pitchFamily="18" charset="0"/>
              </a:rPr>
              <a:t> </a:t>
            </a:r>
            <a:r>
              <a:rPr lang="en-US" kern="1200" dirty="0" err="1">
                <a:solidFill>
                  <a:schemeClr val="bg1">
                    <a:lumMod val="10000"/>
                  </a:schemeClr>
                </a:solidFill>
                <a:latin typeface="Times New Roman" pitchFamily="18" charset="0"/>
                <a:cs typeface="Times New Roman" pitchFamily="18" charset="0"/>
              </a:rPr>
              <a:t>hiện</a:t>
            </a:r>
            <a:r>
              <a:rPr lang="en-US" kern="1200" dirty="0">
                <a:solidFill>
                  <a:schemeClr val="bg1">
                    <a:lumMod val="10000"/>
                  </a:schemeClr>
                </a:solidFill>
                <a:latin typeface="Times New Roman" pitchFamily="18" charset="0"/>
                <a:cs typeface="Times New Roman" pitchFamily="18" charset="0"/>
              </a:rPr>
              <a:t> </a:t>
            </a:r>
            <a:r>
              <a:rPr lang="en-US" kern="1200" dirty="0" err="1">
                <a:solidFill>
                  <a:schemeClr val="bg1">
                    <a:lumMod val="10000"/>
                  </a:schemeClr>
                </a:solidFill>
                <a:latin typeface="Times New Roman" pitchFamily="18" charset="0"/>
                <a:cs typeface="Times New Roman" pitchFamily="18" charset="0"/>
              </a:rPr>
              <a:t>tượng</a:t>
            </a:r>
            <a:r>
              <a:rPr lang="en-US" kern="1200" dirty="0">
                <a:solidFill>
                  <a:schemeClr val="bg1">
                    <a:lumMod val="10000"/>
                  </a:schemeClr>
                </a:solidFill>
                <a:latin typeface="Times New Roman" pitchFamily="18" charset="0"/>
                <a:cs typeface="Times New Roman" pitchFamily="18" charset="0"/>
              </a:rPr>
              <a:t> </a:t>
            </a:r>
            <a:r>
              <a:rPr lang="en-US" kern="1200" dirty="0" err="1">
                <a:solidFill>
                  <a:schemeClr val="bg1">
                    <a:lumMod val="10000"/>
                  </a:schemeClr>
                </a:solidFill>
                <a:latin typeface="Times New Roman" pitchFamily="18" charset="0"/>
                <a:cs typeface="Times New Roman" pitchFamily="18" charset="0"/>
              </a:rPr>
              <a:t>tôi</a:t>
            </a:r>
            <a:r>
              <a:rPr lang="en-US" kern="1200" dirty="0">
                <a:solidFill>
                  <a:schemeClr val="bg1">
                    <a:lumMod val="10000"/>
                  </a:schemeClr>
                </a:solidFill>
                <a:latin typeface="Times New Roman" pitchFamily="18" charset="0"/>
                <a:cs typeface="Times New Roman" pitchFamily="18" charset="0"/>
              </a:rPr>
              <a:t> </a:t>
            </a:r>
            <a:r>
              <a:rPr lang="en-US" kern="1200" dirty="0" err="1">
                <a:solidFill>
                  <a:schemeClr val="bg1">
                    <a:lumMod val="10000"/>
                  </a:schemeClr>
                </a:solidFill>
                <a:latin typeface="Times New Roman" pitchFamily="18" charset="0"/>
                <a:cs typeface="Times New Roman" pitchFamily="18" charset="0"/>
              </a:rPr>
              <a:t>sẽ</a:t>
            </a:r>
            <a:r>
              <a:rPr lang="en-US" kern="1200" dirty="0">
                <a:solidFill>
                  <a:schemeClr val="bg1">
                    <a:lumMod val="10000"/>
                  </a:schemeClr>
                </a:solidFill>
                <a:latin typeface="Times New Roman" pitchFamily="18" charset="0"/>
                <a:cs typeface="Times New Roman" pitchFamily="18" charset="0"/>
              </a:rPr>
              <a:t> </a:t>
            </a:r>
            <a:r>
              <a:rPr lang="en-US" kern="1200" dirty="0" err="1">
                <a:solidFill>
                  <a:schemeClr val="bg1">
                    <a:lumMod val="10000"/>
                  </a:schemeClr>
                </a:solidFill>
                <a:latin typeface="Times New Roman" pitchFamily="18" charset="0"/>
                <a:cs typeface="Times New Roman" pitchFamily="18" charset="0"/>
              </a:rPr>
              <a:t>trình</a:t>
            </a:r>
            <a:r>
              <a:rPr lang="en-US" kern="1200" dirty="0">
                <a:solidFill>
                  <a:schemeClr val="bg1">
                    <a:lumMod val="10000"/>
                  </a:schemeClr>
                </a:solidFill>
                <a:latin typeface="Times New Roman" pitchFamily="18" charset="0"/>
                <a:cs typeface="Times New Roman" pitchFamily="18" charset="0"/>
              </a:rPr>
              <a:t> </a:t>
            </a:r>
            <a:r>
              <a:rPr lang="en-US" kern="1200" dirty="0" err="1">
                <a:solidFill>
                  <a:schemeClr val="bg1">
                    <a:lumMod val="10000"/>
                  </a:schemeClr>
                </a:solidFill>
                <a:latin typeface="Times New Roman" pitchFamily="18" charset="0"/>
                <a:cs typeface="Times New Roman" pitchFamily="18" charset="0"/>
              </a:rPr>
              <a:t>bày</a:t>
            </a:r>
            <a:r>
              <a:rPr lang="en-US" kern="1200" dirty="0">
                <a:solidFill>
                  <a:schemeClr val="bg1">
                    <a:lumMod val="10000"/>
                  </a:schemeClr>
                </a:solidFill>
                <a:latin typeface="Times New Roman" pitchFamily="18" charset="0"/>
                <a:cs typeface="Times New Roman" pitchFamily="18" charset="0"/>
              </a:rPr>
              <a:t>:</a:t>
            </a:r>
            <a:r>
              <a:rPr lang="en-US" dirty="0">
                <a:solidFill>
                  <a:schemeClr val="bg1">
                    <a:lumMod val="10000"/>
                  </a:schemeClr>
                </a:solidFill>
                <a:latin typeface="Times New Roman" pitchFamily="18" charset="0"/>
                <a:cs typeface="Times New Roman" pitchFamily="18" charset="0"/>
              </a:rPr>
              <a:t> </a:t>
            </a:r>
            <a:r>
              <a:rPr lang="en-US" dirty="0" err="1"/>
              <a:t>Các</a:t>
            </a:r>
            <a:r>
              <a:rPr lang="en-US" dirty="0"/>
              <a:t> </a:t>
            </a:r>
            <a:r>
              <a:rPr lang="en-US" dirty="0" err="1"/>
              <a:t>văn</a:t>
            </a:r>
            <a:r>
              <a:rPr lang="en-US" dirty="0"/>
              <a:t> </a:t>
            </a:r>
            <a:r>
              <a:rPr lang="en-US" dirty="0" err="1"/>
              <a:t>bản</a:t>
            </a:r>
            <a:r>
              <a:rPr lang="en-US" dirty="0"/>
              <a:t> </a:t>
            </a:r>
            <a:r>
              <a:rPr lang="en-US" dirty="0" err="1"/>
              <a:t>hài</a:t>
            </a:r>
            <a:r>
              <a:rPr lang="en-US" dirty="0"/>
              <a:t> </a:t>
            </a:r>
            <a:r>
              <a:rPr lang="en-US" dirty="0" err="1"/>
              <a:t>kịch</a:t>
            </a:r>
            <a:r>
              <a:rPr lang="en-US" dirty="0"/>
              <a:t> </a:t>
            </a:r>
            <a:r>
              <a:rPr lang="en-US" dirty="0" err="1"/>
              <a:t>mà</a:t>
            </a:r>
            <a:r>
              <a:rPr lang="en-US" dirty="0"/>
              <a:t> </a:t>
            </a:r>
            <a:r>
              <a:rPr lang="en-US" dirty="0" err="1"/>
              <a:t>em</a:t>
            </a:r>
            <a:r>
              <a:rPr lang="en-US" dirty="0"/>
              <a:t> </a:t>
            </a:r>
            <a:r>
              <a:rPr lang="en-US" dirty="0" err="1"/>
              <a:t>đã</a:t>
            </a:r>
            <a:r>
              <a:rPr lang="en-US" dirty="0"/>
              <a:t> </a:t>
            </a:r>
            <a:r>
              <a:rPr lang="en-US" dirty="0" err="1"/>
              <a:t>học</a:t>
            </a:r>
            <a:r>
              <a:rPr lang="en-US" dirty="0"/>
              <a:t> </a:t>
            </a:r>
            <a:r>
              <a:rPr lang="en-US" dirty="0" err="1"/>
              <a:t>gợi</a:t>
            </a:r>
            <a:r>
              <a:rPr lang="en-US" dirty="0"/>
              <a:t> ra </a:t>
            </a:r>
            <a:r>
              <a:rPr lang="en-US" dirty="0" err="1"/>
              <a:t>một</a:t>
            </a:r>
            <a:r>
              <a:rPr lang="en-US" dirty="0"/>
              <a:t> </a:t>
            </a:r>
            <a:r>
              <a:rPr lang="en-US" dirty="0" err="1"/>
              <a:t>số</a:t>
            </a:r>
            <a:r>
              <a:rPr lang="en-US" dirty="0"/>
              <a:t> </a:t>
            </a:r>
            <a:r>
              <a:rPr lang="en-US" dirty="0" err="1"/>
              <a:t>vấn</a:t>
            </a:r>
            <a:r>
              <a:rPr lang="en-US" dirty="0"/>
              <a:t> </a:t>
            </a:r>
            <a:r>
              <a:rPr lang="en-US" dirty="0" err="1"/>
              <a:t>đề</a:t>
            </a:r>
            <a:r>
              <a:rPr lang="en-US" dirty="0"/>
              <a:t> </a:t>
            </a:r>
            <a:r>
              <a:rPr lang="en-US" dirty="0" err="1"/>
              <a:t>xã</a:t>
            </a:r>
            <a:r>
              <a:rPr lang="en-US" dirty="0"/>
              <a:t> </a:t>
            </a:r>
            <a:r>
              <a:rPr lang="en-US" dirty="0" err="1"/>
              <a:t>hội</a:t>
            </a:r>
            <a:r>
              <a:rPr lang="en-US" dirty="0"/>
              <a:t> </a:t>
            </a:r>
            <a:r>
              <a:rPr lang="en-US" dirty="0" err="1"/>
              <a:t>rất</a:t>
            </a:r>
            <a:r>
              <a:rPr lang="en-US" dirty="0"/>
              <a:t> </a:t>
            </a:r>
            <a:r>
              <a:rPr lang="en-US" dirty="0" err="1"/>
              <a:t>sâu</a:t>
            </a:r>
            <a:r>
              <a:rPr lang="en-US" dirty="0"/>
              <a:t> </a:t>
            </a:r>
            <a:r>
              <a:rPr lang="en-US" dirty="0" err="1"/>
              <a:t>sắc</a:t>
            </a:r>
            <a:r>
              <a:rPr lang="en-US" dirty="0"/>
              <a:t>, </a:t>
            </a:r>
            <a:r>
              <a:rPr lang="en-US" dirty="0" err="1"/>
              <a:t>những</a:t>
            </a:r>
            <a:r>
              <a:rPr lang="en-US" dirty="0"/>
              <a:t> </a:t>
            </a:r>
            <a:r>
              <a:rPr lang="en-US" dirty="0" err="1"/>
              <a:t>vấn</a:t>
            </a:r>
            <a:r>
              <a:rPr lang="en-US" dirty="0"/>
              <a:t> </a:t>
            </a:r>
            <a:r>
              <a:rPr lang="en-US" dirty="0" err="1"/>
              <a:t>đề</a:t>
            </a:r>
            <a:r>
              <a:rPr lang="en-US" dirty="0"/>
              <a:t> </a:t>
            </a:r>
            <a:r>
              <a:rPr lang="en-US" dirty="0" err="1"/>
              <a:t>đó</a:t>
            </a:r>
            <a:r>
              <a:rPr lang="en-US" dirty="0"/>
              <a:t> </a:t>
            </a:r>
            <a:r>
              <a:rPr lang="en-US" dirty="0" err="1"/>
              <a:t>không</a:t>
            </a:r>
            <a:r>
              <a:rPr lang="en-US" dirty="0"/>
              <a:t> </a:t>
            </a:r>
            <a:r>
              <a:rPr lang="en-US" dirty="0" err="1"/>
              <a:t>chỉ</a:t>
            </a:r>
            <a:r>
              <a:rPr lang="en-US" dirty="0"/>
              <a:t> ở </a:t>
            </a:r>
            <a:r>
              <a:rPr lang="en-US" dirty="0" err="1"/>
              <a:t>trong</a:t>
            </a:r>
            <a:r>
              <a:rPr lang="en-US" dirty="0"/>
              <a:t> quá </a:t>
            </a:r>
            <a:r>
              <a:rPr lang="en-US" dirty="0" err="1"/>
              <a:t>khứ</a:t>
            </a:r>
            <a:r>
              <a:rPr lang="en-US" dirty="0"/>
              <a:t> </a:t>
            </a:r>
            <a:r>
              <a:rPr lang="en-US" dirty="0" err="1"/>
              <a:t>mà</a:t>
            </a:r>
            <a:r>
              <a:rPr lang="en-US" dirty="0"/>
              <a:t> </a:t>
            </a:r>
            <a:r>
              <a:rPr lang="en-US" dirty="0" err="1"/>
              <a:t>vẫn</a:t>
            </a:r>
            <a:r>
              <a:rPr lang="en-US" dirty="0"/>
              <a:t> </a:t>
            </a:r>
            <a:r>
              <a:rPr lang="en-US" dirty="0" err="1"/>
              <a:t>tồn</a:t>
            </a:r>
            <a:r>
              <a:rPr lang="en-US" dirty="0"/>
              <a:t> </a:t>
            </a:r>
            <a:r>
              <a:rPr lang="en-US" dirty="0" err="1"/>
              <a:t>tại</a:t>
            </a:r>
            <a:r>
              <a:rPr lang="en-US" dirty="0"/>
              <a:t> </a:t>
            </a:r>
            <a:r>
              <a:rPr lang="en-US" dirty="0" err="1"/>
              <a:t>trong</a:t>
            </a:r>
            <a:r>
              <a:rPr lang="en-US" dirty="0"/>
              <a:t> </a:t>
            </a:r>
            <a:r>
              <a:rPr lang="en-US" dirty="0" err="1"/>
              <a:t>xã</a:t>
            </a:r>
            <a:r>
              <a:rPr lang="en-US" dirty="0"/>
              <a:t> </a:t>
            </a:r>
            <a:r>
              <a:rPr lang="en-US" dirty="0" err="1"/>
              <a:t>hội</a:t>
            </a:r>
            <a:r>
              <a:rPr lang="en-US" dirty="0"/>
              <a:t> </a:t>
            </a:r>
            <a:r>
              <a:rPr lang="en-US" dirty="0" err="1"/>
              <a:t>hiện</a:t>
            </a:r>
            <a:r>
              <a:rPr lang="en-US" dirty="0"/>
              <a:t> nay. </a:t>
            </a:r>
            <a:endParaRPr lang="en-US" altLang="zh-CN" b="1" dirty="0">
              <a:ln w="12700">
                <a:noFill/>
              </a:ln>
              <a:solidFill>
                <a:schemeClr val="bg1">
                  <a:lumMod val="10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75875422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14:presetBounceEnd="50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50000">
                                          <p:cBhvr additive="base">
                                            <p:cTn id="7" dur="15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8"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ppt_x"/>
                                              </p:val>
                                            </p:tav>
                                            <p:tav tm="100000">
                                              <p:val>
                                                <p:strVal val="#ppt_x"/>
                                              </p:val>
                                            </p:tav>
                                          </p:tavLst>
                                        </p:anim>
                                        <p:anim calcmode="lin" valueType="num">
                                          <p:cBhvr additive="base">
                                            <p:cTn id="8" dur="1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26"/>
        <p:cNvGrpSpPr/>
        <p:nvPr/>
      </p:nvGrpSpPr>
      <p:grpSpPr>
        <a:xfrm>
          <a:off x="0" y="0"/>
          <a:ext cx="0" cy="0"/>
          <a:chOff x="0" y="0"/>
          <a:chExt cx="0" cy="0"/>
        </a:xfrm>
      </p:grpSpPr>
      <p:grpSp>
        <p:nvGrpSpPr>
          <p:cNvPr id="82" name="Google Shape;4729;p47"/>
          <p:cNvGrpSpPr/>
          <p:nvPr/>
        </p:nvGrpSpPr>
        <p:grpSpPr>
          <a:xfrm>
            <a:off x="7733283" y="-36230"/>
            <a:ext cx="4919515" cy="7434126"/>
            <a:chOff x="6586677" y="-36230"/>
            <a:chExt cx="4919515" cy="7434126"/>
          </a:xfrm>
        </p:grpSpPr>
        <p:grpSp>
          <p:nvGrpSpPr>
            <p:cNvPr id="83" name="Google Shape;4730;p47"/>
            <p:cNvGrpSpPr/>
            <p:nvPr/>
          </p:nvGrpSpPr>
          <p:grpSpPr>
            <a:xfrm rot="1233644" flipH="1">
              <a:off x="7722106" y="207633"/>
              <a:ext cx="2648656" cy="6946400"/>
              <a:chOff x="-2805439" y="-1066796"/>
              <a:chExt cx="2648657" cy="6946403"/>
            </a:xfrm>
          </p:grpSpPr>
          <p:sp>
            <p:nvSpPr>
              <p:cNvPr id="94" name="Google Shape;4731;p47"/>
              <p:cNvSpPr/>
              <p:nvPr/>
            </p:nvSpPr>
            <p:spPr>
              <a:xfrm rot="413639">
                <a:off x="-1967427" y="797709"/>
                <a:ext cx="716445" cy="5057182"/>
              </a:xfrm>
              <a:custGeom>
                <a:avLst/>
                <a:gdLst/>
                <a:ahLst/>
                <a:cxnLst/>
                <a:rect l="l" t="t" r="r" b="b"/>
                <a:pathLst>
                  <a:path w="716640" h="5058557" extrusionOk="0">
                    <a:moveTo>
                      <a:pt x="111073" y="0"/>
                    </a:moveTo>
                    <a:cubicBezTo>
                      <a:pt x="172579" y="152123"/>
                      <a:pt x="223976" y="308130"/>
                      <a:pt x="264935" y="467022"/>
                    </a:cubicBezTo>
                    <a:cubicBezTo>
                      <a:pt x="299908" y="603769"/>
                      <a:pt x="327389" y="742324"/>
                      <a:pt x="347253" y="882065"/>
                    </a:cubicBezTo>
                    <a:cubicBezTo>
                      <a:pt x="370939" y="1039504"/>
                      <a:pt x="386504" y="1198050"/>
                      <a:pt x="393895" y="1357090"/>
                    </a:cubicBezTo>
                    <a:cubicBezTo>
                      <a:pt x="394014" y="1360391"/>
                      <a:pt x="395941" y="1363355"/>
                      <a:pt x="398916" y="1364788"/>
                    </a:cubicBezTo>
                    <a:cubicBezTo>
                      <a:pt x="403343" y="1366923"/>
                      <a:pt x="408659" y="1365075"/>
                      <a:pt x="410793" y="1360648"/>
                    </a:cubicBezTo>
                    <a:cubicBezTo>
                      <a:pt x="444501" y="1293510"/>
                      <a:pt x="482487" y="1228624"/>
                      <a:pt x="524535" y="1166369"/>
                    </a:cubicBezTo>
                    <a:cubicBezTo>
                      <a:pt x="544991" y="1135231"/>
                      <a:pt x="567967" y="1105812"/>
                      <a:pt x="593215" y="1078419"/>
                    </a:cubicBezTo>
                    <a:cubicBezTo>
                      <a:pt x="622406" y="1047014"/>
                      <a:pt x="654572" y="1018524"/>
                      <a:pt x="689267" y="993335"/>
                    </a:cubicBezTo>
                    <a:lnTo>
                      <a:pt x="716640" y="1059545"/>
                    </a:lnTo>
                    <a:cubicBezTo>
                      <a:pt x="678200" y="1074269"/>
                      <a:pt x="593511" y="1078518"/>
                      <a:pt x="474928" y="1356004"/>
                    </a:cubicBezTo>
                    <a:cubicBezTo>
                      <a:pt x="452693" y="1408180"/>
                      <a:pt x="432929" y="1479232"/>
                      <a:pt x="411485" y="1563525"/>
                    </a:cubicBezTo>
                    <a:cubicBezTo>
                      <a:pt x="404450" y="1591599"/>
                      <a:pt x="401129" y="1620465"/>
                      <a:pt x="401603" y="1649399"/>
                    </a:cubicBezTo>
                    <a:cubicBezTo>
                      <a:pt x="404173" y="1877010"/>
                      <a:pt x="405822" y="2106113"/>
                      <a:pt x="406545" y="2336690"/>
                    </a:cubicBezTo>
                    <a:lnTo>
                      <a:pt x="406545" y="2390432"/>
                    </a:lnTo>
                    <a:lnTo>
                      <a:pt x="406689" y="2390812"/>
                    </a:lnTo>
                    <a:cubicBezTo>
                      <a:pt x="408074" y="2625444"/>
                      <a:pt x="409390" y="2860017"/>
                      <a:pt x="410650" y="3094525"/>
                    </a:cubicBezTo>
                    <a:cubicBezTo>
                      <a:pt x="410805" y="3119671"/>
                      <a:pt x="415123" y="3367709"/>
                      <a:pt x="415111" y="3375805"/>
                    </a:cubicBezTo>
                    <a:cubicBezTo>
                      <a:pt x="411427" y="3570234"/>
                      <a:pt x="418468" y="3764726"/>
                      <a:pt x="436197" y="3958384"/>
                    </a:cubicBezTo>
                    <a:cubicBezTo>
                      <a:pt x="453083" y="4141955"/>
                      <a:pt x="471294" y="4331052"/>
                      <a:pt x="533344" y="4572789"/>
                    </a:cubicBezTo>
                    <a:cubicBezTo>
                      <a:pt x="571803" y="4722767"/>
                      <a:pt x="621136" y="4869759"/>
                      <a:pt x="680932" y="5012577"/>
                    </a:cubicBezTo>
                    <a:lnTo>
                      <a:pt x="594857" y="5058557"/>
                    </a:lnTo>
                    <a:cubicBezTo>
                      <a:pt x="535760" y="4911883"/>
                      <a:pt x="486432" y="4761470"/>
                      <a:pt x="447186" y="4608291"/>
                    </a:cubicBezTo>
                    <a:cubicBezTo>
                      <a:pt x="413702" y="4476428"/>
                      <a:pt x="387373" y="4342841"/>
                      <a:pt x="368313" y="4208129"/>
                    </a:cubicBezTo>
                    <a:cubicBezTo>
                      <a:pt x="345686" y="4056354"/>
                      <a:pt x="330928" y="3903505"/>
                      <a:pt x="324095" y="3750200"/>
                    </a:cubicBezTo>
                    <a:cubicBezTo>
                      <a:pt x="323632" y="3741341"/>
                      <a:pt x="317214" y="3496444"/>
                      <a:pt x="317254" y="3468536"/>
                    </a:cubicBezTo>
                    <a:cubicBezTo>
                      <a:pt x="314963" y="3249076"/>
                      <a:pt x="313683" y="3028218"/>
                      <a:pt x="313426" y="2805971"/>
                    </a:cubicBezTo>
                    <a:lnTo>
                      <a:pt x="313468" y="2776092"/>
                    </a:lnTo>
                    <a:lnTo>
                      <a:pt x="310393" y="2768037"/>
                    </a:lnTo>
                    <a:cubicBezTo>
                      <a:pt x="308683" y="2524614"/>
                      <a:pt x="306934" y="2281222"/>
                      <a:pt x="305155" y="2037859"/>
                    </a:cubicBezTo>
                    <a:cubicBezTo>
                      <a:pt x="304919" y="2011810"/>
                      <a:pt x="301124" y="1985910"/>
                      <a:pt x="293889" y="1960878"/>
                    </a:cubicBezTo>
                    <a:cubicBezTo>
                      <a:pt x="281637" y="1918385"/>
                      <a:pt x="268889" y="1883107"/>
                      <a:pt x="258215" y="1856031"/>
                    </a:cubicBezTo>
                    <a:cubicBezTo>
                      <a:pt x="227058" y="1777242"/>
                      <a:pt x="186483" y="1702524"/>
                      <a:pt x="137360" y="1633489"/>
                    </a:cubicBezTo>
                    <a:cubicBezTo>
                      <a:pt x="116311" y="1602162"/>
                      <a:pt x="90322" y="1566292"/>
                      <a:pt x="43975" y="1540104"/>
                    </a:cubicBezTo>
                    <a:cubicBezTo>
                      <a:pt x="30011" y="1532209"/>
                      <a:pt x="15278" y="1525746"/>
                      <a:pt x="0" y="1520835"/>
                    </a:cubicBezTo>
                    <a:cubicBezTo>
                      <a:pt x="5466" y="1505290"/>
                      <a:pt x="10969" y="1489706"/>
                      <a:pt x="16503" y="1474092"/>
                    </a:cubicBezTo>
                    <a:lnTo>
                      <a:pt x="63146" y="1515301"/>
                    </a:lnTo>
                    <a:cubicBezTo>
                      <a:pt x="159308" y="1568880"/>
                      <a:pt x="236762" y="1650604"/>
                      <a:pt x="285096" y="1749503"/>
                    </a:cubicBezTo>
                    <a:cubicBezTo>
                      <a:pt x="286429" y="1752270"/>
                      <a:pt x="289226" y="1754039"/>
                      <a:pt x="292299" y="1754039"/>
                    </a:cubicBezTo>
                    <a:cubicBezTo>
                      <a:pt x="296716" y="1754048"/>
                      <a:pt x="300304" y="1750461"/>
                      <a:pt x="300313" y="1746044"/>
                    </a:cubicBezTo>
                    <a:cubicBezTo>
                      <a:pt x="303802" y="1544344"/>
                      <a:pt x="296113" y="1342613"/>
                      <a:pt x="277289" y="1141763"/>
                    </a:cubicBezTo>
                    <a:cubicBezTo>
                      <a:pt x="259501" y="951337"/>
                      <a:pt x="240329" y="755180"/>
                      <a:pt x="175602" y="504376"/>
                    </a:cubicBezTo>
                    <a:cubicBezTo>
                      <a:pt x="135502" y="348843"/>
                      <a:pt x="84076" y="196454"/>
                      <a:pt x="21740" y="48422"/>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dist="9525" dir="13080001"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95" name="Google Shape;4732;p47"/>
              <p:cNvGrpSpPr/>
              <p:nvPr/>
            </p:nvGrpSpPr>
            <p:grpSpPr>
              <a:xfrm rot="2219739">
                <a:off x="-1310202" y="1259540"/>
                <a:ext cx="974984" cy="919237"/>
                <a:chOff x="6795971" y="2730008"/>
                <a:chExt cx="1945294" cy="1834067"/>
              </a:xfrm>
            </p:grpSpPr>
            <p:sp>
              <p:nvSpPr>
                <p:cNvPr id="153" name="Google Shape;4733;p47"/>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4734;p47"/>
                <p:cNvSpPr/>
                <p:nvPr/>
              </p:nvSpPr>
              <p:spPr>
                <a:xfrm rot="-2263899">
                  <a:off x="6977174" y="3155932"/>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6" name="Google Shape;4735;p47"/>
              <p:cNvGrpSpPr/>
              <p:nvPr/>
            </p:nvGrpSpPr>
            <p:grpSpPr>
              <a:xfrm rot="-3045758">
                <a:off x="-2511956" y="1418499"/>
                <a:ext cx="1085000" cy="1022962"/>
                <a:chOff x="6795971" y="2730009"/>
                <a:chExt cx="1945294" cy="1834067"/>
              </a:xfrm>
            </p:grpSpPr>
            <p:sp>
              <p:nvSpPr>
                <p:cNvPr id="151" name="Google Shape;4736;p47"/>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4737;p47"/>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97" name="Google Shape;4738;p47"/>
              <p:cNvGrpSpPr/>
              <p:nvPr/>
            </p:nvGrpSpPr>
            <p:grpSpPr>
              <a:xfrm rot="416227">
                <a:off x="-2675400" y="-937391"/>
                <a:ext cx="2281725" cy="2291630"/>
                <a:chOff x="8302868" y="1340770"/>
                <a:chExt cx="3569773" cy="3585270"/>
              </a:xfrm>
            </p:grpSpPr>
            <p:grpSp>
              <p:nvGrpSpPr>
                <p:cNvPr id="98" name="Google Shape;4739;p47"/>
                <p:cNvGrpSpPr/>
                <p:nvPr/>
              </p:nvGrpSpPr>
              <p:grpSpPr>
                <a:xfrm>
                  <a:off x="8302868" y="1340770"/>
                  <a:ext cx="3569773" cy="3585270"/>
                  <a:chOff x="8302868" y="1340770"/>
                  <a:chExt cx="3569773" cy="3585270"/>
                </a:xfrm>
              </p:grpSpPr>
              <p:grpSp>
                <p:nvGrpSpPr>
                  <p:cNvPr id="101" name="Google Shape;4740;p47"/>
                  <p:cNvGrpSpPr/>
                  <p:nvPr/>
                </p:nvGrpSpPr>
                <p:grpSpPr>
                  <a:xfrm>
                    <a:off x="8302868" y="1340770"/>
                    <a:ext cx="3569773" cy="3585270"/>
                    <a:chOff x="1668151" y="66635"/>
                    <a:chExt cx="3569773" cy="3585270"/>
                  </a:xfrm>
                </p:grpSpPr>
                <p:sp>
                  <p:nvSpPr>
                    <p:cNvPr id="127" name="Google Shape;4741;p47"/>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4742;p47"/>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4743;p47"/>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4744;p47"/>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4745;p47"/>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4746;p47"/>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4747;p47"/>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4748;p47"/>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4749;p47"/>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4750;p47"/>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4751;p47"/>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4752;p47"/>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4753;p47"/>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4754;p47"/>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4755;p47"/>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4756;p47"/>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4757;p47"/>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4758;p47"/>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4759;p47"/>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4760;p47"/>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4761;p47"/>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4762;p47"/>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4763;p47"/>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4764;p47"/>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2" name="Google Shape;4765;p47"/>
                  <p:cNvGrpSpPr/>
                  <p:nvPr/>
                </p:nvGrpSpPr>
                <p:grpSpPr>
                  <a:xfrm rot="166391">
                    <a:off x="8608485" y="1696827"/>
                    <a:ext cx="2884899" cy="2897423"/>
                    <a:chOff x="1668151" y="66635"/>
                    <a:chExt cx="3569773" cy="3585270"/>
                  </a:xfrm>
                </p:grpSpPr>
                <p:sp>
                  <p:nvSpPr>
                    <p:cNvPr id="103" name="Google Shape;4766;p47"/>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4767;p47"/>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4768;p47"/>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4769;p47"/>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4770;p47"/>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4771;p47"/>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4772;p47"/>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4773;p47"/>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4774;p47"/>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4775;p47"/>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4776;p47"/>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4777;p47"/>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4778;p47"/>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4779;p47"/>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4780;p47"/>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4781;p47"/>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4782;p47"/>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4783;p47"/>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4784;p47"/>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4785;p47"/>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4786;p47"/>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4787;p47"/>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4788;p47"/>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4789;p47"/>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99" name="Google Shape;4790;p47"/>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4791;p47"/>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84" name="Google Shape;4792;p47"/>
            <p:cNvGrpSpPr/>
            <p:nvPr/>
          </p:nvGrpSpPr>
          <p:grpSpPr>
            <a:xfrm>
              <a:off x="7732350" y="3642526"/>
              <a:ext cx="2921688" cy="1941106"/>
              <a:chOff x="7732350" y="3642526"/>
              <a:chExt cx="2921688" cy="1941106"/>
            </a:xfrm>
          </p:grpSpPr>
          <p:grpSp>
            <p:nvGrpSpPr>
              <p:cNvPr id="85" name="Google Shape;4793;p47"/>
              <p:cNvGrpSpPr/>
              <p:nvPr/>
            </p:nvGrpSpPr>
            <p:grpSpPr>
              <a:xfrm rot="-889706">
                <a:off x="8542516" y="3895002"/>
                <a:ext cx="1981479" cy="1274109"/>
                <a:chOff x="8664819" y="3764969"/>
                <a:chExt cx="1981677" cy="1274236"/>
              </a:xfrm>
            </p:grpSpPr>
            <p:grpSp>
              <p:nvGrpSpPr>
                <p:cNvPr id="90" name="Google Shape;4794;p47"/>
                <p:cNvGrpSpPr/>
                <p:nvPr/>
              </p:nvGrpSpPr>
              <p:grpSpPr>
                <a:xfrm rot="999320">
                  <a:off x="8738274" y="4011518"/>
                  <a:ext cx="1834768" cy="781138"/>
                  <a:chOff x="7987375" y="5280508"/>
                  <a:chExt cx="1834856" cy="781176"/>
                </a:xfrm>
              </p:grpSpPr>
              <p:sp>
                <p:nvSpPr>
                  <p:cNvPr id="92" name="Google Shape;4795;p47"/>
                  <p:cNvSpPr/>
                  <p:nvPr/>
                </p:nvSpPr>
                <p:spPr>
                  <a:xfrm>
                    <a:off x="7987375" y="5280508"/>
                    <a:ext cx="1834856" cy="781176"/>
                  </a:xfrm>
                  <a:custGeom>
                    <a:avLst/>
                    <a:gdLst/>
                    <a:ahLst/>
                    <a:cxnLst/>
                    <a:rect l="l" t="t" r="r" b="b"/>
                    <a:pathLst>
                      <a:path w="1834856" h="781176" extrusionOk="0">
                        <a:moveTo>
                          <a:pt x="464315" y="0"/>
                        </a:moveTo>
                        <a:lnTo>
                          <a:pt x="1698947" y="0"/>
                        </a:lnTo>
                        <a:cubicBezTo>
                          <a:pt x="1774007" y="0"/>
                          <a:pt x="1834856" y="60849"/>
                          <a:pt x="1834856" y="135909"/>
                        </a:cubicBezTo>
                        <a:lnTo>
                          <a:pt x="1834856" y="645267"/>
                        </a:lnTo>
                        <a:cubicBezTo>
                          <a:pt x="1834856" y="720327"/>
                          <a:pt x="1774007" y="781176"/>
                          <a:pt x="1698947" y="781176"/>
                        </a:cubicBezTo>
                        <a:lnTo>
                          <a:pt x="464315" y="781176"/>
                        </a:lnTo>
                        <a:cubicBezTo>
                          <a:pt x="426785" y="781176"/>
                          <a:pt x="392808" y="765964"/>
                          <a:pt x="368213" y="741369"/>
                        </a:cubicBezTo>
                        <a:lnTo>
                          <a:pt x="340059" y="699611"/>
                        </a:lnTo>
                        <a:lnTo>
                          <a:pt x="311865" y="702453"/>
                        </a:lnTo>
                        <a:cubicBezTo>
                          <a:pt x="139627" y="702453"/>
                          <a:pt x="0" y="562826"/>
                          <a:pt x="0" y="390588"/>
                        </a:cubicBezTo>
                        <a:cubicBezTo>
                          <a:pt x="0" y="218350"/>
                          <a:pt x="139627" y="78723"/>
                          <a:pt x="311865" y="78723"/>
                        </a:cubicBezTo>
                        <a:lnTo>
                          <a:pt x="340059" y="81565"/>
                        </a:lnTo>
                        <a:lnTo>
                          <a:pt x="368213" y="39807"/>
                        </a:lnTo>
                        <a:cubicBezTo>
                          <a:pt x="392808" y="15213"/>
                          <a:pt x="426785" y="0"/>
                          <a:pt x="464315" y="0"/>
                        </a:cubicBezTo>
                        <a:close/>
                        <a:moveTo>
                          <a:pt x="272503" y="278559"/>
                        </a:moveTo>
                        <a:cubicBezTo>
                          <a:pt x="208959" y="278559"/>
                          <a:pt x="157446" y="330072"/>
                          <a:pt x="157446" y="393616"/>
                        </a:cubicBezTo>
                        <a:cubicBezTo>
                          <a:pt x="157446" y="457160"/>
                          <a:pt x="208959" y="508673"/>
                          <a:pt x="272503" y="508673"/>
                        </a:cubicBezTo>
                        <a:cubicBezTo>
                          <a:pt x="336047" y="508673"/>
                          <a:pt x="387560" y="457160"/>
                          <a:pt x="387560" y="393616"/>
                        </a:cubicBezTo>
                        <a:cubicBezTo>
                          <a:pt x="387560" y="330072"/>
                          <a:pt x="336047" y="278559"/>
                          <a:pt x="272503" y="278559"/>
                        </a:cubicBezTo>
                        <a:close/>
                      </a:path>
                    </a:pathLst>
                  </a:custGeom>
                  <a:solidFill>
                    <a:srgbClr val="B49968"/>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4796;p47"/>
                  <p:cNvSpPr/>
                  <p:nvPr/>
                </p:nvSpPr>
                <p:spPr>
                  <a:xfrm>
                    <a:off x="8552778" y="5354183"/>
                    <a:ext cx="1170223" cy="637080"/>
                  </a:xfrm>
                  <a:custGeom>
                    <a:avLst/>
                    <a:gdLst/>
                    <a:ahLst/>
                    <a:cxnLst/>
                    <a:rect l="l" t="t" r="r" b="b"/>
                    <a:pathLst>
                      <a:path w="1170223" h="637080" extrusionOk="0">
                        <a:moveTo>
                          <a:pt x="0" y="0"/>
                        </a:moveTo>
                        <a:lnTo>
                          <a:pt x="1064041" y="0"/>
                        </a:lnTo>
                        <a:cubicBezTo>
                          <a:pt x="1122684" y="0"/>
                          <a:pt x="1170223" y="47539"/>
                          <a:pt x="1170223" y="106182"/>
                        </a:cubicBezTo>
                        <a:lnTo>
                          <a:pt x="1170223" y="530898"/>
                        </a:lnTo>
                        <a:cubicBezTo>
                          <a:pt x="1170223" y="589541"/>
                          <a:pt x="1122684" y="637080"/>
                          <a:pt x="1064041" y="637080"/>
                        </a:cubicBezTo>
                        <a:lnTo>
                          <a:pt x="0" y="637080"/>
                        </a:lnTo>
                      </a:path>
                    </a:pathLst>
                  </a:custGeom>
                  <a:noFill/>
                  <a:ln w="25400" cap="rnd" cmpd="sng">
                    <a:solidFill>
                      <a:srgbClr val="CBB895"/>
                    </a:solidFill>
                    <a:prstDash val="dash"/>
                    <a:round/>
                    <a:headEnd type="none" w="sm" len="sm"/>
                    <a:tailEnd type="none" w="sm" len="sm"/>
                  </a:ln>
                  <a:effectLst>
                    <a:outerShdw blurRad="12700" algn="ctr"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Calibri"/>
                      <a:ea typeface="Calibri"/>
                      <a:cs typeface="Calibri"/>
                      <a:sym typeface="Calibri"/>
                    </a:endParaRPr>
                  </a:p>
                </p:txBody>
              </p:sp>
            </p:grpSp>
            <p:sp>
              <p:nvSpPr>
                <p:cNvPr id="91" name="Google Shape;4797;p47"/>
                <p:cNvSpPr txBox="1"/>
                <p:nvPr/>
              </p:nvSpPr>
              <p:spPr>
                <a:xfrm rot="1041677">
                  <a:off x="9181534" y="4210311"/>
                  <a:ext cx="1129036" cy="461801"/>
                </a:xfrm>
                <a:prstGeom prst="rect">
                  <a:avLst/>
                </a:prstGeom>
                <a:noFill/>
                <a:ln>
                  <a:noFill/>
                </a:ln>
                <a:effectLst>
                  <a:outerShdw dist="9525" algn="bl" rotWithShape="0">
                    <a:srgbClr val="FFFFFF">
                      <a:alpha val="51000"/>
                    </a:srgbClr>
                  </a:outerShdw>
                </a:effectLst>
              </p:spPr>
              <p:txBody>
                <a:bodyPr spcFirstLastPara="1" wrap="square" lIns="91425" tIns="91425" rIns="91425" bIns="91425" anchor="t" anchorCtr="0">
                  <a:spAutoFit/>
                </a:bodyPr>
                <a:lstStyle/>
                <a:p>
                  <a:pPr marL="0" lvl="0" indent="0" algn="r" rtl="0">
                    <a:spcBef>
                      <a:spcPts val="0"/>
                    </a:spcBef>
                    <a:spcAft>
                      <a:spcPts val="0"/>
                    </a:spcAft>
                    <a:buNone/>
                  </a:pPr>
                  <a:r>
                    <a:rPr lang="en" sz="1800" b="1">
                      <a:solidFill>
                        <a:srgbClr val="CBB895"/>
                      </a:solidFill>
                      <a:latin typeface="Pompiere"/>
                      <a:ea typeface="Pompiere"/>
                      <a:cs typeface="Pompiere"/>
                      <a:sym typeface="Pompiere"/>
                    </a:rPr>
                    <a:t>THANK YOU</a:t>
                  </a:r>
                  <a:endParaRPr sz="1800" b="1">
                    <a:solidFill>
                      <a:srgbClr val="CBB895"/>
                    </a:solidFill>
                    <a:latin typeface="Pompiere"/>
                    <a:ea typeface="Pompiere"/>
                    <a:cs typeface="Pompiere"/>
                    <a:sym typeface="Pompiere"/>
                  </a:endParaRPr>
                </a:p>
              </p:txBody>
            </p:sp>
          </p:grpSp>
          <p:grpSp>
            <p:nvGrpSpPr>
              <p:cNvPr id="86" name="Google Shape;4798;p47"/>
              <p:cNvGrpSpPr/>
              <p:nvPr/>
            </p:nvGrpSpPr>
            <p:grpSpPr>
              <a:xfrm rot="2316000">
                <a:off x="7811225" y="4146530"/>
                <a:ext cx="1942475" cy="933098"/>
                <a:chOff x="7366425" y="1617838"/>
                <a:chExt cx="1803379" cy="866281"/>
              </a:xfrm>
            </p:grpSpPr>
            <p:sp>
              <p:nvSpPr>
                <p:cNvPr id="87" name="Google Shape;4799;p47"/>
                <p:cNvSpPr/>
                <p:nvPr/>
              </p:nvSpPr>
              <p:spPr>
                <a:xfrm>
                  <a:off x="7366425" y="1617838"/>
                  <a:ext cx="1803379" cy="866281"/>
                </a:xfrm>
                <a:custGeom>
                  <a:avLst/>
                  <a:gdLst/>
                  <a:ahLst/>
                  <a:cxnLst/>
                  <a:rect l="l" t="t" r="r" b="b"/>
                  <a:pathLst>
                    <a:path w="1803379" h="866281" extrusionOk="0">
                      <a:moveTo>
                        <a:pt x="44778" y="865777"/>
                      </a:moveTo>
                      <a:lnTo>
                        <a:pt x="42587" y="865777"/>
                      </a:lnTo>
                      <a:cubicBezTo>
                        <a:pt x="29519" y="864567"/>
                        <a:pt x="19860" y="853043"/>
                        <a:pt x="20965" y="839964"/>
                      </a:cubicBezTo>
                      <a:cubicBezTo>
                        <a:pt x="26109" y="782814"/>
                        <a:pt x="49540" y="730999"/>
                        <a:pt x="69543" y="692517"/>
                      </a:cubicBezTo>
                      <a:cubicBezTo>
                        <a:pt x="149296" y="538975"/>
                        <a:pt x="270549" y="410892"/>
                        <a:pt x="419492" y="322852"/>
                      </a:cubicBezTo>
                      <a:lnTo>
                        <a:pt x="373581" y="331710"/>
                      </a:lnTo>
                      <a:cubicBezTo>
                        <a:pt x="316907" y="342664"/>
                        <a:pt x="258138" y="353999"/>
                        <a:pt x="197845" y="349141"/>
                      </a:cubicBezTo>
                      <a:cubicBezTo>
                        <a:pt x="128026" y="343521"/>
                        <a:pt x="67257" y="314375"/>
                        <a:pt x="31062" y="269226"/>
                      </a:cubicBezTo>
                      <a:cubicBezTo>
                        <a:pt x="-7038" y="221030"/>
                        <a:pt x="-11229" y="148926"/>
                        <a:pt x="21537" y="85584"/>
                      </a:cubicBezTo>
                      <a:cubicBezTo>
                        <a:pt x="77258" y="-21762"/>
                        <a:pt x="221562" y="-3474"/>
                        <a:pt x="281379" y="9384"/>
                      </a:cubicBezTo>
                      <a:cubicBezTo>
                        <a:pt x="303906" y="15081"/>
                        <a:pt x="325632" y="23558"/>
                        <a:pt x="346054" y="34626"/>
                      </a:cubicBezTo>
                      <a:lnTo>
                        <a:pt x="346911" y="34626"/>
                      </a:lnTo>
                      <a:cubicBezTo>
                        <a:pt x="440065" y="80536"/>
                        <a:pt x="548936" y="131495"/>
                        <a:pt x="661998" y="156165"/>
                      </a:cubicBezTo>
                      <a:cubicBezTo>
                        <a:pt x="720005" y="167880"/>
                        <a:pt x="778707" y="175901"/>
                        <a:pt x="837734" y="180168"/>
                      </a:cubicBezTo>
                      <a:cubicBezTo>
                        <a:pt x="901647" y="168262"/>
                        <a:pt x="965845" y="158737"/>
                        <a:pt x="1029282" y="149307"/>
                      </a:cubicBezTo>
                      <a:lnTo>
                        <a:pt x="1357799" y="100443"/>
                      </a:lnTo>
                      <a:cubicBezTo>
                        <a:pt x="1424474" y="90442"/>
                        <a:pt x="1494007" y="80155"/>
                        <a:pt x="1564206" y="87775"/>
                      </a:cubicBezTo>
                      <a:cubicBezTo>
                        <a:pt x="1645359" y="96538"/>
                        <a:pt x="1713748" y="129780"/>
                        <a:pt x="1756801" y="181311"/>
                      </a:cubicBezTo>
                      <a:cubicBezTo>
                        <a:pt x="1809379" y="244176"/>
                        <a:pt x="1817952" y="334663"/>
                        <a:pt x="1777280" y="396480"/>
                      </a:cubicBezTo>
                      <a:cubicBezTo>
                        <a:pt x="1746229" y="443534"/>
                        <a:pt x="1688983" y="473252"/>
                        <a:pt x="1624118" y="475824"/>
                      </a:cubicBezTo>
                      <a:cubicBezTo>
                        <a:pt x="1575636" y="477633"/>
                        <a:pt x="1524106" y="465727"/>
                        <a:pt x="1462193" y="437724"/>
                      </a:cubicBezTo>
                      <a:cubicBezTo>
                        <a:pt x="1415702" y="415988"/>
                        <a:pt x="1370363" y="391861"/>
                        <a:pt x="1326367" y="365429"/>
                      </a:cubicBezTo>
                      <a:cubicBezTo>
                        <a:pt x="1271598" y="333806"/>
                        <a:pt x="1214924" y="301040"/>
                        <a:pt x="1155583" y="279704"/>
                      </a:cubicBezTo>
                      <a:cubicBezTo>
                        <a:pt x="1138534" y="273513"/>
                        <a:pt x="1121294" y="268179"/>
                        <a:pt x="1103863" y="263512"/>
                      </a:cubicBezTo>
                      <a:cubicBezTo>
                        <a:pt x="1170538" y="307708"/>
                        <a:pt x="1224830" y="365524"/>
                        <a:pt x="1265788" y="413435"/>
                      </a:cubicBezTo>
                      <a:cubicBezTo>
                        <a:pt x="1363857" y="528478"/>
                        <a:pt x="1446706" y="655665"/>
                        <a:pt x="1512295" y="791863"/>
                      </a:cubicBezTo>
                      <a:cubicBezTo>
                        <a:pt x="1514076" y="793835"/>
                        <a:pt x="1515524" y="796093"/>
                        <a:pt x="1516581" y="798531"/>
                      </a:cubicBezTo>
                      <a:lnTo>
                        <a:pt x="1525535" y="819867"/>
                      </a:lnTo>
                      <a:cubicBezTo>
                        <a:pt x="1530421" y="832078"/>
                        <a:pt x="1524496" y="845937"/>
                        <a:pt x="1512285" y="850823"/>
                      </a:cubicBezTo>
                      <a:cubicBezTo>
                        <a:pt x="1500608" y="855509"/>
                        <a:pt x="1487301" y="850290"/>
                        <a:pt x="1481910" y="838917"/>
                      </a:cubicBezTo>
                      <a:cubicBezTo>
                        <a:pt x="1416206" y="696423"/>
                        <a:pt x="1331281" y="563615"/>
                        <a:pt x="1229497" y="444201"/>
                      </a:cubicBezTo>
                      <a:cubicBezTo>
                        <a:pt x="1164251" y="368001"/>
                        <a:pt x="1062619" y="263226"/>
                        <a:pt x="934222" y="245224"/>
                      </a:cubicBezTo>
                      <a:cubicBezTo>
                        <a:pt x="868881" y="235699"/>
                        <a:pt x="801444" y="248843"/>
                        <a:pt x="736198" y="261511"/>
                      </a:cubicBezTo>
                      <a:lnTo>
                        <a:pt x="620088" y="283895"/>
                      </a:lnTo>
                      <a:cubicBezTo>
                        <a:pt x="576330" y="298678"/>
                        <a:pt x="533658" y="316471"/>
                        <a:pt x="492358" y="337140"/>
                      </a:cubicBezTo>
                      <a:cubicBezTo>
                        <a:pt x="329518" y="420055"/>
                        <a:pt x="196673" y="551805"/>
                        <a:pt x="112405" y="713949"/>
                      </a:cubicBezTo>
                      <a:cubicBezTo>
                        <a:pt x="94498" y="748620"/>
                        <a:pt x="73353" y="794721"/>
                        <a:pt x="69066" y="843775"/>
                      </a:cubicBezTo>
                      <a:cubicBezTo>
                        <a:pt x="68057" y="856376"/>
                        <a:pt x="57418" y="866016"/>
                        <a:pt x="44778" y="865777"/>
                      </a:cubicBezTo>
                      <a:close/>
                      <a:moveTo>
                        <a:pt x="1020995" y="199027"/>
                      </a:moveTo>
                      <a:cubicBezTo>
                        <a:pt x="1072392" y="206057"/>
                        <a:pt x="1122941" y="218277"/>
                        <a:pt x="1171871" y="235508"/>
                      </a:cubicBezTo>
                      <a:cubicBezTo>
                        <a:pt x="1235117" y="258654"/>
                        <a:pt x="1293601" y="292658"/>
                        <a:pt x="1350179" y="325043"/>
                      </a:cubicBezTo>
                      <a:cubicBezTo>
                        <a:pt x="1392746" y="350656"/>
                        <a:pt x="1436619" y="374030"/>
                        <a:pt x="1481624" y="395052"/>
                      </a:cubicBezTo>
                      <a:cubicBezTo>
                        <a:pt x="1536393" y="419531"/>
                        <a:pt x="1581065" y="430295"/>
                        <a:pt x="1622023" y="428580"/>
                      </a:cubicBezTo>
                      <a:cubicBezTo>
                        <a:pt x="1670886" y="426675"/>
                        <a:pt x="1714986" y="404482"/>
                        <a:pt x="1737275" y="370668"/>
                      </a:cubicBezTo>
                      <a:cubicBezTo>
                        <a:pt x="1765850" y="326758"/>
                        <a:pt x="1758802" y="258558"/>
                        <a:pt x="1720035" y="212172"/>
                      </a:cubicBezTo>
                      <a:cubicBezTo>
                        <a:pt x="1684983" y="170167"/>
                        <a:pt x="1627738" y="142925"/>
                        <a:pt x="1558872" y="135972"/>
                      </a:cubicBezTo>
                      <a:cubicBezTo>
                        <a:pt x="1494768" y="129019"/>
                        <a:pt x="1428665" y="138829"/>
                        <a:pt x="1364657" y="148354"/>
                      </a:cubicBezTo>
                      <a:lnTo>
                        <a:pt x="1036045" y="197217"/>
                      </a:lnTo>
                      <a:close/>
                      <a:moveTo>
                        <a:pt x="192320" y="47294"/>
                      </a:moveTo>
                      <a:cubicBezTo>
                        <a:pt x="142885" y="47294"/>
                        <a:pt x="88593" y="59676"/>
                        <a:pt x="63637" y="107778"/>
                      </a:cubicBezTo>
                      <a:cubicBezTo>
                        <a:pt x="38682" y="155879"/>
                        <a:pt x="41158" y="206266"/>
                        <a:pt x="67924" y="239699"/>
                      </a:cubicBezTo>
                      <a:cubicBezTo>
                        <a:pt x="95927" y="274656"/>
                        <a:pt x="144124" y="297325"/>
                        <a:pt x="201274" y="301992"/>
                      </a:cubicBezTo>
                      <a:cubicBezTo>
                        <a:pt x="255185" y="306279"/>
                        <a:pt x="310620" y="295611"/>
                        <a:pt x="364246" y="285228"/>
                      </a:cubicBezTo>
                      <a:lnTo>
                        <a:pt x="606658" y="238461"/>
                      </a:lnTo>
                      <a:cubicBezTo>
                        <a:pt x="635995" y="228555"/>
                        <a:pt x="665617" y="219696"/>
                        <a:pt x="695526" y="211886"/>
                      </a:cubicBezTo>
                      <a:cubicBezTo>
                        <a:pt x="680858" y="209410"/>
                        <a:pt x="666189" y="206647"/>
                        <a:pt x="651616" y="203409"/>
                      </a:cubicBezTo>
                      <a:cubicBezTo>
                        <a:pt x="533410" y="177691"/>
                        <a:pt x="421396" y="125208"/>
                        <a:pt x="325670" y="78155"/>
                      </a:cubicBezTo>
                      <a:lnTo>
                        <a:pt x="324813" y="77679"/>
                      </a:lnTo>
                      <a:cubicBezTo>
                        <a:pt x="307830" y="68392"/>
                        <a:pt x="289790" y="61162"/>
                        <a:pt x="271092" y="56152"/>
                      </a:cubicBezTo>
                      <a:cubicBezTo>
                        <a:pt x="245307" y="50418"/>
                        <a:pt x="219009" y="47323"/>
                        <a:pt x="192606" y="46913"/>
                      </a:cubicBezTo>
                      <a:close/>
                    </a:path>
                  </a:pathLst>
                </a:custGeom>
                <a:solidFill>
                  <a:srgbClr val="78624B"/>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4800;p47"/>
                <p:cNvSpPr/>
                <p:nvPr/>
              </p:nvSpPr>
              <p:spPr>
                <a:xfrm>
                  <a:off x="8172137" y="1758861"/>
                  <a:ext cx="125407" cy="151954"/>
                </a:xfrm>
                <a:custGeom>
                  <a:avLst/>
                  <a:gdLst/>
                  <a:ahLst/>
                  <a:cxnLst/>
                  <a:rect l="l" t="t" r="r" b="b"/>
                  <a:pathLst>
                    <a:path w="125407" h="151954" extrusionOk="0">
                      <a:moveTo>
                        <a:pt x="23279" y="151454"/>
                      </a:moveTo>
                      <a:cubicBezTo>
                        <a:pt x="10125" y="151454"/>
                        <a:pt x="-533" y="140785"/>
                        <a:pt x="-524" y="127632"/>
                      </a:cubicBezTo>
                      <a:cubicBezTo>
                        <a:pt x="-524" y="119849"/>
                        <a:pt x="3277" y="112563"/>
                        <a:pt x="9659" y="108115"/>
                      </a:cubicBezTo>
                      <a:cubicBezTo>
                        <a:pt x="41548" y="85693"/>
                        <a:pt x="65513" y="53746"/>
                        <a:pt x="78143" y="16866"/>
                      </a:cubicBezTo>
                      <a:cubicBezTo>
                        <a:pt x="81706" y="4207"/>
                        <a:pt x="94860" y="-3166"/>
                        <a:pt x="107518" y="397"/>
                      </a:cubicBezTo>
                      <a:cubicBezTo>
                        <a:pt x="120177" y="3959"/>
                        <a:pt x="127550" y="17113"/>
                        <a:pt x="123987" y="29772"/>
                      </a:cubicBezTo>
                      <a:cubicBezTo>
                        <a:pt x="123768" y="30562"/>
                        <a:pt x="123502" y="31343"/>
                        <a:pt x="123196" y="32105"/>
                      </a:cubicBezTo>
                      <a:cubicBezTo>
                        <a:pt x="107328" y="78625"/>
                        <a:pt x="77114" y="118907"/>
                        <a:pt x="36900" y="147168"/>
                      </a:cubicBezTo>
                      <a:cubicBezTo>
                        <a:pt x="32928" y="150006"/>
                        <a:pt x="28156" y="151501"/>
                        <a:pt x="23279" y="151454"/>
                      </a:cubicBezTo>
                      <a:close/>
                    </a:path>
                  </a:pathLst>
                </a:custGeom>
                <a:solidFill>
                  <a:srgbClr val="78624B"/>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4801;p47"/>
                <p:cNvSpPr/>
                <p:nvPr/>
              </p:nvSpPr>
              <p:spPr>
                <a:xfrm>
                  <a:off x="8174645" y="1743110"/>
                  <a:ext cx="138868" cy="158159"/>
                </a:xfrm>
                <a:custGeom>
                  <a:avLst/>
                  <a:gdLst/>
                  <a:ahLst/>
                  <a:cxnLst/>
                  <a:rect l="l" t="t" r="r" b="b"/>
                  <a:pathLst>
                    <a:path w="138868" h="158159" extrusionOk="0">
                      <a:moveTo>
                        <a:pt x="107091" y="157660"/>
                      </a:moveTo>
                      <a:cubicBezTo>
                        <a:pt x="93937" y="157650"/>
                        <a:pt x="83288" y="146982"/>
                        <a:pt x="83288" y="133838"/>
                      </a:cubicBezTo>
                      <a:cubicBezTo>
                        <a:pt x="83288" y="129085"/>
                        <a:pt x="84717" y="124446"/>
                        <a:pt x="87374" y="120512"/>
                      </a:cubicBezTo>
                      <a:cubicBezTo>
                        <a:pt x="91851" y="94890"/>
                        <a:pt x="93946" y="70601"/>
                        <a:pt x="82136" y="58028"/>
                      </a:cubicBezTo>
                      <a:cubicBezTo>
                        <a:pt x="78964" y="54733"/>
                        <a:pt x="75135" y="52132"/>
                        <a:pt x="70896" y="50408"/>
                      </a:cubicBezTo>
                      <a:cubicBezTo>
                        <a:pt x="65438" y="47522"/>
                        <a:pt x="59181" y="46494"/>
                        <a:pt x="53084" y="47456"/>
                      </a:cubicBezTo>
                      <a:lnTo>
                        <a:pt x="50608" y="48408"/>
                      </a:lnTo>
                      <a:cubicBezTo>
                        <a:pt x="50379" y="49542"/>
                        <a:pt x="50065" y="50656"/>
                        <a:pt x="49656" y="51742"/>
                      </a:cubicBezTo>
                      <a:cubicBezTo>
                        <a:pt x="45455" y="63667"/>
                        <a:pt x="33663" y="71173"/>
                        <a:pt x="21081" y="69935"/>
                      </a:cubicBezTo>
                      <a:cubicBezTo>
                        <a:pt x="8031" y="68772"/>
                        <a:pt x="-1599" y="57247"/>
                        <a:pt x="-427" y="44198"/>
                      </a:cubicBezTo>
                      <a:cubicBezTo>
                        <a:pt x="-313" y="42922"/>
                        <a:pt x="-103" y="41655"/>
                        <a:pt x="221" y="40407"/>
                      </a:cubicBezTo>
                      <a:cubicBezTo>
                        <a:pt x="925" y="37569"/>
                        <a:pt x="1887" y="34797"/>
                        <a:pt x="3078" y="32120"/>
                      </a:cubicBezTo>
                      <a:cubicBezTo>
                        <a:pt x="3850" y="29786"/>
                        <a:pt x="4936" y="27577"/>
                        <a:pt x="6316" y="25548"/>
                      </a:cubicBezTo>
                      <a:cubicBezTo>
                        <a:pt x="7041" y="24482"/>
                        <a:pt x="7869" y="23491"/>
                        <a:pt x="8793" y="22595"/>
                      </a:cubicBezTo>
                      <a:cubicBezTo>
                        <a:pt x="16889" y="11861"/>
                        <a:pt x="28481" y="4279"/>
                        <a:pt x="41559" y="1164"/>
                      </a:cubicBezTo>
                      <a:cubicBezTo>
                        <a:pt x="57885" y="-2331"/>
                        <a:pt x="74916" y="-284"/>
                        <a:pt x="89946" y="6975"/>
                      </a:cubicBezTo>
                      <a:cubicBezTo>
                        <a:pt x="99938" y="11270"/>
                        <a:pt x="108977" y="17519"/>
                        <a:pt x="116521" y="25358"/>
                      </a:cubicBezTo>
                      <a:cubicBezTo>
                        <a:pt x="146715" y="57552"/>
                        <a:pt x="138238" y="104891"/>
                        <a:pt x="133666" y="130133"/>
                      </a:cubicBezTo>
                      <a:cubicBezTo>
                        <a:pt x="132523" y="138915"/>
                        <a:pt x="128094" y="146944"/>
                        <a:pt x="121283" y="152612"/>
                      </a:cubicBezTo>
                      <a:cubicBezTo>
                        <a:pt x="117216" y="155774"/>
                        <a:pt x="112244" y="157546"/>
                        <a:pt x="107091" y="157660"/>
                      </a:cubicBezTo>
                      <a:close/>
                    </a:path>
                  </a:pathLst>
                </a:custGeom>
                <a:solidFill>
                  <a:srgbClr val="78624B"/>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sp>
        <p:nvSpPr>
          <p:cNvPr id="78" name="Rectangle 5"/>
          <p:cNvSpPr>
            <a:spLocks noChangeArrowheads="1"/>
          </p:cNvSpPr>
          <p:nvPr/>
        </p:nvSpPr>
        <p:spPr bwMode="auto">
          <a:xfrm>
            <a:off x="4076700" y="3867823"/>
            <a:ext cx="184731"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11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b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157" name="Rectangle 10"/>
          <p:cNvSpPr>
            <a:spLocks noChangeArrowheads="1"/>
          </p:cNvSpPr>
          <p:nvPr/>
        </p:nvSpPr>
        <p:spPr bwMode="auto">
          <a:xfrm>
            <a:off x="4076700" y="3867823"/>
            <a:ext cx="184731" cy="846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sz="1100" b="0" i="0" u="none" strike="noStrike" cap="none" normalizeH="0" baseline="0">
                <a:ln>
                  <a:noFill/>
                </a:ln>
                <a:solidFill>
                  <a:schemeClr val="tx1"/>
                </a:solidFill>
                <a:effectLst/>
                <a:latin typeface="Times New Roman" pitchFamily="18" charset="0"/>
                <a:ea typeface="Times New Roman" pitchFamily="18" charset="0"/>
                <a:cs typeface="Times New Roman" pitchFamily="18" charset="0"/>
              </a:rPr>
            </a:br>
            <a:endParaRPr kumimoji="0" lang="en-US" sz="14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169" name="Rectangle 1">
            <a:extLst>
              <a:ext uri="{FF2B5EF4-FFF2-40B4-BE49-F238E27FC236}">
                <a16:creationId xmlns:a16="http://schemas.microsoft.com/office/drawing/2014/main" id="{390EDDF2-C2AE-8B8B-CD74-3D005489DD8C}"/>
              </a:ext>
            </a:extLst>
          </p:cNvPr>
          <p:cNvSpPr>
            <a:spLocks noChangeArrowheads="1"/>
          </p:cNvSpPr>
          <p:nvPr/>
        </p:nvSpPr>
        <p:spPr bwMode="auto">
          <a:xfrm>
            <a:off x="448555" y="329793"/>
            <a:ext cx="94805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3200" b="1"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altLang="en-US" sz="3200" b="1" i="1" dirty="0">
                <a:latin typeface="Times New Roman" panose="02020603050405020304" pitchFamily="18" charset="0"/>
                <a:ea typeface="Times New Roman" panose="02020603050405020304" pitchFamily="18" charset="0"/>
                <a:cs typeface="Times New Roman" panose="02020603050405020304" pitchFamily="18" charset="0"/>
              </a:rPr>
              <a:t>ả</a:t>
            </a:r>
            <a:r>
              <a:rPr kumimoji="0" lang="vi-VN" altLang="en-US" sz="3200" b="1"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 ki</a:t>
            </a:r>
            <a:r>
              <a:rPr kumimoji="0" lang="en-US" altLang="en-US" sz="3200" b="1"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ể</a:t>
            </a:r>
            <a:r>
              <a:rPr kumimoji="0" lang="vi-VN" altLang="en-US" sz="3200" b="1"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 </a:t>
            </a:r>
            <a:r>
              <a:rPr kumimoji="0" lang="en-US" altLang="en-US" sz="3200" b="1" i="1"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kumimoji="0" lang="en-US" altLang="en-US" sz="3200" b="1" i="1"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1" i="1" u="none" strike="noStrike" cap="none" normalizeH="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kumimoji="0" lang="en-US" altLang="en-US" sz="3200" b="1" i="1"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1" i="1" u="none" strike="noStrike" cap="none" normalizeH="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altLang="en-US" sz="3200" b="1" i="1"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1" i="1" u="none" strike="noStrike" cap="none" normalizeH="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altLang="en-US" sz="3200" b="1" i="1"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1" i="1" u="none" strike="noStrike" cap="none" normalizeH="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kumimoji="0" lang="en-US" altLang="en-US" sz="3200" b="1" i="1"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1" i="1" u="none" strike="noStrike" cap="none" normalizeH="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kumimoji="0" lang="en-US" altLang="en-US" sz="3200" b="1" i="1"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1" i="1" u="none" strike="noStrike" cap="none" normalizeH="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3200" b="1" i="1"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1" i="1" u="none" strike="noStrike" cap="none" normalizeH="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kumimoji="0" lang="en-US" altLang="en-US" sz="3200" b="1" i="1" u="none" strike="noStrike" cap="none" normalizeH="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3200" b="1" i="1" u="none" strike="noStrike" cap="none" normalizeH="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endParaRPr kumimoji="0" lang="en-US" altLang="en-US" sz="3200" b="0" i="1" u="none" strike="noStrike" cap="none" normalizeH="0" baseline="0" dirty="0">
              <a:ln>
                <a:noFill/>
              </a:ln>
              <a:solidFill>
                <a:schemeClr val="tx1"/>
              </a:solidFill>
              <a:effectLst/>
            </a:endParaRPr>
          </a:p>
        </p:txBody>
      </p:sp>
      <p:graphicFrame>
        <p:nvGraphicFramePr>
          <p:cNvPr id="170" name="Table 169">
            <a:extLst>
              <a:ext uri="{FF2B5EF4-FFF2-40B4-BE49-F238E27FC236}">
                <a16:creationId xmlns:a16="http://schemas.microsoft.com/office/drawing/2014/main" id="{489EEEFF-8267-0AFD-C759-0AC199817C58}"/>
              </a:ext>
            </a:extLst>
          </p:cNvPr>
          <p:cNvGraphicFramePr>
            <a:graphicFrameLocks noGrp="1"/>
          </p:cNvGraphicFramePr>
          <p:nvPr>
            <p:extLst>
              <p:ext uri="{D42A27DB-BD31-4B8C-83A1-F6EECF244321}">
                <p14:modId xmlns:p14="http://schemas.microsoft.com/office/powerpoint/2010/main" val="4021739244"/>
              </p:ext>
            </p:extLst>
          </p:nvPr>
        </p:nvGraphicFramePr>
        <p:xfrm>
          <a:off x="465330" y="1093658"/>
          <a:ext cx="8734596" cy="5626080"/>
        </p:xfrm>
        <a:graphic>
          <a:graphicData uri="http://schemas.openxmlformats.org/drawingml/2006/table">
            <a:tbl>
              <a:tblPr firstRow="1" firstCol="1" bandRow="1"/>
              <a:tblGrid>
                <a:gridCol w="6327356">
                  <a:extLst>
                    <a:ext uri="{9D8B030D-6E8A-4147-A177-3AD203B41FA5}">
                      <a16:colId xmlns:a16="http://schemas.microsoft.com/office/drawing/2014/main" val="2163578109"/>
                    </a:ext>
                  </a:extLst>
                </a:gridCol>
                <a:gridCol w="1132114">
                  <a:extLst>
                    <a:ext uri="{9D8B030D-6E8A-4147-A177-3AD203B41FA5}">
                      <a16:colId xmlns:a16="http://schemas.microsoft.com/office/drawing/2014/main" val="70057416"/>
                    </a:ext>
                  </a:extLst>
                </a:gridCol>
                <a:gridCol w="1275126">
                  <a:extLst>
                    <a:ext uri="{9D8B030D-6E8A-4147-A177-3AD203B41FA5}">
                      <a16:colId xmlns:a16="http://schemas.microsoft.com/office/drawing/2014/main" val="3641976074"/>
                    </a:ext>
                  </a:extLst>
                </a:gridCol>
              </a:tblGrid>
              <a:tr h="412320">
                <a:tc>
                  <a:txBody>
                    <a:bodyPr/>
                    <a:lstStyle/>
                    <a:p>
                      <a:pPr algn="just"/>
                      <a:r>
                        <a:rPr lang="en-US" sz="24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Nội</a:t>
                      </a:r>
                      <a:r>
                        <a:rPr lang="en-US" sz="24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dung </a:t>
                      </a:r>
                      <a:r>
                        <a:rPr lang="en-US" sz="2400" b="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kiểm</a:t>
                      </a:r>
                      <a:r>
                        <a:rPr lang="en-US" sz="24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tra</a:t>
                      </a:r>
                      <a:endParaRPr lang="en-US" sz="2400" dirty="0">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8F8"/>
                    </a:solidFill>
                  </a:tcPr>
                </a:tc>
                <a:tc>
                  <a:txBody>
                    <a:bodyPr/>
                    <a:lstStyle/>
                    <a:p>
                      <a:pPr indent="382270" algn="ctr"/>
                      <a:r>
                        <a:rPr lang="en-US" sz="2400" b="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Đạt</a:t>
                      </a:r>
                      <a:r>
                        <a:rPr lang="en-US" sz="24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2400" dirty="0">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8F8"/>
                    </a:solidFill>
                  </a:tcPr>
                </a:tc>
                <a:tc>
                  <a:txBody>
                    <a:bodyPr/>
                    <a:lstStyle/>
                    <a:p>
                      <a:pPr indent="153035" algn="ctr"/>
                      <a:r>
                        <a:rPr lang="en-US" sz="2400" b="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Chưa</a:t>
                      </a:r>
                      <a:r>
                        <a:rPr lang="en-US" sz="24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400" b="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đạt</a:t>
                      </a:r>
                      <a:endParaRPr lang="en-US" sz="2400" dirty="0">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9D8F8"/>
                    </a:solidFill>
                  </a:tcPr>
                </a:tc>
                <a:extLst>
                  <a:ext uri="{0D108BD9-81ED-4DB2-BD59-A6C34878D82A}">
                    <a16:rowId xmlns:a16="http://schemas.microsoft.com/office/drawing/2014/main" val="4246491290"/>
                  </a:ext>
                </a:extLst>
              </a:tr>
              <a:tr h="562786">
                <a:tc>
                  <a:txBody>
                    <a:bodyPr/>
                    <a:lstStyle/>
                    <a:p>
                      <a:pPr algn="just"/>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Bài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trình</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bày</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có</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đủ</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các</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phần</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giới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thiệu</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nội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dung,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kết</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thúc</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2400" dirty="0">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r>
                        <a:rPr lang="en-US" sz="24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400">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r>
                        <a:rPr lang="en-US" sz="24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400">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007324201"/>
                  </a:ext>
                </a:extLst>
              </a:tr>
              <a:tr h="412320">
                <a:tc>
                  <a:txBody>
                    <a:bodyPr/>
                    <a:lstStyle/>
                    <a:p>
                      <a:pPr algn="just"/>
                      <a:r>
                        <a:rPr lang="en-US" sz="2400">
                          <a:effectLst/>
                          <a:latin typeface="Times New Roman" panose="02020603050405020304" pitchFamily="18" charset="0"/>
                          <a:ea typeface="SimSun" panose="02010600030101010101" pitchFamily="2" charset="-122"/>
                          <a:cs typeface="Times New Roman" panose="02020603050405020304" pitchFamily="18" charset="0"/>
                        </a:rPr>
                        <a:t>Mở đầu và kết thúc ấn tượng, thu hút.</a:t>
                      </a:r>
                      <a:endParaRPr lang="en-US" sz="2400">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r>
                        <a:rPr lang="en-US" sz="24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400">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r>
                        <a:rPr lang="en-US" sz="24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400">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27141267"/>
                  </a:ext>
                </a:extLst>
              </a:tr>
              <a:tr h="582752">
                <a:tc>
                  <a:txBody>
                    <a:bodyPr/>
                    <a:lstStyle/>
                    <a:p>
                      <a:pPr algn="just"/>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Trình</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bày</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trực</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tiếp</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rõ</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ràng</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ý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kiến</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của</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người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nói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về</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vấn</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đề</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2400" dirty="0">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400" dirty="0">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r>
                        <a:rPr lang="en-US" sz="24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400">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26890850"/>
                  </a:ext>
                </a:extLst>
              </a:tr>
              <a:tr h="412320">
                <a:tc>
                  <a:txBody>
                    <a:bodyPr/>
                    <a:lstStyle/>
                    <a:p>
                      <a:pPr algn="just"/>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Đưa</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ra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được</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lí</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lẽ</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bằng</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chứng</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thuyết</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phục</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2400" dirty="0">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r>
                        <a:rPr lang="en-US" sz="24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400">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400" dirty="0">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885051209"/>
                  </a:ext>
                </a:extLst>
              </a:tr>
              <a:tr h="412320">
                <a:tc>
                  <a:txBody>
                    <a:bodyPr/>
                    <a:lstStyle/>
                    <a:p>
                      <a:pPr algn="just"/>
                      <a:r>
                        <a:rPr lang="en-US" sz="2400">
                          <a:effectLst/>
                          <a:latin typeface="Times New Roman" panose="02020603050405020304" pitchFamily="18" charset="0"/>
                          <a:ea typeface="SimSun" panose="02010600030101010101" pitchFamily="2" charset="-122"/>
                          <a:cs typeface="Times New Roman" panose="02020603050405020304" pitchFamily="18" charset="0"/>
                        </a:rPr>
                        <a:t>Nói rõ, rành mạch và đúng thời gian quy định.</a:t>
                      </a:r>
                      <a:endParaRPr lang="en-US" sz="2400">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r>
                        <a:rPr lang="en-US" sz="24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400">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r>
                        <a:rPr lang="en-US" sz="24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400">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69536954"/>
                  </a:ext>
                </a:extLst>
              </a:tr>
              <a:tr h="582752">
                <a:tc>
                  <a:txBody>
                    <a:bodyPr/>
                    <a:lstStyle/>
                    <a:p>
                      <a:pPr algn="just"/>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Tự</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tin,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nhìn</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vào</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người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nghe</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khi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nói</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sử</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dụng</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giọng</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điệu</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và</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điệu</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bộ</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hợp</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effectLst/>
                          <a:latin typeface="Times New Roman" panose="02020603050405020304" pitchFamily="18" charset="0"/>
                          <a:ea typeface="SimSun" panose="02010600030101010101" pitchFamily="2" charset="-122"/>
                          <a:cs typeface="Times New Roman" panose="02020603050405020304" pitchFamily="18" charset="0"/>
                        </a:rPr>
                        <a:t>lí</a:t>
                      </a: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2400" dirty="0">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r>
                        <a:rPr lang="en-US" sz="24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400">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r>
                        <a:rPr lang="en-US" sz="24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400">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864781471"/>
                  </a:ext>
                </a:extLst>
              </a:tr>
              <a:tr h="562786">
                <a:tc>
                  <a:txBody>
                    <a:bodyPr/>
                    <a:lstStyle/>
                    <a:p>
                      <a:pPr algn="just"/>
                      <a:r>
                        <a:rPr lang="en-US" sz="2400">
                          <a:effectLst/>
                          <a:latin typeface="Times New Roman" panose="02020603050405020304" pitchFamily="18" charset="0"/>
                          <a:ea typeface="SimSun" panose="02010600030101010101" pitchFamily="2" charset="-122"/>
                          <a:cs typeface="Times New Roman" panose="02020603050405020304" pitchFamily="18" charset="0"/>
                        </a:rPr>
                        <a:t>Ghi nhận và phản hồi lịch sự, thỏa đáng những câu hỏi.</a:t>
                      </a:r>
                      <a:endParaRPr lang="en-US" sz="2400">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r>
                        <a:rPr lang="en-US" sz="24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400">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r>
                        <a:rPr lang="en-US" sz="24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400">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90722916"/>
                  </a:ext>
                </a:extLst>
              </a:tr>
              <a:tr h="428929">
                <a:tc>
                  <a:txBody>
                    <a:bodyPr/>
                    <a:lstStyle/>
                    <a:p>
                      <a:pPr algn="just"/>
                      <a:r>
                        <a:rPr lang="en-US" sz="2400">
                          <a:effectLst/>
                          <a:latin typeface="Times New Roman" panose="02020603050405020304" pitchFamily="18" charset="0"/>
                          <a:ea typeface="SimSun" panose="02010600030101010101" pitchFamily="2" charset="-122"/>
                          <a:cs typeface="Times New Roman" panose="02020603050405020304" pitchFamily="18" charset="0"/>
                        </a:rPr>
                        <a:t>Biết bảo vệ ý kiến trước sự phản bác của người nghe.</a:t>
                      </a:r>
                      <a:endParaRPr lang="en-US" sz="2400">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r>
                        <a:rPr lang="en-US" sz="24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400">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just"/>
                      <a:r>
                        <a:rPr lang="en-US" sz="24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US" sz="2400" dirty="0">
                        <a:effectLst/>
                        <a:latin typeface=".VnTime"/>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49756848"/>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barn(inVertical)">
                                      <p:cBhvr>
                                        <p:cTn id="7" dur="500"/>
                                        <p:tgtEl>
                                          <p:spTgt spid="16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0"/>
                                        </p:tgtEl>
                                        <p:attrNameLst>
                                          <p:attrName>style.visibility</p:attrName>
                                        </p:attrNameLst>
                                      </p:cBhvr>
                                      <p:to>
                                        <p:strVal val="visible"/>
                                      </p:to>
                                    </p:set>
                                    <p:animEffect transition="in" filter="barn(inVertical)">
                                      <p:cBhvr>
                                        <p:cTn id="12" dur="5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42"/>
        <p:cNvGrpSpPr/>
        <p:nvPr/>
      </p:nvGrpSpPr>
      <p:grpSpPr>
        <a:xfrm>
          <a:off x="0" y="0"/>
          <a:ext cx="0" cy="0"/>
          <a:chOff x="0" y="0"/>
          <a:chExt cx="0" cy="0"/>
        </a:xfrm>
      </p:grpSpPr>
      <p:sp>
        <p:nvSpPr>
          <p:cNvPr id="3544" name="Google Shape;3544;p34"/>
          <p:cNvSpPr txBox="1">
            <a:spLocks noGrp="1"/>
          </p:cNvSpPr>
          <p:nvPr>
            <p:ph type="body" idx="4294967295"/>
          </p:nvPr>
        </p:nvSpPr>
        <p:spPr>
          <a:xfrm>
            <a:off x="3048050" y="6553200"/>
            <a:ext cx="9105900" cy="282300"/>
          </a:xfrm>
          <a:prstGeom prst="rect">
            <a:avLst/>
          </a:prstGeom>
        </p:spPr>
        <p:txBody>
          <a:bodyPr spcFirstLastPara="1" wrap="square" lIns="121900" tIns="121900" rIns="121900" bIns="121900" anchor="t" anchorCtr="0">
            <a:noAutofit/>
          </a:bodyPr>
          <a:lstStyle/>
          <a:p>
            <a:pPr marL="0" lvl="0" indent="0" algn="r" rtl="0">
              <a:spcBef>
                <a:spcPts val="0"/>
              </a:spcBef>
              <a:spcAft>
                <a:spcPts val="2100"/>
              </a:spcAft>
              <a:buNone/>
            </a:pPr>
            <a:r>
              <a:rPr lang="en" sz="1200"/>
              <a:t>This is where you section ends. Duplicate this set of slides as many times you need to go over all your sections.</a:t>
            </a:r>
            <a:endParaRPr sz="1200"/>
          </a:p>
        </p:txBody>
      </p:sp>
      <p:cxnSp>
        <p:nvCxnSpPr>
          <p:cNvPr id="3545" name="Google Shape;3545;p34"/>
          <p:cNvCxnSpPr/>
          <p:nvPr/>
        </p:nvCxnSpPr>
        <p:spPr>
          <a:xfrm>
            <a:off x="3888450" y="1010218"/>
            <a:ext cx="4415100" cy="0"/>
          </a:xfrm>
          <a:prstGeom prst="straightConnector1">
            <a:avLst/>
          </a:prstGeom>
          <a:noFill/>
          <a:ln w="19050" cap="flat" cmpd="sng">
            <a:solidFill>
              <a:schemeClr val="dk1"/>
            </a:solidFill>
            <a:prstDash val="solid"/>
            <a:round/>
            <a:headEnd type="none" w="sm" len="sm"/>
            <a:tailEnd type="none" w="sm" len="sm"/>
          </a:ln>
          <a:effectLst>
            <a:outerShdw dist="28575" dir="2700000" algn="bl" rotWithShape="0">
              <a:schemeClr val="lt2"/>
            </a:outerShdw>
          </a:effectLst>
        </p:spPr>
      </p:cxnSp>
      <p:cxnSp>
        <p:nvCxnSpPr>
          <p:cNvPr id="3546" name="Google Shape;3546;p34"/>
          <p:cNvCxnSpPr/>
          <p:nvPr/>
        </p:nvCxnSpPr>
        <p:spPr>
          <a:xfrm>
            <a:off x="3888450" y="5753818"/>
            <a:ext cx="4415100" cy="0"/>
          </a:xfrm>
          <a:prstGeom prst="straightConnector1">
            <a:avLst/>
          </a:prstGeom>
          <a:noFill/>
          <a:ln w="19050" cap="flat" cmpd="sng">
            <a:solidFill>
              <a:schemeClr val="dk1"/>
            </a:solidFill>
            <a:prstDash val="solid"/>
            <a:round/>
            <a:headEnd type="none" w="sm" len="sm"/>
            <a:tailEnd type="none" w="sm" len="sm"/>
          </a:ln>
          <a:effectLst>
            <a:outerShdw dist="28575" dir="2700000" algn="bl" rotWithShape="0">
              <a:schemeClr val="lt2"/>
            </a:outerShdw>
          </a:effectLst>
        </p:spPr>
      </p:cxnSp>
      <p:sp>
        <p:nvSpPr>
          <p:cNvPr id="6" name="文本框 19"/>
          <p:cNvSpPr txBox="1">
            <a:spLocks noGrp="1"/>
          </p:cNvSpPr>
          <p:nvPr>
            <p:ph type="title"/>
          </p:nvPr>
        </p:nvSpPr>
        <p:spPr>
          <a:xfrm>
            <a:off x="2477293" y="2077709"/>
            <a:ext cx="7237413" cy="2462172"/>
          </a:xfrm>
          <a:prstGeom prst="rect">
            <a:avLst/>
          </a:prstGeom>
          <a:noFill/>
        </p:spPr>
        <p:txBody>
          <a:bodyPr wrap="square" rtlCol="0">
            <a:spAutoFit/>
          </a:bodyPr>
          <a:lstStyle/>
          <a:p>
            <a:pPr algn="ctr"/>
            <a:r>
              <a:rPr kumimoji="1" lang="en-US" altLang="zh-CN" sz="7200" b="1" dirty="0" err="1">
                <a:solidFill>
                  <a:srgbClr val="3404BC"/>
                </a:solidFill>
                <a:latin typeface="Times New Roman" panose="02020603050405020304" pitchFamily="18" charset="0"/>
                <a:cs typeface="Times New Roman" panose="02020603050405020304" pitchFamily="18" charset="0"/>
                <a:sym typeface="+mn-lt"/>
              </a:rPr>
              <a:t>Hoạt</a:t>
            </a:r>
            <a:r>
              <a:rPr kumimoji="1" lang="en-US" altLang="zh-CN" sz="7200" b="1" dirty="0">
                <a:solidFill>
                  <a:srgbClr val="3404BC"/>
                </a:solidFill>
                <a:latin typeface="Times New Roman" panose="02020603050405020304" pitchFamily="18" charset="0"/>
                <a:cs typeface="Times New Roman" panose="02020603050405020304" pitchFamily="18" charset="0"/>
                <a:sym typeface="+mn-lt"/>
              </a:rPr>
              <a:t> </a:t>
            </a:r>
            <a:r>
              <a:rPr kumimoji="1" lang="en-US" altLang="zh-CN" sz="7200" b="1" dirty="0" err="1">
                <a:solidFill>
                  <a:srgbClr val="3404BC"/>
                </a:solidFill>
                <a:latin typeface="Times New Roman" panose="02020603050405020304" pitchFamily="18" charset="0"/>
                <a:cs typeface="Times New Roman" panose="02020603050405020304" pitchFamily="18" charset="0"/>
                <a:sym typeface="+mn-lt"/>
              </a:rPr>
              <a:t>động</a:t>
            </a:r>
            <a:r>
              <a:rPr kumimoji="1" lang="en-US" altLang="zh-CN" sz="7200" b="1" dirty="0">
                <a:solidFill>
                  <a:srgbClr val="3404BC"/>
                </a:solidFill>
                <a:latin typeface="Times New Roman" panose="02020603050405020304" pitchFamily="18" charset="0"/>
                <a:cs typeface="Times New Roman" panose="02020603050405020304" pitchFamily="18" charset="0"/>
                <a:sym typeface="+mn-lt"/>
              </a:rPr>
              <a:t> </a:t>
            </a:r>
            <a:br>
              <a:rPr kumimoji="1" lang="en-US" altLang="zh-CN" sz="7200" b="1" dirty="0">
                <a:solidFill>
                  <a:srgbClr val="3404BC"/>
                </a:solidFill>
                <a:latin typeface="Times New Roman" panose="02020603050405020304" pitchFamily="18" charset="0"/>
                <a:cs typeface="Times New Roman" panose="02020603050405020304" pitchFamily="18" charset="0"/>
                <a:sym typeface="+mn-lt"/>
              </a:rPr>
            </a:br>
            <a:r>
              <a:rPr kumimoji="1" lang="en-US" altLang="zh-CN" sz="7200" b="1" dirty="0" err="1">
                <a:solidFill>
                  <a:srgbClr val="3404BC"/>
                </a:solidFill>
                <a:latin typeface="Times New Roman" panose="02020603050405020304" pitchFamily="18" charset="0"/>
                <a:cs typeface="Times New Roman" panose="02020603050405020304" pitchFamily="18" charset="0"/>
                <a:sym typeface="+mn-lt"/>
              </a:rPr>
              <a:t>luyện</a:t>
            </a:r>
            <a:r>
              <a:rPr kumimoji="1" lang="en-US" altLang="zh-CN" sz="7200" b="1" dirty="0">
                <a:solidFill>
                  <a:srgbClr val="3404BC"/>
                </a:solidFill>
                <a:latin typeface="Times New Roman" panose="02020603050405020304" pitchFamily="18" charset="0"/>
                <a:cs typeface="Times New Roman" panose="02020603050405020304" pitchFamily="18" charset="0"/>
                <a:sym typeface="+mn-lt"/>
              </a:rPr>
              <a:t> </a:t>
            </a:r>
            <a:r>
              <a:rPr kumimoji="1" lang="en-US" altLang="zh-CN" sz="7200" b="1" dirty="0" err="1">
                <a:solidFill>
                  <a:srgbClr val="3404BC"/>
                </a:solidFill>
                <a:latin typeface="Times New Roman" panose="02020603050405020304" pitchFamily="18" charset="0"/>
                <a:cs typeface="Times New Roman" panose="02020603050405020304" pitchFamily="18" charset="0"/>
                <a:sym typeface="+mn-lt"/>
              </a:rPr>
              <a:t>tập</a:t>
            </a:r>
            <a:endParaRPr kumimoji="1" lang="zh-CN" altLang="en-US" sz="7200" b="1" dirty="0">
              <a:solidFill>
                <a:srgbClr val="3404BC"/>
              </a:solidFill>
              <a:latin typeface="Times New Roman" panose="02020603050405020304" pitchFamily="18" charset="0"/>
              <a:cs typeface="Times New Roman" panose="02020603050405020304" pitchFamily="18" charset="0"/>
              <a:sym typeface="+mn-lt"/>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5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0000">
                                          <p:cBhvr additive="base">
                                            <p:cTn id="7" dur="15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8" dur="1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ppt_x"/>
                                              </p:val>
                                            </p:tav>
                                            <p:tav tm="100000">
                                              <p:val>
                                                <p:strVal val="#ppt_x"/>
                                              </p:val>
                                            </p:tav>
                                          </p:tavLst>
                                        </p:anim>
                                        <p:anim calcmode="lin" valueType="num">
                                          <p:cBhvr additive="base">
                                            <p:cTn id="8" dur="1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68"/>
        <p:cNvGrpSpPr/>
        <p:nvPr/>
      </p:nvGrpSpPr>
      <p:grpSpPr>
        <a:xfrm>
          <a:off x="0" y="0"/>
          <a:ext cx="0" cy="0"/>
          <a:chOff x="0" y="0"/>
          <a:chExt cx="0" cy="0"/>
        </a:xfrm>
      </p:grpSpPr>
      <p:pic>
        <p:nvPicPr>
          <p:cNvPr id="3571" name="Google Shape;3571;p37"/>
          <p:cNvPicPr preferRelativeResize="0"/>
          <p:nvPr/>
        </p:nvPicPr>
        <p:blipFill rotWithShape="1">
          <a:blip r:embed="rId3">
            <a:alphaModFix/>
          </a:blip>
          <a:srcRect l="2963" r="2963"/>
          <a:stretch/>
        </p:blipFill>
        <p:spPr>
          <a:xfrm flipH="1">
            <a:off x="7021486" y="-12045"/>
            <a:ext cx="5170499" cy="6870045"/>
          </a:xfrm>
          <a:prstGeom prst="rect">
            <a:avLst/>
          </a:prstGeom>
          <a:noFill/>
          <a:ln>
            <a:noFill/>
          </a:ln>
        </p:spPr>
      </p:pic>
      <p:cxnSp>
        <p:nvCxnSpPr>
          <p:cNvPr id="3572" name="Google Shape;3572;p37"/>
          <p:cNvCxnSpPr/>
          <p:nvPr/>
        </p:nvCxnSpPr>
        <p:spPr>
          <a:xfrm>
            <a:off x="837667" y="2572593"/>
            <a:ext cx="5202300" cy="0"/>
          </a:xfrm>
          <a:prstGeom prst="straightConnector1">
            <a:avLst/>
          </a:prstGeom>
          <a:noFill/>
          <a:ln w="19050" cap="flat" cmpd="sng">
            <a:solidFill>
              <a:schemeClr val="dk1"/>
            </a:solidFill>
            <a:prstDash val="solid"/>
            <a:round/>
            <a:headEnd type="none" w="sm" len="sm"/>
            <a:tailEnd type="none" w="sm" len="sm"/>
          </a:ln>
          <a:effectLst>
            <a:outerShdw dist="28575" dir="2700000" algn="bl" rotWithShape="0">
              <a:schemeClr val="lt2"/>
            </a:outerShdw>
          </a:effectLst>
        </p:spPr>
      </p:cxnSp>
      <p:sp>
        <p:nvSpPr>
          <p:cNvPr id="7" name="文本框 13">
            <a:extLst>
              <a:ext uri="{FF2B5EF4-FFF2-40B4-BE49-F238E27FC236}">
                <a16:creationId xmlns:a16="http://schemas.microsoft.com/office/drawing/2014/main" id="{81E35E0B-F192-8E1B-7712-184FB3C36754}"/>
              </a:ext>
            </a:extLst>
          </p:cNvPr>
          <p:cNvSpPr txBox="1"/>
          <p:nvPr/>
        </p:nvSpPr>
        <p:spPr>
          <a:xfrm>
            <a:off x="589394" y="2860260"/>
            <a:ext cx="5698845" cy="2308324"/>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Các</a:t>
            </a:r>
            <a:r>
              <a:rPr lang="en-US" sz="36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em</a:t>
            </a:r>
            <a:r>
              <a:rPr lang="en-US" sz="36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về</a:t>
            </a:r>
            <a:r>
              <a:rPr lang="en-US" sz="36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trình</a:t>
            </a:r>
            <a:r>
              <a:rPr lang="en-US" sz="36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lại</a:t>
            </a:r>
            <a:r>
              <a:rPr lang="en-US" sz="36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bài</a:t>
            </a:r>
            <a:r>
              <a:rPr lang="en-US" sz="36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nói</a:t>
            </a:r>
            <a:r>
              <a:rPr lang="en-US" sz="36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en-US" sz="36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mình</a:t>
            </a:r>
            <a:r>
              <a:rPr lang="en-US" sz="36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quay </a:t>
            </a:r>
            <a:r>
              <a:rPr lang="en-US" sz="36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lại</a:t>
            </a:r>
            <a:r>
              <a:rPr lang="en-US" sz="36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video, </a:t>
            </a:r>
            <a:r>
              <a:rPr lang="en-US" sz="36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gửi</a:t>
            </a:r>
            <a:r>
              <a:rPr lang="en-US" sz="36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trên</a:t>
            </a:r>
            <a:r>
              <a:rPr lang="en-US" sz="36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i="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đường</a:t>
            </a:r>
            <a:r>
              <a:rPr lang="en-US" sz="3600" b="1" i="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link </a:t>
            </a:r>
            <a:r>
              <a:rPr lang="en-US" sz="36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trên</a:t>
            </a:r>
            <a:r>
              <a:rPr lang="en-US" sz="36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6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nhóm</a:t>
            </a:r>
            <a:r>
              <a:rPr lang="en-US" sz="36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6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zalo</a:t>
            </a:r>
            <a:r>
              <a:rPr lang="en-US" sz="36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6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của</a:t>
            </a:r>
            <a:r>
              <a:rPr lang="en-US" sz="36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3600" b="1" i="1"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lớp</a:t>
            </a:r>
            <a:r>
              <a:rPr lang="en-US" sz="3600" b="1" i="1"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t>
            </a:r>
            <a:endParaRPr lang="en-US" sz="3600" b="1" dirty="0">
              <a:effectLst/>
              <a:latin typeface=".VnTime"/>
              <a:ea typeface="Times New Roman" panose="02020603050405020304" pitchFamily="18" charset="0"/>
              <a:cs typeface="Times New Roman" panose="02020603050405020304" pitchFamily="18" charset="0"/>
            </a:endParaRPr>
          </a:p>
        </p:txBody>
      </p:sp>
      <p:sp>
        <p:nvSpPr>
          <p:cNvPr id="8" name="文本框 17">
            <a:extLst>
              <a:ext uri="{FF2B5EF4-FFF2-40B4-BE49-F238E27FC236}">
                <a16:creationId xmlns:a16="http://schemas.microsoft.com/office/drawing/2014/main" id="{B6A0260B-A1B6-4A68-5DC5-D9B6C768790B}"/>
              </a:ext>
            </a:extLst>
          </p:cNvPr>
          <p:cNvSpPr txBox="1"/>
          <p:nvPr/>
        </p:nvSpPr>
        <p:spPr>
          <a:xfrm>
            <a:off x="1729066" y="1477669"/>
            <a:ext cx="3733800" cy="868323"/>
          </a:xfrm>
          <a:prstGeom prst="round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4500" b="1" dirty="0" err="1">
                <a:solidFill>
                  <a:srgbClr val="3404BC"/>
                </a:solidFill>
                <a:latin typeface="Times New Roman" panose="02020603050405020304" pitchFamily="18" charset="0"/>
                <a:ea typeface="思源黑体 CN Heavy" panose="020B0A00000000000000" charset="-122"/>
                <a:cs typeface="Times New Roman" panose="02020603050405020304" pitchFamily="18" charset="0"/>
              </a:rPr>
              <a:t>Nhiệm</a:t>
            </a:r>
            <a:r>
              <a:rPr lang="en-US" altLang="zh-CN" sz="4500" b="1" dirty="0">
                <a:solidFill>
                  <a:srgbClr val="3404BC"/>
                </a:solidFill>
                <a:latin typeface="Times New Roman" panose="02020603050405020304" pitchFamily="18" charset="0"/>
                <a:ea typeface="思源黑体 CN Heavy" panose="020B0A00000000000000" charset="-122"/>
                <a:cs typeface="Times New Roman" panose="02020603050405020304" pitchFamily="18" charset="0"/>
              </a:rPr>
              <a:t> </a:t>
            </a:r>
            <a:r>
              <a:rPr lang="en-US" altLang="zh-CN" sz="4500" b="1" dirty="0" err="1">
                <a:solidFill>
                  <a:srgbClr val="3404BC"/>
                </a:solidFill>
                <a:latin typeface="Times New Roman" panose="02020603050405020304" pitchFamily="18" charset="0"/>
                <a:ea typeface="思源黑体 CN Heavy" panose="020B0A00000000000000" charset="-122"/>
                <a:cs typeface="Times New Roman" panose="02020603050405020304" pitchFamily="18" charset="0"/>
              </a:rPr>
              <a:t>vụ</a:t>
            </a:r>
            <a:endParaRPr lang="zh-CN" altLang="en-US" sz="4500" b="1" dirty="0">
              <a:solidFill>
                <a:srgbClr val="3404BC"/>
              </a:solidFill>
              <a:latin typeface="Times New Roman" panose="02020603050405020304" pitchFamily="18" charset="0"/>
              <a:ea typeface="思源黑体 CN Heavy" panose="020B0A00000000000000" charset="-122"/>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95"/>
        <p:cNvGrpSpPr/>
        <p:nvPr/>
      </p:nvGrpSpPr>
      <p:grpSpPr>
        <a:xfrm>
          <a:off x="0" y="0"/>
          <a:ext cx="0" cy="0"/>
          <a:chOff x="0" y="0"/>
          <a:chExt cx="0" cy="0"/>
        </a:xfrm>
      </p:grpSpPr>
      <p:sp>
        <p:nvSpPr>
          <p:cNvPr id="3496" name="Google Shape;3496;p29"/>
          <p:cNvSpPr txBox="1">
            <a:spLocks noGrp="1"/>
          </p:cNvSpPr>
          <p:nvPr>
            <p:ph type="body" idx="1"/>
          </p:nvPr>
        </p:nvSpPr>
        <p:spPr>
          <a:xfrm>
            <a:off x="2843213" y="1362587"/>
            <a:ext cx="9058275" cy="5009625"/>
          </a:xfrm>
          <a:prstGeom prst="rect">
            <a:avLst/>
          </a:prstGeom>
        </p:spPr>
        <p:txBody>
          <a:bodyPr spcFirstLastPara="1" wrap="square" lIns="121900" tIns="121900" rIns="121900" bIns="121900" anchor="t" anchorCtr="0">
            <a:noAutofit/>
          </a:bodyPr>
          <a:lstStyle/>
          <a:p>
            <a:pPr marL="107950" indent="0">
              <a:buNone/>
            </a:pP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Đối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với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bài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học</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tiết</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này</a:t>
            </a:r>
            <a:r>
              <a:rPr lang="en-US" sz="3200" b="1" dirty="0">
                <a:solidFill>
                  <a:schemeClr val="tx1"/>
                </a:solidFill>
                <a:latin typeface="Times New Roman" pitchFamily="18" charset="0"/>
                <a:cs typeface="Times New Roman" pitchFamily="18" charset="0"/>
              </a:rPr>
              <a:t>:</a:t>
            </a:r>
          </a:p>
          <a:p>
            <a:pPr marL="107950" indent="0">
              <a:buNone/>
            </a:pPr>
            <a:r>
              <a:rPr lang="en-US" sz="3200" dirty="0">
                <a:solidFill>
                  <a:schemeClr val="tx1"/>
                </a:solidFill>
                <a:latin typeface="Times New Roman" pitchFamily="18" charset="0"/>
                <a:cs typeface="Times New Roman" pitchFamily="18" charset="0"/>
              </a:rPr>
              <a:t>   + </a:t>
            </a:r>
            <a:r>
              <a:rPr lang="en-US" sz="3200" dirty="0" err="1">
                <a:solidFill>
                  <a:schemeClr val="tx1"/>
                </a:solidFill>
                <a:latin typeface="Times New Roman" pitchFamily="18" charset="0"/>
                <a:cs typeface="Times New Roman" pitchFamily="18" charset="0"/>
              </a:rPr>
              <a:t>Nắm</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lại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các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bước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trình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bày</a:t>
            </a:r>
            <a:r>
              <a:rPr lang="en-US" sz="3200" dirty="0">
                <a:solidFill>
                  <a:schemeClr val="tx1"/>
                </a:solidFill>
                <a:latin typeface="Times New Roman" pitchFamily="18" charset="0"/>
                <a:cs typeface="Times New Roman" pitchFamily="18" charset="0"/>
              </a:rPr>
              <a:t> ý </a:t>
            </a:r>
            <a:r>
              <a:rPr lang="en-US" sz="3200" dirty="0" err="1">
                <a:solidFill>
                  <a:schemeClr val="tx1"/>
                </a:solidFill>
                <a:latin typeface="Times New Roman" pitchFamily="18" charset="0"/>
                <a:cs typeface="Times New Roman" pitchFamily="18" charset="0"/>
              </a:rPr>
              <a:t>kiến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về</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một</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vấn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đề</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trong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xã</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hội</a:t>
            </a:r>
            <a:r>
              <a:rPr lang="en-US" sz="3200" dirty="0">
                <a:solidFill>
                  <a:schemeClr val="tx1"/>
                </a:solidFill>
                <a:latin typeface="Times New Roman" pitchFamily="18" charset="0"/>
                <a:cs typeface="Times New Roman" pitchFamily="18" charset="0"/>
              </a:rPr>
              <a:t>.</a:t>
            </a:r>
          </a:p>
          <a:p>
            <a:pPr marL="107950" indent="0">
              <a:buNone/>
            </a:pP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Viết</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bài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trình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bày</a:t>
            </a:r>
            <a:r>
              <a:rPr lang="en-US" sz="3200" dirty="0">
                <a:solidFill>
                  <a:schemeClr val="tx1"/>
                </a:solidFill>
                <a:latin typeface="Times New Roman" pitchFamily="18" charset="0"/>
                <a:cs typeface="Times New Roman" pitchFamily="18" charset="0"/>
              </a:rPr>
              <a:t> ý </a:t>
            </a:r>
            <a:r>
              <a:rPr lang="en-US" sz="3200" dirty="0" err="1">
                <a:solidFill>
                  <a:schemeClr val="tx1"/>
                </a:solidFill>
                <a:latin typeface="Times New Roman" pitchFamily="18" charset="0"/>
                <a:cs typeface="Times New Roman" pitchFamily="18" charset="0"/>
              </a:rPr>
              <a:t>kiến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về</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một</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vấn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đề</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trong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xã</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hội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và</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thực</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hành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luyện</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nói</a:t>
            </a:r>
            <a:r>
              <a:rPr lang="en-US" sz="3200" dirty="0">
                <a:solidFill>
                  <a:schemeClr val="tx1"/>
                </a:solidFill>
                <a:latin typeface="Times New Roman" pitchFamily="18" charset="0"/>
                <a:cs typeface="Times New Roman" pitchFamily="18" charset="0"/>
              </a:rPr>
              <a:t>.</a:t>
            </a:r>
          </a:p>
        </p:txBody>
      </p:sp>
      <p:sp>
        <p:nvSpPr>
          <p:cNvPr id="3497" name="Google Shape;3497;p29"/>
          <p:cNvSpPr txBox="1">
            <a:spLocks noGrp="1"/>
          </p:cNvSpPr>
          <p:nvPr>
            <p:ph type="title"/>
          </p:nvPr>
        </p:nvSpPr>
        <p:spPr>
          <a:xfrm>
            <a:off x="3058162" y="230863"/>
            <a:ext cx="7624200" cy="991228"/>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en" sz="5000" dirty="0"/>
              <a:t>HƯỚNG DẪN TỰ HỌC</a:t>
            </a:r>
            <a:endParaRPr sz="5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497"/>
                                        </p:tgtEl>
                                        <p:attrNameLst>
                                          <p:attrName>style.visibility</p:attrName>
                                        </p:attrNameLst>
                                      </p:cBhvr>
                                      <p:to>
                                        <p:strVal val="visible"/>
                                      </p:to>
                                    </p:set>
                                    <p:animEffect transition="in" filter="circle(in)">
                                      <p:cBhvr>
                                        <p:cTn id="7" dur="2000"/>
                                        <p:tgtEl>
                                          <p:spTgt spid="349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496">
                                            <p:txEl>
                                              <p:pRg st="0" end="0"/>
                                            </p:txEl>
                                          </p:spTgt>
                                        </p:tgtEl>
                                        <p:attrNameLst>
                                          <p:attrName>style.visibility</p:attrName>
                                        </p:attrNameLst>
                                      </p:cBhvr>
                                      <p:to>
                                        <p:strVal val="visible"/>
                                      </p:to>
                                    </p:set>
                                    <p:animEffect transition="in" filter="circle(in)">
                                      <p:cBhvr>
                                        <p:cTn id="12" dur="2000"/>
                                        <p:tgtEl>
                                          <p:spTgt spid="349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496">
                                            <p:txEl>
                                              <p:pRg st="1" end="1"/>
                                            </p:txEl>
                                          </p:spTgt>
                                        </p:tgtEl>
                                        <p:attrNameLst>
                                          <p:attrName>style.visibility</p:attrName>
                                        </p:attrNameLst>
                                      </p:cBhvr>
                                      <p:to>
                                        <p:strVal val="visible"/>
                                      </p:to>
                                    </p:set>
                                    <p:animEffect transition="in" filter="circle(in)">
                                      <p:cBhvr>
                                        <p:cTn id="17" dur="2000"/>
                                        <p:tgtEl>
                                          <p:spTgt spid="349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496">
                                            <p:txEl>
                                              <p:pRg st="2" end="2"/>
                                            </p:txEl>
                                          </p:spTgt>
                                        </p:tgtEl>
                                        <p:attrNameLst>
                                          <p:attrName>style.visibility</p:attrName>
                                        </p:attrNameLst>
                                      </p:cBhvr>
                                      <p:to>
                                        <p:strVal val="visible"/>
                                      </p:to>
                                    </p:set>
                                    <p:animEffect transition="in" filter="circle(in)">
                                      <p:cBhvr>
                                        <p:cTn id="22" dur="2000"/>
                                        <p:tgtEl>
                                          <p:spTgt spid="349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497;p29"/>
          <p:cNvSpPr txBox="1">
            <a:spLocks/>
          </p:cNvSpPr>
          <p:nvPr/>
        </p:nvSpPr>
        <p:spPr>
          <a:xfrm>
            <a:off x="3058162" y="230863"/>
            <a:ext cx="7624200" cy="991228"/>
          </a:xfrm>
          <a:prstGeom prst="rect">
            <a:avLst/>
          </a:prstGeom>
          <a:noFill/>
          <a:ln>
            <a:noFill/>
          </a:ln>
          <a:effectLst>
            <a:outerShdw dist="28575" dir="2700000" algn="bl" rotWithShape="0">
              <a:schemeClr val="lt2"/>
            </a:outerShdw>
          </a:effectLst>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chemeClr val="dk1"/>
              </a:buClr>
              <a:buSzPts val="5000"/>
              <a:buFont typeface="Aldrich"/>
              <a:buNone/>
              <a:defRPr sz="5000" b="0" i="0" u="none" strike="noStrike" cap="none">
                <a:solidFill>
                  <a:schemeClr val="dk1"/>
                </a:solidFill>
                <a:latin typeface="Lemon"/>
                <a:ea typeface="Lemon"/>
                <a:cs typeface="Lemon"/>
                <a:sym typeface="Lemon"/>
              </a:defRPr>
            </a:lvl1pPr>
            <a:lvl2pPr marR="0" lvl="1" algn="ctr" rtl="0">
              <a:lnSpc>
                <a:spcPct val="100000"/>
              </a:lnSpc>
              <a:spcBef>
                <a:spcPts val="0"/>
              </a:spcBef>
              <a:spcAft>
                <a:spcPts val="0"/>
              </a:spcAft>
              <a:buClr>
                <a:schemeClr val="dk1"/>
              </a:buClr>
              <a:buSzPts val="7000"/>
              <a:buFont typeface="Abril Fatface"/>
              <a:buNone/>
              <a:defRPr sz="7000" b="0" i="0" u="none" strike="noStrike" cap="none">
                <a:solidFill>
                  <a:schemeClr val="dk1"/>
                </a:solidFill>
                <a:latin typeface="Abril Fatface"/>
                <a:ea typeface="Abril Fatface"/>
                <a:cs typeface="Abril Fatface"/>
                <a:sym typeface="Abril Fatface"/>
              </a:defRPr>
            </a:lvl2pPr>
            <a:lvl3pPr marR="0" lvl="2" algn="ctr" rtl="0">
              <a:lnSpc>
                <a:spcPct val="100000"/>
              </a:lnSpc>
              <a:spcBef>
                <a:spcPts val="0"/>
              </a:spcBef>
              <a:spcAft>
                <a:spcPts val="0"/>
              </a:spcAft>
              <a:buClr>
                <a:schemeClr val="dk1"/>
              </a:buClr>
              <a:buSzPts val="7000"/>
              <a:buFont typeface="Abril Fatface"/>
              <a:buNone/>
              <a:defRPr sz="7000" b="0" i="0" u="none" strike="noStrike" cap="none">
                <a:solidFill>
                  <a:schemeClr val="dk1"/>
                </a:solidFill>
                <a:latin typeface="Abril Fatface"/>
                <a:ea typeface="Abril Fatface"/>
                <a:cs typeface="Abril Fatface"/>
                <a:sym typeface="Abril Fatface"/>
              </a:defRPr>
            </a:lvl3pPr>
            <a:lvl4pPr marR="0" lvl="3" algn="ctr" rtl="0">
              <a:lnSpc>
                <a:spcPct val="100000"/>
              </a:lnSpc>
              <a:spcBef>
                <a:spcPts val="0"/>
              </a:spcBef>
              <a:spcAft>
                <a:spcPts val="0"/>
              </a:spcAft>
              <a:buClr>
                <a:schemeClr val="dk1"/>
              </a:buClr>
              <a:buSzPts val="7000"/>
              <a:buFont typeface="Abril Fatface"/>
              <a:buNone/>
              <a:defRPr sz="7000" b="0" i="0" u="none" strike="noStrike" cap="none">
                <a:solidFill>
                  <a:schemeClr val="dk1"/>
                </a:solidFill>
                <a:latin typeface="Abril Fatface"/>
                <a:ea typeface="Abril Fatface"/>
                <a:cs typeface="Abril Fatface"/>
                <a:sym typeface="Abril Fatface"/>
              </a:defRPr>
            </a:lvl4pPr>
            <a:lvl5pPr marR="0" lvl="4" algn="ctr" rtl="0">
              <a:lnSpc>
                <a:spcPct val="100000"/>
              </a:lnSpc>
              <a:spcBef>
                <a:spcPts val="0"/>
              </a:spcBef>
              <a:spcAft>
                <a:spcPts val="0"/>
              </a:spcAft>
              <a:buClr>
                <a:schemeClr val="dk1"/>
              </a:buClr>
              <a:buSzPts val="7000"/>
              <a:buFont typeface="Abril Fatface"/>
              <a:buNone/>
              <a:defRPr sz="7000" b="0" i="0" u="none" strike="noStrike" cap="none">
                <a:solidFill>
                  <a:schemeClr val="dk1"/>
                </a:solidFill>
                <a:latin typeface="Abril Fatface"/>
                <a:ea typeface="Abril Fatface"/>
                <a:cs typeface="Abril Fatface"/>
                <a:sym typeface="Abril Fatface"/>
              </a:defRPr>
            </a:lvl5pPr>
            <a:lvl6pPr marR="0" lvl="5" algn="ctr" rtl="0">
              <a:lnSpc>
                <a:spcPct val="100000"/>
              </a:lnSpc>
              <a:spcBef>
                <a:spcPts val="0"/>
              </a:spcBef>
              <a:spcAft>
                <a:spcPts val="0"/>
              </a:spcAft>
              <a:buClr>
                <a:schemeClr val="dk1"/>
              </a:buClr>
              <a:buSzPts val="7000"/>
              <a:buFont typeface="Abril Fatface"/>
              <a:buNone/>
              <a:defRPr sz="7000" b="0" i="0" u="none" strike="noStrike" cap="none">
                <a:solidFill>
                  <a:schemeClr val="dk1"/>
                </a:solidFill>
                <a:latin typeface="Abril Fatface"/>
                <a:ea typeface="Abril Fatface"/>
                <a:cs typeface="Abril Fatface"/>
                <a:sym typeface="Abril Fatface"/>
              </a:defRPr>
            </a:lvl6pPr>
            <a:lvl7pPr marR="0" lvl="6" algn="ctr" rtl="0">
              <a:lnSpc>
                <a:spcPct val="100000"/>
              </a:lnSpc>
              <a:spcBef>
                <a:spcPts val="0"/>
              </a:spcBef>
              <a:spcAft>
                <a:spcPts val="0"/>
              </a:spcAft>
              <a:buClr>
                <a:schemeClr val="dk1"/>
              </a:buClr>
              <a:buSzPts val="7000"/>
              <a:buFont typeface="Abril Fatface"/>
              <a:buNone/>
              <a:defRPr sz="7000" b="0" i="0" u="none" strike="noStrike" cap="none">
                <a:solidFill>
                  <a:schemeClr val="dk1"/>
                </a:solidFill>
                <a:latin typeface="Abril Fatface"/>
                <a:ea typeface="Abril Fatface"/>
                <a:cs typeface="Abril Fatface"/>
                <a:sym typeface="Abril Fatface"/>
              </a:defRPr>
            </a:lvl7pPr>
            <a:lvl8pPr marR="0" lvl="7" algn="ctr" rtl="0">
              <a:lnSpc>
                <a:spcPct val="100000"/>
              </a:lnSpc>
              <a:spcBef>
                <a:spcPts val="0"/>
              </a:spcBef>
              <a:spcAft>
                <a:spcPts val="0"/>
              </a:spcAft>
              <a:buClr>
                <a:schemeClr val="dk1"/>
              </a:buClr>
              <a:buSzPts val="7000"/>
              <a:buFont typeface="Abril Fatface"/>
              <a:buNone/>
              <a:defRPr sz="7000" b="0" i="0" u="none" strike="noStrike" cap="none">
                <a:solidFill>
                  <a:schemeClr val="dk1"/>
                </a:solidFill>
                <a:latin typeface="Abril Fatface"/>
                <a:ea typeface="Abril Fatface"/>
                <a:cs typeface="Abril Fatface"/>
                <a:sym typeface="Abril Fatface"/>
              </a:defRPr>
            </a:lvl8pPr>
            <a:lvl9pPr marR="0" lvl="8" algn="ctr" rtl="0">
              <a:lnSpc>
                <a:spcPct val="100000"/>
              </a:lnSpc>
              <a:spcBef>
                <a:spcPts val="0"/>
              </a:spcBef>
              <a:spcAft>
                <a:spcPts val="0"/>
              </a:spcAft>
              <a:buClr>
                <a:schemeClr val="dk1"/>
              </a:buClr>
              <a:buSzPts val="7000"/>
              <a:buFont typeface="Abril Fatface"/>
              <a:buNone/>
              <a:defRPr sz="7000" b="0" i="0" u="none" strike="noStrike" cap="none">
                <a:solidFill>
                  <a:schemeClr val="dk1"/>
                </a:solidFill>
                <a:latin typeface="Abril Fatface"/>
                <a:ea typeface="Abril Fatface"/>
                <a:cs typeface="Abril Fatface"/>
                <a:sym typeface="Abril Fatface"/>
              </a:defRPr>
            </a:lvl9pPr>
          </a:lstStyle>
          <a:p>
            <a:pPr algn="l"/>
            <a:r>
              <a:rPr lang="vi-VN"/>
              <a:t>HƯỚNG DẪN TỰ HỌC</a:t>
            </a:r>
            <a:endParaRPr lang="vi-VN" dirty="0"/>
          </a:p>
        </p:txBody>
      </p:sp>
      <p:sp>
        <p:nvSpPr>
          <p:cNvPr id="6" name="文本框 14">
            <a:extLst>
              <a:ext uri="{FF2B5EF4-FFF2-40B4-BE49-F238E27FC236}">
                <a16:creationId xmlns:a16="http://schemas.microsoft.com/office/drawing/2014/main" id="{440AB006-7027-42B0-82D3-973BF86DCCB6}"/>
              </a:ext>
            </a:extLst>
          </p:cNvPr>
          <p:cNvSpPr txBox="1"/>
          <p:nvPr/>
        </p:nvSpPr>
        <p:spPr>
          <a:xfrm>
            <a:off x="1444233" y="3175939"/>
            <a:ext cx="9238129" cy="2123658"/>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CHUẨN BỊ</a:t>
            </a:r>
            <a:r>
              <a:rPr lang="vi-VN" sz="3600" b="1" dirty="0">
                <a:latin typeface="Times New Roman" panose="02020603050405020304" pitchFamily="18" charset="0"/>
                <a:cs typeface="Times New Roman" panose="02020603050405020304" pitchFamily="18" charset="0"/>
              </a:rPr>
              <a:t> DỰ ÁN: </a:t>
            </a:r>
          </a:p>
          <a:p>
            <a:r>
              <a:rPr lang="en-US" sz="3200" b="1" dirty="0" err="1">
                <a:latin typeface="Times New Roman" panose="02020603050405020304" pitchFamily="18" charset="0"/>
                <a:cs typeface="Times New Roman" panose="02020603050405020304" pitchFamily="18" charset="0"/>
              </a:rPr>
              <a:t>Các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mỗi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tổ</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lập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hoạch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thực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hiện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mục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tiêu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tập</a:t>
            </a:r>
            <a:r>
              <a:rPr lang="en-US" sz="3200" b="1" dirty="0">
                <a:latin typeface="Times New Roman" panose="02020603050405020304" pitchFamily="18" charset="0"/>
                <a:cs typeface="Times New Roman" panose="02020603050405020304" pitchFamily="18" charset="0"/>
              </a:rPr>
              <a:t> do </a:t>
            </a:r>
            <a:r>
              <a:rPr lang="en-US" sz="3200" b="1" dirty="0" err="1">
                <a:latin typeface="Times New Roman" panose="02020603050405020304" pitchFamily="18" charset="0"/>
                <a:cs typeface="Times New Roman" panose="02020603050405020304" pitchFamily="18" charset="0"/>
              </a:rPr>
              <a:t>mình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đề</a:t>
            </a:r>
            <a:r>
              <a:rPr lang="en-US" sz="3200" b="1" dirty="0">
                <a:latin typeface="Times New Roman" panose="02020603050405020304" pitchFamily="18" charset="0"/>
                <a:cs typeface="Times New Roman" panose="02020603050405020304" pitchFamily="18" charset="0"/>
              </a:rPr>
              <a:t> ra. </a:t>
            </a:r>
            <a:r>
              <a:rPr lang="en-US" sz="3200" b="1" dirty="0" err="1">
                <a:latin typeface="Times New Roman" panose="02020603050405020304" pitchFamily="18" charset="0"/>
                <a:cs typeface="Times New Roman" panose="02020603050405020304" pitchFamily="18" charset="0"/>
              </a:rPr>
              <a:t>Mỗi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tổ</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nhất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2 </a:t>
            </a:r>
            <a:r>
              <a:rPr lang="en-US" sz="3200" b="1" dirty="0" err="1">
                <a:latin typeface="Times New Roman" panose="02020603050405020304" pitchFamily="18" charset="0"/>
                <a:cs typeface="Times New Roman" panose="02020603050405020304" pitchFamily="18" charset="0"/>
              </a:rPr>
              <a:t>kế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hoạch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trưng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bày</a:t>
            </a:r>
            <a:r>
              <a:rPr lang="en-US" sz="3200" b="1"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3314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75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circle(in)">
                                      <p:cBhvr>
                                        <p:cTn id="16" dur="20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circle(in)">
                                      <p:cBhvr>
                                        <p:cTn id="21"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42"/>
        <p:cNvGrpSpPr/>
        <p:nvPr/>
      </p:nvGrpSpPr>
      <p:grpSpPr>
        <a:xfrm>
          <a:off x="0" y="0"/>
          <a:ext cx="0" cy="0"/>
          <a:chOff x="0" y="0"/>
          <a:chExt cx="0" cy="0"/>
        </a:xfrm>
      </p:grpSpPr>
      <p:sp>
        <p:nvSpPr>
          <p:cNvPr id="3543" name="Google Shape;3543;p34"/>
          <p:cNvSpPr txBox="1">
            <a:spLocks noGrp="1"/>
          </p:cNvSpPr>
          <p:nvPr>
            <p:ph type="title"/>
          </p:nvPr>
        </p:nvSpPr>
        <p:spPr>
          <a:xfrm>
            <a:off x="2510675" y="1010225"/>
            <a:ext cx="7237800" cy="4743600"/>
          </a:xfrm>
          <a:prstGeom prst="rect">
            <a:avLst/>
          </a:prstGeom>
        </p:spPr>
        <p:txBody>
          <a:bodyPr spcFirstLastPara="1" wrap="square" lIns="121900" tIns="121900" rIns="121900" bIns="121900" anchor="ctr" anchorCtr="0">
            <a:noAutofit/>
          </a:bodyPr>
          <a:lstStyle/>
          <a:p>
            <a:r>
              <a:rPr kumimoji="1" lang="en-US" altLang="zh-CN" b="1" dirty="0" err="1">
                <a:solidFill>
                  <a:schemeClr val="tx1">
                    <a:lumMod val="50000"/>
                  </a:schemeClr>
                </a:solidFill>
                <a:latin typeface="Times New Roman" panose="02020603050405020304" pitchFamily="18" charset="0"/>
                <a:cs typeface="Times New Roman" panose="02020603050405020304" pitchFamily="18" charset="0"/>
                <a:sym typeface="+mn-lt"/>
              </a:rPr>
              <a:t>Hoạt</a:t>
            </a:r>
            <a:r>
              <a:rPr kumimoji="1" lang="en-US" altLang="zh-CN" b="1" dirty="0">
                <a:solidFill>
                  <a:schemeClr val="tx1">
                    <a:lumMod val="50000"/>
                  </a:schemeClr>
                </a:solidFill>
                <a:latin typeface="Times New Roman" panose="02020603050405020304" pitchFamily="18" charset="0"/>
                <a:cs typeface="Times New Roman" panose="02020603050405020304" pitchFamily="18" charset="0"/>
                <a:sym typeface="+mn-lt"/>
              </a:rPr>
              <a:t> </a:t>
            </a:r>
            <a:r>
              <a:rPr kumimoji="1" lang="en-US" altLang="zh-CN" b="1" dirty="0" err="1">
                <a:solidFill>
                  <a:schemeClr val="tx1">
                    <a:lumMod val="50000"/>
                  </a:schemeClr>
                </a:solidFill>
                <a:latin typeface="Times New Roman" panose="02020603050405020304" pitchFamily="18" charset="0"/>
                <a:cs typeface="Times New Roman" panose="02020603050405020304" pitchFamily="18" charset="0"/>
                <a:sym typeface="+mn-lt"/>
              </a:rPr>
              <a:t>động</a:t>
            </a:r>
            <a:r>
              <a:rPr kumimoji="1" lang="en-US" altLang="zh-CN" b="1" dirty="0">
                <a:solidFill>
                  <a:schemeClr val="tx1">
                    <a:lumMod val="50000"/>
                  </a:schemeClr>
                </a:solidFill>
                <a:latin typeface="Times New Roman" panose="02020603050405020304" pitchFamily="18" charset="0"/>
                <a:cs typeface="Times New Roman" panose="02020603050405020304" pitchFamily="18" charset="0"/>
                <a:sym typeface="+mn-lt"/>
              </a:rPr>
              <a:t> </a:t>
            </a:r>
            <a:br>
              <a:rPr kumimoji="1" lang="en-US" altLang="zh-CN" b="1" dirty="0">
                <a:solidFill>
                  <a:schemeClr val="tx1">
                    <a:lumMod val="50000"/>
                  </a:schemeClr>
                </a:solidFill>
                <a:latin typeface="Times New Roman" panose="02020603050405020304" pitchFamily="18" charset="0"/>
                <a:cs typeface="Times New Roman" panose="02020603050405020304" pitchFamily="18" charset="0"/>
                <a:sym typeface="+mn-lt"/>
              </a:rPr>
            </a:br>
            <a:r>
              <a:rPr kumimoji="1" lang="en-US" altLang="zh-CN" b="1" dirty="0" err="1">
                <a:solidFill>
                  <a:schemeClr val="tx1">
                    <a:lumMod val="50000"/>
                  </a:schemeClr>
                </a:solidFill>
                <a:latin typeface="Times New Roman" panose="02020603050405020304" pitchFamily="18" charset="0"/>
                <a:cs typeface="Times New Roman" panose="02020603050405020304" pitchFamily="18" charset="0"/>
                <a:sym typeface="+mn-lt"/>
              </a:rPr>
              <a:t>khởi</a:t>
            </a:r>
            <a:r>
              <a:rPr kumimoji="1" lang="en-US" altLang="zh-CN" b="1" dirty="0">
                <a:solidFill>
                  <a:schemeClr val="tx1">
                    <a:lumMod val="50000"/>
                  </a:schemeClr>
                </a:solidFill>
                <a:latin typeface="Times New Roman" panose="02020603050405020304" pitchFamily="18" charset="0"/>
                <a:cs typeface="Times New Roman" panose="02020603050405020304" pitchFamily="18" charset="0"/>
                <a:sym typeface="+mn-lt"/>
              </a:rPr>
              <a:t> </a:t>
            </a:r>
            <a:r>
              <a:rPr kumimoji="1" lang="en-US" altLang="zh-CN" b="1" dirty="0" err="1">
                <a:solidFill>
                  <a:schemeClr val="tx1">
                    <a:lumMod val="50000"/>
                  </a:schemeClr>
                </a:solidFill>
                <a:latin typeface="Times New Roman" panose="02020603050405020304" pitchFamily="18" charset="0"/>
                <a:cs typeface="Times New Roman" panose="02020603050405020304" pitchFamily="18" charset="0"/>
                <a:sym typeface="+mn-lt"/>
              </a:rPr>
              <a:t>động</a:t>
            </a:r>
            <a:endParaRPr kumimoji="1" lang="zh-CN" altLang="en-US" b="1" dirty="0">
              <a:solidFill>
                <a:schemeClr val="tx1">
                  <a:lumMod val="50000"/>
                </a:schemeClr>
              </a:solidFill>
              <a:latin typeface="Times New Roman" panose="02020603050405020304" pitchFamily="18" charset="0"/>
              <a:cs typeface="Times New Roman" panose="02020603050405020304" pitchFamily="18" charset="0"/>
              <a:sym typeface="+mn-lt"/>
            </a:endParaRPr>
          </a:p>
        </p:txBody>
      </p:sp>
      <p:sp>
        <p:nvSpPr>
          <p:cNvPr id="3544" name="Google Shape;3544;p34"/>
          <p:cNvSpPr txBox="1">
            <a:spLocks noGrp="1"/>
          </p:cNvSpPr>
          <p:nvPr>
            <p:ph type="body" idx="4294967295"/>
          </p:nvPr>
        </p:nvSpPr>
        <p:spPr>
          <a:xfrm>
            <a:off x="3048050" y="6553200"/>
            <a:ext cx="9105900" cy="282300"/>
          </a:xfrm>
          <a:prstGeom prst="rect">
            <a:avLst/>
          </a:prstGeom>
        </p:spPr>
        <p:txBody>
          <a:bodyPr spcFirstLastPara="1" wrap="square" lIns="121900" tIns="121900" rIns="121900" bIns="121900" anchor="t" anchorCtr="0">
            <a:noAutofit/>
          </a:bodyPr>
          <a:lstStyle/>
          <a:p>
            <a:pPr marL="0" lvl="0" indent="0" algn="r" rtl="0">
              <a:spcBef>
                <a:spcPts val="0"/>
              </a:spcBef>
              <a:spcAft>
                <a:spcPts val="2100"/>
              </a:spcAft>
              <a:buNone/>
            </a:pPr>
            <a:r>
              <a:rPr lang="en" sz="1200"/>
              <a:t>This is where you section ends. Duplicate this set of slides as many times you need to go over all your sections.</a:t>
            </a:r>
            <a:endParaRPr sz="1200"/>
          </a:p>
        </p:txBody>
      </p:sp>
      <p:cxnSp>
        <p:nvCxnSpPr>
          <p:cNvPr id="3545" name="Google Shape;3545;p34"/>
          <p:cNvCxnSpPr/>
          <p:nvPr/>
        </p:nvCxnSpPr>
        <p:spPr>
          <a:xfrm>
            <a:off x="3888450" y="1010218"/>
            <a:ext cx="4415100" cy="0"/>
          </a:xfrm>
          <a:prstGeom prst="straightConnector1">
            <a:avLst/>
          </a:prstGeom>
          <a:noFill/>
          <a:ln w="19050" cap="flat" cmpd="sng">
            <a:solidFill>
              <a:schemeClr val="dk1"/>
            </a:solidFill>
            <a:prstDash val="solid"/>
            <a:round/>
            <a:headEnd type="none" w="sm" len="sm"/>
            <a:tailEnd type="none" w="sm" len="sm"/>
          </a:ln>
          <a:effectLst>
            <a:outerShdw dist="28575" dir="2700000" algn="bl" rotWithShape="0">
              <a:schemeClr val="lt2"/>
            </a:outerShdw>
          </a:effectLst>
        </p:spPr>
      </p:cxnSp>
      <p:cxnSp>
        <p:nvCxnSpPr>
          <p:cNvPr id="3546" name="Google Shape;3546;p34"/>
          <p:cNvCxnSpPr/>
          <p:nvPr/>
        </p:nvCxnSpPr>
        <p:spPr>
          <a:xfrm>
            <a:off x="3888450" y="5753818"/>
            <a:ext cx="4415100" cy="0"/>
          </a:xfrm>
          <a:prstGeom prst="straightConnector1">
            <a:avLst/>
          </a:prstGeom>
          <a:noFill/>
          <a:ln w="19050" cap="flat" cmpd="sng">
            <a:solidFill>
              <a:schemeClr val="dk1"/>
            </a:solidFill>
            <a:prstDash val="solid"/>
            <a:round/>
            <a:headEnd type="none" w="sm" len="sm"/>
            <a:tailEnd type="none" w="sm" len="sm"/>
          </a:ln>
          <a:effectLst>
            <a:outerShdw dist="28575" dir="2700000" algn="bl" rotWithShape="0">
              <a:schemeClr val="lt2"/>
            </a:outerShdw>
          </a:effectLst>
        </p:spPr>
      </p:cxnSp>
    </p:spTree>
    <p:extLst>
      <p:ext uri="{BB962C8B-B14F-4D97-AF65-F5344CB8AC3E}">
        <p14:creationId xmlns:p14="http://schemas.microsoft.com/office/powerpoint/2010/main" val="2947141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26"/>
        <p:cNvGrpSpPr/>
        <p:nvPr/>
      </p:nvGrpSpPr>
      <p:grpSpPr>
        <a:xfrm>
          <a:off x="0" y="0"/>
          <a:ext cx="0" cy="0"/>
          <a:chOff x="0" y="0"/>
          <a:chExt cx="0" cy="0"/>
        </a:xfrm>
      </p:grpSpPr>
      <p:grpSp>
        <p:nvGrpSpPr>
          <p:cNvPr id="4729" name="Google Shape;4729;p47"/>
          <p:cNvGrpSpPr/>
          <p:nvPr/>
        </p:nvGrpSpPr>
        <p:grpSpPr>
          <a:xfrm>
            <a:off x="6586677" y="-36230"/>
            <a:ext cx="4919515" cy="7434126"/>
            <a:chOff x="6586677" y="-36230"/>
            <a:chExt cx="4919515" cy="7434126"/>
          </a:xfrm>
        </p:grpSpPr>
        <p:grpSp>
          <p:nvGrpSpPr>
            <p:cNvPr id="4730" name="Google Shape;4730;p47"/>
            <p:cNvGrpSpPr/>
            <p:nvPr/>
          </p:nvGrpSpPr>
          <p:grpSpPr>
            <a:xfrm rot="1233644" flipH="1">
              <a:off x="7722106" y="207633"/>
              <a:ext cx="2648656" cy="6946400"/>
              <a:chOff x="-2805439" y="-1066796"/>
              <a:chExt cx="2648657" cy="6946403"/>
            </a:xfrm>
          </p:grpSpPr>
          <p:sp>
            <p:nvSpPr>
              <p:cNvPr id="4731" name="Google Shape;4731;p47"/>
              <p:cNvSpPr/>
              <p:nvPr/>
            </p:nvSpPr>
            <p:spPr>
              <a:xfrm rot="413639">
                <a:off x="-1967427" y="797709"/>
                <a:ext cx="716445" cy="5057182"/>
              </a:xfrm>
              <a:custGeom>
                <a:avLst/>
                <a:gdLst/>
                <a:ahLst/>
                <a:cxnLst/>
                <a:rect l="l" t="t" r="r" b="b"/>
                <a:pathLst>
                  <a:path w="716640" h="5058557" extrusionOk="0">
                    <a:moveTo>
                      <a:pt x="111073" y="0"/>
                    </a:moveTo>
                    <a:cubicBezTo>
                      <a:pt x="172579" y="152123"/>
                      <a:pt x="223976" y="308130"/>
                      <a:pt x="264935" y="467022"/>
                    </a:cubicBezTo>
                    <a:cubicBezTo>
                      <a:pt x="299908" y="603769"/>
                      <a:pt x="327389" y="742324"/>
                      <a:pt x="347253" y="882065"/>
                    </a:cubicBezTo>
                    <a:cubicBezTo>
                      <a:pt x="370939" y="1039504"/>
                      <a:pt x="386504" y="1198050"/>
                      <a:pt x="393895" y="1357090"/>
                    </a:cubicBezTo>
                    <a:cubicBezTo>
                      <a:pt x="394014" y="1360391"/>
                      <a:pt x="395941" y="1363355"/>
                      <a:pt x="398916" y="1364788"/>
                    </a:cubicBezTo>
                    <a:cubicBezTo>
                      <a:pt x="403343" y="1366923"/>
                      <a:pt x="408659" y="1365075"/>
                      <a:pt x="410793" y="1360648"/>
                    </a:cubicBezTo>
                    <a:cubicBezTo>
                      <a:pt x="444501" y="1293510"/>
                      <a:pt x="482487" y="1228624"/>
                      <a:pt x="524535" y="1166369"/>
                    </a:cubicBezTo>
                    <a:cubicBezTo>
                      <a:pt x="544991" y="1135231"/>
                      <a:pt x="567967" y="1105812"/>
                      <a:pt x="593215" y="1078419"/>
                    </a:cubicBezTo>
                    <a:cubicBezTo>
                      <a:pt x="622406" y="1047014"/>
                      <a:pt x="654572" y="1018524"/>
                      <a:pt x="689267" y="993335"/>
                    </a:cubicBezTo>
                    <a:lnTo>
                      <a:pt x="716640" y="1059545"/>
                    </a:lnTo>
                    <a:cubicBezTo>
                      <a:pt x="678200" y="1074269"/>
                      <a:pt x="593511" y="1078518"/>
                      <a:pt x="474928" y="1356004"/>
                    </a:cubicBezTo>
                    <a:cubicBezTo>
                      <a:pt x="452693" y="1408180"/>
                      <a:pt x="432929" y="1479232"/>
                      <a:pt x="411485" y="1563525"/>
                    </a:cubicBezTo>
                    <a:cubicBezTo>
                      <a:pt x="404450" y="1591599"/>
                      <a:pt x="401129" y="1620465"/>
                      <a:pt x="401603" y="1649399"/>
                    </a:cubicBezTo>
                    <a:cubicBezTo>
                      <a:pt x="404173" y="1877010"/>
                      <a:pt x="405822" y="2106113"/>
                      <a:pt x="406545" y="2336690"/>
                    </a:cubicBezTo>
                    <a:lnTo>
                      <a:pt x="406545" y="2390432"/>
                    </a:lnTo>
                    <a:lnTo>
                      <a:pt x="406689" y="2390812"/>
                    </a:lnTo>
                    <a:cubicBezTo>
                      <a:pt x="408074" y="2625444"/>
                      <a:pt x="409390" y="2860017"/>
                      <a:pt x="410650" y="3094525"/>
                    </a:cubicBezTo>
                    <a:cubicBezTo>
                      <a:pt x="410805" y="3119671"/>
                      <a:pt x="415123" y="3367709"/>
                      <a:pt x="415111" y="3375805"/>
                    </a:cubicBezTo>
                    <a:cubicBezTo>
                      <a:pt x="411427" y="3570234"/>
                      <a:pt x="418468" y="3764726"/>
                      <a:pt x="436197" y="3958384"/>
                    </a:cubicBezTo>
                    <a:cubicBezTo>
                      <a:pt x="453083" y="4141955"/>
                      <a:pt x="471294" y="4331052"/>
                      <a:pt x="533344" y="4572789"/>
                    </a:cubicBezTo>
                    <a:cubicBezTo>
                      <a:pt x="571803" y="4722767"/>
                      <a:pt x="621136" y="4869759"/>
                      <a:pt x="680932" y="5012577"/>
                    </a:cubicBezTo>
                    <a:lnTo>
                      <a:pt x="594857" y="5058557"/>
                    </a:lnTo>
                    <a:cubicBezTo>
                      <a:pt x="535760" y="4911883"/>
                      <a:pt x="486432" y="4761470"/>
                      <a:pt x="447186" y="4608291"/>
                    </a:cubicBezTo>
                    <a:cubicBezTo>
                      <a:pt x="413702" y="4476428"/>
                      <a:pt x="387373" y="4342841"/>
                      <a:pt x="368313" y="4208129"/>
                    </a:cubicBezTo>
                    <a:cubicBezTo>
                      <a:pt x="345686" y="4056354"/>
                      <a:pt x="330928" y="3903505"/>
                      <a:pt x="324095" y="3750200"/>
                    </a:cubicBezTo>
                    <a:cubicBezTo>
                      <a:pt x="323632" y="3741341"/>
                      <a:pt x="317214" y="3496444"/>
                      <a:pt x="317254" y="3468536"/>
                    </a:cubicBezTo>
                    <a:cubicBezTo>
                      <a:pt x="314963" y="3249076"/>
                      <a:pt x="313683" y="3028218"/>
                      <a:pt x="313426" y="2805971"/>
                    </a:cubicBezTo>
                    <a:lnTo>
                      <a:pt x="313468" y="2776092"/>
                    </a:lnTo>
                    <a:lnTo>
                      <a:pt x="310393" y="2768037"/>
                    </a:lnTo>
                    <a:cubicBezTo>
                      <a:pt x="308683" y="2524614"/>
                      <a:pt x="306934" y="2281222"/>
                      <a:pt x="305155" y="2037859"/>
                    </a:cubicBezTo>
                    <a:cubicBezTo>
                      <a:pt x="304919" y="2011810"/>
                      <a:pt x="301124" y="1985910"/>
                      <a:pt x="293889" y="1960878"/>
                    </a:cubicBezTo>
                    <a:cubicBezTo>
                      <a:pt x="281637" y="1918385"/>
                      <a:pt x="268889" y="1883107"/>
                      <a:pt x="258215" y="1856031"/>
                    </a:cubicBezTo>
                    <a:cubicBezTo>
                      <a:pt x="227058" y="1777242"/>
                      <a:pt x="186483" y="1702524"/>
                      <a:pt x="137360" y="1633489"/>
                    </a:cubicBezTo>
                    <a:cubicBezTo>
                      <a:pt x="116311" y="1602162"/>
                      <a:pt x="90322" y="1566292"/>
                      <a:pt x="43975" y="1540104"/>
                    </a:cubicBezTo>
                    <a:cubicBezTo>
                      <a:pt x="30011" y="1532209"/>
                      <a:pt x="15278" y="1525746"/>
                      <a:pt x="0" y="1520835"/>
                    </a:cubicBezTo>
                    <a:cubicBezTo>
                      <a:pt x="5466" y="1505290"/>
                      <a:pt x="10969" y="1489706"/>
                      <a:pt x="16503" y="1474092"/>
                    </a:cubicBezTo>
                    <a:lnTo>
                      <a:pt x="63146" y="1515301"/>
                    </a:lnTo>
                    <a:cubicBezTo>
                      <a:pt x="159308" y="1568880"/>
                      <a:pt x="236762" y="1650604"/>
                      <a:pt x="285096" y="1749503"/>
                    </a:cubicBezTo>
                    <a:cubicBezTo>
                      <a:pt x="286429" y="1752270"/>
                      <a:pt x="289226" y="1754039"/>
                      <a:pt x="292299" y="1754039"/>
                    </a:cubicBezTo>
                    <a:cubicBezTo>
                      <a:pt x="296716" y="1754048"/>
                      <a:pt x="300304" y="1750461"/>
                      <a:pt x="300313" y="1746044"/>
                    </a:cubicBezTo>
                    <a:cubicBezTo>
                      <a:pt x="303802" y="1544344"/>
                      <a:pt x="296113" y="1342613"/>
                      <a:pt x="277289" y="1141763"/>
                    </a:cubicBezTo>
                    <a:cubicBezTo>
                      <a:pt x="259501" y="951337"/>
                      <a:pt x="240329" y="755180"/>
                      <a:pt x="175602" y="504376"/>
                    </a:cubicBezTo>
                    <a:cubicBezTo>
                      <a:pt x="135502" y="348843"/>
                      <a:pt x="84076" y="196454"/>
                      <a:pt x="21740" y="48422"/>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dist="9525" dir="13080001"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732" name="Google Shape;4732;p47"/>
              <p:cNvGrpSpPr/>
              <p:nvPr/>
            </p:nvGrpSpPr>
            <p:grpSpPr>
              <a:xfrm rot="2219739">
                <a:off x="-1310202" y="1259540"/>
                <a:ext cx="974984" cy="919237"/>
                <a:chOff x="6795971" y="2730008"/>
                <a:chExt cx="1945294" cy="1834067"/>
              </a:xfrm>
            </p:grpSpPr>
            <p:sp>
              <p:nvSpPr>
                <p:cNvPr id="4733" name="Google Shape;4733;p47"/>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34" name="Google Shape;4734;p47"/>
                <p:cNvSpPr/>
                <p:nvPr/>
              </p:nvSpPr>
              <p:spPr>
                <a:xfrm rot="-2263899">
                  <a:off x="6977174" y="3155932"/>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735" name="Google Shape;4735;p47"/>
              <p:cNvGrpSpPr/>
              <p:nvPr/>
            </p:nvGrpSpPr>
            <p:grpSpPr>
              <a:xfrm rot="-3045758">
                <a:off x="-2511956" y="1418499"/>
                <a:ext cx="1085000" cy="1022962"/>
                <a:chOff x="6795971" y="2730009"/>
                <a:chExt cx="1945294" cy="1834067"/>
              </a:xfrm>
            </p:grpSpPr>
            <p:sp>
              <p:nvSpPr>
                <p:cNvPr id="4736" name="Google Shape;4736;p47"/>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37" name="Google Shape;4737;p47"/>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738" name="Google Shape;4738;p47"/>
              <p:cNvGrpSpPr/>
              <p:nvPr/>
            </p:nvGrpSpPr>
            <p:grpSpPr>
              <a:xfrm rot="416227">
                <a:off x="-2675400" y="-937391"/>
                <a:ext cx="2281725" cy="2291630"/>
                <a:chOff x="8302868" y="1340770"/>
                <a:chExt cx="3569773" cy="3585270"/>
              </a:xfrm>
            </p:grpSpPr>
            <p:grpSp>
              <p:nvGrpSpPr>
                <p:cNvPr id="4739" name="Google Shape;4739;p47"/>
                <p:cNvGrpSpPr/>
                <p:nvPr/>
              </p:nvGrpSpPr>
              <p:grpSpPr>
                <a:xfrm>
                  <a:off x="8302868" y="1340770"/>
                  <a:ext cx="3569773" cy="3585270"/>
                  <a:chOff x="8302868" y="1340770"/>
                  <a:chExt cx="3569773" cy="3585270"/>
                </a:xfrm>
              </p:grpSpPr>
              <p:grpSp>
                <p:nvGrpSpPr>
                  <p:cNvPr id="4740" name="Google Shape;4740;p47"/>
                  <p:cNvGrpSpPr/>
                  <p:nvPr/>
                </p:nvGrpSpPr>
                <p:grpSpPr>
                  <a:xfrm>
                    <a:off x="8302868" y="1340770"/>
                    <a:ext cx="3569773" cy="3585270"/>
                    <a:chOff x="1668151" y="66635"/>
                    <a:chExt cx="3569773" cy="3585270"/>
                  </a:xfrm>
                </p:grpSpPr>
                <p:sp>
                  <p:nvSpPr>
                    <p:cNvPr id="4741" name="Google Shape;4741;p47"/>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2" name="Google Shape;4742;p47"/>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3" name="Google Shape;4743;p47"/>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4" name="Google Shape;4744;p47"/>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5" name="Google Shape;4745;p47"/>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6" name="Google Shape;4746;p47"/>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7" name="Google Shape;4747;p47"/>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8" name="Google Shape;4748;p47"/>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9" name="Google Shape;4749;p47"/>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0" name="Google Shape;4750;p47"/>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1" name="Google Shape;4751;p47"/>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2" name="Google Shape;4752;p47"/>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3" name="Google Shape;4753;p47"/>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4" name="Google Shape;4754;p47"/>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5" name="Google Shape;4755;p47"/>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6" name="Google Shape;4756;p47"/>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7" name="Google Shape;4757;p47"/>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8" name="Google Shape;4758;p47"/>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9" name="Google Shape;4759;p47"/>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0" name="Google Shape;4760;p47"/>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1" name="Google Shape;4761;p47"/>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2" name="Google Shape;4762;p47"/>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3" name="Google Shape;4763;p47"/>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4" name="Google Shape;4764;p47"/>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765" name="Google Shape;4765;p47"/>
                  <p:cNvGrpSpPr/>
                  <p:nvPr/>
                </p:nvGrpSpPr>
                <p:grpSpPr>
                  <a:xfrm rot="166391">
                    <a:off x="8608485" y="1696827"/>
                    <a:ext cx="2884899" cy="2897423"/>
                    <a:chOff x="1668151" y="66635"/>
                    <a:chExt cx="3569773" cy="3585270"/>
                  </a:xfrm>
                </p:grpSpPr>
                <p:sp>
                  <p:nvSpPr>
                    <p:cNvPr id="4766" name="Google Shape;4766;p47"/>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7" name="Google Shape;4767;p47"/>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8" name="Google Shape;4768;p47"/>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9" name="Google Shape;4769;p47"/>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0" name="Google Shape;4770;p47"/>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1" name="Google Shape;4771;p47"/>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2" name="Google Shape;4772;p47"/>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3" name="Google Shape;4773;p47"/>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4" name="Google Shape;4774;p47"/>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5" name="Google Shape;4775;p47"/>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6" name="Google Shape;4776;p47"/>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7" name="Google Shape;4777;p47"/>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8" name="Google Shape;4778;p47"/>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9" name="Google Shape;4779;p47"/>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0" name="Google Shape;4780;p47"/>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1" name="Google Shape;4781;p47"/>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2" name="Google Shape;4782;p47"/>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3" name="Google Shape;4783;p47"/>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4" name="Google Shape;4784;p47"/>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5" name="Google Shape;4785;p47"/>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6" name="Google Shape;4786;p47"/>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7" name="Google Shape;4787;p47"/>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8" name="Google Shape;4788;p47"/>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9" name="Google Shape;4789;p47"/>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4790" name="Google Shape;4790;p47"/>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91" name="Google Shape;4791;p47"/>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792" name="Google Shape;4792;p47"/>
            <p:cNvGrpSpPr/>
            <p:nvPr/>
          </p:nvGrpSpPr>
          <p:grpSpPr>
            <a:xfrm>
              <a:off x="7732350" y="3642526"/>
              <a:ext cx="2921688" cy="1941106"/>
              <a:chOff x="7732350" y="3642526"/>
              <a:chExt cx="2921688" cy="1941106"/>
            </a:xfrm>
          </p:grpSpPr>
          <p:grpSp>
            <p:nvGrpSpPr>
              <p:cNvPr id="4793" name="Google Shape;4793;p47"/>
              <p:cNvGrpSpPr/>
              <p:nvPr/>
            </p:nvGrpSpPr>
            <p:grpSpPr>
              <a:xfrm rot="-889706">
                <a:off x="8542516" y="3895002"/>
                <a:ext cx="1981479" cy="1274109"/>
                <a:chOff x="8664819" y="3764969"/>
                <a:chExt cx="1981677" cy="1274236"/>
              </a:xfrm>
            </p:grpSpPr>
            <p:grpSp>
              <p:nvGrpSpPr>
                <p:cNvPr id="4794" name="Google Shape;4794;p47"/>
                <p:cNvGrpSpPr/>
                <p:nvPr/>
              </p:nvGrpSpPr>
              <p:grpSpPr>
                <a:xfrm rot="999320">
                  <a:off x="8738274" y="4011518"/>
                  <a:ext cx="1834768" cy="781138"/>
                  <a:chOff x="7987375" y="5280508"/>
                  <a:chExt cx="1834856" cy="781176"/>
                </a:xfrm>
              </p:grpSpPr>
              <p:sp>
                <p:nvSpPr>
                  <p:cNvPr id="4795" name="Google Shape;4795;p47"/>
                  <p:cNvSpPr/>
                  <p:nvPr/>
                </p:nvSpPr>
                <p:spPr>
                  <a:xfrm>
                    <a:off x="7987375" y="5280508"/>
                    <a:ext cx="1834856" cy="781176"/>
                  </a:xfrm>
                  <a:custGeom>
                    <a:avLst/>
                    <a:gdLst/>
                    <a:ahLst/>
                    <a:cxnLst/>
                    <a:rect l="l" t="t" r="r" b="b"/>
                    <a:pathLst>
                      <a:path w="1834856" h="781176" extrusionOk="0">
                        <a:moveTo>
                          <a:pt x="464315" y="0"/>
                        </a:moveTo>
                        <a:lnTo>
                          <a:pt x="1698947" y="0"/>
                        </a:lnTo>
                        <a:cubicBezTo>
                          <a:pt x="1774007" y="0"/>
                          <a:pt x="1834856" y="60849"/>
                          <a:pt x="1834856" y="135909"/>
                        </a:cubicBezTo>
                        <a:lnTo>
                          <a:pt x="1834856" y="645267"/>
                        </a:lnTo>
                        <a:cubicBezTo>
                          <a:pt x="1834856" y="720327"/>
                          <a:pt x="1774007" y="781176"/>
                          <a:pt x="1698947" y="781176"/>
                        </a:cubicBezTo>
                        <a:lnTo>
                          <a:pt x="464315" y="781176"/>
                        </a:lnTo>
                        <a:cubicBezTo>
                          <a:pt x="426785" y="781176"/>
                          <a:pt x="392808" y="765964"/>
                          <a:pt x="368213" y="741369"/>
                        </a:cubicBezTo>
                        <a:lnTo>
                          <a:pt x="340059" y="699611"/>
                        </a:lnTo>
                        <a:lnTo>
                          <a:pt x="311865" y="702453"/>
                        </a:lnTo>
                        <a:cubicBezTo>
                          <a:pt x="139627" y="702453"/>
                          <a:pt x="0" y="562826"/>
                          <a:pt x="0" y="390588"/>
                        </a:cubicBezTo>
                        <a:cubicBezTo>
                          <a:pt x="0" y="218350"/>
                          <a:pt x="139627" y="78723"/>
                          <a:pt x="311865" y="78723"/>
                        </a:cubicBezTo>
                        <a:lnTo>
                          <a:pt x="340059" y="81565"/>
                        </a:lnTo>
                        <a:lnTo>
                          <a:pt x="368213" y="39807"/>
                        </a:lnTo>
                        <a:cubicBezTo>
                          <a:pt x="392808" y="15213"/>
                          <a:pt x="426785" y="0"/>
                          <a:pt x="464315" y="0"/>
                        </a:cubicBezTo>
                        <a:close/>
                        <a:moveTo>
                          <a:pt x="272503" y="278559"/>
                        </a:moveTo>
                        <a:cubicBezTo>
                          <a:pt x="208959" y="278559"/>
                          <a:pt x="157446" y="330072"/>
                          <a:pt x="157446" y="393616"/>
                        </a:cubicBezTo>
                        <a:cubicBezTo>
                          <a:pt x="157446" y="457160"/>
                          <a:pt x="208959" y="508673"/>
                          <a:pt x="272503" y="508673"/>
                        </a:cubicBezTo>
                        <a:cubicBezTo>
                          <a:pt x="336047" y="508673"/>
                          <a:pt x="387560" y="457160"/>
                          <a:pt x="387560" y="393616"/>
                        </a:cubicBezTo>
                        <a:cubicBezTo>
                          <a:pt x="387560" y="330072"/>
                          <a:pt x="336047" y="278559"/>
                          <a:pt x="272503" y="278559"/>
                        </a:cubicBezTo>
                        <a:close/>
                      </a:path>
                    </a:pathLst>
                  </a:custGeom>
                  <a:solidFill>
                    <a:srgbClr val="B49968"/>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96" name="Google Shape;4796;p47"/>
                  <p:cNvSpPr/>
                  <p:nvPr/>
                </p:nvSpPr>
                <p:spPr>
                  <a:xfrm>
                    <a:off x="8552778" y="5354183"/>
                    <a:ext cx="1170223" cy="637080"/>
                  </a:xfrm>
                  <a:custGeom>
                    <a:avLst/>
                    <a:gdLst/>
                    <a:ahLst/>
                    <a:cxnLst/>
                    <a:rect l="l" t="t" r="r" b="b"/>
                    <a:pathLst>
                      <a:path w="1170223" h="637080" extrusionOk="0">
                        <a:moveTo>
                          <a:pt x="0" y="0"/>
                        </a:moveTo>
                        <a:lnTo>
                          <a:pt x="1064041" y="0"/>
                        </a:lnTo>
                        <a:cubicBezTo>
                          <a:pt x="1122684" y="0"/>
                          <a:pt x="1170223" y="47539"/>
                          <a:pt x="1170223" y="106182"/>
                        </a:cubicBezTo>
                        <a:lnTo>
                          <a:pt x="1170223" y="530898"/>
                        </a:lnTo>
                        <a:cubicBezTo>
                          <a:pt x="1170223" y="589541"/>
                          <a:pt x="1122684" y="637080"/>
                          <a:pt x="1064041" y="637080"/>
                        </a:cubicBezTo>
                        <a:lnTo>
                          <a:pt x="0" y="637080"/>
                        </a:lnTo>
                      </a:path>
                    </a:pathLst>
                  </a:custGeom>
                  <a:noFill/>
                  <a:ln w="25400" cap="rnd" cmpd="sng">
                    <a:solidFill>
                      <a:srgbClr val="CBB895"/>
                    </a:solidFill>
                    <a:prstDash val="dash"/>
                    <a:round/>
                    <a:headEnd type="none" w="sm" len="sm"/>
                    <a:tailEnd type="none" w="sm" len="sm"/>
                  </a:ln>
                  <a:effectLst>
                    <a:outerShdw blurRad="12700" algn="ctr"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Calibri"/>
                      <a:ea typeface="Calibri"/>
                      <a:cs typeface="Calibri"/>
                      <a:sym typeface="Calibri"/>
                    </a:endParaRPr>
                  </a:p>
                </p:txBody>
              </p:sp>
            </p:grpSp>
            <p:sp>
              <p:nvSpPr>
                <p:cNvPr id="4797" name="Google Shape;4797;p47"/>
                <p:cNvSpPr txBox="1"/>
                <p:nvPr/>
              </p:nvSpPr>
              <p:spPr>
                <a:xfrm rot="1041677">
                  <a:off x="9181534" y="4210311"/>
                  <a:ext cx="1129036" cy="461801"/>
                </a:xfrm>
                <a:prstGeom prst="rect">
                  <a:avLst/>
                </a:prstGeom>
                <a:noFill/>
                <a:ln>
                  <a:noFill/>
                </a:ln>
                <a:effectLst>
                  <a:outerShdw dist="9525" algn="bl" rotWithShape="0">
                    <a:srgbClr val="FFFFFF">
                      <a:alpha val="51000"/>
                    </a:srgbClr>
                  </a:outerShdw>
                </a:effectLst>
              </p:spPr>
              <p:txBody>
                <a:bodyPr spcFirstLastPara="1" wrap="square" lIns="91425" tIns="91425" rIns="91425" bIns="91425" anchor="t" anchorCtr="0">
                  <a:spAutoFit/>
                </a:bodyPr>
                <a:lstStyle/>
                <a:p>
                  <a:pPr marL="0" lvl="0" indent="0" algn="r" rtl="0">
                    <a:spcBef>
                      <a:spcPts val="0"/>
                    </a:spcBef>
                    <a:spcAft>
                      <a:spcPts val="0"/>
                    </a:spcAft>
                    <a:buNone/>
                  </a:pPr>
                  <a:r>
                    <a:rPr lang="en" sz="1800" b="1">
                      <a:solidFill>
                        <a:srgbClr val="CBB895"/>
                      </a:solidFill>
                      <a:latin typeface="Pompiere"/>
                      <a:ea typeface="Pompiere"/>
                      <a:cs typeface="Pompiere"/>
                      <a:sym typeface="Pompiere"/>
                    </a:rPr>
                    <a:t>THANK YOU</a:t>
                  </a:r>
                  <a:endParaRPr sz="1800" b="1">
                    <a:solidFill>
                      <a:srgbClr val="CBB895"/>
                    </a:solidFill>
                    <a:latin typeface="Pompiere"/>
                    <a:ea typeface="Pompiere"/>
                    <a:cs typeface="Pompiere"/>
                    <a:sym typeface="Pompiere"/>
                  </a:endParaRPr>
                </a:p>
              </p:txBody>
            </p:sp>
          </p:grpSp>
          <p:grpSp>
            <p:nvGrpSpPr>
              <p:cNvPr id="4798" name="Google Shape;4798;p47"/>
              <p:cNvGrpSpPr/>
              <p:nvPr/>
            </p:nvGrpSpPr>
            <p:grpSpPr>
              <a:xfrm rot="2316000">
                <a:off x="7811225" y="4146530"/>
                <a:ext cx="1942475" cy="933098"/>
                <a:chOff x="7366425" y="1617838"/>
                <a:chExt cx="1803379" cy="866281"/>
              </a:xfrm>
            </p:grpSpPr>
            <p:sp>
              <p:nvSpPr>
                <p:cNvPr id="4799" name="Google Shape;4799;p47"/>
                <p:cNvSpPr/>
                <p:nvPr/>
              </p:nvSpPr>
              <p:spPr>
                <a:xfrm>
                  <a:off x="7366425" y="1617838"/>
                  <a:ext cx="1803379" cy="866281"/>
                </a:xfrm>
                <a:custGeom>
                  <a:avLst/>
                  <a:gdLst/>
                  <a:ahLst/>
                  <a:cxnLst/>
                  <a:rect l="l" t="t" r="r" b="b"/>
                  <a:pathLst>
                    <a:path w="1803379" h="866281" extrusionOk="0">
                      <a:moveTo>
                        <a:pt x="44778" y="865777"/>
                      </a:moveTo>
                      <a:lnTo>
                        <a:pt x="42587" y="865777"/>
                      </a:lnTo>
                      <a:cubicBezTo>
                        <a:pt x="29519" y="864567"/>
                        <a:pt x="19860" y="853043"/>
                        <a:pt x="20965" y="839964"/>
                      </a:cubicBezTo>
                      <a:cubicBezTo>
                        <a:pt x="26109" y="782814"/>
                        <a:pt x="49540" y="730999"/>
                        <a:pt x="69543" y="692517"/>
                      </a:cubicBezTo>
                      <a:cubicBezTo>
                        <a:pt x="149296" y="538975"/>
                        <a:pt x="270549" y="410892"/>
                        <a:pt x="419492" y="322852"/>
                      </a:cubicBezTo>
                      <a:lnTo>
                        <a:pt x="373581" y="331710"/>
                      </a:lnTo>
                      <a:cubicBezTo>
                        <a:pt x="316907" y="342664"/>
                        <a:pt x="258138" y="353999"/>
                        <a:pt x="197845" y="349141"/>
                      </a:cubicBezTo>
                      <a:cubicBezTo>
                        <a:pt x="128026" y="343521"/>
                        <a:pt x="67257" y="314375"/>
                        <a:pt x="31062" y="269226"/>
                      </a:cubicBezTo>
                      <a:cubicBezTo>
                        <a:pt x="-7038" y="221030"/>
                        <a:pt x="-11229" y="148926"/>
                        <a:pt x="21537" y="85584"/>
                      </a:cubicBezTo>
                      <a:cubicBezTo>
                        <a:pt x="77258" y="-21762"/>
                        <a:pt x="221562" y="-3474"/>
                        <a:pt x="281379" y="9384"/>
                      </a:cubicBezTo>
                      <a:cubicBezTo>
                        <a:pt x="303906" y="15081"/>
                        <a:pt x="325632" y="23558"/>
                        <a:pt x="346054" y="34626"/>
                      </a:cubicBezTo>
                      <a:lnTo>
                        <a:pt x="346911" y="34626"/>
                      </a:lnTo>
                      <a:cubicBezTo>
                        <a:pt x="440065" y="80536"/>
                        <a:pt x="548936" y="131495"/>
                        <a:pt x="661998" y="156165"/>
                      </a:cubicBezTo>
                      <a:cubicBezTo>
                        <a:pt x="720005" y="167880"/>
                        <a:pt x="778707" y="175901"/>
                        <a:pt x="837734" y="180168"/>
                      </a:cubicBezTo>
                      <a:cubicBezTo>
                        <a:pt x="901647" y="168262"/>
                        <a:pt x="965845" y="158737"/>
                        <a:pt x="1029282" y="149307"/>
                      </a:cubicBezTo>
                      <a:lnTo>
                        <a:pt x="1357799" y="100443"/>
                      </a:lnTo>
                      <a:cubicBezTo>
                        <a:pt x="1424474" y="90442"/>
                        <a:pt x="1494007" y="80155"/>
                        <a:pt x="1564206" y="87775"/>
                      </a:cubicBezTo>
                      <a:cubicBezTo>
                        <a:pt x="1645359" y="96538"/>
                        <a:pt x="1713748" y="129780"/>
                        <a:pt x="1756801" y="181311"/>
                      </a:cubicBezTo>
                      <a:cubicBezTo>
                        <a:pt x="1809379" y="244176"/>
                        <a:pt x="1817952" y="334663"/>
                        <a:pt x="1777280" y="396480"/>
                      </a:cubicBezTo>
                      <a:cubicBezTo>
                        <a:pt x="1746229" y="443534"/>
                        <a:pt x="1688983" y="473252"/>
                        <a:pt x="1624118" y="475824"/>
                      </a:cubicBezTo>
                      <a:cubicBezTo>
                        <a:pt x="1575636" y="477633"/>
                        <a:pt x="1524106" y="465727"/>
                        <a:pt x="1462193" y="437724"/>
                      </a:cubicBezTo>
                      <a:cubicBezTo>
                        <a:pt x="1415702" y="415988"/>
                        <a:pt x="1370363" y="391861"/>
                        <a:pt x="1326367" y="365429"/>
                      </a:cubicBezTo>
                      <a:cubicBezTo>
                        <a:pt x="1271598" y="333806"/>
                        <a:pt x="1214924" y="301040"/>
                        <a:pt x="1155583" y="279704"/>
                      </a:cubicBezTo>
                      <a:cubicBezTo>
                        <a:pt x="1138534" y="273513"/>
                        <a:pt x="1121294" y="268179"/>
                        <a:pt x="1103863" y="263512"/>
                      </a:cubicBezTo>
                      <a:cubicBezTo>
                        <a:pt x="1170538" y="307708"/>
                        <a:pt x="1224830" y="365524"/>
                        <a:pt x="1265788" y="413435"/>
                      </a:cubicBezTo>
                      <a:cubicBezTo>
                        <a:pt x="1363857" y="528478"/>
                        <a:pt x="1446706" y="655665"/>
                        <a:pt x="1512295" y="791863"/>
                      </a:cubicBezTo>
                      <a:cubicBezTo>
                        <a:pt x="1514076" y="793835"/>
                        <a:pt x="1515524" y="796093"/>
                        <a:pt x="1516581" y="798531"/>
                      </a:cubicBezTo>
                      <a:lnTo>
                        <a:pt x="1525535" y="819867"/>
                      </a:lnTo>
                      <a:cubicBezTo>
                        <a:pt x="1530421" y="832078"/>
                        <a:pt x="1524496" y="845937"/>
                        <a:pt x="1512285" y="850823"/>
                      </a:cubicBezTo>
                      <a:cubicBezTo>
                        <a:pt x="1500608" y="855509"/>
                        <a:pt x="1487301" y="850290"/>
                        <a:pt x="1481910" y="838917"/>
                      </a:cubicBezTo>
                      <a:cubicBezTo>
                        <a:pt x="1416206" y="696423"/>
                        <a:pt x="1331281" y="563615"/>
                        <a:pt x="1229497" y="444201"/>
                      </a:cubicBezTo>
                      <a:cubicBezTo>
                        <a:pt x="1164251" y="368001"/>
                        <a:pt x="1062619" y="263226"/>
                        <a:pt x="934222" y="245224"/>
                      </a:cubicBezTo>
                      <a:cubicBezTo>
                        <a:pt x="868881" y="235699"/>
                        <a:pt x="801444" y="248843"/>
                        <a:pt x="736198" y="261511"/>
                      </a:cubicBezTo>
                      <a:lnTo>
                        <a:pt x="620088" y="283895"/>
                      </a:lnTo>
                      <a:cubicBezTo>
                        <a:pt x="576330" y="298678"/>
                        <a:pt x="533658" y="316471"/>
                        <a:pt x="492358" y="337140"/>
                      </a:cubicBezTo>
                      <a:cubicBezTo>
                        <a:pt x="329518" y="420055"/>
                        <a:pt x="196673" y="551805"/>
                        <a:pt x="112405" y="713949"/>
                      </a:cubicBezTo>
                      <a:cubicBezTo>
                        <a:pt x="94498" y="748620"/>
                        <a:pt x="73353" y="794721"/>
                        <a:pt x="69066" y="843775"/>
                      </a:cubicBezTo>
                      <a:cubicBezTo>
                        <a:pt x="68057" y="856376"/>
                        <a:pt x="57418" y="866016"/>
                        <a:pt x="44778" y="865777"/>
                      </a:cubicBezTo>
                      <a:close/>
                      <a:moveTo>
                        <a:pt x="1020995" y="199027"/>
                      </a:moveTo>
                      <a:cubicBezTo>
                        <a:pt x="1072392" y="206057"/>
                        <a:pt x="1122941" y="218277"/>
                        <a:pt x="1171871" y="235508"/>
                      </a:cubicBezTo>
                      <a:cubicBezTo>
                        <a:pt x="1235117" y="258654"/>
                        <a:pt x="1293601" y="292658"/>
                        <a:pt x="1350179" y="325043"/>
                      </a:cubicBezTo>
                      <a:cubicBezTo>
                        <a:pt x="1392746" y="350656"/>
                        <a:pt x="1436619" y="374030"/>
                        <a:pt x="1481624" y="395052"/>
                      </a:cubicBezTo>
                      <a:cubicBezTo>
                        <a:pt x="1536393" y="419531"/>
                        <a:pt x="1581065" y="430295"/>
                        <a:pt x="1622023" y="428580"/>
                      </a:cubicBezTo>
                      <a:cubicBezTo>
                        <a:pt x="1670886" y="426675"/>
                        <a:pt x="1714986" y="404482"/>
                        <a:pt x="1737275" y="370668"/>
                      </a:cubicBezTo>
                      <a:cubicBezTo>
                        <a:pt x="1765850" y="326758"/>
                        <a:pt x="1758802" y="258558"/>
                        <a:pt x="1720035" y="212172"/>
                      </a:cubicBezTo>
                      <a:cubicBezTo>
                        <a:pt x="1684983" y="170167"/>
                        <a:pt x="1627738" y="142925"/>
                        <a:pt x="1558872" y="135972"/>
                      </a:cubicBezTo>
                      <a:cubicBezTo>
                        <a:pt x="1494768" y="129019"/>
                        <a:pt x="1428665" y="138829"/>
                        <a:pt x="1364657" y="148354"/>
                      </a:cubicBezTo>
                      <a:lnTo>
                        <a:pt x="1036045" y="197217"/>
                      </a:lnTo>
                      <a:close/>
                      <a:moveTo>
                        <a:pt x="192320" y="47294"/>
                      </a:moveTo>
                      <a:cubicBezTo>
                        <a:pt x="142885" y="47294"/>
                        <a:pt x="88593" y="59676"/>
                        <a:pt x="63637" y="107778"/>
                      </a:cubicBezTo>
                      <a:cubicBezTo>
                        <a:pt x="38682" y="155879"/>
                        <a:pt x="41158" y="206266"/>
                        <a:pt x="67924" y="239699"/>
                      </a:cubicBezTo>
                      <a:cubicBezTo>
                        <a:pt x="95927" y="274656"/>
                        <a:pt x="144124" y="297325"/>
                        <a:pt x="201274" y="301992"/>
                      </a:cubicBezTo>
                      <a:cubicBezTo>
                        <a:pt x="255185" y="306279"/>
                        <a:pt x="310620" y="295611"/>
                        <a:pt x="364246" y="285228"/>
                      </a:cubicBezTo>
                      <a:lnTo>
                        <a:pt x="606658" y="238461"/>
                      </a:lnTo>
                      <a:cubicBezTo>
                        <a:pt x="635995" y="228555"/>
                        <a:pt x="665617" y="219696"/>
                        <a:pt x="695526" y="211886"/>
                      </a:cubicBezTo>
                      <a:cubicBezTo>
                        <a:pt x="680858" y="209410"/>
                        <a:pt x="666189" y="206647"/>
                        <a:pt x="651616" y="203409"/>
                      </a:cubicBezTo>
                      <a:cubicBezTo>
                        <a:pt x="533410" y="177691"/>
                        <a:pt x="421396" y="125208"/>
                        <a:pt x="325670" y="78155"/>
                      </a:cubicBezTo>
                      <a:lnTo>
                        <a:pt x="324813" y="77679"/>
                      </a:lnTo>
                      <a:cubicBezTo>
                        <a:pt x="307830" y="68392"/>
                        <a:pt x="289790" y="61162"/>
                        <a:pt x="271092" y="56152"/>
                      </a:cubicBezTo>
                      <a:cubicBezTo>
                        <a:pt x="245307" y="50418"/>
                        <a:pt x="219009" y="47323"/>
                        <a:pt x="192606" y="46913"/>
                      </a:cubicBezTo>
                      <a:close/>
                    </a:path>
                  </a:pathLst>
                </a:custGeom>
                <a:solidFill>
                  <a:srgbClr val="78624B"/>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0" name="Google Shape;4800;p47"/>
                <p:cNvSpPr/>
                <p:nvPr/>
              </p:nvSpPr>
              <p:spPr>
                <a:xfrm>
                  <a:off x="8172137" y="1758861"/>
                  <a:ext cx="125407" cy="151954"/>
                </a:xfrm>
                <a:custGeom>
                  <a:avLst/>
                  <a:gdLst/>
                  <a:ahLst/>
                  <a:cxnLst/>
                  <a:rect l="l" t="t" r="r" b="b"/>
                  <a:pathLst>
                    <a:path w="125407" h="151954" extrusionOk="0">
                      <a:moveTo>
                        <a:pt x="23279" y="151454"/>
                      </a:moveTo>
                      <a:cubicBezTo>
                        <a:pt x="10125" y="151454"/>
                        <a:pt x="-533" y="140785"/>
                        <a:pt x="-524" y="127632"/>
                      </a:cubicBezTo>
                      <a:cubicBezTo>
                        <a:pt x="-524" y="119849"/>
                        <a:pt x="3277" y="112563"/>
                        <a:pt x="9659" y="108115"/>
                      </a:cubicBezTo>
                      <a:cubicBezTo>
                        <a:pt x="41548" y="85693"/>
                        <a:pt x="65513" y="53746"/>
                        <a:pt x="78143" y="16866"/>
                      </a:cubicBezTo>
                      <a:cubicBezTo>
                        <a:pt x="81706" y="4207"/>
                        <a:pt x="94860" y="-3166"/>
                        <a:pt x="107518" y="397"/>
                      </a:cubicBezTo>
                      <a:cubicBezTo>
                        <a:pt x="120177" y="3959"/>
                        <a:pt x="127550" y="17113"/>
                        <a:pt x="123987" y="29772"/>
                      </a:cubicBezTo>
                      <a:cubicBezTo>
                        <a:pt x="123768" y="30562"/>
                        <a:pt x="123502" y="31343"/>
                        <a:pt x="123196" y="32105"/>
                      </a:cubicBezTo>
                      <a:cubicBezTo>
                        <a:pt x="107328" y="78625"/>
                        <a:pt x="77114" y="118907"/>
                        <a:pt x="36900" y="147168"/>
                      </a:cubicBezTo>
                      <a:cubicBezTo>
                        <a:pt x="32928" y="150006"/>
                        <a:pt x="28156" y="151501"/>
                        <a:pt x="23279" y="151454"/>
                      </a:cubicBezTo>
                      <a:close/>
                    </a:path>
                  </a:pathLst>
                </a:custGeom>
                <a:solidFill>
                  <a:srgbClr val="78624B"/>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1" name="Google Shape;4801;p47"/>
                <p:cNvSpPr/>
                <p:nvPr/>
              </p:nvSpPr>
              <p:spPr>
                <a:xfrm>
                  <a:off x="8174645" y="1743110"/>
                  <a:ext cx="138868" cy="158159"/>
                </a:xfrm>
                <a:custGeom>
                  <a:avLst/>
                  <a:gdLst/>
                  <a:ahLst/>
                  <a:cxnLst/>
                  <a:rect l="l" t="t" r="r" b="b"/>
                  <a:pathLst>
                    <a:path w="138868" h="158159" extrusionOk="0">
                      <a:moveTo>
                        <a:pt x="107091" y="157660"/>
                      </a:moveTo>
                      <a:cubicBezTo>
                        <a:pt x="93937" y="157650"/>
                        <a:pt x="83288" y="146982"/>
                        <a:pt x="83288" y="133838"/>
                      </a:cubicBezTo>
                      <a:cubicBezTo>
                        <a:pt x="83288" y="129085"/>
                        <a:pt x="84717" y="124446"/>
                        <a:pt x="87374" y="120512"/>
                      </a:cubicBezTo>
                      <a:cubicBezTo>
                        <a:pt x="91851" y="94890"/>
                        <a:pt x="93946" y="70601"/>
                        <a:pt x="82136" y="58028"/>
                      </a:cubicBezTo>
                      <a:cubicBezTo>
                        <a:pt x="78964" y="54733"/>
                        <a:pt x="75135" y="52132"/>
                        <a:pt x="70896" y="50408"/>
                      </a:cubicBezTo>
                      <a:cubicBezTo>
                        <a:pt x="65438" y="47522"/>
                        <a:pt x="59181" y="46494"/>
                        <a:pt x="53084" y="47456"/>
                      </a:cubicBezTo>
                      <a:lnTo>
                        <a:pt x="50608" y="48408"/>
                      </a:lnTo>
                      <a:cubicBezTo>
                        <a:pt x="50379" y="49542"/>
                        <a:pt x="50065" y="50656"/>
                        <a:pt x="49656" y="51742"/>
                      </a:cubicBezTo>
                      <a:cubicBezTo>
                        <a:pt x="45455" y="63667"/>
                        <a:pt x="33663" y="71173"/>
                        <a:pt x="21081" y="69935"/>
                      </a:cubicBezTo>
                      <a:cubicBezTo>
                        <a:pt x="8031" y="68772"/>
                        <a:pt x="-1599" y="57247"/>
                        <a:pt x="-427" y="44198"/>
                      </a:cubicBezTo>
                      <a:cubicBezTo>
                        <a:pt x="-313" y="42922"/>
                        <a:pt x="-103" y="41655"/>
                        <a:pt x="221" y="40407"/>
                      </a:cubicBezTo>
                      <a:cubicBezTo>
                        <a:pt x="925" y="37569"/>
                        <a:pt x="1887" y="34797"/>
                        <a:pt x="3078" y="32120"/>
                      </a:cubicBezTo>
                      <a:cubicBezTo>
                        <a:pt x="3850" y="29786"/>
                        <a:pt x="4936" y="27577"/>
                        <a:pt x="6316" y="25548"/>
                      </a:cubicBezTo>
                      <a:cubicBezTo>
                        <a:pt x="7041" y="24482"/>
                        <a:pt x="7869" y="23491"/>
                        <a:pt x="8793" y="22595"/>
                      </a:cubicBezTo>
                      <a:cubicBezTo>
                        <a:pt x="16889" y="11861"/>
                        <a:pt x="28481" y="4279"/>
                        <a:pt x="41559" y="1164"/>
                      </a:cubicBezTo>
                      <a:cubicBezTo>
                        <a:pt x="57885" y="-2331"/>
                        <a:pt x="74916" y="-284"/>
                        <a:pt x="89946" y="6975"/>
                      </a:cubicBezTo>
                      <a:cubicBezTo>
                        <a:pt x="99938" y="11270"/>
                        <a:pt x="108977" y="17519"/>
                        <a:pt x="116521" y="25358"/>
                      </a:cubicBezTo>
                      <a:cubicBezTo>
                        <a:pt x="146715" y="57552"/>
                        <a:pt x="138238" y="104891"/>
                        <a:pt x="133666" y="130133"/>
                      </a:cubicBezTo>
                      <a:cubicBezTo>
                        <a:pt x="132523" y="138915"/>
                        <a:pt x="128094" y="146944"/>
                        <a:pt x="121283" y="152612"/>
                      </a:cubicBezTo>
                      <a:cubicBezTo>
                        <a:pt x="117216" y="155774"/>
                        <a:pt x="112244" y="157546"/>
                        <a:pt x="107091" y="157660"/>
                      </a:cubicBezTo>
                      <a:close/>
                    </a:path>
                  </a:pathLst>
                </a:custGeom>
                <a:solidFill>
                  <a:srgbClr val="78624B"/>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cxnSp>
        <p:nvCxnSpPr>
          <p:cNvPr id="4802" name="Google Shape;4802;p47"/>
          <p:cNvCxnSpPr/>
          <p:nvPr/>
        </p:nvCxnSpPr>
        <p:spPr>
          <a:xfrm>
            <a:off x="3580246" y="2019542"/>
            <a:ext cx="2895300" cy="0"/>
          </a:xfrm>
          <a:prstGeom prst="straightConnector1">
            <a:avLst/>
          </a:prstGeom>
          <a:noFill/>
          <a:ln w="19050" cap="flat" cmpd="sng">
            <a:solidFill>
              <a:schemeClr val="dk1"/>
            </a:solidFill>
            <a:prstDash val="solid"/>
            <a:round/>
            <a:headEnd type="none" w="sm" len="sm"/>
            <a:tailEnd type="none" w="sm" len="sm"/>
          </a:ln>
          <a:effectLst>
            <a:outerShdw dist="28575" dir="2700000" algn="bl" rotWithShape="0">
              <a:schemeClr val="lt2"/>
            </a:outerShdw>
          </a:effectLst>
        </p:spPr>
      </p:cxnSp>
      <p:sp>
        <p:nvSpPr>
          <p:cNvPr id="80" name="文本框 17"/>
          <p:cNvSpPr txBox="1"/>
          <p:nvPr/>
        </p:nvSpPr>
        <p:spPr>
          <a:xfrm>
            <a:off x="2532567" y="1358683"/>
            <a:ext cx="4817344" cy="707886"/>
          </a:xfrm>
          <a:prstGeom prst="rect">
            <a:avLst/>
          </a:prstGeom>
          <a:noFill/>
        </p:spPr>
        <p:txBody>
          <a:bodyPr wrap="none" rtlCol="0">
            <a:spAutoFit/>
          </a:bodyPr>
          <a:lstStyle/>
          <a:p>
            <a:r>
              <a:rPr kumimoji="1" lang="en-US" altLang="zh-CN" sz="4000" b="1" dirty="0" err="1">
                <a:solidFill>
                  <a:srgbClr val="3404BC"/>
                </a:solidFill>
                <a:latin typeface="Times New Roman" panose="02020603050405020304" pitchFamily="18" charset="0"/>
                <a:cs typeface="Times New Roman" panose="02020603050405020304" pitchFamily="18" charset="0"/>
                <a:sym typeface="+mn-lt"/>
              </a:rPr>
              <a:t>Hoạt</a:t>
            </a:r>
            <a:r>
              <a:rPr kumimoji="1" lang="en-US" altLang="zh-CN" sz="4000" b="1" dirty="0">
                <a:solidFill>
                  <a:srgbClr val="3404BC"/>
                </a:solidFill>
                <a:latin typeface="Times New Roman" panose="02020603050405020304" pitchFamily="18" charset="0"/>
                <a:cs typeface="Times New Roman" panose="02020603050405020304" pitchFamily="18" charset="0"/>
                <a:sym typeface="+mn-lt"/>
              </a:rPr>
              <a:t> </a:t>
            </a:r>
            <a:r>
              <a:rPr kumimoji="1" lang="en-US" altLang="zh-CN" sz="4000" b="1" dirty="0" err="1">
                <a:solidFill>
                  <a:srgbClr val="3404BC"/>
                </a:solidFill>
                <a:latin typeface="Times New Roman" panose="02020603050405020304" pitchFamily="18" charset="0"/>
                <a:cs typeface="Times New Roman" panose="02020603050405020304" pitchFamily="18" charset="0"/>
                <a:sym typeface="+mn-lt"/>
              </a:rPr>
              <a:t>động</a:t>
            </a:r>
            <a:r>
              <a:rPr kumimoji="1" lang="en-US" altLang="zh-CN" sz="4000" b="1" dirty="0">
                <a:solidFill>
                  <a:srgbClr val="3404BC"/>
                </a:solidFill>
                <a:latin typeface="Times New Roman" panose="02020603050405020304" pitchFamily="18" charset="0"/>
                <a:cs typeface="Times New Roman" panose="02020603050405020304" pitchFamily="18" charset="0"/>
                <a:sym typeface="+mn-lt"/>
              </a:rPr>
              <a:t> </a:t>
            </a:r>
            <a:r>
              <a:rPr kumimoji="1" lang="en-US" altLang="zh-CN" sz="4000" b="1" dirty="0" err="1">
                <a:solidFill>
                  <a:srgbClr val="3404BC"/>
                </a:solidFill>
                <a:latin typeface="Times New Roman" panose="02020603050405020304" pitchFamily="18" charset="0"/>
                <a:cs typeface="Times New Roman" panose="02020603050405020304" pitchFamily="18" charset="0"/>
                <a:sym typeface="+mn-lt"/>
              </a:rPr>
              <a:t>khởi</a:t>
            </a:r>
            <a:r>
              <a:rPr kumimoji="1" lang="en-US" altLang="zh-CN" sz="4000" b="1" dirty="0">
                <a:solidFill>
                  <a:srgbClr val="3404BC"/>
                </a:solidFill>
                <a:latin typeface="Times New Roman" panose="02020603050405020304" pitchFamily="18" charset="0"/>
                <a:cs typeface="Times New Roman" panose="02020603050405020304" pitchFamily="18" charset="0"/>
                <a:sym typeface="+mn-lt"/>
              </a:rPr>
              <a:t> </a:t>
            </a:r>
            <a:r>
              <a:rPr kumimoji="1" lang="en-US" altLang="zh-CN" sz="4000" b="1" dirty="0" err="1">
                <a:solidFill>
                  <a:srgbClr val="3404BC"/>
                </a:solidFill>
                <a:latin typeface="Times New Roman" panose="02020603050405020304" pitchFamily="18" charset="0"/>
                <a:cs typeface="Times New Roman" panose="02020603050405020304" pitchFamily="18" charset="0"/>
                <a:sym typeface="+mn-lt"/>
              </a:rPr>
              <a:t>động</a:t>
            </a:r>
            <a:endParaRPr kumimoji="1" lang="zh-CN" altLang="en-US" sz="4000" b="1" dirty="0">
              <a:solidFill>
                <a:srgbClr val="3404BC"/>
              </a:solidFill>
              <a:latin typeface="Times New Roman" panose="02020603050405020304" pitchFamily="18" charset="0"/>
              <a:cs typeface="Times New Roman" panose="02020603050405020304" pitchFamily="18" charset="0"/>
              <a:sym typeface="+mn-lt"/>
            </a:endParaRPr>
          </a:p>
        </p:txBody>
      </p:sp>
      <p:sp>
        <p:nvSpPr>
          <p:cNvPr id="81" name="矩形 23"/>
          <p:cNvSpPr/>
          <p:nvPr/>
        </p:nvSpPr>
        <p:spPr>
          <a:xfrm>
            <a:off x="861416" y="2933365"/>
            <a:ext cx="7357651" cy="1200329"/>
          </a:xfrm>
          <a:prstGeom prst="rect">
            <a:avLst/>
          </a:prstGeom>
        </p:spPr>
        <p:txBody>
          <a:bodyPr wrap="square">
            <a:spAutoFit/>
          </a:bodyPr>
          <a:lstStyle/>
          <a:p>
            <a:pPr lvl="0" algn="ctr">
              <a:buClrTx/>
              <a:defRPr/>
            </a:pPr>
            <a:r>
              <a:rPr lang="en-US" sz="3600" dirty="0">
                <a:latin typeface="Times New Roman" panose="02020603050405020304" pitchFamily="18" charset="0"/>
                <a:cs typeface="Times New Roman" panose="02020603050405020304" pitchFamily="18" charset="0"/>
              </a:rPr>
              <a:t>GV </a:t>
            </a:r>
            <a:r>
              <a:rPr lang="en-US" sz="3600" dirty="0" err="1">
                <a:latin typeface="Times New Roman" panose="02020603050405020304" pitchFamily="18" charset="0"/>
                <a:cs typeface="Times New Roman" panose="02020603050405020304" pitchFamily="18" charset="0"/>
              </a:rPr>
              <a:t>đưa</a:t>
            </a:r>
            <a:r>
              <a:rPr lang="en-US" sz="3600" dirty="0">
                <a:latin typeface="Times New Roman" panose="02020603050405020304" pitchFamily="18" charset="0"/>
                <a:cs typeface="Times New Roman" panose="02020603050405020304" pitchFamily="18" charset="0"/>
              </a:rPr>
              <a:t> ra </a:t>
            </a:r>
            <a:r>
              <a:rPr lang="en-US" sz="3600" dirty="0" err="1">
                <a:latin typeface="Times New Roman" panose="02020603050405020304" pitchFamily="18" charset="0"/>
                <a:cs typeface="Times New Roman" panose="02020603050405020304" pitchFamily="18" charset="0"/>
              </a:rPr>
              <a:t>các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khóa</a:t>
            </a:r>
            <a:r>
              <a:rPr lang="en-US" sz="3600" dirty="0">
                <a:latin typeface="Times New Roman" panose="02020603050405020304" pitchFamily="18" charset="0"/>
                <a:cs typeface="Times New Roman" panose="02020603050405020304" pitchFamily="18" charset="0"/>
              </a:rPr>
              <a:t>: ham </a:t>
            </a:r>
            <a:r>
              <a:rPr lang="en-US" sz="3600" dirty="0" err="1">
                <a:latin typeface="Times New Roman" panose="02020603050405020304" pitchFamily="18" charset="0"/>
                <a:cs typeface="Times New Roman" panose="02020603050405020304" pitchFamily="18" charset="0"/>
              </a:rPr>
              <a:t>danh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ngoại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lừa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diện</a:t>
            </a:r>
            <a:r>
              <a:rPr lang="en-US" sz="3600" dirty="0">
                <a:latin typeface="Times New Roman" panose="02020603050405020304" pitchFamily="18" charset="0"/>
                <a:cs typeface="Times New Roman" panose="02020603050405020304" pitchFamily="18" charset="0"/>
              </a:rPr>
              <a:t>,…. </a:t>
            </a:r>
            <a:endParaRPr lang="en-US"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609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81"/>
                                        </p:tgtEl>
                                        <p:attrNameLst>
                                          <p:attrName>style.visibility</p:attrName>
                                        </p:attrNameLst>
                                      </p:cBhvr>
                                      <p:to>
                                        <p:strVal val="visible"/>
                                      </p:to>
                                    </p:set>
                                    <p:anim calcmode="lin" valueType="num">
                                      <p:cBhvr>
                                        <p:cTn id="7" dur="500" fill="hold"/>
                                        <p:tgtEl>
                                          <p:spTgt spid="81"/>
                                        </p:tgtEl>
                                        <p:attrNameLst>
                                          <p:attrName>ppt_w</p:attrName>
                                        </p:attrNameLst>
                                      </p:cBhvr>
                                      <p:tavLst>
                                        <p:tav tm="0">
                                          <p:val>
                                            <p:fltVal val="0"/>
                                          </p:val>
                                        </p:tav>
                                        <p:tav tm="100000">
                                          <p:val>
                                            <p:strVal val="#ppt_w"/>
                                          </p:val>
                                        </p:tav>
                                      </p:tavLst>
                                    </p:anim>
                                    <p:anim calcmode="lin" valueType="num">
                                      <p:cBhvr>
                                        <p:cTn id="8" dur="500" fill="hold"/>
                                        <p:tgtEl>
                                          <p:spTgt spid="81"/>
                                        </p:tgtEl>
                                        <p:attrNameLst>
                                          <p:attrName>ppt_h</p:attrName>
                                        </p:attrNameLst>
                                      </p:cBhvr>
                                      <p:tavLst>
                                        <p:tav tm="0">
                                          <p:val>
                                            <p:fltVal val="0"/>
                                          </p:val>
                                        </p:tav>
                                        <p:tav tm="100000">
                                          <p:val>
                                            <p:strVal val="#ppt_h"/>
                                          </p:val>
                                        </p:tav>
                                      </p:tavLst>
                                    </p:anim>
                                  </p:childTnLst>
                                </p:cTn>
                              </p:par>
                              <p:par>
                                <p:cTn id="9" presetID="27" presetClass="emph" presetSubtype="0" fill="remove" grpId="1" nodeType="withEffect">
                                  <p:stCondLst>
                                    <p:cond delay="500"/>
                                  </p:stCondLst>
                                  <p:iterate type="lt">
                                    <p:tmPct val="10000"/>
                                  </p:iterate>
                                  <p:childTnLst>
                                    <p:animClr clrSpc="rgb" dir="cw">
                                      <p:cBhvr override="childStyle">
                                        <p:cTn id="10" dur="500" autoRev="1" fill="remove"/>
                                        <p:tgtEl>
                                          <p:spTgt spid="81"/>
                                        </p:tgtEl>
                                        <p:attrNameLst>
                                          <p:attrName>style.color</p:attrName>
                                        </p:attrNameLst>
                                      </p:cBhvr>
                                      <p:to>
                                        <a:schemeClr val="bg1"/>
                                      </p:to>
                                    </p:animClr>
                                    <p:animClr clrSpc="rgb" dir="cw">
                                      <p:cBhvr>
                                        <p:cTn id="11" dur="500" autoRev="1" fill="remove"/>
                                        <p:tgtEl>
                                          <p:spTgt spid="81"/>
                                        </p:tgtEl>
                                        <p:attrNameLst>
                                          <p:attrName>fillcolor</p:attrName>
                                        </p:attrNameLst>
                                      </p:cBhvr>
                                      <p:to>
                                        <a:schemeClr val="bg1"/>
                                      </p:to>
                                    </p:animClr>
                                    <p:set>
                                      <p:cBhvr>
                                        <p:cTn id="12" dur="500" autoRev="1" fill="remove"/>
                                        <p:tgtEl>
                                          <p:spTgt spid="81"/>
                                        </p:tgtEl>
                                        <p:attrNameLst>
                                          <p:attrName>fill.type</p:attrName>
                                        </p:attrNameLst>
                                      </p:cBhvr>
                                      <p:to>
                                        <p:strVal val="solid"/>
                                      </p:to>
                                    </p:set>
                                    <p:set>
                                      <p:cBhvr>
                                        <p:cTn id="13" dur="500" autoRev="1" fill="remove"/>
                                        <p:tgtEl>
                                          <p:spTgt spid="8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1"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26"/>
        <p:cNvGrpSpPr/>
        <p:nvPr/>
      </p:nvGrpSpPr>
      <p:grpSpPr>
        <a:xfrm>
          <a:off x="0" y="0"/>
          <a:ext cx="0" cy="0"/>
          <a:chOff x="0" y="0"/>
          <a:chExt cx="0" cy="0"/>
        </a:xfrm>
      </p:grpSpPr>
      <p:grpSp>
        <p:nvGrpSpPr>
          <p:cNvPr id="4729" name="Google Shape;4729;p47"/>
          <p:cNvGrpSpPr/>
          <p:nvPr/>
        </p:nvGrpSpPr>
        <p:grpSpPr>
          <a:xfrm>
            <a:off x="6586677" y="-36230"/>
            <a:ext cx="4919515" cy="7434126"/>
            <a:chOff x="6586677" y="-36230"/>
            <a:chExt cx="4919515" cy="7434126"/>
          </a:xfrm>
        </p:grpSpPr>
        <p:grpSp>
          <p:nvGrpSpPr>
            <p:cNvPr id="4730" name="Google Shape;4730;p47"/>
            <p:cNvGrpSpPr/>
            <p:nvPr/>
          </p:nvGrpSpPr>
          <p:grpSpPr>
            <a:xfrm rot="1233644" flipH="1">
              <a:off x="7722106" y="207633"/>
              <a:ext cx="2648656" cy="6946400"/>
              <a:chOff x="-2805439" y="-1066796"/>
              <a:chExt cx="2648657" cy="6946403"/>
            </a:xfrm>
          </p:grpSpPr>
          <p:sp>
            <p:nvSpPr>
              <p:cNvPr id="4731" name="Google Shape;4731;p47"/>
              <p:cNvSpPr/>
              <p:nvPr/>
            </p:nvSpPr>
            <p:spPr>
              <a:xfrm rot="413639">
                <a:off x="-1967427" y="797709"/>
                <a:ext cx="716445" cy="5057182"/>
              </a:xfrm>
              <a:custGeom>
                <a:avLst/>
                <a:gdLst/>
                <a:ahLst/>
                <a:cxnLst/>
                <a:rect l="l" t="t" r="r" b="b"/>
                <a:pathLst>
                  <a:path w="716640" h="5058557" extrusionOk="0">
                    <a:moveTo>
                      <a:pt x="111073" y="0"/>
                    </a:moveTo>
                    <a:cubicBezTo>
                      <a:pt x="172579" y="152123"/>
                      <a:pt x="223976" y="308130"/>
                      <a:pt x="264935" y="467022"/>
                    </a:cubicBezTo>
                    <a:cubicBezTo>
                      <a:pt x="299908" y="603769"/>
                      <a:pt x="327389" y="742324"/>
                      <a:pt x="347253" y="882065"/>
                    </a:cubicBezTo>
                    <a:cubicBezTo>
                      <a:pt x="370939" y="1039504"/>
                      <a:pt x="386504" y="1198050"/>
                      <a:pt x="393895" y="1357090"/>
                    </a:cubicBezTo>
                    <a:cubicBezTo>
                      <a:pt x="394014" y="1360391"/>
                      <a:pt x="395941" y="1363355"/>
                      <a:pt x="398916" y="1364788"/>
                    </a:cubicBezTo>
                    <a:cubicBezTo>
                      <a:pt x="403343" y="1366923"/>
                      <a:pt x="408659" y="1365075"/>
                      <a:pt x="410793" y="1360648"/>
                    </a:cubicBezTo>
                    <a:cubicBezTo>
                      <a:pt x="444501" y="1293510"/>
                      <a:pt x="482487" y="1228624"/>
                      <a:pt x="524535" y="1166369"/>
                    </a:cubicBezTo>
                    <a:cubicBezTo>
                      <a:pt x="544991" y="1135231"/>
                      <a:pt x="567967" y="1105812"/>
                      <a:pt x="593215" y="1078419"/>
                    </a:cubicBezTo>
                    <a:cubicBezTo>
                      <a:pt x="622406" y="1047014"/>
                      <a:pt x="654572" y="1018524"/>
                      <a:pt x="689267" y="993335"/>
                    </a:cubicBezTo>
                    <a:lnTo>
                      <a:pt x="716640" y="1059545"/>
                    </a:lnTo>
                    <a:cubicBezTo>
                      <a:pt x="678200" y="1074269"/>
                      <a:pt x="593511" y="1078518"/>
                      <a:pt x="474928" y="1356004"/>
                    </a:cubicBezTo>
                    <a:cubicBezTo>
                      <a:pt x="452693" y="1408180"/>
                      <a:pt x="432929" y="1479232"/>
                      <a:pt x="411485" y="1563525"/>
                    </a:cubicBezTo>
                    <a:cubicBezTo>
                      <a:pt x="404450" y="1591599"/>
                      <a:pt x="401129" y="1620465"/>
                      <a:pt x="401603" y="1649399"/>
                    </a:cubicBezTo>
                    <a:cubicBezTo>
                      <a:pt x="404173" y="1877010"/>
                      <a:pt x="405822" y="2106113"/>
                      <a:pt x="406545" y="2336690"/>
                    </a:cubicBezTo>
                    <a:lnTo>
                      <a:pt x="406545" y="2390432"/>
                    </a:lnTo>
                    <a:lnTo>
                      <a:pt x="406689" y="2390812"/>
                    </a:lnTo>
                    <a:cubicBezTo>
                      <a:pt x="408074" y="2625444"/>
                      <a:pt x="409390" y="2860017"/>
                      <a:pt x="410650" y="3094525"/>
                    </a:cubicBezTo>
                    <a:cubicBezTo>
                      <a:pt x="410805" y="3119671"/>
                      <a:pt x="415123" y="3367709"/>
                      <a:pt x="415111" y="3375805"/>
                    </a:cubicBezTo>
                    <a:cubicBezTo>
                      <a:pt x="411427" y="3570234"/>
                      <a:pt x="418468" y="3764726"/>
                      <a:pt x="436197" y="3958384"/>
                    </a:cubicBezTo>
                    <a:cubicBezTo>
                      <a:pt x="453083" y="4141955"/>
                      <a:pt x="471294" y="4331052"/>
                      <a:pt x="533344" y="4572789"/>
                    </a:cubicBezTo>
                    <a:cubicBezTo>
                      <a:pt x="571803" y="4722767"/>
                      <a:pt x="621136" y="4869759"/>
                      <a:pt x="680932" y="5012577"/>
                    </a:cubicBezTo>
                    <a:lnTo>
                      <a:pt x="594857" y="5058557"/>
                    </a:lnTo>
                    <a:cubicBezTo>
                      <a:pt x="535760" y="4911883"/>
                      <a:pt x="486432" y="4761470"/>
                      <a:pt x="447186" y="4608291"/>
                    </a:cubicBezTo>
                    <a:cubicBezTo>
                      <a:pt x="413702" y="4476428"/>
                      <a:pt x="387373" y="4342841"/>
                      <a:pt x="368313" y="4208129"/>
                    </a:cubicBezTo>
                    <a:cubicBezTo>
                      <a:pt x="345686" y="4056354"/>
                      <a:pt x="330928" y="3903505"/>
                      <a:pt x="324095" y="3750200"/>
                    </a:cubicBezTo>
                    <a:cubicBezTo>
                      <a:pt x="323632" y="3741341"/>
                      <a:pt x="317214" y="3496444"/>
                      <a:pt x="317254" y="3468536"/>
                    </a:cubicBezTo>
                    <a:cubicBezTo>
                      <a:pt x="314963" y="3249076"/>
                      <a:pt x="313683" y="3028218"/>
                      <a:pt x="313426" y="2805971"/>
                    </a:cubicBezTo>
                    <a:lnTo>
                      <a:pt x="313468" y="2776092"/>
                    </a:lnTo>
                    <a:lnTo>
                      <a:pt x="310393" y="2768037"/>
                    </a:lnTo>
                    <a:cubicBezTo>
                      <a:pt x="308683" y="2524614"/>
                      <a:pt x="306934" y="2281222"/>
                      <a:pt x="305155" y="2037859"/>
                    </a:cubicBezTo>
                    <a:cubicBezTo>
                      <a:pt x="304919" y="2011810"/>
                      <a:pt x="301124" y="1985910"/>
                      <a:pt x="293889" y="1960878"/>
                    </a:cubicBezTo>
                    <a:cubicBezTo>
                      <a:pt x="281637" y="1918385"/>
                      <a:pt x="268889" y="1883107"/>
                      <a:pt x="258215" y="1856031"/>
                    </a:cubicBezTo>
                    <a:cubicBezTo>
                      <a:pt x="227058" y="1777242"/>
                      <a:pt x="186483" y="1702524"/>
                      <a:pt x="137360" y="1633489"/>
                    </a:cubicBezTo>
                    <a:cubicBezTo>
                      <a:pt x="116311" y="1602162"/>
                      <a:pt x="90322" y="1566292"/>
                      <a:pt x="43975" y="1540104"/>
                    </a:cubicBezTo>
                    <a:cubicBezTo>
                      <a:pt x="30011" y="1532209"/>
                      <a:pt x="15278" y="1525746"/>
                      <a:pt x="0" y="1520835"/>
                    </a:cubicBezTo>
                    <a:cubicBezTo>
                      <a:pt x="5466" y="1505290"/>
                      <a:pt x="10969" y="1489706"/>
                      <a:pt x="16503" y="1474092"/>
                    </a:cubicBezTo>
                    <a:lnTo>
                      <a:pt x="63146" y="1515301"/>
                    </a:lnTo>
                    <a:cubicBezTo>
                      <a:pt x="159308" y="1568880"/>
                      <a:pt x="236762" y="1650604"/>
                      <a:pt x="285096" y="1749503"/>
                    </a:cubicBezTo>
                    <a:cubicBezTo>
                      <a:pt x="286429" y="1752270"/>
                      <a:pt x="289226" y="1754039"/>
                      <a:pt x="292299" y="1754039"/>
                    </a:cubicBezTo>
                    <a:cubicBezTo>
                      <a:pt x="296716" y="1754048"/>
                      <a:pt x="300304" y="1750461"/>
                      <a:pt x="300313" y="1746044"/>
                    </a:cubicBezTo>
                    <a:cubicBezTo>
                      <a:pt x="303802" y="1544344"/>
                      <a:pt x="296113" y="1342613"/>
                      <a:pt x="277289" y="1141763"/>
                    </a:cubicBezTo>
                    <a:cubicBezTo>
                      <a:pt x="259501" y="951337"/>
                      <a:pt x="240329" y="755180"/>
                      <a:pt x="175602" y="504376"/>
                    </a:cubicBezTo>
                    <a:cubicBezTo>
                      <a:pt x="135502" y="348843"/>
                      <a:pt x="84076" y="196454"/>
                      <a:pt x="21740" y="48422"/>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dist="9525" dir="13080001"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732" name="Google Shape;4732;p47"/>
              <p:cNvGrpSpPr/>
              <p:nvPr/>
            </p:nvGrpSpPr>
            <p:grpSpPr>
              <a:xfrm rot="2219739">
                <a:off x="-1310202" y="1259540"/>
                <a:ext cx="974984" cy="919237"/>
                <a:chOff x="6795971" y="2730008"/>
                <a:chExt cx="1945294" cy="1834067"/>
              </a:xfrm>
            </p:grpSpPr>
            <p:sp>
              <p:nvSpPr>
                <p:cNvPr id="4733" name="Google Shape;4733;p47"/>
                <p:cNvSpPr/>
                <p:nvPr/>
              </p:nvSpPr>
              <p:spPr>
                <a:xfrm rot="8594692">
                  <a:off x="6956426" y="3109072"/>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34" name="Google Shape;4734;p47"/>
                <p:cNvSpPr/>
                <p:nvPr/>
              </p:nvSpPr>
              <p:spPr>
                <a:xfrm rot="-2263899">
                  <a:off x="6977174" y="3155932"/>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735" name="Google Shape;4735;p47"/>
              <p:cNvGrpSpPr/>
              <p:nvPr/>
            </p:nvGrpSpPr>
            <p:grpSpPr>
              <a:xfrm rot="-3045758">
                <a:off x="-2511956" y="1418499"/>
                <a:ext cx="1085000" cy="1022962"/>
                <a:chOff x="6795971" y="2730009"/>
                <a:chExt cx="1945294" cy="1834067"/>
              </a:xfrm>
            </p:grpSpPr>
            <p:sp>
              <p:nvSpPr>
                <p:cNvPr id="4736" name="Google Shape;4736;p47"/>
                <p:cNvSpPr/>
                <p:nvPr/>
              </p:nvSpPr>
              <p:spPr>
                <a:xfrm rot="8594692">
                  <a:off x="6956426" y="3109073"/>
                  <a:ext cx="1624383" cy="1075939"/>
                </a:xfrm>
                <a:custGeom>
                  <a:avLst/>
                  <a:gdLst/>
                  <a:ahLst/>
                  <a:cxnLst/>
                  <a:rect l="l" t="t" r="r" b="b"/>
                  <a:pathLst>
                    <a:path w="1626820" h="1077553" extrusionOk="0">
                      <a:moveTo>
                        <a:pt x="25865" y="1047419"/>
                      </a:moveTo>
                      <a:cubicBezTo>
                        <a:pt x="8101" y="1043980"/>
                        <a:pt x="-3520" y="1026787"/>
                        <a:pt x="-81" y="1009023"/>
                      </a:cubicBezTo>
                      <a:cubicBezTo>
                        <a:pt x="338" y="1006909"/>
                        <a:pt x="947" y="1004832"/>
                        <a:pt x="1766" y="1002842"/>
                      </a:cubicBezTo>
                      <a:cubicBezTo>
                        <a:pt x="64822" y="848822"/>
                        <a:pt x="290946" y="386098"/>
                        <a:pt x="674708" y="169976"/>
                      </a:cubicBezTo>
                      <a:cubicBezTo>
                        <a:pt x="1075901" y="-56053"/>
                        <a:pt x="1465283" y="-1474"/>
                        <a:pt x="1599776" y="26148"/>
                      </a:cubicBezTo>
                      <a:cubicBezTo>
                        <a:pt x="1617140" y="29653"/>
                        <a:pt x="1628598" y="46293"/>
                        <a:pt x="1625684" y="63772"/>
                      </a:cubicBezTo>
                      <a:cubicBezTo>
                        <a:pt x="1604253" y="190645"/>
                        <a:pt x="1450995" y="611078"/>
                        <a:pt x="1090188" y="890161"/>
                      </a:cubicBezTo>
                      <a:cubicBezTo>
                        <a:pt x="771863" y="1136096"/>
                        <a:pt x="194648" y="1080756"/>
                        <a:pt x="25865" y="1047419"/>
                      </a:cubicBezTo>
                      <a:close/>
                    </a:path>
                  </a:pathLst>
                </a:custGeom>
                <a:gradFill>
                  <a:gsLst>
                    <a:gs pos="0">
                      <a:srgbClr val="476918"/>
                    </a:gs>
                    <a:gs pos="39000">
                      <a:srgbClr val="476918"/>
                    </a:gs>
                    <a:gs pos="100000">
                      <a:srgbClr val="659036"/>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37" name="Google Shape;4737;p47"/>
                <p:cNvSpPr/>
                <p:nvPr/>
              </p:nvSpPr>
              <p:spPr>
                <a:xfrm rot="-2263899">
                  <a:off x="6977176" y="3155933"/>
                  <a:ext cx="1517606" cy="1045489"/>
                </a:xfrm>
                <a:custGeom>
                  <a:avLst/>
                  <a:gdLst/>
                  <a:ahLst/>
                  <a:cxnLst/>
                  <a:rect l="l" t="t" r="r" b="b"/>
                  <a:pathLst>
                    <a:path w="1574102" h="1055370" extrusionOk="0">
                      <a:moveTo>
                        <a:pt x="326" y="995562"/>
                      </a:moveTo>
                      <a:lnTo>
                        <a:pt x="191" y="995648"/>
                      </a:lnTo>
                      <a:lnTo>
                        <a:pt x="0" y="995743"/>
                      </a:lnTo>
                      <a:close/>
                      <a:moveTo>
                        <a:pt x="71012" y="956319"/>
                      </a:moveTo>
                      <a:lnTo>
                        <a:pt x="68431" y="957752"/>
                      </a:lnTo>
                      <a:lnTo>
                        <a:pt x="70677" y="962215"/>
                      </a:lnTo>
                      <a:close/>
                      <a:moveTo>
                        <a:pt x="63438" y="947832"/>
                      </a:moveTo>
                      <a:lnTo>
                        <a:pt x="66305" y="953528"/>
                      </a:lnTo>
                      <a:lnTo>
                        <a:pt x="69577" y="951443"/>
                      </a:lnTo>
                      <a:close/>
                      <a:moveTo>
                        <a:pt x="207641" y="880619"/>
                      </a:moveTo>
                      <a:lnTo>
                        <a:pt x="206796" y="881064"/>
                      </a:lnTo>
                      <a:lnTo>
                        <a:pt x="207455" y="882300"/>
                      </a:lnTo>
                      <a:close/>
                      <a:moveTo>
                        <a:pt x="199739" y="867822"/>
                      </a:moveTo>
                      <a:lnTo>
                        <a:pt x="200157" y="868606"/>
                      </a:lnTo>
                      <a:lnTo>
                        <a:pt x="200678" y="868309"/>
                      </a:lnTo>
                      <a:close/>
                      <a:moveTo>
                        <a:pt x="569309" y="656176"/>
                      </a:moveTo>
                      <a:lnTo>
                        <a:pt x="569687" y="656840"/>
                      </a:lnTo>
                      <a:lnTo>
                        <a:pt x="570296" y="656482"/>
                      </a:lnTo>
                      <a:close/>
                      <a:moveTo>
                        <a:pt x="1010718" y="381146"/>
                      </a:moveTo>
                      <a:lnTo>
                        <a:pt x="1012092" y="383452"/>
                      </a:lnTo>
                      <a:lnTo>
                        <a:pt x="1014193" y="382053"/>
                      </a:lnTo>
                      <a:close/>
                      <a:moveTo>
                        <a:pt x="1223733" y="268566"/>
                      </a:moveTo>
                      <a:lnTo>
                        <a:pt x="1223592" y="268664"/>
                      </a:lnTo>
                      <a:lnTo>
                        <a:pt x="1223677" y="268795"/>
                      </a:lnTo>
                      <a:close/>
                      <a:moveTo>
                        <a:pt x="1211961" y="250698"/>
                      </a:moveTo>
                      <a:lnTo>
                        <a:pt x="1212121" y="250946"/>
                      </a:lnTo>
                      <a:lnTo>
                        <a:pt x="1212397" y="250768"/>
                      </a:lnTo>
                      <a:close/>
                      <a:moveTo>
                        <a:pt x="677990" y="189261"/>
                      </a:moveTo>
                      <a:lnTo>
                        <a:pt x="678179" y="189261"/>
                      </a:lnTo>
                      <a:lnTo>
                        <a:pt x="677524" y="191728"/>
                      </a:lnTo>
                      <a:close/>
                      <a:moveTo>
                        <a:pt x="1390676" y="152232"/>
                      </a:moveTo>
                      <a:lnTo>
                        <a:pt x="1386595" y="154964"/>
                      </a:lnTo>
                      <a:lnTo>
                        <a:pt x="1389031" y="158495"/>
                      </a:lnTo>
                      <a:close/>
                      <a:moveTo>
                        <a:pt x="1375887" y="139445"/>
                      </a:moveTo>
                      <a:lnTo>
                        <a:pt x="1378804" y="143672"/>
                      </a:lnTo>
                      <a:lnTo>
                        <a:pt x="1385682" y="139649"/>
                      </a:lnTo>
                      <a:close/>
                      <a:moveTo>
                        <a:pt x="1288519" y="1275"/>
                      </a:moveTo>
                      <a:lnTo>
                        <a:pt x="1230944" y="238813"/>
                      </a:lnTo>
                      <a:lnTo>
                        <a:pt x="1361292" y="154796"/>
                      </a:lnTo>
                      <a:lnTo>
                        <a:pt x="1422941" y="29241"/>
                      </a:lnTo>
                      <a:lnTo>
                        <a:pt x="1422941" y="29336"/>
                      </a:lnTo>
                      <a:lnTo>
                        <a:pt x="1395485" y="133915"/>
                      </a:lnTo>
                      <a:lnTo>
                        <a:pt x="1574102" y="29432"/>
                      </a:lnTo>
                      <a:lnTo>
                        <a:pt x="1408755" y="140128"/>
                      </a:lnTo>
                      <a:lnTo>
                        <a:pt x="1465101" y="141299"/>
                      </a:lnTo>
                      <a:cubicBezTo>
                        <a:pt x="1494759" y="143636"/>
                        <a:pt x="1524287" y="147689"/>
                        <a:pt x="1553528" y="153447"/>
                      </a:cubicBezTo>
                      <a:cubicBezTo>
                        <a:pt x="1521001" y="160543"/>
                        <a:pt x="1487997" y="164377"/>
                        <a:pt x="1454850" y="166210"/>
                      </a:cubicBezTo>
                      <a:lnTo>
                        <a:pt x="1369370" y="166865"/>
                      </a:lnTo>
                      <a:lnTo>
                        <a:pt x="1242358" y="255559"/>
                      </a:lnTo>
                      <a:lnTo>
                        <a:pt x="1351765" y="273055"/>
                      </a:lnTo>
                      <a:cubicBezTo>
                        <a:pt x="1398128" y="281885"/>
                        <a:pt x="1444229" y="292089"/>
                        <a:pt x="1489996" y="303657"/>
                      </a:cubicBezTo>
                      <a:cubicBezTo>
                        <a:pt x="1442800" y="302290"/>
                        <a:pt x="1395675" y="299540"/>
                        <a:pt x="1348669" y="295411"/>
                      </a:cubicBezTo>
                      <a:lnTo>
                        <a:pt x="1208817" y="278982"/>
                      </a:lnTo>
                      <a:lnTo>
                        <a:pt x="1097900" y="356437"/>
                      </a:lnTo>
                      <a:lnTo>
                        <a:pt x="1046812" y="390566"/>
                      </a:lnTo>
                      <a:lnTo>
                        <a:pt x="1377145" y="476777"/>
                      </a:lnTo>
                      <a:lnTo>
                        <a:pt x="1016013" y="411142"/>
                      </a:lnTo>
                      <a:lnTo>
                        <a:pt x="826976" y="537429"/>
                      </a:lnTo>
                      <a:lnTo>
                        <a:pt x="1025962" y="590860"/>
                      </a:lnTo>
                      <a:cubicBezTo>
                        <a:pt x="1102782" y="612529"/>
                        <a:pt x="1179148" y="635460"/>
                        <a:pt x="1253205" y="660177"/>
                      </a:cubicBezTo>
                      <a:cubicBezTo>
                        <a:pt x="1176243" y="646461"/>
                        <a:pt x="1098114" y="630078"/>
                        <a:pt x="1020223" y="612385"/>
                      </a:cubicBezTo>
                      <a:lnTo>
                        <a:pt x="794417" y="558117"/>
                      </a:lnTo>
                      <a:lnTo>
                        <a:pt x="660815" y="638028"/>
                      </a:lnTo>
                      <a:lnTo>
                        <a:pt x="606363" y="667663"/>
                      </a:lnTo>
                      <a:lnTo>
                        <a:pt x="828009" y="736377"/>
                      </a:lnTo>
                      <a:cubicBezTo>
                        <a:pt x="911448" y="763618"/>
                        <a:pt x="1002316" y="794098"/>
                        <a:pt x="1084230" y="825054"/>
                      </a:cubicBezTo>
                      <a:cubicBezTo>
                        <a:pt x="998505" y="806004"/>
                        <a:pt x="906113" y="781430"/>
                        <a:pt x="821436" y="758379"/>
                      </a:cubicBezTo>
                      <a:lnTo>
                        <a:pt x="572206" y="686252"/>
                      </a:lnTo>
                      <a:lnTo>
                        <a:pt x="432493" y="762289"/>
                      </a:lnTo>
                      <a:lnTo>
                        <a:pt x="386601" y="786440"/>
                      </a:lnTo>
                      <a:lnTo>
                        <a:pt x="594360" y="864298"/>
                      </a:lnTo>
                      <a:cubicBezTo>
                        <a:pt x="669417" y="893920"/>
                        <a:pt x="751046" y="926972"/>
                        <a:pt x="824294" y="960310"/>
                      </a:cubicBezTo>
                      <a:cubicBezTo>
                        <a:pt x="746856" y="938878"/>
                        <a:pt x="663035" y="911637"/>
                        <a:pt x="586169" y="886205"/>
                      </a:cubicBezTo>
                      <a:lnTo>
                        <a:pt x="353489" y="803866"/>
                      </a:lnTo>
                      <a:lnTo>
                        <a:pt x="215964" y="876240"/>
                      </a:lnTo>
                      <a:lnTo>
                        <a:pt x="349187" y="945356"/>
                      </a:lnTo>
                      <a:cubicBezTo>
                        <a:pt x="396812" y="971740"/>
                        <a:pt x="448913" y="1001172"/>
                        <a:pt x="494729" y="1031081"/>
                      </a:cubicBezTo>
                      <a:cubicBezTo>
                        <a:pt x="456629" y="1017365"/>
                        <a:pt x="414910" y="999553"/>
                        <a:pt x="377380" y="983456"/>
                      </a:cubicBezTo>
                      <a:lnTo>
                        <a:pt x="186405" y="892255"/>
                      </a:lnTo>
                      <a:lnTo>
                        <a:pt x="74538" y="954362"/>
                      </a:lnTo>
                      <a:lnTo>
                        <a:pt x="148555" y="997904"/>
                      </a:lnTo>
                      <a:cubicBezTo>
                        <a:pt x="176166" y="1015846"/>
                        <a:pt x="202979" y="1035020"/>
                        <a:pt x="228887" y="1055370"/>
                      </a:cubicBezTo>
                      <a:cubicBezTo>
                        <a:pt x="166879" y="1033176"/>
                        <a:pt x="106871" y="1005544"/>
                        <a:pt x="49721" y="972788"/>
                      </a:cubicBezTo>
                      <a:lnTo>
                        <a:pt x="45577" y="970440"/>
                      </a:lnTo>
                      <a:lnTo>
                        <a:pt x="326" y="995562"/>
                      </a:lnTo>
                      <a:lnTo>
                        <a:pt x="42498" y="968695"/>
                      </a:lnTo>
                      <a:lnTo>
                        <a:pt x="41149" y="967930"/>
                      </a:lnTo>
                      <a:cubicBezTo>
                        <a:pt x="49055" y="903970"/>
                        <a:pt x="62390" y="840810"/>
                        <a:pt x="81059" y="779145"/>
                      </a:cubicBezTo>
                      <a:lnTo>
                        <a:pt x="71352" y="950312"/>
                      </a:lnTo>
                      <a:lnTo>
                        <a:pt x="178915" y="881785"/>
                      </a:lnTo>
                      <a:lnTo>
                        <a:pt x="201835" y="732805"/>
                      </a:lnTo>
                      <a:cubicBezTo>
                        <a:pt x="210789" y="681180"/>
                        <a:pt x="221028" y="629793"/>
                        <a:pt x="233458" y="578834"/>
                      </a:cubicBezTo>
                      <a:lnTo>
                        <a:pt x="233458" y="579024"/>
                      </a:lnTo>
                      <a:cubicBezTo>
                        <a:pt x="232125" y="629793"/>
                        <a:pt x="228791" y="680442"/>
                        <a:pt x="224207" y="730984"/>
                      </a:cubicBezTo>
                      <a:lnTo>
                        <a:pt x="209564" y="863249"/>
                      </a:lnTo>
                      <a:lnTo>
                        <a:pt x="342405" y="787605"/>
                      </a:lnTo>
                      <a:lnTo>
                        <a:pt x="423292" y="365188"/>
                      </a:lnTo>
                      <a:lnTo>
                        <a:pt x="423958" y="365188"/>
                      </a:lnTo>
                      <a:lnTo>
                        <a:pt x="373615" y="769833"/>
                      </a:lnTo>
                      <a:lnTo>
                        <a:pt x="496056" y="700111"/>
                      </a:lnTo>
                      <a:lnTo>
                        <a:pt x="551082" y="667774"/>
                      </a:lnTo>
                      <a:lnTo>
                        <a:pt x="551402" y="666463"/>
                      </a:lnTo>
                      <a:lnTo>
                        <a:pt x="677524" y="191728"/>
                      </a:lnTo>
                      <a:lnTo>
                        <a:pt x="632127" y="431851"/>
                      </a:lnTo>
                      <a:lnTo>
                        <a:pt x="584290" y="648258"/>
                      </a:lnTo>
                      <a:lnTo>
                        <a:pt x="780009" y="533237"/>
                      </a:lnTo>
                      <a:lnTo>
                        <a:pt x="840617" y="303466"/>
                      </a:lnTo>
                      <a:cubicBezTo>
                        <a:pt x="862489" y="224623"/>
                        <a:pt x="885683" y="146209"/>
                        <a:pt x="910781" y="70104"/>
                      </a:cubicBezTo>
                      <a:lnTo>
                        <a:pt x="911067" y="70104"/>
                      </a:lnTo>
                      <a:cubicBezTo>
                        <a:pt x="897208" y="148971"/>
                        <a:pt x="880540" y="229076"/>
                        <a:pt x="862573" y="308944"/>
                      </a:cubicBezTo>
                      <a:lnTo>
                        <a:pt x="814487" y="511786"/>
                      </a:lnTo>
                      <a:lnTo>
                        <a:pt x="987328" y="399938"/>
                      </a:lnTo>
                      <a:lnTo>
                        <a:pt x="992063" y="396786"/>
                      </a:lnTo>
                      <a:lnTo>
                        <a:pt x="993954" y="391147"/>
                      </a:lnTo>
                      <a:lnTo>
                        <a:pt x="1113588" y="29483"/>
                      </a:lnTo>
                      <a:lnTo>
                        <a:pt x="1027905" y="372924"/>
                      </a:lnTo>
                      <a:lnTo>
                        <a:pt x="1180827" y="271117"/>
                      </a:lnTo>
                      <a:lnTo>
                        <a:pt x="1196266" y="261165"/>
                      </a:lnTo>
                      <a:lnTo>
                        <a:pt x="1236024" y="136981"/>
                      </a:lnTo>
                      <a:close/>
                      <a:moveTo>
                        <a:pt x="1288828" y="0"/>
                      </a:moveTo>
                      <a:lnTo>
                        <a:pt x="1288828" y="476"/>
                      </a:lnTo>
                      <a:lnTo>
                        <a:pt x="1288519" y="1275"/>
                      </a:lnTo>
                      <a:close/>
                    </a:path>
                  </a:pathLst>
                </a:custGeom>
                <a:solidFill>
                  <a:srgbClr val="476918"/>
                </a:solidFill>
                <a:ln>
                  <a:noFill/>
                </a:ln>
                <a:effectLst>
                  <a:outerShdw blurRad="127000" sx="105000" sy="105000" algn="ctr" rotWithShape="0">
                    <a:srgbClr val="659036">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738" name="Google Shape;4738;p47"/>
              <p:cNvGrpSpPr/>
              <p:nvPr/>
            </p:nvGrpSpPr>
            <p:grpSpPr>
              <a:xfrm rot="416227">
                <a:off x="-2675400" y="-937391"/>
                <a:ext cx="2281725" cy="2291630"/>
                <a:chOff x="8302868" y="1340770"/>
                <a:chExt cx="3569773" cy="3585270"/>
              </a:xfrm>
            </p:grpSpPr>
            <p:grpSp>
              <p:nvGrpSpPr>
                <p:cNvPr id="4739" name="Google Shape;4739;p47"/>
                <p:cNvGrpSpPr/>
                <p:nvPr/>
              </p:nvGrpSpPr>
              <p:grpSpPr>
                <a:xfrm>
                  <a:off x="8302868" y="1340770"/>
                  <a:ext cx="3569773" cy="3585270"/>
                  <a:chOff x="8302868" y="1340770"/>
                  <a:chExt cx="3569773" cy="3585270"/>
                </a:xfrm>
              </p:grpSpPr>
              <p:grpSp>
                <p:nvGrpSpPr>
                  <p:cNvPr id="4740" name="Google Shape;4740;p47"/>
                  <p:cNvGrpSpPr/>
                  <p:nvPr/>
                </p:nvGrpSpPr>
                <p:grpSpPr>
                  <a:xfrm>
                    <a:off x="8302868" y="1340770"/>
                    <a:ext cx="3569773" cy="3585270"/>
                    <a:chOff x="1668151" y="66635"/>
                    <a:chExt cx="3569773" cy="3585270"/>
                  </a:xfrm>
                </p:grpSpPr>
                <p:sp>
                  <p:nvSpPr>
                    <p:cNvPr id="4741" name="Google Shape;4741;p47"/>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2" name="Google Shape;4742;p47"/>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3" name="Google Shape;4743;p47"/>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4" name="Google Shape;4744;p47"/>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5" name="Google Shape;4745;p47"/>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6" name="Google Shape;4746;p47"/>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7" name="Google Shape;4747;p47"/>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8" name="Google Shape;4748;p47"/>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9" name="Google Shape;4749;p47"/>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0" name="Google Shape;4750;p47"/>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1" name="Google Shape;4751;p47"/>
                    <p:cNvSpPr/>
                    <p:nvPr/>
                  </p:nvSpPr>
                  <p:spPr>
                    <a:xfrm rot="-5218338">
                      <a:off x="3346600" y="2848376"/>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2" name="Google Shape;4752;p47"/>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3" name="Google Shape;4753;p47"/>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4" name="Google Shape;4754;p47"/>
                    <p:cNvSpPr/>
                    <p:nvPr/>
                  </p:nvSpPr>
                  <p:spPr>
                    <a:xfrm rot="8802174">
                      <a:off x="3628132" y="595118"/>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5" name="Google Shape;4755;p47"/>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6" name="Google Shape;4756;p47"/>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7" name="Google Shape;4757;p47"/>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8" name="Google Shape;4758;p47"/>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9" name="Google Shape;4759;p47"/>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0" name="Google Shape;4760;p47"/>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1" name="Google Shape;4761;p47"/>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2" name="Google Shape;4762;p47"/>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3" name="Google Shape;4763;p47"/>
                    <p:cNvSpPr/>
                    <p:nvPr/>
                  </p:nvSpPr>
                  <p:spPr>
                    <a:xfrm rot="3534393">
                      <a:off x="1863336" y="988430"/>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4" name="Google Shape;4764;p47"/>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4765" name="Google Shape;4765;p47"/>
                  <p:cNvGrpSpPr/>
                  <p:nvPr/>
                </p:nvGrpSpPr>
                <p:grpSpPr>
                  <a:xfrm rot="166391">
                    <a:off x="8608485" y="1696827"/>
                    <a:ext cx="2884899" cy="2897423"/>
                    <a:chOff x="1668151" y="66635"/>
                    <a:chExt cx="3569773" cy="3585270"/>
                  </a:xfrm>
                </p:grpSpPr>
                <p:sp>
                  <p:nvSpPr>
                    <p:cNvPr id="4766" name="Google Shape;4766;p47"/>
                    <p:cNvSpPr/>
                    <p:nvPr/>
                  </p:nvSpPr>
                  <p:spPr>
                    <a:xfrm rot="-1479776">
                      <a:off x="2074735" y="2491312"/>
                      <a:ext cx="1000154" cy="48685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7" name="Google Shape;4767;p47"/>
                    <p:cNvSpPr/>
                    <p:nvPr/>
                  </p:nvSpPr>
                  <p:spPr>
                    <a:xfrm rot="346586">
                      <a:off x="1719783" y="1912282"/>
                      <a:ext cx="999773" cy="48666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8" name="Google Shape;4768;p47"/>
                    <p:cNvSpPr/>
                    <p:nvPr/>
                  </p:nvSpPr>
                  <p:spPr>
                    <a:xfrm rot="2021404">
                      <a:off x="1719143" y="1262070"/>
                      <a:ext cx="999204" cy="48639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9" name="Google Shape;4769;p47"/>
                    <p:cNvSpPr/>
                    <p:nvPr/>
                  </p:nvSpPr>
                  <p:spPr>
                    <a:xfrm rot="3851728">
                      <a:off x="2071993" y="701051"/>
                      <a:ext cx="1000429" cy="48698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0" name="Google Shape;4770;p47"/>
                    <p:cNvSpPr/>
                    <p:nvPr/>
                  </p:nvSpPr>
                  <p:spPr>
                    <a:xfrm rot="6299900">
                      <a:off x="2660439" y="399445"/>
                      <a:ext cx="1000746" cy="48714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1" name="Google Shape;4771;p47"/>
                    <p:cNvSpPr/>
                    <p:nvPr/>
                  </p:nvSpPr>
                  <p:spPr>
                    <a:xfrm rot="7613328">
                      <a:off x="3249522" y="474900"/>
                      <a:ext cx="1000305" cy="48692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2" name="Google Shape;4772;p47"/>
                    <p:cNvSpPr/>
                    <p:nvPr/>
                  </p:nvSpPr>
                  <p:spPr>
                    <a:xfrm rot="9650889">
                      <a:off x="3855845" y="780169"/>
                      <a:ext cx="1000590" cy="487065"/>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3" name="Google Shape;4773;p47"/>
                    <p:cNvSpPr/>
                    <p:nvPr/>
                  </p:nvSpPr>
                  <p:spPr>
                    <a:xfrm rot="-10085804">
                      <a:off x="4168334" y="1240057"/>
                      <a:ext cx="999697" cy="48663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4" name="Google Shape;4774;p47"/>
                    <p:cNvSpPr/>
                    <p:nvPr/>
                  </p:nvSpPr>
                  <p:spPr>
                    <a:xfrm rot="-8566271">
                      <a:off x="4191876" y="1852576"/>
                      <a:ext cx="1000655" cy="48709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5" name="Google Shape;4775;p47"/>
                    <p:cNvSpPr/>
                    <p:nvPr/>
                  </p:nvSpPr>
                  <p:spPr>
                    <a:xfrm rot="-6671212">
                      <a:off x="3890697" y="2402320"/>
                      <a:ext cx="999577" cy="486573"/>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6" name="Google Shape;4776;p47"/>
                    <p:cNvSpPr/>
                    <p:nvPr/>
                  </p:nvSpPr>
                  <p:spPr>
                    <a:xfrm rot="-5218338">
                      <a:off x="3351578" y="2815208"/>
                      <a:ext cx="999391" cy="48648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7" name="Google Shape;4777;p47"/>
                    <p:cNvSpPr/>
                    <p:nvPr/>
                  </p:nvSpPr>
                  <p:spPr>
                    <a:xfrm rot="-3373878">
                      <a:off x="2621976" y="2816553"/>
                      <a:ext cx="1000120" cy="4868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8" name="Google Shape;4778;p47"/>
                    <p:cNvSpPr/>
                    <p:nvPr/>
                  </p:nvSpPr>
                  <p:spPr>
                    <a:xfrm rot="6905125">
                      <a:off x="2971018" y="379254"/>
                      <a:ext cx="999937" cy="48674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9" name="Google Shape;4779;p47"/>
                    <p:cNvSpPr/>
                    <p:nvPr/>
                  </p:nvSpPr>
                  <p:spPr>
                    <a:xfrm rot="8802174">
                      <a:off x="3608422" y="596073"/>
                      <a:ext cx="1000600" cy="48707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0" name="Google Shape;4780;p47"/>
                    <p:cNvSpPr/>
                    <p:nvPr/>
                  </p:nvSpPr>
                  <p:spPr>
                    <a:xfrm rot="10402049">
                      <a:off x="4017570" y="1022947"/>
                      <a:ext cx="999738" cy="48665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1" name="Google Shape;4781;p47"/>
                    <p:cNvSpPr/>
                    <p:nvPr/>
                  </p:nvSpPr>
                  <p:spPr>
                    <a:xfrm rot="-9607798">
                      <a:off x="4157561" y="1538956"/>
                      <a:ext cx="999782" cy="486672"/>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2" name="Google Shape;4782;p47"/>
                    <p:cNvSpPr/>
                    <p:nvPr/>
                  </p:nvSpPr>
                  <p:spPr>
                    <a:xfrm rot="-7794869">
                      <a:off x="4062160" y="2114743"/>
                      <a:ext cx="1000067" cy="486811"/>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3" name="Google Shape;4783;p47"/>
                    <p:cNvSpPr/>
                    <p:nvPr/>
                  </p:nvSpPr>
                  <p:spPr>
                    <a:xfrm rot="-5998508">
                      <a:off x="3635392" y="2627606"/>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4" name="Google Shape;4784;p47"/>
                    <p:cNvSpPr/>
                    <p:nvPr/>
                  </p:nvSpPr>
                  <p:spPr>
                    <a:xfrm rot="-3950732">
                      <a:off x="2976704" y="2852898"/>
                      <a:ext cx="999750" cy="48665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5" name="Google Shape;4785;p47"/>
                    <p:cNvSpPr/>
                    <p:nvPr/>
                  </p:nvSpPr>
                  <p:spPr>
                    <a:xfrm rot="-1799465">
                      <a:off x="2290334" y="2690417"/>
                      <a:ext cx="999915" cy="486737"/>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6" name="Google Shape;4786;p47"/>
                    <p:cNvSpPr/>
                    <p:nvPr/>
                  </p:nvSpPr>
                  <p:spPr>
                    <a:xfrm rot="-795405">
                      <a:off x="1873442" y="2219049"/>
                      <a:ext cx="999897" cy="486728"/>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7" name="Google Shape;4787;p47"/>
                    <p:cNvSpPr/>
                    <p:nvPr/>
                  </p:nvSpPr>
                  <p:spPr>
                    <a:xfrm rot="994893">
                      <a:off x="1732425" y="1620069"/>
                      <a:ext cx="999991" cy="486774"/>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8" name="Google Shape;4788;p47"/>
                    <p:cNvSpPr/>
                    <p:nvPr/>
                  </p:nvSpPr>
                  <p:spPr>
                    <a:xfrm rot="3137938">
                      <a:off x="1876033" y="978713"/>
                      <a:ext cx="1000741" cy="487139"/>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9" name="Google Shape;4789;p47"/>
                    <p:cNvSpPr/>
                    <p:nvPr/>
                  </p:nvSpPr>
                  <p:spPr>
                    <a:xfrm rot="5400000">
                      <a:off x="2343145" y="504955"/>
                      <a:ext cx="999645" cy="486606"/>
                    </a:xfrm>
                    <a:custGeom>
                      <a:avLst/>
                      <a:gdLst/>
                      <a:ahLst/>
                      <a:cxnLst/>
                      <a:rect l="l" t="t" r="r" b="b"/>
                      <a:pathLst>
                        <a:path w="659832" h="321192" extrusionOk="0">
                          <a:moveTo>
                            <a:pt x="13535" y="312750"/>
                          </a:moveTo>
                          <a:cubicBezTo>
                            <a:pt x="4439" y="311312"/>
                            <a:pt x="-1762" y="302768"/>
                            <a:pt x="-324" y="293681"/>
                          </a:cubicBezTo>
                          <a:cubicBezTo>
                            <a:pt x="19" y="291528"/>
                            <a:pt x="781" y="289461"/>
                            <a:pt x="1914" y="287604"/>
                          </a:cubicBezTo>
                          <a:cubicBezTo>
                            <a:pt x="39005" y="228159"/>
                            <a:pt x="86116" y="175590"/>
                            <a:pt x="141170" y="132251"/>
                          </a:cubicBezTo>
                          <a:cubicBezTo>
                            <a:pt x="215322" y="75740"/>
                            <a:pt x="300857" y="35991"/>
                            <a:pt x="391868" y="15761"/>
                          </a:cubicBezTo>
                          <a:cubicBezTo>
                            <a:pt x="475116" y="-3013"/>
                            <a:pt x="561204" y="-5566"/>
                            <a:pt x="645423" y="8236"/>
                          </a:cubicBezTo>
                          <a:cubicBezTo>
                            <a:pt x="654415" y="9674"/>
                            <a:pt x="660530" y="18123"/>
                            <a:pt x="659092" y="27105"/>
                          </a:cubicBezTo>
                          <a:cubicBezTo>
                            <a:pt x="658816" y="28867"/>
                            <a:pt x="658253" y="30563"/>
                            <a:pt x="657425" y="32143"/>
                          </a:cubicBezTo>
                          <a:cubicBezTo>
                            <a:pt x="625364" y="95170"/>
                            <a:pt x="580606" y="150882"/>
                            <a:pt x="525980" y="195783"/>
                          </a:cubicBezTo>
                          <a:cubicBezTo>
                            <a:pt x="417681" y="284080"/>
                            <a:pt x="302238" y="301701"/>
                            <a:pt x="232991" y="312274"/>
                          </a:cubicBezTo>
                          <a:cubicBezTo>
                            <a:pt x="160268" y="323323"/>
                            <a:pt x="86306" y="323485"/>
                            <a:pt x="13535" y="312750"/>
                          </a:cubicBezTo>
                          <a:close/>
                        </a:path>
                      </a:pathLst>
                    </a:custGeom>
                    <a:gradFill>
                      <a:gsLst>
                        <a:gs pos="0">
                          <a:srgbClr val="C88E1A"/>
                        </a:gs>
                        <a:gs pos="100000">
                          <a:srgbClr val="F0C12B"/>
                        </a:gs>
                      </a:gsLst>
                      <a:path path="circle">
                        <a:fillToRect l="100000" b="100000"/>
                      </a:path>
                      <a:tileRect t="-100000" r="-100000"/>
                    </a:gra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4790" name="Google Shape;4790;p47"/>
                <p:cNvSpPr/>
                <p:nvPr/>
              </p:nvSpPr>
              <p:spPr>
                <a:xfrm>
                  <a:off x="9243238" y="2324986"/>
                  <a:ext cx="1589700" cy="1589700"/>
                </a:xfrm>
                <a:prstGeom prst="ellipse">
                  <a:avLst/>
                </a:prstGeom>
                <a:solidFill>
                  <a:srgbClr val="23140F"/>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91" name="Google Shape;4791;p47"/>
                <p:cNvSpPr/>
                <p:nvPr/>
              </p:nvSpPr>
              <p:spPr>
                <a:xfrm rot="-3034774">
                  <a:off x="9227648" y="2302866"/>
                  <a:ext cx="1615499" cy="1614428"/>
                </a:xfrm>
                <a:custGeom>
                  <a:avLst/>
                  <a:gdLst/>
                  <a:ahLst/>
                  <a:cxnLst/>
                  <a:rect l="l" t="t" r="r" b="b"/>
                  <a:pathLst>
                    <a:path w="1615514" h="1614443" extrusionOk="0">
                      <a:moveTo>
                        <a:pt x="330428" y="1326591"/>
                      </a:moveTo>
                      <a:cubicBezTo>
                        <a:pt x="334438" y="1332346"/>
                        <a:pt x="337387" y="1338982"/>
                        <a:pt x="338930" y="1346276"/>
                      </a:cubicBezTo>
                      <a:cubicBezTo>
                        <a:pt x="345104" y="1375454"/>
                        <a:pt x="326455" y="1404112"/>
                        <a:pt x="297278" y="1410285"/>
                      </a:cubicBezTo>
                      <a:cubicBezTo>
                        <a:pt x="268101" y="1416458"/>
                        <a:pt x="239443" y="1397809"/>
                        <a:pt x="233269" y="1368632"/>
                      </a:cubicBezTo>
                      <a:cubicBezTo>
                        <a:pt x="227096" y="1339455"/>
                        <a:pt x="245745" y="1310797"/>
                        <a:pt x="274922" y="1304624"/>
                      </a:cubicBezTo>
                      <a:cubicBezTo>
                        <a:pt x="296805" y="1299994"/>
                        <a:pt x="318395" y="1309326"/>
                        <a:pt x="330428" y="1326591"/>
                      </a:cubicBezTo>
                      <a:close/>
                      <a:moveTo>
                        <a:pt x="252760" y="1223240"/>
                      </a:moveTo>
                      <a:cubicBezTo>
                        <a:pt x="256771" y="1228994"/>
                        <a:pt x="259720" y="1235631"/>
                        <a:pt x="261263" y="1242925"/>
                      </a:cubicBezTo>
                      <a:cubicBezTo>
                        <a:pt x="267436" y="1272103"/>
                        <a:pt x="248788" y="1300761"/>
                        <a:pt x="219610" y="1306934"/>
                      </a:cubicBezTo>
                      <a:cubicBezTo>
                        <a:pt x="190433" y="1313107"/>
                        <a:pt x="161775" y="1294458"/>
                        <a:pt x="155602" y="1265281"/>
                      </a:cubicBezTo>
                      <a:cubicBezTo>
                        <a:pt x="149429" y="1236104"/>
                        <a:pt x="168077" y="1207446"/>
                        <a:pt x="197255" y="1201273"/>
                      </a:cubicBezTo>
                      <a:cubicBezTo>
                        <a:pt x="219137" y="1196643"/>
                        <a:pt x="240728" y="1205975"/>
                        <a:pt x="252760" y="1223240"/>
                      </a:cubicBezTo>
                      <a:close/>
                      <a:moveTo>
                        <a:pt x="427646" y="1411548"/>
                      </a:moveTo>
                      <a:cubicBezTo>
                        <a:pt x="431657" y="1417303"/>
                        <a:pt x="434606" y="1423939"/>
                        <a:pt x="436149" y="1431234"/>
                      </a:cubicBezTo>
                      <a:cubicBezTo>
                        <a:pt x="442322" y="1460411"/>
                        <a:pt x="423673" y="1489069"/>
                        <a:pt x="394496" y="1495242"/>
                      </a:cubicBezTo>
                      <a:cubicBezTo>
                        <a:pt x="365319" y="1501415"/>
                        <a:pt x="336661" y="1482767"/>
                        <a:pt x="330488" y="1453589"/>
                      </a:cubicBezTo>
                      <a:cubicBezTo>
                        <a:pt x="324314" y="1424412"/>
                        <a:pt x="342963" y="1395754"/>
                        <a:pt x="372140" y="1389581"/>
                      </a:cubicBezTo>
                      <a:cubicBezTo>
                        <a:pt x="394023" y="1384951"/>
                        <a:pt x="415614" y="1394283"/>
                        <a:pt x="427646" y="1411548"/>
                      </a:cubicBezTo>
                      <a:close/>
                      <a:moveTo>
                        <a:pt x="182720" y="1109552"/>
                      </a:moveTo>
                      <a:cubicBezTo>
                        <a:pt x="186730" y="1115307"/>
                        <a:pt x="189679" y="1121943"/>
                        <a:pt x="191222" y="1129238"/>
                      </a:cubicBezTo>
                      <a:cubicBezTo>
                        <a:pt x="197396" y="1158415"/>
                        <a:pt x="178747" y="1187073"/>
                        <a:pt x="149570" y="1193246"/>
                      </a:cubicBezTo>
                      <a:cubicBezTo>
                        <a:pt x="120393" y="1199419"/>
                        <a:pt x="91735" y="1180770"/>
                        <a:pt x="85562" y="1151593"/>
                      </a:cubicBezTo>
                      <a:cubicBezTo>
                        <a:pt x="79388" y="1122416"/>
                        <a:pt x="98037" y="1093758"/>
                        <a:pt x="127214" y="1087585"/>
                      </a:cubicBezTo>
                      <a:cubicBezTo>
                        <a:pt x="149097" y="1082955"/>
                        <a:pt x="170687" y="1092287"/>
                        <a:pt x="182720" y="1109552"/>
                      </a:cubicBezTo>
                      <a:close/>
                      <a:moveTo>
                        <a:pt x="531090" y="1474543"/>
                      </a:moveTo>
                      <a:cubicBezTo>
                        <a:pt x="539438" y="1485557"/>
                        <a:pt x="543584" y="1499755"/>
                        <a:pt x="541550" y="1514527"/>
                      </a:cubicBezTo>
                      <a:cubicBezTo>
                        <a:pt x="537482" y="1544071"/>
                        <a:pt x="510233" y="1564725"/>
                        <a:pt x="480689" y="1560657"/>
                      </a:cubicBezTo>
                      <a:cubicBezTo>
                        <a:pt x="451144" y="1556589"/>
                        <a:pt x="430491" y="1529340"/>
                        <a:pt x="434559" y="1499795"/>
                      </a:cubicBezTo>
                      <a:cubicBezTo>
                        <a:pt x="438627" y="1470251"/>
                        <a:pt x="465876" y="1449598"/>
                        <a:pt x="495420" y="1453666"/>
                      </a:cubicBezTo>
                      <a:cubicBezTo>
                        <a:pt x="510193" y="1455700"/>
                        <a:pt x="522742" y="1463529"/>
                        <a:pt x="531090" y="1474543"/>
                      </a:cubicBezTo>
                      <a:close/>
                      <a:moveTo>
                        <a:pt x="128878" y="984799"/>
                      </a:moveTo>
                      <a:cubicBezTo>
                        <a:pt x="132889" y="990553"/>
                        <a:pt x="135838" y="997190"/>
                        <a:pt x="137381" y="1004484"/>
                      </a:cubicBezTo>
                      <a:cubicBezTo>
                        <a:pt x="143554" y="1033662"/>
                        <a:pt x="124906" y="1062320"/>
                        <a:pt x="95728" y="1068493"/>
                      </a:cubicBezTo>
                      <a:cubicBezTo>
                        <a:pt x="66551" y="1074666"/>
                        <a:pt x="37893" y="1056017"/>
                        <a:pt x="31720" y="1026840"/>
                      </a:cubicBezTo>
                      <a:cubicBezTo>
                        <a:pt x="25547" y="997663"/>
                        <a:pt x="44195" y="969005"/>
                        <a:pt x="73373" y="962832"/>
                      </a:cubicBezTo>
                      <a:cubicBezTo>
                        <a:pt x="95255" y="958202"/>
                        <a:pt x="116846" y="967534"/>
                        <a:pt x="128878" y="984799"/>
                      </a:cubicBezTo>
                      <a:close/>
                      <a:moveTo>
                        <a:pt x="390423" y="1223235"/>
                      </a:moveTo>
                      <a:cubicBezTo>
                        <a:pt x="400195" y="1233008"/>
                        <a:pt x="406239" y="1246507"/>
                        <a:pt x="406239" y="1261418"/>
                      </a:cubicBezTo>
                      <a:cubicBezTo>
                        <a:pt x="406239" y="1291242"/>
                        <a:pt x="382062" y="1315419"/>
                        <a:pt x="352239" y="1315419"/>
                      </a:cubicBezTo>
                      <a:cubicBezTo>
                        <a:pt x="322416" y="1315418"/>
                        <a:pt x="298239" y="1291241"/>
                        <a:pt x="298239" y="1261418"/>
                      </a:cubicBezTo>
                      <a:cubicBezTo>
                        <a:pt x="298239" y="1231595"/>
                        <a:pt x="322416" y="1207418"/>
                        <a:pt x="352239" y="1207418"/>
                      </a:cubicBezTo>
                      <a:cubicBezTo>
                        <a:pt x="367150" y="1207418"/>
                        <a:pt x="380651" y="1213463"/>
                        <a:pt x="390423" y="1223235"/>
                      </a:cubicBezTo>
                      <a:close/>
                      <a:moveTo>
                        <a:pt x="315284" y="1118487"/>
                      </a:moveTo>
                      <a:cubicBezTo>
                        <a:pt x="325057" y="1128260"/>
                        <a:pt x="331101" y="1141759"/>
                        <a:pt x="331101" y="1156670"/>
                      </a:cubicBezTo>
                      <a:cubicBezTo>
                        <a:pt x="331101" y="1186494"/>
                        <a:pt x="306924" y="1210671"/>
                        <a:pt x="277101" y="1210671"/>
                      </a:cubicBezTo>
                      <a:cubicBezTo>
                        <a:pt x="247277" y="1210670"/>
                        <a:pt x="223100" y="1186493"/>
                        <a:pt x="223101" y="1156671"/>
                      </a:cubicBezTo>
                      <a:cubicBezTo>
                        <a:pt x="223101" y="1126847"/>
                        <a:pt x="247277" y="1102670"/>
                        <a:pt x="277100" y="1102670"/>
                      </a:cubicBezTo>
                      <a:cubicBezTo>
                        <a:pt x="292012" y="1102671"/>
                        <a:pt x="305512" y="1108715"/>
                        <a:pt x="315284" y="1118487"/>
                      </a:cubicBezTo>
                      <a:close/>
                      <a:moveTo>
                        <a:pt x="108942" y="860509"/>
                      </a:moveTo>
                      <a:cubicBezTo>
                        <a:pt x="112952" y="866263"/>
                        <a:pt x="115901" y="872900"/>
                        <a:pt x="117445" y="880194"/>
                      </a:cubicBezTo>
                      <a:cubicBezTo>
                        <a:pt x="123618" y="909372"/>
                        <a:pt x="104969" y="938030"/>
                        <a:pt x="75792" y="944203"/>
                      </a:cubicBezTo>
                      <a:cubicBezTo>
                        <a:pt x="46615" y="950376"/>
                        <a:pt x="17957" y="931727"/>
                        <a:pt x="11784" y="902550"/>
                      </a:cubicBezTo>
                      <a:cubicBezTo>
                        <a:pt x="5610" y="873373"/>
                        <a:pt x="24259" y="844715"/>
                        <a:pt x="53436" y="838542"/>
                      </a:cubicBezTo>
                      <a:cubicBezTo>
                        <a:pt x="75319" y="833912"/>
                        <a:pt x="96910" y="843244"/>
                        <a:pt x="108942" y="860509"/>
                      </a:cubicBezTo>
                      <a:close/>
                      <a:moveTo>
                        <a:pt x="659577" y="1510809"/>
                      </a:moveTo>
                      <a:cubicBezTo>
                        <a:pt x="667925" y="1521823"/>
                        <a:pt x="672071" y="1536021"/>
                        <a:pt x="670037" y="1550793"/>
                      </a:cubicBezTo>
                      <a:cubicBezTo>
                        <a:pt x="665969" y="1580338"/>
                        <a:pt x="638721" y="1600991"/>
                        <a:pt x="609176" y="1596923"/>
                      </a:cubicBezTo>
                      <a:cubicBezTo>
                        <a:pt x="579632" y="1592855"/>
                        <a:pt x="558979" y="1565606"/>
                        <a:pt x="563047" y="1536061"/>
                      </a:cubicBezTo>
                      <a:cubicBezTo>
                        <a:pt x="567115" y="1506517"/>
                        <a:pt x="594364" y="1485864"/>
                        <a:pt x="623908" y="1489932"/>
                      </a:cubicBezTo>
                      <a:cubicBezTo>
                        <a:pt x="638680" y="1491967"/>
                        <a:pt x="651230" y="1499795"/>
                        <a:pt x="659577" y="1510809"/>
                      </a:cubicBezTo>
                      <a:close/>
                      <a:moveTo>
                        <a:pt x="253446" y="1011180"/>
                      </a:moveTo>
                      <a:cubicBezTo>
                        <a:pt x="263219" y="1020953"/>
                        <a:pt x="269263" y="1034452"/>
                        <a:pt x="269263" y="1049363"/>
                      </a:cubicBezTo>
                      <a:cubicBezTo>
                        <a:pt x="269263" y="1079187"/>
                        <a:pt x="245086" y="1103364"/>
                        <a:pt x="215263" y="1103364"/>
                      </a:cubicBezTo>
                      <a:cubicBezTo>
                        <a:pt x="185440" y="1103363"/>
                        <a:pt x="161263" y="1079186"/>
                        <a:pt x="161263" y="1049364"/>
                      </a:cubicBezTo>
                      <a:cubicBezTo>
                        <a:pt x="161263" y="1019540"/>
                        <a:pt x="185440" y="995363"/>
                        <a:pt x="215263" y="995363"/>
                      </a:cubicBezTo>
                      <a:cubicBezTo>
                        <a:pt x="230174" y="995363"/>
                        <a:pt x="243674" y="1001408"/>
                        <a:pt x="253446" y="1011180"/>
                      </a:cubicBezTo>
                      <a:close/>
                      <a:moveTo>
                        <a:pt x="504711" y="1280305"/>
                      </a:moveTo>
                      <a:cubicBezTo>
                        <a:pt x="514484" y="1290078"/>
                        <a:pt x="520528" y="1303577"/>
                        <a:pt x="520528" y="1318488"/>
                      </a:cubicBezTo>
                      <a:cubicBezTo>
                        <a:pt x="520528" y="1348312"/>
                        <a:pt x="496351" y="1372489"/>
                        <a:pt x="466528" y="1372489"/>
                      </a:cubicBezTo>
                      <a:cubicBezTo>
                        <a:pt x="436704" y="1372488"/>
                        <a:pt x="412527" y="1348311"/>
                        <a:pt x="412528" y="1318489"/>
                      </a:cubicBezTo>
                      <a:cubicBezTo>
                        <a:pt x="412528" y="1288665"/>
                        <a:pt x="436705" y="1264488"/>
                        <a:pt x="466527" y="1264488"/>
                      </a:cubicBezTo>
                      <a:cubicBezTo>
                        <a:pt x="481439" y="1264488"/>
                        <a:pt x="494939" y="1270533"/>
                        <a:pt x="504711" y="1280305"/>
                      </a:cubicBezTo>
                      <a:close/>
                      <a:moveTo>
                        <a:pt x="598729" y="1348482"/>
                      </a:moveTo>
                      <a:cubicBezTo>
                        <a:pt x="608501" y="1358254"/>
                        <a:pt x="614545" y="1371754"/>
                        <a:pt x="614545" y="1386666"/>
                      </a:cubicBezTo>
                      <a:cubicBezTo>
                        <a:pt x="614545" y="1416489"/>
                        <a:pt x="590368" y="1440666"/>
                        <a:pt x="560545" y="1440666"/>
                      </a:cubicBezTo>
                      <a:cubicBezTo>
                        <a:pt x="530722" y="1440665"/>
                        <a:pt x="506545" y="1416488"/>
                        <a:pt x="506545" y="1386666"/>
                      </a:cubicBezTo>
                      <a:cubicBezTo>
                        <a:pt x="506545" y="1356843"/>
                        <a:pt x="530722" y="1332666"/>
                        <a:pt x="560545" y="1332665"/>
                      </a:cubicBezTo>
                      <a:cubicBezTo>
                        <a:pt x="575457" y="1332666"/>
                        <a:pt x="588957" y="1338710"/>
                        <a:pt x="598729" y="1348482"/>
                      </a:cubicBezTo>
                      <a:close/>
                      <a:moveTo>
                        <a:pt x="90635" y="727857"/>
                      </a:moveTo>
                      <a:cubicBezTo>
                        <a:pt x="106098" y="742132"/>
                        <a:pt x="112398" y="764794"/>
                        <a:pt x="104826" y="785841"/>
                      </a:cubicBezTo>
                      <a:cubicBezTo>
                        <a:pt x="94730" y="813902"/>
                        <a:pt x="63797" y="828468"/>
                        <a:pt x="35735" y="818373"/>
                      </a:cubicBezTo>
                      <a:cubicBezTo>
                        <a:pt x="7672" y="808277"/>
                        <a:pt x="-6893" y="777343"/>
                        <a:pt x="3202" y="749281"/>
                      </a:cubicBezTo>
                      <a:cubicBezTo>
                        <a:pt x="13298" y="721219"/>
                        <a:pt x="44232" y="706653"/>
                        <a:pt x="72294" y="716749"/>
                      </a:cubicBezTo>
                      <a:cubicBezTo>
                        <a:pt x="79309" y="719272"/>
                        <a:pt x="85481" y="723099"/>
                        <a:pt x="90635" y="727857"/>
                      </a:cubicBezTo>
                      <a:close/>
                      <a:moveTo>
                        <a:pt x="228755" y="892862"/>
                      </a:moveTo>
                      <a:cubicBezTo>
                        <a:pt x="238528" y="902635"/>
                        <a:pt x="244571" y="916134"/>
                        <a:pt x="244571" y="931046"/>
                      </a:cubicBezTo>
                      <a:cubicBezTo>
                        <a:pt x="244571" y="960869"/>
                        <a:pt x="220394" y="985046"/>
                        <a:pt x="190572" y="985046"/>
                      </a:cubicBezTo>
                      <a:cubicBezTo>
                        <a:pt x="160748" y="985045"/>
                        <a:pt x="136571" y="960868"/>
                        <a:pt x="136571" y="931046"/>
                      </a:cubicBezTo>
                      <a:cubicBezTo>
                        <a:pt x="136571" y="901223"/>
                        <a:pt x="160748" y="877046"/>
                        <a:pt x="190571" y="877045"/>
                      </a:cubicBezTo>
                      <a:cubicBezTo>
                        <a:pt x="205483" y="877046"/>
                        <a:pt x="218983" y="883090"/>
                        <a:pt x="228755" y="892862"/>
                      </a:cubicBezTo>
                      <a:close/>
                      <a:moveTo>
                        <a:pt x="788186" y="1524298"/>
                      </a:moveTo>
                      <a:cubicBezTo>
                        <a:pt x="796535" y="1535313"/>
                        <a:pt x="800681" y="1549511"/>
                        <a:pt x="798647" y="1564283"/>
                      </a:cubicBezTo>
                      <a:cubicBezTo>
                        <a:pt x="794579" y="1593827"/>
                        <a:pt x="767330" y="1614480"/>
                        <a:pt x="737785" y="1610412"/>
                      </a:cubicBezTo>
                      <a:cubicBezTo>
                        <a:pt x="708241" y="1606344"/>
                        <a:pt x="687588" y="1579095"/>
                        <a:pt x="691656" y="1549551"/>
                      </a:cubicBezTo>
                      <a:cubicBezTo>
                        <a:pt x="695724" y="1520007"/>
                        <a:pt x="722973" y="1499353"/>
                        <a:pt x="752517" y="1503422"/>
                      </a:cubicBezTo>
                      <a:cubicBezTo>
                        <a:pt x="767289" y="1505455"/>
                        <a:pt x="779839" y="1513285"/>
                        <a:pt x="788186" y="1524298"/>
                      </a:cubicBezTo>
                      <a:close/>
                      <a:moveTo>
                        <a:pt x="487058" y="1139380"/>
                      </a:moveTo>
                      <a:cubicBezTo>
                        <a:pt x="496830" y="1149152"/>
                        <a:pt x="502875" y="1162652"/>
                        <a:pt x="502875" y="1177563"/>
                      </a:cubicBezTo>
                      <a:cubicBezTo>
                        <a:pt x="502875" y="1207386"/>
                        <a:pt x="478698" y="1231563"/>
                        <a:pt x="448875" y="1231564"/>
                      </a:cubicBezTo>
                      <a:cubicBezTo>
                        <a:pt x="419051" y="1231563"/>
                        <a:pt x="394874" y="1207386"/>
                        <a:pt x="394875" y="1177563"/>
                      </a:cubicBezTo>
                      <a:cubicBezTo>
                        <a:pt x="394875" y="1147740"/>
                        <a:pt x="419052" y="1123563"/>
                        <a:pt x="448875" y="1123563"/>
                      </a:cubicBezTo>
                      <a:cubicBezTo>
                        <a:pt x="463786" y="1123563"/>
                        <a:pt x="477286" y="1129608"/>
                        <a:pt x="487058" y="1139380"/>
                      </a:cubicBezTo>
                      <a:close/>
                      <a:moveTo>
                        <a:pt x="709619" y="1392947"/>
                      </a:moveTo>
                      <a:cubicBezTo>
                        <a:pt x="719392" y="1402720"/>
                        <a:pt x="725436" y="1416220"/>
                        <a:pt x="725435" y="1431131"/>
                      </a:cubicBezTo>
                      <a:cubicBezTo>
                        <a:pt x="725436" y="1460954"/>
                        <a:pt x="701259" y="1485131"/>
                        <a:pt x="671436" y="1485131"/>
                      </a:cubicBezTo>
                      <a:cubicBezTo>
                        <a:pt x="641612" y="1485131"/>
                        <a:pt x="617435" y="1460954"/>
                        <a:pt x="617436" y="1431131"/>
                      </a:cubicBezTo>
                      <a:cubicBezTo>
                        <a:pt x="617435" y="1401308"/>
                        <a:pt x="641612" y="1377131"/>
                        <a:pt x="671435" y="1377131"/>
                      </a:cubicBezTo>
                      <a:cubicBezTo>
                        <a:pt x="686347" y="1377131"/>
                        <a:pt x="699847" y="1383175"/>
                        <a:pt x="709619" y="1392947"/>
                      </a:cubicBezTo>
                      <a:close/>
                      <a:moveTo>
                        <a:pt x="424609" y="1043780"/>
                      </a:moveTo>
                      <a:cubicBezTo>
                        <a:pt x="434381" y="1053553"/>
                        <a:pt x="440425" y="1067052"/>
                        <a:pt x="440425" y="1081964"/>
                      </a:cubicBezTo>
                      <a:cubicBezTo>
                        <a:pt x="440425" y="1111787"/>
                        <a:pt x="416248" y="1135964"/>
                        <a:pt x="386425" y="1135964"/>
                      </a:cubicBezTo>
                      <a:cubicBezTo>
                        <a:pt x="356602" y="1135964"/>
                        <a:pt x="332425" y="1111787"/>
                        <a:pt x="332425" y="1081964"/>
                      </a:cubicBezTo>
                      <a:cubicBezTo>
                        <a:pt x="332425" y="1052141"/>
                        <a:pt x="356602" y="1027964"/>
                        <a:pt x="386425" y="1027964"/>
                      </a:cubicBezTo>
                      <a:cubicBezTo>
                        <a:pt x="401337" y="1027964"/>
                        <a:pt x="414837" y="1034008"/>
                        <a:pt x="424609" y="1043780"/>
                      </a:cubicBezTo>
                      <a:close/>
                      <a:moveTo>
                        <a:pt x="366398" y="930681"/>
                      </a:moveTo>
                      <a:cubicBezTo>
                        <a:pt x="376171" y="940454"/>
                        <a:pt x="382215" y="953954"/>
                        <a:pt x="382215" y="968865"/>
                      </a:cubicBezTo>
                      <a:cubicBezTo>
                        <a:pt x="382215" y="998688"/>
                        <a:pt x="358038" y="1022865"/>
                        <a:pt x="328215" y="1022865"/>
                      </a:cubicBezTo>
                      <a:cubicBezTo>
                        <a:pt x="298391" y="1022865"/>
                        <a:pt x="274214" y="998688"/>
                        <a:pt x="274215" y="968865"/>
                      </a:cubicBezTo>
                      <a:cubicBezTo>
                        <a:pt x="274215" y="939042"/>
                        <a:pt x="298391" y="914865"/>
                        <a:pt x="328214" y="914865"/>
                      </a:cubicBezTo>
                      <a:cubicBezTo>
                        <a:pt x="343126" y="914865"/>
                        <a:pt x="356626" y="920909"/>
                        <a:pt x="366398" y="930681"/>
                      </a:cubicBezTo>
                      <a:close/>
                      <a:moveTo>
                        <a:pt x="233998" y="766678"/>
                      </a:moveTo>
                      <a:cubicBezTo>
                        <a:pt x="243770" y="776451"/>
                        <a:pt x="249814" y="789950"/>
                        <a:pt x="249814" y="804862"/>
                      </a:cubicBezTo>
                      <a:cubicBezTo>
                        <a:pt x="249814" y="834685"/>
                        <a:pt x="225637" y="858862"/>
                        <a:pt x="195814" y="858862"/>
                      </a:cubicBezTo>
                      <a:cubicBezTo>
                        <a:pt x="165991" y="858861"/>
                        <a:pt x="141814" y="834684"/>
                        <a:pt x="141814" y="804862"/>
                      </a:cubicBezTo>
                      <a:cubicBezTo>
                        <a:pt x="141814" y="775039"/>
                        <a:pt x="165991" y="750862"/>
                        <a:pt x="195814" y="750861"/>
                      </a:cubicBezTo>
                      <a:cubicBezTo>
                        <a:pt x="210726" y="750862"/>
                        <a:pt x="224226" y="756906"/>
                        <a:pt x="233998" y="766678"/>
                      </a:cubicBezTo>
                      <a:close/>
                      <a:moveTo>
                        <a:pt x="590271" y="1197175"/>
                      </a:moveTo>
                      <a:cubicBezTo>
                        <a:pt x="600043" y="1206947"/>
                        <a:pt x="606088" y="1220447"/>
                        <a:pt x="606088" y="1235359"/>
                      </a:cubicBezTo>
                      <a:cubicBezTo>
                        <a:pt x="606088" y="1265182"/>
                        <a:pt x="581911" y="1289359"/>
                        <a:pt x="552088" y="1289359"/>
                      </a:cubicBezTo>
                      <a:cubicBezTo>
                        <a:pt x="522265" y="1289358"/>
                        <a:pt x="498087" y="1265181"/>
                        <a:pt x="498088" y="1235359"/>
                      </a:cubicBezTo>
                      <a:cubicBezTo>
                        <a:pt x="498088" y="1205536"/>
                        <a:pt x="522265" y="1181359"/>
                        <a:pt x="552088" y="1181359"/>
                      </a:cubicBezTo>
                      <a:cubicBezTo>
                        <a:pt x="566999" y="1181359"/>
                        <a:pt x="580499" y="1187403"/>
                        <a:pt x="590271" y="1197175"/>
                      </a:cubicBezTo>
                      <a:close/>
                      <a:moveTo>
                        <a:pt x="105784" y="594507"/>
                      </a:moveTo>
                      <a:cubicBezTo>
                        <a:pt x="121246" y="608781"/>
                        <a:pt x="127546" y="631443"/>
                        <a:pt x="119975" y="652490"/>
                      </a:cubicBezTo>
                      <a:cubicBezTo>
                        <a:pt x="109879" y="680552"/>
                        <a:pt x="78946" y="695118"/>
                        <a:pt x="50884" y="685023"/>
                      </a:cubicBezTo>
                      <a:cubicBezTo>
                        <a:pt x="22821" y="674927"/>
                        <a:pt x="8256" y="643993"/>
                        <a:pt x="18351" y="615931"/>
                      </a:cubicBezTo>
                      <a:cubicBezTo>
                        <a:pt x="28447" y="587868"/>
                        <a:pt x="59380" y="573303"/>
                        <a:pt x="87443" y="583398"/>
                      </a:cubicBezTo>
                      <a:cubicBezTo>
                        <a:pt x="94458" y="585922"/>
                        <a:pt x="100630" y="589748"/>
                        <a:pt x="105784" y="594507"/>
                      </a:cubicBezTo>
                      <a:close/>
                      <a:moveTo>
                        <a:pt x="693169" y="1260833"/>
                      </a:moveTo>
                      <a:cubicBezTo>
                        <a:pt x="702942" y="1270606"/>
                        <a:pt x="708986" y="1284105"/>
                        <a:pt x="708985" y="1299017"/>
                      </a:cubicBezTo>
                      <a:cubicBezTo>
                        <a:pt x="708986" y="1328840"/>
                        <a:pt x="684809" y="1353017"/>
                        <a:pt x="654986" y="1353017"/>
                      </a:cubicBezTo>
                      <a:cubicBezTo>
                        <a:pt x="625162" y="1353016"/>
                        <a:pt x="600985" y="1328839"/>
                        <a:pt x="600986" y="1299017"/>
                      </a:cubicBezTo>
                      <a:cubicBezTo>
                        <a:pt x="600985" y="1269194"/>
                        <a:pt x="625162" y="1245017"/>
                        <a:pt x="654985" y="1245016"/>
                      </a:cubicBezTo>
                      <a:cubicBezTo>
                        <a:pt x="669897" y="1245017"/>
                        <a:pt x="683397" y="1251061"/>
                        <a:pt x="693169" y="1260833"/>
                      </a:cubicBezTo>
                      <a:close/>
                      <a:moveTo>
                        <a:pt x="916312" y="1527819"/>
                      </a:moveTo>
                      <a:cubicBezTo>
                        <a:pt x="924660" y="1538833"/>
                        <a:pt x="928807" y="1553031"/>
                        <a:pt x="926773" y="1567803"/>
                      </a:cubicBezTo>
                      <a:cubicBezTo>
                        <a:pt x="922704" y="1597347"/>
                        <a:pt x="895456" y="1618001"/>
                        <a:pt x="865911" y="1613932"/>
                      </a:cubicBezTo>
                      <a:cubicBezTo>
                        <a:pt x="836367" y="1609864"/>
                        <a:pt x="815714" y="1582615"/>
                        <a:pt x="819782" y="1553071"/>
                      </a:cubicBezTo>
                      <a:cubicBezTo>
                        <a:pt x="823850" y="1523527"/>
                        <a:pt x="851099" y="1502874"/>
                        <a:pt x="880643" y="1506942"/>
                      </a:cubicBezTo>
                      <a:cubicBezTo>
                        <a:pt x="895416" y="1508976"/>
                        <a:pt x="907965" y="1516805"/>
                        <a:pt x="916312" y="1527819"/>
                      </a:cubicBezTo>
                      <a:close/>
                      <a:moveTo>
                        <a:pt x="834969" y="1398878"/>
                      </a:moveTo>
                      <a:cubicBezTo>
                        <a:pt x="844742" y="1408651"/>
                        <a:pt x="850786" y="1422150"/>
                        <a:pt x="850785" y="1437061"/>
                      </a:cubicBezTo>
                      <a:cubicBezTo>
                        <a:pt x="850786" y="1466885"/>
                        <a:pt x="826609" y="1491062"/>
                        <a:pt x="796786" y="1491062"/>
                      </a:cubicBezTo>
                      <a:cubicBezTo>
                        <a:pt x="766962" y="1491061"/>
                        <a:pt x="742785" y="1466884"/>
                        <a:pt x="742786" y="1437062"/>
                      </a:cubicBezTo>
                      <a:cubicBezTo>
                        <a:pt x="742785" y="1407238"/>
                        <a:pt x="766962" y="1383061"/>
                        <a:pt x="796785" y="1383061"/>
                      </a:cubicBezTo>
                      <a:cubicBezTo>
                        <a:pt x="811697" y="1383061"/>
                        <a:pt x="825197" y="1389106"/>
                        <a:pt x="834969" y="1398878"/>
                      </a:cubicBezTo>
                      <a:close/>
                      <a:moveTo>
                        <a:pt x="355005" y="809803"/>
                      </a:moveTo>
                      <a:cubicBezTo>
                        <a:pt x="364778" y="819576"/>
                        <a:pt x="370822" y="833076"/>
                        <a:pt x="370821" y="847987"/>
                      </a:cubicBezTo>
                      <a:cubicBezTo>
                        <a:pt x="370822" y="877810"/>
                        <a:pt x="346645" y="901987"/>
                        <a:pt x="316822" y="901987"/>
                      </a:cubicBezTo>
                      <a:cubicBezTo>
                        <a:pt x="286998" y="901987"/>
                        <a:pt x="262821" y="877810"/>
                        <a:pt x="262822" y="847987"/>
                      </a:cubicBezTo>
                      <a:cubicBezTo>
                        <a:pt x="262821" y="818164"/>
                        <a:pt x="286998" y="793987"/>
                        <a:pt x="316821" y="793987"/>
                      </a:cubicBezTo>
                      <a:cubicBezTo>
                        <a:pt x="331733" y="793987"/>
                        <a:pt x="345233" y="800031"/>
                        <a:pt x="355005" y="809803"/>
                      </a:cubicBezTo>
                      <a:close/>
                      <a:moveTo>
                        <a:pt x="555591" y="1031064"/>
                      </a:moveTo>
                      <a:cubicBezTo>
                        <a:pt x="565363" y="1040837"/>
                        <a:pt x="571407" y="1054337"/>
                        <a:pt x="571407" y="1069248"/>
                      </a:cubicBezTo>
                      <a:cubicBezTo>
                        <a:pt x="571407" y="1099071"/>
                        <a:pt x="547230" y="1123248"/>
                        <a:pt x="517407" y="1123248"/>
                      </a:cubicBezTo>
                      <a:cubicBezTo>
                        <a:pt x="487584" y="1123248"/>
                        <a:pt x="463407" y="1099071"/>
                        <a:pt x="463407" y="1069248"/>
                      </a:cubicBezTo>
                      <a:cubicBezTo>
                        <a:pt x="463407" y="1039425"/>
                        <a:pt x="487584" y="1015248"/>
                        <a:pt x="517407" y="1015248"/>
                      </a:cubicBezTo>
                      <a:cubicBezTo>
                        <a:pt x="532318" y="1015248"/>
                        <a:pt x="545819" y="1021292"/>
                        <a:pt x="555591" y="1031064"/>
                      </a:cubicBezTo>
                      <a:close/>
                      <a:moveTo>
                        <a:pt x="487078" y="929258"/>
                      </a:moveTo>
                      <a:cubicBezTo>
                        <a:pt x="496851" y="939031"/>
                        <a:pt x="502895" y="952530"/>
                        <a:pt x="502894" y="967441"/>
                      </a:cubicBezTo>
                      <a:cubicBezTo>
                        <a:pt x="502895" y="997265"/>
                        <a:pt x="478718" y="1021442"/>
                        <a:pt x="448895" y="1021442"/>
                      </a:cubicBezTo>
                      <a:cubicBezTo>
                        <a:pt x="419071" y="1021441"/>
                        <a:pt x="394894" y="997264"/>
                        <a:pt x="394895" y="967442"/>
                      </a:cubicBezTo>
                      <a:cubicBezTo>
                        <a:pt x="394894" y="937618"/>
                        <a:pt x="419071" y="913441"/>
                        <a:pt x="448894" y="913441"/>
                      </a:cubicBezTo>
                      <a:cubicBezTo>
                        <a:pt x="463806" y="913441"/>
                        <a:pt x="477306" y="919486"/>
                        <a:pt x="487078" y="929258"/>
                      </a:cubicBezTo>
                      <a:close/>
                      <a:moveTo>
                        <a:pt x="251999" y="635580"/>
                      </a:moveTo>
                      <a:cubicBezTo>
                        <a:pt x="261772" y="645352"/>
                        <a:pt x="267816" y="658852"/>
                        <a:pt x="267816" y="673763"/>
                      </a:cubicBezTo>
                      <a:cubicBezTo>
                        <a:pt x="267816" y="703586"/>
                        <a:pt x="243639" y="727763"/>
                        <a:pt x="213816" y="727764"/>
                      </a:cubicBezTo>
                      <a:cubicBezTo>
                        <a:pt x="183992" y="727763"/>
                        <a:pt x="159815" y="703586"/>
                        <a:pt x="159816" y="673763"/>
                      </a:cubicBezTo>
                      <a:cubicBezTo>
                        <a:pt x="159816" y="643940"/>
                        <a:pt x="183992" y="619763"/>
                        <a:pt x="213815" y="619763"/>
                      </a:cubicBezTo>
                      <a:cubicBezTo>
                        <a:pt x="228727" y="619763"/>
                        <a:pt x="242227" y="625808"/>
                        <a:pt x="251999" y="635580"/>
                      </a:cubicBezTo>
                      <a:close/>
                      <a:moveTo>
                        <a:pt x="650002" y="1103118"/>
                      </a:moveTo>
                      <a:cubicBezTo>
                        <a:pt x="659774" y="1112891"/>
                        <a:pt x="665818" y="1126391"/>
                        <a:pt x="665818" y="1141302"/>
                      </a:cubicBezTo>
                      <a:cubicBezTo>
                        <a:pt x="665818" y="1171125"/>
                        <a:pt x="641641" y="1195302"/>
                        <a:pt x="611818" y="1195302"/>
                      </a:cubicBezTo>
                      <a:cubicBezTo>
                        <a:pt x="581995" y="1195302"/>
                        <a:pt x="557818" y="1171125"/>
                        <a:pt x="557818" y="1141302"/>
                      </a:cubicBezTo>
                      <a:cubicBezTo>
                        <a:pt x="557818" y="1111479"/>
                        <a:pt x="581995" y="1087302"/>
                        <a:pt x="611818" y="1087302"/>
                      </a:cubicBezTo>
                      <a:cubicBezTo>
                        <a:pt x="626730" y="1087302"/>
                        <a:pt x="640230" y="1093347"/>
                        <a:pt x="650002" y="1103118"/>
                      </a:cubicBezTo>
                      <a:close/>
                      <a:moveTo>
                        <a:pt x="826035" y="1284376"/>
                      </a:moveTo>
                      <a:cubicBezTo>
                        <a:pt x="835807" y="1294148"/>
                        <a:pt x="841851" y="1307648"/>
                        <a:pt x="841851" y="1322559"/>
                      </a:cubicBezTo>
                      <a:cubicBezTo>
                        <a:pt x="841851" y="1352383"/>
                        <a:pt x="817674" y="1376560"/>
                        <a:pt x="787852" y="1376560"/>
                      </a:cubicBezTo>
                      <a:cubicBezTo>
                        <a:pt x="758028" y="1376559"/>
                        <a:pt x="733851" y="1352382"/>
                        <a:pt x="733851" y="1322560"/>
                      </a:cubicBezTo>
                      <a:cubicBezTo>
                        <a:pt x="733851" y="1292736"/>
                        <a:pt x="758028" y="1268559"/>
                        <a:pt x="787851" y="1268559"/>
                      </a:cubicBezTo>
                      <a:cubicBezTo>
                        <a:pt x="802763" y="1268560"/>
                        <a:pt x="816263" y="1274604"/>
                        <a:pt x="826035" y="1284376"/>
                      </a:cubicBezTo>
                      <a:close/>
                      <a:moveTo>
                        <a:pt x="161981" y="460786"/>
                      </a:moveTo>
                      <a:cubicBezTo>
                        <a:pt x="177443" y="475061"/>
                        <a:pt x="183743" y="497723"/>
                        <a:pt x="176172" y="518770"/>
                      </a:cubicBezTo>
                      <a:cubicBezTo>
                        <a:pt x="166076" y="546831"/>
                        <a:pt x="135142" y="561397"/>
                        <a:pt x="107080" y="551302"/>
                      </a:cubicBezTo>
                      <a:cubicBezTo>
                        <a:pt x="79018" y="541206"/>
                        <a:pt x="64452" y="510272"/>
                        <a:pt x="74548" y="482210"/>
                      </a:cubicBezTo>
                      <a:cubicBezTo>
                        <a:pt x="84643" y="454148"/>
                        <a:pt x="115577" y="439582"/>
                        <a:pt x="143640" y="449678"/>
                      </a:cubicBezTo>
                      <a:cubicBezTo>
                        <a:pt x="150655" y="452202"/>
                        <a:pt x="156827" y="456028"/>
                        <a:pt x="161981" y="460786"/>
                      </a:cubicBezTo>
                      <a:close/>
                      <a:moveTo>
                        <a:pt x="949467" y="1389938"/>
                      </a:moveTo>
                      <a:cubicBezTo>
                        <a:pt x="959239" y="1399710"/>
                        <a:pt x="965284" y="1413210"/>
                        <a:pt x="965284" y="1428121"/>
                      </a:cubicBezTo>
                      <a:cubicBezTo>
                        <a:pt x="965284" y="1457944"/>
                        <a:pt x="941107" y="1482121"/>
                        <a:pt x="911284" y="1482122"/>
                      </a:cubicBezTo>
                      <a:cubicBezTo>
                        <a:pt x="881460" y="1482121"/>
                        <a:pt x="857283" y="1457944"/>
                        <a:pt x="857284" y="1428121"/>
                      </a:cubicBezTo>
                      <a:cubicBezTo>
                        <a:pt x="857284" y="1398298"/>
                        <a:pt x="881461" y="1374121"/>
                        <a:pt x="911283" y="1374121"/>
                      </a:cubicBezTo>
                      <a:cubicBezTo>
                        <a:pt x="926195" y="1374121"/>
                        <a:pt x="939695" y="1380166"/>
                        <a:pt x="949467" y="1389938"/>
                      </a:cubicBezTo>
                      <a:close/>
                      <a:moveTo>
                        <a:pt x="762909" y="1158525"/>
                      </a:moveTo>
                      <a:cubicBezTo>
                        <a:pt x="772681" y="1168297"/>
                        <a:pt x="778726" y="1181798"/>
                        <a:pt x="778726" y="1196709"/>
                      </a:cubicBezTo>
                      <a:cubicBezTo>
                        <a:pt x="778726" y="1226532"/>
                        <a:pt x="754549" y="1250709"/>
                        <a:pt x="724726" y="1250709"/>
                      </a:cubicBezTo>
                      <a:cubicBezTo>
                        <a:pt x="694902" y="1250709"/>
                        <a:pt x="670725" y="1226532"/>
                        <a:pt x="670726" y="1196709"/>
                      </a:cubicBezTo>
                      <a:cubicBezTo>
                        <a:pt x="670726" y="1166886"/>
                        <a:pt x="694903" y="1142709"/>
                        <a:pt x="724725" y="1142709"/>
                      </a:cubicBezTo>
                      <a:cubicBezTo>
                        <a:pt x="739637" y="1142709"/>
                        <a:pt x="753137" y="1148753"/>
                        <a:pt x="762909" y="1158525"/>
                      </a:cubicBezTo>
                      <a:close/>
                      <a:moveTo>
                        <a:pt x="1049685" y="1505409"/>
                      </a:moveTo>
                      <a:cubicBezTo>
                        <a:pt x="1058034" y="1516423"/>
                        <a:pt x="1062180" y="1530621"/>
                        <a:pt x="1060146" y="1545394"/>
                      </a:cubicBezTo>
                      <a:cubicBezTo>
                        <a:pt x="1056078" y="1574938"/>
                        <a:pt x="1028829" y="1595591"/>
                        <a:pt x="999284" y="1591523"/>
                      </a:cubicBezTo>
                      <a:cubicBezTo>
                        <a:pt x="969740" y="1587455"/>
                        <a:pt x="949087" y="1560206"/>
                        <a:pt x="953155" y="1530662"/>
                      </a:cubicBezTo>
                      <a:cubicBezTo>
                        <a:pt x="957223" y="1501117"/>
                        <a:pt x="984472" y="1480464"/>
                        <a:pt x="1014016" y="1484532"/>
                      </a:cubicBezTo>
                      <a:cubicBezTo>
                        <a:pt x="1028789" y="1486567"/>
                        <a:pt x="1041338" y="1494396"/>
                        <a:pt x="1049685" y="1505409"/>
                      </a:cubicBezTo>
                      <a:close/>
                      <a:moveTo>
                        <a:pt x="372466" y="676350"/>
                      </a:moveTo>
                      <a:cubicBezTo>
                        <a:pt x="382239" y="686123"/>
                        <a:pt x="388283" y="699622"/>
                        <a:pt x="388282" y="714533"/>
                      </a:cubicBezTo>
                      <a:cubicBezTo>
                        <a:pt x="388283" y="744357"/>
                        <a:pt x="364106" y="768534"/>
                        <a:pt x="334283" y="768534"/>
                      </a:cubicBezTo>
                      <a:cubicBezTo>
                        <a:pt x="304459" y="768533"/>
                        <a:pt x="280282" y="744356"/>
                        <a:pt x="280283" y="714534"/>
                      </a:cubicBezTo>
                      <a:cubicBezTo>
                        <a:pt x="280282" y="684710"/>
                        <a:pt x="304459" y="660533"/>
                        <a:pt x="334282" y="660533"/>
                      </a:cubicBezTo>
                      <a:cubicBezTo>
                        <a:pt x="349194" y="660533"/>
                        <a:pt x="362694" y="666578"/>
                        <a:pt x="372466" y="676350"/>
                      </a:cubicBezTo>
                      <a:close/>
                      <a:moveTo>
                        <a:pt x="471899" y="791893"/>
                      </a:moveTo>
                      <a:cubicBezTo>
                        <a:pt x="481672" y="801666"/>
                        <a:pt x="487715" y="815165"/>
                        <a:pt x="487715" y="830077"/>
                      </a:cubicBezTo>
                      <a:cubicBezTo>
                        <a:pt x="487715" y="859900"/>
                        <a:pt x="463538" y="884077"/>
                        <a:pt x="433716" y="884077"/>
                      </a:cubicBezTo>
                      <a:cubicBezTo>
                        <a:pt x="403892" y="884076"/>
                        <a:pt x="379715" y="859899"/>
                        <a:pt x="379715" y="830077"/>
                      </a:cubicBezTo>
                      <a:cubicBezTo>
                        <a:pt x="379715" y="800254"/>
                        <a:pt x="403892" y="776077"/>
                        <a:pt x="433715" y="776077"/>
                      </a:cubicBezTo>
                      <a:cubicBezTo>
                        <a:pt x="448627" y="776077"/>
                        <a:pt x="462127" y="782121"/>
                        <a:pt x="471899" y="791893"/>
                      </a:cubicBezTo>
                      <a:close/>
                      <a:moveTo>
                        <a:pt x="298819" y="524150"/>
                      </a:moveTo>
                      <a:cubicBezTo>
                        <a:pt x="308592" y="533922"/>
                        <a:pt x="314635" y="547422"/>
                        <a:pt x="314635" y="562333"/>
                      </a:cubicBezTo>
                      <a:cubicBezTo>
                        <a:pt x="314635" y="592156"/>
                        <a:pt x="290458" y="616333"/>
                        <a:pt x="260636" y="616333"/>
                      </a:cubicBezTo>
                      <a:cubicBezTo>
                        <a:pt x="230812" y="616333"/>
                        <a:pt x="206635" y="592156"/>
                        <a:pt x="206635" y="562333"/>
                      </a:cubicBezTo>
                      <a:cubicBezTo>
                        <a:pt x="206635" y="532510"/>
                        <a:pt x="230812" y="508333"/>
                        <a:pt x="260635" y="508333"/>
                      </a:cubicBezTo>
                      <a:cubicBezTo>
                        <a:pt x="275547" y="508333"/>
                        <a:pt x="289047" y="514378"/>
                        <a:pt x="298819" y="524150"/>
                      </a:cubicBezTo>
                      <a:close/>
                      <a:moveTo>
                        <a:pt x="665694" y="964126"/>
                      </a:moveTo>
                      <a:cubicBezTo>
                        <a:pt x="675466" y="973898"/>
                        <a:pt x="681511" y="987398"/>
                        <a:pt x="681510" y="1002310"/>
                      </a:cubicBezTo>
                      <a:cubicBezTo>
                        <a:pt x="681511" y="1032133"/>
                        <a:pt x="657334" y="1056310"/>
                        <a:pt x="627511" y="1056310"/>
                      </a:cubicBezTo>
                      <a:cubicBezTo>
                        <a:pt x="597687" y="1056309"/>
                        <a:pt x="573510" y="1032132"/>
                        <a:pt x="573511" y="1002310"/>
                      </a:cubicBezTo>
                      <a:cubicBezTo>
                        <a:pt x="573510" y="972487"/>
                        <a:pt x="597687" y="948310"/>
                        <a:pt x="627510" y="948309"/>
                      </a:cubicBezTo>
                      <a:cubicBezTo>
                        <a:pt x="642422" y="948310"/>
                        <a:pt x="655922" y="954354"/>
                        <a:pt x="665694" y="964126"/>
                      </a:cubicBezTo>
                      <a:close/>
                      <a:moveTo>
                        <a:pt x="593305" y="862709"/>
                      </a:moveTo>
                      <a:cubicBezTo>
                        <a:pt x="603078" y="872482"/>
                        <a:pt x="609122" y="885981"/>
                        <a:pt x="609122" y="900893"/>
                      </a:cubicBezTo>
                      <a:cubicBezTo>
                        <a:pt x="609122" y="930716"/>
                        <a:pt x="584945" y="954893"/>
                        <a:pt x="555122" y="954893"/>
                      </a:cubicBezTo>
                      <a:cubicBezTo>
                        <a:pt x="525298" y="954892"/>
                        <a:pt x="501121" y="930715"/>
                        <a:pt x="501122" y="900893"/>
                      </a:cubicBezTo>
                      <a:cubicBezTo>
                        <a:pt x="501122" y="871070"/>
                        <a:pt x="525298" y="846893"/>
                        <a:pt x="555121" y="846892"/>
                      </a:cubicBezTo>
                      <a:cubicBezTo>
                        <a:pt x="570033" y="846893"/>
                        <a:pt x="583533" y="852937"/>
                        <a:pt x="593305" y="862709"/>
                      </a:cubicBezTo>
                      <a:close/>
                      <a:moveTo>
                        <a:pt x="941072" y="1277797"/>
                      </a:moveTo>
                      <a:cubicBezTo>
                        <a:pt x="950845" y="1287570"/>
                        <a:pt x="956889" y="1301069"/>
                        <a:pt x="956889" y="1315981"/>
                      </a:cubicBezTo>
                      <a:cubicBezTo>
                        <a:pt x="956889" y="1345804"/>
                        <a:pt x="932712" y="1369981"/>
                        <a:pt x="902889" y="1369981"/>
                      </a:cubicBezTo>
                      <a:cubicBezTo>
                        <a:pt x="873065" y="1369980"/>
                        <a:pt x="848888" y="1345803"/>
                        <a:pt x="848889" y="1315981"/>
                      </a:cubicBezTo>
                      <a:cubicBezTo>
                        <a:pt x="848889" y="1286158"/>
                        <a:pt x="873065" y="1261981"/>
                        <a:pt x="902888" y="1261980"/>
                      </a:cubicBezTo>
                      <a:cubicBezTo>
                        <a:pt x="917800" y="1261981"/>
                        <a:pt x="931300" y="1268025"/>
                        <a:pt x="941072" y="1277797"/>
                      </a:cubicBezTo>
                      <a:close/>
                      <a:moveTo>
                        <a:pt x="761042" y="1042417"/>
                      </a:moveTo>
                      <a:cubicBezTo>
                        <a:pt x="770814" y="1052189"/>
                        <a:pt x="776858" y="1065689"/>
                        <a:pt x="776858" y="1080600"/>
                      </a:cubicBezTo>
                      <a:cubicBezTo>
                        <a:pt x="776858" y="1110423"/>
                        <a:pt x="752681" y="1134600"/>
                        <a:pt x="722859" y="1134601"/>
                      </a:cubicBezTo>
                      <a:cubicBezTo>
                        <a:pt x="693035" y="1134600"/>
                        <a:pt x="668858" y="1110423"/>
                        <a:pt x="668858" y="1080600"/>
                      </a:cubicBezTo>
                      <a:cubicBezTo>
                        <a:pt x="668858" y="1050777"/>
                        <a:pt x="693035" y="1026600"/>
                        <a:pt x="722858" y="1026600"/>
                      </a:cubicBezTo>
                      <a:cubicBezTo>
                        <a:pt x="737770" y="1026600"/>
                        <a:pt x="751270" y="1032645"/>
                        <a:pt x="761042" y="1042417"/>
                      </a:cubicBezTo>
                      <a:close/>
                      <a:moveTo>
                        <a:pt x="885860" y="1173438"/>
                      </a:moveTo>
                      <a:cubicBezTo>
                        <a:pt x="895632" y="1183211"/>
                        <a:pt x="901676" y="1196711"/>
                        <a:pt x="901676" y="1211622"/>
                      </a:cubicBezTo>
                      <a:cubicBezTo>
                        <a:pt x="901676" y="1241445"/>
                        <a:pt x="877499" y="1265622"/>
                        <a:pt x="847676" y="1265622"/>
                      </a:cubicBezTo>
                      <a:cubicBezTo>
                        <a:pt x="817853" y="1265622"/>
                        <a:pt x="793676" y="1241445"/>
                        <a:pt x="793676" y="1211622"/>
                      </a:cubicBezTo>
                      <a:cubicBezTo>
                        <a:pt x="793676" y="1181799"/>
                        <a:pt x="817853" y="1157622"/>
                        <a:pt x="847676" y="1157622"/>
                      </a:cubicBezTo>
                      <a:cubicBezTo>
                        <a:pt x="862588" y="1157622"/>
                        <a:pt x="876088" y="1163666"/>
                        <a:pt x="885860" y="1173438"/>
                      </a:cubicBezTo>
                      <a:close/>
                      <a:moveTo>
                        <a:pt x="496087" y="668302"/>
                      </a:moveTo>
                      <a:cubicBezTo>
                        <a:pt x="505860" y="678075"/>
                        <a:pt x="511904" y="691574"/>
                        <a:pt x="511903" y="706485"/>
                      </a:cubicBezTo>
                      <a:cubicBezTo>
                        <a:pt x="511904" y="736309"/>
                        <a:pt x="487727" y="760486"/>
                        <a:pt x="457904" y="760486"/>
                      </a:cubicBezTo>
                      <a:cubicBezTo>
                        <a:pt x="428080" y="760485"/>
                        <a:pt x="403903" y="736308"/>
                        <a:pt x="403904" y="706486"/>
                      </a:cubicBezTo>
                      <a:cubicBezTo>
                        <a:pt x="403903" y="676662"/>
                        <a:pt x="428080" y="652485"/>
                        <a:pt x="457903" y="652485"/>
                      </a:cubicBezTo>
                      <a:cubicBezTo>
                        <a:pt x="472815" y="652485"/>
                        <a:pt x="486315" y="658530"/>
                        <a:pt x="496087" y="668302"/>
                      </a:cubicBezTo>
                      <a:close/>
                      <a:moveTo>
                        <a:pt x="1067538" y="1359848"/>
                      </a:moveTo>
                      <a:cubicBezTo>
                        <a:pt x="1077310" y="1369620"/>
                        <a:pt x="1083354" y="1383120"/>
                        <a:pt x="1083354" y="1398031"/>
                      </a:cubicBezTo>
                      <a:cubicBezTo>
                        <a:pt x="1083354" y="1427854"/>
                        <a:pt x="1059177" y="1452031"/>
                        <a:pt x="1029354" y="1452032"/>
                      </a:cubicBezTo>
                      <a:cubicBezTo>
                        <a:pt x="999531" y="1452031"/>
                        <a:pt x="975354" y="1427854"/>
                        <a:pt x="975354" y="1398031"/>
                      </a:cubicBezTo>
                      <a:cubicBezTo>
                        <a:pt x="975354" y="1368208"/>
                        <a:pt x="999531" y="1344031"/>
                        <a:pt x="1029354" y="1344031"/>
                      </a:cubicBezTo>
                      <a:cubicBezTo>
                        <a:pt x="1044266" y="1344031"/>
                        <a:pt x="1057766" y="1350076"/>
                        <a:pt x="1067538" y="1359848"/>
                      </a:cubicBezTo>
                      <a:close/>
                      <a:moveTo>
                        <a:pt x="230876" y="339840"/>
                      </a:moveTo>
                      <a:cubicBezTo>
                        <a:pt x="246338" y="354114"/>
                        <a:pt x="252638" y="376777"/>
                        <a:pt x="245067" y="397823"/>
                      </a:cubicBezTo>
                      <a:cubicBezTo>
                        <a:pt x="234971" y="425885"/>
                        <a:pt x="204037" y="440451"/>
                        <a:pt x="175975" y="430355"/>
                      </a:cubicBezTo>
                      <a:cubicBezTo>
                        <a:pt x="147912" y="420260"/>
                        <a:pt x="133347" y="389326"/>
                        <a:pt x="143443" y="361263"/>
                      </a:cubicBezTo>
                      <a:cubicBezTo>
                        <a:pt x="153538" y="333201"/>
                        <a:pt x="184472" y="318636"/>
                        <a:pt x="212534" y="328731"/>
                      </a:cubicBezTo>
                      <a:cubicBezTo>
                        <a:pt x="219550" y="331255"/>
                        <a:pt x="225722" y="335082"/>
                        <a:pt x="230876" y="339840"/>
                      </a:cubicBezTo>
                      <a:close/>
                      <a:moveTo>
                        <a:pt x="419431" y="563401"/>
                      </a:moveTo>
                      <a:cubicBezTo>
                        <a:pt x="429203" y="573173"/>
                        <a:pt x="435247" y="586673"/>
                        <a:pt x="435247" y="601584"/>
                      </a:cubicBezTo>
                      <a:cubicBezTo>
                        <a:pt x="435247" y="631407"/>
                        <a:pt x="411070" y="655584"/>
                        <a:pt x="381247" y="655585"/>
                      </a:cubicBezTo>
                      <a:cubicBezTo>
                        <a:pt x="351424" y="655584"/>
                        <a:pt x="327247" y="631407"/>
                        <a:pt x="327247" y="601584"/>
                      </a:cubicBezTo>
                      <a:cubicBezTo>
                        <a:pt x="327247" y="571761"/>
                        <a:pt x="351424" y="547584"/>
                        <a:pt x="381247" y="547584"/>
                      </a:cubicBezTo>
                      <a:cubicBezTo>
                        <a:pt x="396159" y="547584"/>
                        <a:pt x="409659" y="553629"/>
                        <a:pt x="419431" y="563401"/>
                      </a:cubicBezTo>
                      <a:close/>
                      <a:moveTo>
                        <a:pt x="590502" y="740353"/>
                      </a:moveTo>
                      <a:cubicBezTo>
                        <a:pt x="600274" y="750126"/>
                        <a:pt x="606318" y="763626"/>
                        <a:pt x="606318" y="778537"/>
                      </a:cubicBezTo>
                      <a:cubicBezTo>
                        <a:pt x="606318" y="808360"/>
                        <a:pt x="582141" y="832537"/>
                        <a:pt x="552318" y="832537"/>
                      </a:cubicBezTo>
                      <a:cubicBezTo>
                        <a:pt x="522495" y="832537"/>
                        <a:pt x="498318" y="808360"/>
                        <a:pt x="498318" y="778537"/>
                      </a:cubicBezTo>
                      <a:cubicBezTo>
                        <a:pt x="498318" y="748714"/>
                        <a:pt x="522495" y="724537"/>
                        <a:pt x="552318" y="724537"/>
                      </a:cubicBezTo>
                      <a:cubicBezTo>
                        <a:pt x="567229" y="724537"/>
                        <a:pt x="580730" y="730581"/>
                        <a:pt x="590502" y="740353"/>
                      </a:cubicBezTo>
                      <a:close/>
                      <a:moveTo>
                        <a:pt x="1178028" y="1450348"/>
                      </a:moveTo>
                      <a:cubicBezTo>
                        <a:pt x="1186376" y="1461363"/>
                        <a:pt x="1190522" y="1475561"/>
                        <a:pt x="1188488" y="1490333"/>
                      </a:cubicBezTo>
                      <a:cubicBezTo>
                        <a:pt x="1184420" y="1519877"/>
                        <a:pt x="1157171" y="1540530"/>
                        <a:pt x="1127627" y="1536462"/>
                      </a:cubicBezTo>
                      <a:cubicBezTo>
                        <a:pt x="1098082" y="1532394"/>
                        <a:pt x="1077429" y="1505145"/>
                        <a:pt x="1081497" y="1475601"/>
                      </a:cubicBezTo>
                      <a:cubicBezTo>
                        <a:pt x="1085565" y="1446057"/>
                        <a:pt x="1112814" y="1425403"/>
                        <a:pt x="1142359" y="1429472"/>
                      </a:cubicBezTo>
                      <a:cubicBezTo>
                        <a:pt x="1157130" y="1431505"/>
                        <a:pt x="1169680" y="1439335"/>
                        <a:pt x="1178028" y="1450348"/>
                      </a:cubicBezTo>
                      <a:close/>
                      <a:moveTo>
                        <a:pt x="886395" y="1048351"/>
                      </a:moveTo>
                      <a:cubicBezTo>
                        <a:pt x="896168" y="1058124"/>
                        <a:pt x="902211" y="1071623"/>
                        <a:pt x="902211" y="1086534"/>
                      </a:cubicBezTo>
                      <a:cubicBezTo>
                        <a:pt x="902212" y="1116358"/>
                        <a:pt x="878035" y="1140535"/>
                        <a:pt x="848212" y="1140535"/>
                      </a:cubicBezTo>
                      <a:cubicBezTo>
                        <a:pt x="818388" y="1140534"/>
                        <a:pt x="794211" y="1116357"/>
                        <a:pt x="794211" y="1086535"/>
                      </a:cubicBezTo>
                      <a:cubicBezTo>
                        <a:pt x="794211" y="1056711"/>
                        <a:pt x="818388" y="1032534"/>
                        <a:pt x="848211" y="1032534"/>
                      </a:cubicBezTo>
                      <a:cubicBezTo>
                        <a:pt x="863123" y="1032535"/>
                        <a:pt x="876623" y="1038579"/>
                        <a:pt x="886395" y="1048351"/>
                      </a:cubicBezTo>
                      <a:close/>
                      <a:moveTo>
                        <a:pt x="755255" y="887564"/>
                      </a:moveTo>
                      <a:cubicBezTo>
                        <a:pt x="765027" y="897336"/>
                        <a:pt x="771072" y="910837"/>
                        <a:pt x="771072" y="925748"/>
                      </a:cubicBezTo>
                      <a:cubicBezTo>
                        <a:pt x="771072" y="955571"/>
                        <a:pt x="746895" y="979748"/>
                        <a:pt x="717072" y="979748"/>
                      </a:cubicBezTo>
                      <a:cubicBezTo>
                        <a:pt x="687248" y="979748"/>
                        <a:pt x="663071" y="955571"/>
                        <a:pt x="663072" y="925748"/>
                      </a:cubicBezTo>
                      <a:cubicBezTo>
                        <a:pt x="663072" y="895925"/>
                        <a:pt x="687249" y="871748"/>
                        <a:pt x="717072" y="871748"/>
                      </a:cubicBezTo>
                      <a:cubicBezTo>
                        <a:pt x="731983" y="871748"/>
                        <a:pt x="745483" y="877792"/>
                        <a:pt x="755255" y="887564"/>
                      </a:cubicBezTo>
                      <a:close/>
                      <a:moveTo>
                        <a:pt x="361295" y="409619"/>
                      </a:moveTo>
                      <a:cubicBezTo>
                        <a:pt x="371067" y="419392"/>
                        <a:pt x="377111" y="432891"/>
                        <a:pt x="377111" y="447803"/>
                      </a:cubicBezTo>
                      <a:cubicBezTo>
                        <a:pt x="377111" y="477626"/>
                        <a:pt x="352934" y="501803"/>
                        <a:pt x="323111" y="501803"/>
                      </a:cubicBezTo>
                      <a:cubicBezTo>
                        <a:pt x="293288" y="501802"/>
                        <a:pt x="269111" y="477625"/>
                        <a:pt x="269111" y="447803"/>
                      </a:cubicBezTo>
                      <a:cubicBezTo>
                        <a:pt x="269111" y="417980"/>
                        <a:pt x="293288" y="393803"/>
                        <a:pt x="323111" y="393802"/>
                      </a:cubicBezTo>
                      <a:cubicBezTo>
                        <a:pt x="338023" y="393803"/>
                        <a:pt x="351523" y="399847"/>
                        <a:pt x="361295" y="409619"/>
                      </a:cubicBezTo>
                      <a:close/>
                      <a:moveTo>
                        <a:pt x="1056788" y="1248247"/>
                      </a:moveTo>
                      <a:cubicBezTo>
                        <a:pt x="1066560" y="1258019"/>
                        <a:pt x="1072604" y="1271520"/>
                        <a:pt x="1072604" y="1286431"/>
                      </a:cubicBezTo>
                      <a:cubicBezTo>
                        <a:pt x="1072604" y="1316254"/>
                        <a:pt x="1048427" y="1340431"/>
                        <a:pt x="1018604" y="1340431"/>
                      </a:cubicBezTo>
                      <a:cubicBezTo>
                        <a:pt x="988781" y="1340431"/>
                        <a:pt x="964604" y="1316254"/>
                        <a:pt x="964604" y="1286431"/>
                      </a:cubicBezTo>
                      <a:cubicBezTo>
                        <a:pt x="964604" y="1256608"/>
                        <a:pt x="988781" y="1232431"/>
                        <a:pt x="1018604" y="1232431"/>
                      </a:cubicBezTo>
                      <a:cubicBezTo>
                        <a:pt x="1033515" y="1232431"/>
                        <a:pt x="1047016" y="1238476"/>
                        <a:pt x="1056788" y="1248247"/>
                      </a:cubicBezTo>
                      <a:close/>
                      <a:moveTo>
                        <a:pt x="1001034" y="1141534"/>
                      </a:moveTo>
                      <a:cubicBezTo>
                        <a:pt x="1010806" y="1151307"/>
                        <a:pt x="1016850" y="1164806"/>
                        <a:pt x="1016850" y="1179718"/>
                      </a:cubicBezTo>
                      <a:cubicBezTo>
                        <a:pt x="1016850" y="1209541"/>
                        <a:pt x="992673" y="1233718"/>
                        <a:pt x="962850" y="1233718"/>
                      </a:cubicBezTo>
                      <a:cubicBezTo>
                        <a:pt x="933027" y="1233717"/>
                        <a:pt x="908850" y="1209540"/>
                        <a:pt x="908850" y="1179718"/>
                      </a:cubicBezTo>
                      <a:cubicBezTo>
                        <a:pt x="908850" y="1149895"/>
                        <a:pt x="933027" y="1125718"/>
                        <a:pt x="962850" y="1125717"/>
                      </a:cubicBezTo>
                      <a:cubicBezTo>
                        <a:pt x="977762" y="1125718"/>
                        <a:pt x="991262" y="1131762"/>
                        <a:pt x="1001034" y="1141534"/>
                      </a:cubicBezTo>
                      <a:close/>
                      <a:moveTo>
                        <a:pt x="547623" y="555783"/>
                      </a:moveTo>
                      <a:cubicBezTo>
                        <a:pt x="557396" y="565556"/>
                        <a:pt x="563440" y="579055"/>
                        <a:pt x="563440" y="593967"/>
                      </a:cubicBezTo>
                      <a:cubicBezTo>
                        <a:pt x="563440" y="623790"/>
                        <a:pt x="539263" y="647967"/>
                        <a:pt x="509440" y="647967"/>
                      </a:cubicBezTo>
                      <a:cubicBezTo>
                        <a:pt x="479617" y="647966"/>
                        <a:pt x="455440" y="623789"/>
                        <a:pt x="455440" y="593967"/>
                      </a:cubicBezTo>
                      <a:cubicBezTo>
                        <a:pt x="455440" y="564144"/>
                        <a:pt x="479617" y="539967"/>
                        <a:pt x="509440" y="539966"/>
                      </a:cubicBezTo>
                      <a:cubicBezTo>
                        <a:pt x="524351" y="539967"/>
                        <a:pt x="537851" y="546011"/>
                        <a:pt x="547623" y="555783"/>
                      </a:cubicBezTo>
                      <a:close/>
                      <a:moveTo>
                        <a:pt x="864331" y="934929"/>
                      </a:moveTo>
                      <a:cubicBezTo>
                        <a:pt x="874103" y="944701"/>
                        <a:pt x="880148" y="958201"/>
                        <a:pt x="880148" y="973112"/>
                      </a:cubicBezTo>
                      <a:cubicBezTo>
                        <a:pt x="880148" y="1002935"/>
                        <a:pt x="855971" y="1027112"/>
                        <a:pt x="826148" y="1027113"/>
                      </a:cubicBezTo>
                      <a:cubicBezTo>
                        <a:pt x="796324" y="1027112"/>
                        <a:pt x="772147" y="1002935"/>
                        <a:pt x="772148" y="973112"/>
                      </a:cubicBezTo>
                      <a:cubicBezTo>
                        <a:pt x="772148" y="943289"/>
                        <a:pt x="796325" y="919112"/>
                        <a:pt x="826148" y="919112"/>
                      </a:cubicBezTo>
                      <a:cubicBezTo>
                        <a:pt x="841059" y="919112"/>
                        <a:pt x="854559" y="925157"/>
                        <a:pt x="864331" y="934929"/>
                      </a:cubicBezTo>
                      <a:close/>
                      <a:moveTo>
                        <a:pt x="1164048" y="1298505"/>
                      </a:moveTo>
                      <a:cubicBezTo>
                        <a:pt x="1173821" y="1308278"/>
                        <a:pt x="1179865" y="1321777"/>
                        <a:pt x="1179865" y="1336689"/>
                      </a:cubicBezTo>
                      <a:cubicBezTo>
                        <a:pt x="1179865" y="1366512"/>
                        <a:pt x="1155688" y="1390689"/>
                        <a:pt x="1125865" y="1390689"/>
                      </a:cubicBezTo>
                      <a:cubicBezTo>
                        <a:pt x="1096041" y="1390688"/>
                        <a:pt x="1071864" y="1366511"/>
                        <a:pt x="1071865" y="1336689"/>
                      </a:cubicBezTo>
                      <a:cubicBezTo>
                        <a:pt x="1071865" y="1306866"/>
                        <a:pt x="1096042" y="1282689"/>
                        <a:pt x="1125865" y="1282688"/>
                      </a:cubicBezTo>
                      <a:cubicBezTo>
                        <a:pt x="1140776" y="1282689"/>
                        <a:pt x="1154276" y="1288733"/>
                        <a:pt x="1164048" y="1298505"/>
                      </a:cubicBezTo>
                      <a:close/>
                      <a:moveTo>
                        <a:pt x="299607" y="237236"/>
                      </a:moveTo>
                      <a:cubicBezTo>
                        <a:pt x="309379" y="247008"/>
                        <a:pt x="315423" y="260508"/>
                        <a:pt x="315423" y="275419"/>
                      </a:cubicBezTo>
                      <a:cubicBezTo>
                        <a:pt x="315424" y="305243"/>
                        <a:pt x="291247" y="329420"/>
                        <a:pt x="261423" y="329419"/>
                      </a:cubicBezTo>
                      <a:cubicBezTo>
                        <a:pt x="231600" y="329420"/>
                        <a:pt x="207423" y="305242"/>
                        <a:pt x="207423" y="275420"/>
                      </a:cubicBezTo>
                      <a:cubicBezTo>
                        <a:pt x="207423" y="245596"/>
                        <a:pt x="231600" y="221419"/>
                        <a:pt x="261423" y="221420"/>
                      </a:cubicBezTo>
                      <a:cubicBezTo>
                        <a:pt x="276335" y="221419"/>
                        <a:pt x="289835" y="227464"/>
                        <a:pt x="299607" y="237236"/>
                      </a:cubicBezTo>
                      <a:close/>
                      <a:moveTo>
                        <a:pt x="479449" y="442491"/>
                      </a:moveTo>
                      <a:cubicBezTo>
                        <a:pt x="489221" y="452264"/>
                        <a:pt x="495265" y="465763"/>
                        <a:pt x="495265" y="480674"/>
                      </a:cubicBezTo>
                      <a:cubicBezTo>
                        <a:pt x="495265" y="510498"/>
                        <a:pt x="471088" y="534675"/>
                        <a:pt x="441265" y="534675"/>
                      </a:cubicBezTo>
                      <a:cubicBezTo>
                        <a:pt x="411442" y="534674"/>
                        <a:pt x="387265" y="510497"/>
                        <a:pt x="387265" y="480675"/>
                      </a:cubicBezTo>
                      <a:cubicBezTo>
                        <a:pt x="387265" y="450851"/>
                        <a:pt x="411442" y="426674"/>
                        <a:pt x="441265" y="426674"/>
                      </a:cubicBezTo>
                      <a:cubicBezTo>
                        <a:pt x="456177" y="426675"/>
                        <a:pt x="469677" y="432719"/>
                        <a:pt x="479449" y="442491"/>
                      </a:cubicBezTo>
                      <a:close/>
                      <a:moveTo>
                        <a:pt x="638697" y="630589"/>
                      </a:moveTo>
                      <a:cubicBezTo>
                        <a:pt x="648469" y="640361"/>
                        <a:pt x="654513" y="653861"/>
                        <a:pt x="654513" y="668772"/>
                      </a:cubicBezTo>
                      <a:cubicBezTo>
                        <a:pt x="654513" y="698596"/>
                        <a:pt x="630336" y="722773"/>
                        <a:pt x="600513" y="722773"/>
                      </a:cubicBezTo>
                      <a:cubicBezTo>
                        <a:pt x="570690" y="722772"/>
                        <a:pt x="546513" y="698595"/>
                        <a:pt x="546513" y="668772"/>
                      </a:cubicBezTo>
                      <a:cubicBezTo>
                        <a:pt x="546513" y="638949"/>
                        <a:pt x="570690" y="614772"/>
                        <a:pt x="600513" y="614772"/>
                      </a:cubicBezTo>
                      <a:cubicBezTo>
                        <a:pt x="615425" y="614772"/>
                        <a:pt x="628925" y="620817"/>
                        <a:pt x="638697" y="630589"/>
                      </a:cubicBezTo>
                      <a:close/>
                      <a:moveTo>
                        <a:pt x="1284662" y="1388738"/>
                      </a:moveTo>
                      <a:cubicBezTo>
                        <a:pt x="1293010" y="1399753"/>
                        <a:pt x="1297156" y="1413951"/>
                        <a:pt x="1295122" y="1428723"/>
                      </a:cubicBezTo>
                      <a:cubicBezTo>
                        <a:pt x="1291054" y="1458267"/>
                        <a:pt x="1263805" y="1478920"/>
                        <a:pt x="1234261" y="1474852"/>
                      </a:cubicBezTo>
                      <a:cubicBezTo>
                        <a:pt x="1204717" y="1470784"/>
                        <a:pt x="1184064" y="1443535"/>
                        <a:pt x="1188132" y="1413991"/>
                      </a:cubicBezTo>
                      <a:cubicBezTo>
                        <a:pt x="1192200" y="1384447"/>
                        <a:pt x="1219449" y="1363794"/>
                        <a:pt x="1248993" y="1367862"/>
                      </a:cubicBezTo>
                      <a:cubicBezTo>
                        <a:pt x="1263765" y="1369895"/>
                        <a:pt x="1276314" y="1377725"/>
                        <a:pt x="1284662" y="1388738"/>
                      </a:cubicBezTo>
                      <a:close/>
                      <a:moveTo>
                        <a:pt x="1004862" y="1022142"/>
                      </a:moveTo>
                      <a:cubicBezTo>
                        <a:pt x="1014634" y="1031914"/>
                        <a:pt x="1020678" y="1045414"/>
                        <a:pt x="1020678" y="1060326"/>
                      </a:cubicBezTo>
                      <a:cubicBezTo>
                        <a:pt x="1020678" y="1090149"/>
                        <a:pt x="996501" y="1114326"/>
                        <a:pt x="966678" y="1114326"/>
                      </a:cubicBezTo>
                      <a:cubicBezTo>
                        <a:pt x="936855" y="1114325"/>
                        <a:pt x="912678" y="1090148"/>
                        <a:pt x="912678" y="1060326"/>
                      </a:cubicBezTo>
                      <a:cubicBezTo>
                        <a:pt x="912678" y="1030503"/>
                        <a:pt x="936855" y="1006326"/>
                        <a:pt x="966678" y="1006325"/>
                      </a:cubicBezTo>
                      <a:cubicBezTo>
                        <a:pt x="981590" y="1006326"/>
                        <a:pt x="995090" y="1012370"/>
                        <a:pt x="1004862" y="1022142"/>
                      </a:cubicBezTo>
                      <a:close/>
                      <a:moveTo>
                        <a:pt x="809048" y="767606"/>
                      </a:moveTo>
                      <a:cubicBezTo>
                        <a:pt x="818820" y="777378"/>
                        <a:pt x="824864" y="790878"/>
                        <a:pt x="824864" y="805789"/>
                      </a:cubicBezTo>
                      <a:cubicBezTo>
                        <a:pt x="824864" y="835612"/>
                        <a:pt x="800687" y="859789"/>
                        <a:pt x="770864" y="859790"/>
                      </a:cubicBezTo>
                      <a:cubicBezTo>
                        <a:pt x="748497" y="859789"/>
                        <a:pt x="729305" y="846190"/>
                        <a:pt x="721107" y="826808"/>
                      </a:cubicBezTo>
                      <a:lnTo>
                        <a:pt x="719779" y="820227"/>
                      </a:lnTo>
                      <a:lnTo>
                        <a:pt x="717057" y="833708"/>
                      </a:lnTo>
                      <a:cubicBezTo>
                        <a:pt x="708860" y="853090"/>
                        <a:pt x="689669" y="866689"/>
                        <a:pt x="667301" y="866689"/>
                      </a:cubicBezTo>
                      <a:cubicBezTo>
                        <a:pt x="637478" y="866689"/>
                        <a:pt x="613301" y="842512"/>
                        <a:pt x="613301" y="812689"/>
                      </a:cubicBezTo>
                      <a:cubicBezTo>
                        <a:pt x="613301" y="782866"/>
                        <a:pt x="637478" y="758689"/>
                        <a:pt x="667301" y="758689"/>
                      </a:cubicBezTo>
                      <a:cubicBezTo>
                        <a:pt x="682213" y="758689"/>
                        <a:pt x="695713" y="764733"/>
                        <a:pt x="705485" y="774505"/>
                      </a:cubicBezTo>
                      <a:cubicBezTo>
                        <a:pt x="710371" y="779392"/>
                        <a:pt x="714325" y="785210"/>
                        <a:pt x="717058" y="791670"/>
                      </a:cubicBezTo>
                      <a:lnTo>
                        <a:pt x="718386" y="798251"/>
                      </a:lnTo>
                      <a:lnTo>
                        <a:pt x="721108" y="784770"/>
                      </a:lnTo>
                      <a:cubicBezTo>
                        <a:pt x="729305" y="765388"/>
                        <a:pt x="748496" y="751789"/>
                        <a:pt x="770864" y="751789"/>
                      </a:cubicBezTo>
                      <a:cubicBezTo>
                        <a:pt x="785775" y="751789"/>
                        <a:pt x="799276" y="757834"/>
                        <a:pt x="809048" y="767606"/>
                      </a:cubicBezTo>
                      <a:close/>
                      <a:moveTo>
                        <a:pt x="437079" y="316334"/>
                      </a:moveTo>
                      <a:cubicBezTo>
                        <a:pt x="446852" y="326107"/>
                        <a:pt x="452896" y="339607"/>
                        <a:pt x="452896" y="354518"/>
                      </a:cubicBezTo>
                      <a:cubicBezTo>
                        <a:pt x="452896" y="384341"/>
                        <a:pt x="428719" y="408518"/>
                        <a:pt x="398896" y="408518"/>
                      </a:cubicBezTo>
                      <a:cubicBezTo>
                        <a:pt x="369072" y="408518"/>
                        <a:pt x="344895" y="384341"/>
                        <a:pt x="344896" y="354518"/>
                      </a:cubicBezTo>
                      <a:cubicBezTo>
                        <a:pt x="344896" y="324695"/>
                        <a:pt x="369073" y="300518"/>
                        <a:pt x="398895" y="300518"/>
                      </a:cubicBezTo>
                      <a:cubicBezTo>
                        <a:pt x="413807" y="300518"/>
                        <a:pt x="427307" y="306562"/>
                        <a:pt x="437079" y="316334"/>
                      </a:cubicBezTo>
                      <a:close/>
                      <a:moveTo>
                        <a:pt x="1150886" y="1172084"/>
                      </a:moveTo>
                      <a:cubicBezTo>
                        <a:pt x="1160658" y="1181856"/>
                        <a:pt x="1166703" y="1195356"/>
                        <a:pt x="1166702" y="1210267"/>
                      </a:cubicBezTo>
                      <a:cubicBezTo>
                        <a:pt x="1166703" y="1240090"/>
                        <a:pt x="1142526" y="1264267"/>
                        <a:pt x="1112703" y="1264267"/>
                      </a:cubicBezTo>
                      <a:cubicBezTo>
                        <a:pt x="1082879" y="1264267"/>
                        <a:pt x="1058702" y="1240090"/>
                        <a:pt x="1058703" y="1210267"/>
                      </a:cubicBezTo>
                      <a:cubicBezTo>
                        <a:pt x="1058702" y="1180444"/>
                        <a:pt x="1082879" y="1156267"/>
                        <a:pt x="1112702" y="1156267"/>
                      </a:cubicBezTo>
                      <a:cubicBezTo>
                        <a:pt x="1127614" y="1156267"/>
                        <a:pt x="1141114" y="1162312"/>
                        <a:pt x="1150886" y="1172084"/>
                      </a:cubicBezTo>
                      <a:close/>
                      <a:moveTo>
                        <a:pt x="758241" y="665179"/>
                      </a:moveTo>
                      <a:cubicBezTo>
                        <a:pt x="768014" y="674952"/>
                        <a:pt x="774058" y="688452"/>
                        <a:pt x="774058" y="703363"/>
                      </a:cubicBezTo>
                      <a:cubicBezTo>
                        <a:pt x="774058" y="733186"/>
                        <a:pt x="749881" y="757363"/>
                        <a:pt x="720058" y="757363"/>
                      </a:cubicBezTo>
                      <a:cubicBezTo>
                        <a:pt x="690235" y="757363"/>
                        <a:pt x="666058" y="733186"/>
                        <a:pt x="666058" y="703363"/>
                      </a:cubicBezTo>
                      <a:cubicBezTo>
                        <a:pt x="666058" y="673540"/>
                        <a:pt x="690235" y="649363"/>
                        <a:pt x="720058" y="649363"/>
                      </a:cubicBezTo>
                      <a:cubicBezTo>
                        <a:pt x="734969" y="649363"/>
                        <a:pt x="748469" y="655407"/>
                        <a:pt x="758241" y="665179"/>
                      </a:cubicBezTo>
                      <a:close/>
                      <a:moveTo>
                        <a:pt x="1104803" y="1068605"/>
                      </a:moveTo>
                      <a:cubicBezTo>
                        <a:pt x="1114576" y="1078378"/>
                        <a:pt x="1120620" y="1091877"/>
                        <a:pt x="1120619" y="1106788"/>
                      </a:cubicBezTo>
                      <a:cubicBezTo>
                        <a:pt x="1120620" y="1136612"/>
                        <a:pt x="1096443" y="1160789"/>
                        <a:pt x="1066620" y="1160789"/>
                      </a:cubicBezTo>
                      <a:cubicBezTo>
                        <a:pt x="1036796" y="1160788"/>
                        <a:pt x="1012619" y="1136611"/>
                        <a:pt x="1012620" y="1106788"/>
                      </a:cubicBezTo>
                      <a:cubicBezTo>
                        <a:pt x="1012619" y="1076965"/>
                        <a:pt x="1036796" y="1052788"/>
                        <a:pt x="1066619" y="1052788"/>
                      </a:cubicBezTo>
                      <a:cubicBezTo>
                        <a:pt x="1081531" y="1052788"/>
                        <a:pt x="1095031" y="1058833"/>
                        <a:pt x="1104803" y="1068605"/>
                      </a:cubicBezTo>
                      <a:close/>
                      <a:moveTo>
                        <a:pt x="631410" y="467109"/>
                      </a:moveTo>
                      <a:cubicBezTo>
                        <a:pt x="641182" y="476881"/>
                        <a:pt x="647226" y="490381"/>
                        <a:pt x="647226" y="505292"/>
                      </a:cubicBezTo>
                      <a:cubicBezTo>
                        <a:pt x="647226" y="535115"/>
                        <a:pt x="623049" y="559292"/>
                        <a:pt x="593226" y="559292"/>
                      </a:cubicBezTo>
                      <a:cubicBezTo>
                        <a:pt x="563403" y="559292"/>
                        <a:pt x="539226" y="535115"/>
                        <a:pt x="539226" y="505292"/>
                      </a:cubicBezTo>
                      <a:cubicBezTo>
                        <a:pt x="539226" y="475469"/>
                        <a:pt x="563403" y="451292"/>
                        <a:pt x="593226" y="451292"/>
                      </a:cubicBezTo>
                      <a:cubicBezTo>
                        <a:pt x="608138" y="451292"/>
                        <a:pt x="621638" y="457337"/>
                        <a:pt x="631410" y="467109"/>
                      </a:cubicBezTo>
                      <a:close/>
                      <a:moveTo>
                        <a:pt x="933508" y="826650"/>
                      </a:moveTo>
                      <a:lnTo>
                        <a:pt x="930563" y="841237"/>
                      </a:lnTo>
                      <a:lnTo>
                        <a:pt x="928727" y="843961"/>
                      </a:lnTo>
                      <a:lnTo>
                        <a:pt x="929377" y="843830"/>
                      </a:lnTo>
                      <a:lnTo>
                        <a:pt x="944209" y="846824"/>
                      </a:lnTo>
                      <a:lnTo>
                        <a:pt x="934748" y="832792"/>
                      </a:lnTo>
                      <a:close/>
                      <a:moveTo>
                        <a:pt x="1267524" y="1228618"/>
                      </a:moveTo>
                      <a:cubicBezTo>
                        <a:pt x="1277297" y="1238391"/>
                        <a:pt x="1283340" y="1251891"/>
                        <a:pt x="1283340" y="1266802"/>
                      </a:cubicBezTo>
                      <a:cubicBezTo>
                        <a:pt x="1283340" y="1296625"/>
                        <a:pt x="1259163" y="1320802"/>
                        <a:pt x="1229341" y="1320802"/>
                      </a:cubicBezTo>
                      <a:cubicBezTo>
                        <a:pt x="1199517" y="1320802"/>
                        <a:pt x="1175340" y="1296625"/>
                        <a:pt x="1175340" y="1266802"/>
                      </a:cubicBezTo>
                      <a:cubicBezTo>
                        <a:pt x="1175340" y="1236979"/>
                        <a:pt x="1199517" y="1212802"/>
                        <a:pt x="1229340" y="1212802"/>
                      </a:cubicBezTo>
                      <a:cubicBezTo>
                        <a:pt x="1244252" y="1212802"/>
                        <a:pt x="1257752" y="1218846"/>
                        <a:pt x="1267524" y="1228618"/>
                      </a:cubicBezTo>
                      <a:close/>
                      <a:moveTo>
                        <a:pt x="721649" y="542601"/>
                      </a:moveTo>
                      <a:cubicBezTo>
                        <a:pt x="731422" y="552374"/>
                        <a:pt x="737466" y="565873"/>
                        <a:pt x="737466" y="580785"/>
                      </a:cubicBezTo>
                      <a:cubicBezTo>
                        <a:pt x="737466" y="610608"/>
                        <a:pt x="713289" y="634785"/>
                        <a:pt x="683466" y="634785"/>
                      </a:cubicBezTo>
                      <a:cubicBezTo>
                        <a:pt x="653643" y="634784"/>
                        <a:pt x="629466" y="610607"/>
                        <a:pt x="629466" y="580785"/>
                      </a:cubicBezTo>
                      <a:cubicBezTo>
                        <a:pt x="629466" y="550962"/>
                        <a:pt x="653643" y="526785"/>
                        <a:pt x="683466" y="526784"/>
                      </a:cubicBezTo>
                      <a:cubicBezTo>
                        <a:pt x="698377" y="526785"/>
                        <a:pt x="711877" y="532829"/>
                        <a:pt x="721649" y="542601"/>
                      </a:cubicBezTo>
                      <a:close/>
                      <a:moveTo>
                        <a:pt x="575115" y="358032"/>
                      </a:moveTo>
                      <a:cubicBezTo>
                        <a:pt x="584887" y="367804"/>
                        <a:pt x="590931" y="381304"/>
                        <a:pt x="590931" y="396215"/>
                      </a:cubicBezTo>
                      <a:cubicBezTo>
                        <a:pt x="590931" y="426038"/>
                        <a:pt x="566754" y="450215"/>
                        <a:pt x="536931" y="450215"/>
                      </a:cubicBezTo>
                      <a:cubicBezTo>
                        <a:pt x="507108" y="450215"/>
                        <a:pt x="482931" y="426038"/>
                        <a:pt x="482931" y="396215"/>
                      </a:cubicBezTo>
                      <a:cubicBezTo>
                        <a:pt x="482931" y="366392"/>
                        <a:pt x="507108" y="342215"/>
                        <a:pt x="536931" y="342215"/>
                      </a:cubicBezTo>
                      <a:cubicBezTo>
                        <a:pt x="551843" y="342215"/>
                        <a:pt x="565343" y="348260"/>
                        <a:pt x="575115" y="358032"/>
                      </a:cubicBezTo>
                      <a:close/>
                      <a:moveTo>
                        <a:pt x="417019" y="159625"/>
                      </a:moveTo>
                      <a:cubicBezTo>
                        <a:pt x="426791" y="169397"/>
                        <a:pt x="432835" y="182897"/>
                        <a:pt x="432835" y="197808"/>
                      </a:cubicBezTo>
                      <a:cubicBezTo>
                        <a:pt x="432835" y="227632"/>
                        <a:pt x="408658" y="251809"/>
                        <a:pt x="378835" y="251808"/>
                      </a:cubicBezTo>
                      <a:cubicBezTo>
                        <a:pt x="349012" y="251808"/>
                        <a:pt x="324835" y="227631"/>
                        <a:pt x="324835" y="197809"/>
                      </a:cubicBezTo>
                      <a:cubicBezTo>
                        <a:pt x="324835" y="167985"/>
                        <a:pt x="349012" y="143808"/>
                        <a:pt x="378835" y="143809"/>
                      </a:cubicBezTo>
                      <a:cubicBezTo>
                        <a:pt x="393747" y="143808"/>
                        <a:pt x="407247" y="149853"/>
                        <a:pt x="417019" y="159625"/>
                      </a:cubicBezTo>
                      <a:close/>
                      <a:moveTo>
                        <a:pt x="1379126" y="1307730"/>
                      </a:moveTo>
                      <a:cubicBezTo>
                        <a:pt x="1391601" y="1324677"/>
                        <a:pt x="1393490" y="1348122"/>
                        <a:pt x="1382066" y="1367352"/>
                      </a:cubicBezTo>
                      <a:cubicBezTo>
                        <a:pt x="1366833" y="1392991"/>
                        <a:pt x="1333699" y="1401428"/>
                        <a:pt x="1308060" y="1386195"/>
                      </a:cubicBezTo>
                      <a:cubicBezTo>
                        <a:pt x="1282420" y="1370962"/>
                        <a:pt x="1273984" y="1337828"/>
                        <a:pt x="1289216" y="1312189"/>
                      </a:cubicBezTo>
                      <a:cubicBezTo>
                        <a:pt x="1304449" y="1286550"/>
                        <a:pt x="1337583" y="1278113"/>
                        <a:pt x="1363223" y="1293345"/>
                      </a:cubicBezTo>
                      <a:cubicBezTo>
                        <a:pt x="1369633" y="1297154"/>
                        <a:pt x="1374967" y="1302081"/>
                        <a:pt x="1379126" y="1307730"/>
                      </a:cubicBezTo>
                      <a:close/>
                      <a:moveTo>
                        <a:pt x="1066854" y="920623"/>
                      </a:moveTo>
                      <a:cubicBezTo>
                        <a:pt x="1076626" y="930395"/>
                        <a:pt x="1082671" y="943896"/>
                        <a:pt x="1082671" y="958807"/>
                      </a:cubicBezTo>
                      <a:cubicBezTo>
                        <a:pt x="1082671" y="988630"/>
                        <a:pt x="1058494" y="1012807"/>
                        <a:pt x="1028671" y="1012807"/>
                      </a:cubicBezTo>
                      <a:cubicBezTo>
                        <a:pt x="998848" y="1012807"/>
                        <a:pt x="974671" y="988630"/>
                        <a:pt x="974671" y="958807"/>
                      </a:cubicBezTo>
                      <a:cubicBezTo>
                        <a:pt x="974671" y="928984"/>
                        <a:pt x="998848" y="904807"/>
                        <a:pt x="1028671" y="904807"/>
                      </a:cubicBezTo>
                      <a:cubicBezTo>
                        <a:pt x="1043582" y="904807"/>
                        <a:pt x="1057082" y="910852"/>
                        <a:pt x="1066854" y="920623"/>
                      </a:cubicBezTo>
                      <a:close/>
                      <a:moveTo>
                        <a:pt x="518274" y="239670"/>
                      </a:moveTo>
                      <a:cubicBezTo>
                        <a:pt x="528046" y="249443"/>
                        <a:pt x="534090" y="262942"/>
                        <a:pt x="534090" y="277853"/>
                      </a:cubicBezTo>
                      <a:cubicBezTo>
                        <a:pt x="534090" y="307677"/>
                        <a:pt x="509913" y="331854"/>
                        <a:pt x="480090" y="331854"/>
                      </a:cubicBezTo>
                      <a:cubicBezTo>
                        <a:pt x="450267" y="331853"/>
                        <a:pt x="426090" y="307676"/>
                        <a:pt x="426090" y="277854"/>
                      </a:cubicBezTo>
                      <a:cubicBezTo>
                        <a:pt x="426090" y="248030"/>
                        <a:pt x="450267" y="223853"/>
                        <a:pt x="480090" y="223854"/>
                      </a:cubicBezTo>
                      <a:cubicBezTo>
                        <a:pt x="495002" y="223854"/>
                        <a:pt x="508502" y="229898"/>
                        <a:pt x="518274" y="239670"/>
                      </a:cubicBezTo>
                      <a:close/>
                      <a:moveTo>
                        <a:pt x="869697" y="632169"/>
                      </a:moveTo>
                      <a:cubicBezTo>
                        <a:pt x="879469" y="641942"/>
                        <a:pt x="885513" y="655441"/>
                        <a:pt x="885513" y="670353"/>
                      </a:cubicBezTo>
                      <a:cubicBezTo>
                        <a:pt x="885513" y="700176"/>
                        <a:pt x="861336" y="724353"/>
                        <a:pt x="831513" y="724353"/>
                      </a:cubicBezTo>
                      <a:cubicBezTo>
                        <a:pt x="801690" y="724352"/>
                        <a:pt x="777513" y="700175"/>
                        <a:pt x="777513" y="670353"/>
                      </a:cubicBezTo>
                      <a:cubicBezTo>
                        <a:pt x="777513" y="640529"/>
                        <a:pt x="801690" y="616352"/>
                        <a:pt x="831513" y="616352"/>
                      </a:cubicBezTo>
                      <a:cubicBezTo>
                        <a:pt x="846425" y="616353"/>
                        <a:pt x="859925" y="622397"/>
                        <a:pt x="869697" y="632169"/>
                      </a:cubicBezTo>
                      <a:close/>
                      <a:moveTo>
                        <a:pt x="1171707" y="979840"/>
                      </a:moveTo>
                      <a:cubicBezTo>
                        <a:pt x="1181479" y="989612"/>
                        <a:pt x="1187523" y="1003112"/>
                        <a:pt x="1187523" y="1018023"/>
                      </a:cubicBezTo>
                      <a:cubicBezTo>
                        <a:pt x="1187523" y="1047847"/>
                        <a:pt x="1163346" y="1072024"/>
                        <a:pt x="1133523" y="1072024"/>
                      </a:cubicBezTo>
                      <a:cubicBezTo>
                        <a:pt x="1103700" y="1072023"/>
                        <a:pt x="1079523" y="1047846"/>
                        <a:pt x="1079523" y="1018024"/>
                      </a:cubicBezTo>
                      <a:cubicBezTo>
                        <a:pt x="1079523" y="988200"/>
                        <a:pt x="1103700" y="964023"/>
                        <a:pt x="1133523" y="964023"/>
                      </a:cubicBezTo>
                      <a:cubicBezTo>
                        <a:pt x="1148434" y="964024"/>
                        <a:pt x="1161935" y="970068"/>
                        <a:pt x="1171707" y="979840"/>
                      </a:cubicBezTo>
                      <a:close/>
                      <a:moveTo>
                        <a:pt x="743233" y="414151"/>
                      </a:moveTo>
                      <a:cubicBezTo>
                        <a:pt x="753005" y="423924"/>
                        <a:pt x="759049" y="437424"/>
                        <a:pt x="759049" y="452335"/>
                      </a:cubicBezTo>
                      <a:cubicBezTo>
                        <a:pt x="759049" y="482158"/>
                        <a:pt x="734872" y="506335"/>
                        <a:pt x="705049" y="506335"/>
                      </a:cubicBezTo>
                      <a:cubicBezTo>
                        <a:pt x="675226" y="506335"/>
                        <a:pt x="651049" y="482158"/>
                        <a:pt x="651049" y="452335"/>
                      </a:cubicBezTo>
                      <a:cubicBezTo>
                        <a:pt x="651049" y="422512"/>
                        <a:pt x="675226" y="398335"/>
                        <a:pt x="705049" y="398335"/>
                      </a:cubicBezTo>
                      <a:cubicBezTo>
                        <a:pt x="719960" y="398335"/>
                        <a:pt x="733461" y="404379"/>
                        <a:pt x="743233" y="414151"/>
                      </a:cubicBezTo>
                      <a:close/>
                      <a:moveTo>
                        <a:pt x="974454" y="684486"/>
                      </a:moveTo>
                      <a:cubicBezTo>
                        <a:pt x="984227" y="694259"/>
                        <a:pt x="990270" y="707759"/>
                        <a:pt x="990270" y="722670"/>
                      </a:cubicBezTo>
                      <a:cubicBezTo>
                        <a:pt x="990270" y="730126"/>
                        <a:pt x="988759" y="737229"/>
                        <a:pt x="986027" y="743689"/>
                      </a:cubicBezTo>
                      <a:lnTo>
                        <a:pt x="974464" y="760839"/>
                      </a:lnTo>
                      <a:lnTo>
                        <a:pt x="984504" y="757772"/>
                      </a:lnTo>
                      <a:cubicBezTo>
                        <a:pt x="999416" y="757773"/>
                        <a:pt x="1012916" y="763817"/>
                        <a:pt x="1022688" y="773589"/>
                      </a:cubicBezTo>
                      <a:cubicBezTo>
                        <a:pt x="1032461" y="783362"/>
                        <a:pt x="1038505" y="796861"/>
                        <a:pt x="1038505" y="811773"/>
                      </a:cubicBezTo>
                      <a:cubicBezTo>
                        <a:pt x="1038505" y="841596"/>
                        <a:pt x="1014328" y="865773"/>
                        <a:pt x="984505" y="865773"/>
                      </a:cubicBezTo>
                      <a:lnTo>
                        <a:pt x="969673" y="862778"/>
                      </a:lnTo>
                      <a:lnTo>
                        <a:pt x="979134" y="876811"/>
                      </a:lnTo>
                      <a:cubicBezTo>
                        <a:pt x="981866" y="883271"/>
                        <a:pt x="983377" y="890374"/>
                        <a:pt x="983377" y="897830"/>
                      </a:cubicBezTo>
                      <a:cubicBezTo>
                        <a:pt x="983377" y="927653"/>
                        <a:pt x="959200" y="951830"/>
                        <a:pt x="929377" y="951830"/>
                      </a:cubicBezTo>
                      <a:cubicBezTo>
                        <a:pt x="899554" y="951830"/>
                        <a:pt x="875377" y="927653"/>
                        <a:pt x="875377" y="897830"/>
                      </a:cubicBezTo>
                      <a:cubicBezTo>
                        <a:pt x="875377" y="890374"/>
                        <a:pt x="876888" y="883271"/>
                        <a:pt x="879621" y="876811"/>
                      </a:cubicBezTo>
                      <a:lnTo>
                        <a:pt x="881457" y="874087"/>
                      </a:lnTo>
                      <a:lnTo>
                        <a:pt x="880807" y="874218"/>
                      </a:lnTo>
                      <a:cubicBezTo>
                        <a:pt x="850984" y="874218"/>
                        <a:pt x="826807" y="850041"/>
                        <a:pt x="826807" y="820218"/>
                      </a:cubicBezTo>
                      <a:cubicBezTo>
                        <a:pt x="826807" y="790395"/>
                        <a:pt x="850984" y="766218"/>
                        <a:pt x="880807" y="766218"/>
                      </a:cubicBezTo>
                      <a:cubicBezTo>
                        <a:pt x="895719" y="766218"/>
                        <a:pt x="909219" y="772262"/>
                        <a:pt x="918991" y="782034"/>
                      </a:cubicBezTo>
                      <a:cubicBezTo>
                        <a:pt x="923877" y="786920"/>
                        <a:pt x="927831" y="792739"/>
                        <a:pt x="930563" y="799199"/>
                      </a:cubicBezTo>
                      <a:lnTo>
                        <a:pt x="931804" y="805341"/>
                      </a:lnTo>
                      <a:lnTo>
                        <a:pt x="934748" y="790754"/>
                      </a:lnTo>
                      <a:lnTo>
                        <a:pt x="948354" y="774231"/>
                      </a:lnTo>
                      <a:lnTo>
                        <a:pt x="936271" y="776670"/>
                      </a:lnTo>
                      <a:cubicBezTo>
                        <a:pt x="906447" y="776670"/>
                        <a:pt x="882270" y="752493"/>
                        <a:pt x="882270" y="722670"/>
                      </a:cubicBezTo>
                      <a:cubicBezTo>
                        <a:pt x="882270" y="692847"/>
                        <a:pt x="906447" y="668670"/>
                        <a:pt x="936270" y="668670"/>
                      </a:cubicBezTo>
                      <a:cubicBezTo>
                        <a:pt x="951182" y="668670"/>
                        <a:pt x="964682" y="674715"/>
                        <a:pt x="974454" y="684486"/>
                      </a:cubicBezTo>
                      <a:close/>
                      <a:moveTo>
                        <a:pt x="664042" y="289158"/>
                      </a:moveTo>
                      <a:cubicBezTo>
                        <a:pt x="673814" y="298931"/>
                        <a:pt x="679858" y="312430"/>
                        <a:pt x="679858" y="327342"/>
                      </a:cubicBezTo>
                      <a:cubicBezTo>
                        <a:pt x="679858" y="357165"/>
                        <a:pt x="655681" y="381342"/>
                        <a:pt x="625858" y="381342"/>
                      </a:cubicBezTo>
                      <a:cubicBezTo>
                        <a:pt x="596035" y="381341"/>
                        <a:pt x="571858" y="357164"/>
                        <a:pt x="571858" y="327342"/>
                      </a:cubicBezTo>
                      <a:cubicBezTo>
                        <a:pt x="571858" y="297519"/>
                        <a:pt x="596035" y="273342"/>
                        <a:pt x="625858" y="273341"/>
                      </a:cubicBezTo>
                      <a:cubicBezTo>
                        <a:pt x="640769" y="273342"/>
                        <a:pt x="654270" y="279386"/>
                        <a:pt x="664042" y="289158"/>
                      </a:cubicBezTo>
                      <a:close/>
                      <a:moveTo>
                        <a:pt x="833871" y="493520"/>
                      </a:moveTo>
                      <a:cubicBezTo>
                        <a:pt x="843643" y="503293"/>
                        <a:pt x="849687" y="516792"/>
                        <a:pt x="849687" y="531703"/>
                      </a:cubicBezTo>
                      <a:cubicBezTo>
                        <a:pt x="849687" y="561527"/>
                        <a:pt x="825510" y="585704"/>
                        <a:pt x="795687" y="585704"/>
                      </a:cubicBezTo>
                      <a:cubicBezTo>
                        <a:pt x="765864" y="585703"/>
                        <a:pt x="741687" y="561526"/>
                        <a:pt x="741687" y="531704"/>
                      </a:cubicBezTo>
                      <a:cubicBezTo>
                        <a:pt x="741687" y="501880"/>
                        <a:pt x="765864" y="477703"/>
                        <a:pt x="795687" y="477703"/>
                      </a:cubicBezTo>
                      <a:cubicBezTo>
                        <a:pt x="810598" y="477703"/>
                        <a:pt x="824099" y="483748"/>
                        <a:pt x="833871" y="493520"/>
                      </a:cubicBezTo>
                      <a:close/>
                      <a:moveTo>
                        <a:pt x="522225" y="87126"/>
                      </a:moveTo>
                      <a:cubicBezTo>
                        <a:pt x="531997" y="96898"/>
                        <a:pt x="538042" y="110398"/>
                        <a:pt x="538041" y="125309"/>
                      </a:cubicBezTo>
                      <a:cubicBezTo>
                        <a:pt x="538042" y="155133"/>
                        <a:pt x="513865" y="179310"/>
                        <a:pt x="484041" y="179309"/>
                      </a:cubicBezTo>
                      <a:cubicBezTo>
                        <a:pt x="454218" y="179309"/>
                        <a:pt x="430041" y="155132"/>
                        <a:pt x="430042" y="125309"/>
                      </a:cubicBezTo>
                      <a:cubicBezTo>
                        <a:pt x="430041" y="95486"/>
                        <a:pt x="454218" y="71309"/>
                        <a:pt x="484041" y="71309"/>
                      </a:cubicBezTo>
                      <a:cubicBezTo>
                        <a:pt x="498953" y="71309"/>
                        <a:pt x="512453" y="77354"/>
                        <a:pt x="522225" y="87126"/>
                      </a:cubicBezTo>
                      <a:close/>
                      <a:moveTo>
                        <a:pt x="1128847" y="819105"/>
                      </a:moveTo>
                      <a:cubicBezTo>
                        <a:pt x="1138619" y="828877"/>
                        <a:pt x="1144664" y="842377"/>
                        <a:pt x="1144663" y="857288"/>
                      </a:cubicBezTo>
                      <a:cubicBezTo>
                        <a:pt x="1144664" y="887111"/>
                        <a:pt x="1120487" y="911289"/>
                        <a:pt x="1090664" y="911289"/>
                      </a:cubicBezTo>
                      <a:cubicBezTo>
                        <a:pt x="1060840" y="911288"/>
                        <a:pt x="1036663" y="887111"/>
                        <a:pt x="1036664" y="857288"/>
                      </a:cubicBezTo>
                      <a:cubicBezTo>
                        <a:pt x="1036663" y="827465"/>
                        <a:pt x="1060840" y="803288"/>
                        <a:pt x="1090663" y="803288"/>
                      </a:cubicBezTo>
                      <a:cubicBezTo>
                        <a:pt x="1105575" y="803288"/>
                        <a:pt x="1119075" y="809333"/>
                        <a:pt x="1128847" y="819105"/>
                      </a:cubicBezTo>
                      <a:close/>
                      <a:moveTo>
                        <a:pt x="1467427" y="1211442"/>
                      </a:moveTo>
                      <a:cubicBezTo>
                        <a:pt x="1479903" y="1228389"/>
                        <a:pt x="1481792" y="1251834"/>
                        <a:pt x="1470368" y="1271064"/>
                      </a:cubicBezTo>
                      <a:cubicBezTo>
                        <a:pt x="1455135" y="1296703"/>
                        <a:pt x="1422001" y="1305140"/>
                        <a:pt x="1396361" y="1289907"/>
                      </a:cubicBezTo>
                      <a:cubicBezTo>
                        <a:pt x="1370721" y="1274674"/>
                        <a:pt x="1362286" y="1241540"/>
                        <a:pt x="1377518" y="1215901"/>
                      </a:cubicBezTo>
                      <a:cubicBezTo>
                        <a:pt x="1392751" y="1190262"/>
                        <a:pt x="1425885" y="1181825"/>
                        <a:pt x="1451524" y="1197057"/>
                      </a:cubicBezTo>
                      <a:cubicBezTo>
                        <a:pt x="1457934" y="1200866"/>
                        <a:pt x="1463269" y="1205793"/>
                        <a:pt x="1467427" y="1211442"/>
                      </a:cubicBezTo>
                      <a:close/>
                      <a:moveTo>
                        <a:pt x="639421" y="184565"/>
                      </a:moveTo>
                      <a:cubicBezTo>
                        <a:pt x="649193" y="194337"/>
                        <a:pt x="655237" y="207837"/>
                        <a:pt x="655237" y="222748"/>
                      </a:cubicBezTo>
                      <a:cubicBezTo>
                        <a:pt x="655237" y="252571"/>
                        <a:pt x="631060" y="276748"/>
                        <a:pt x="601237" y="276749"/>
                      </a:cubicBezTo>
                      <a:cubicBezTo>
                        <a:pt x="571414" y="276748"/>
                        <a:pt x="547237" y="252571"/>
                        <a:pt x="547237" y="222748"/>
                      </a:cubicBezTo>
                      <a:cubicBezTo>
                        <a:pt x="547237" y="192925"/>
                        <a:pt x="571414" y="168748"/>
                        <a:pt x="601237" y="168748"/>
                      </a:cubicBezTo>
                      <a:cubicBezTo>
                        <a:pt x="616148" y="168748"/>
                        <a:pt x="629649" y="174793"/>
                        <a:pt x="639421" y="184565"/>
                      </a:cubicBezTo>
                      <a:close/>
                      <a:moveTo>
                        <a:pt x="1226878" y="885338"/>
                      </a:moveTo>
                      <a:cubicBezTo>
                        <a:pt x="1236651" y="895111"/>
                        <a:pt x="1242694" y="908611"/>
                        <a:pt x="1242694" y="923522"/>
                      </a:cubicBezTo>
                      <a:cubicBezTo>
                        <a:pt x="1242694" y="953345"/>
                        <a:pt x="1218517" y="977522"/>
                        <a:pt x="1188695" y="977522"/>
                      </a:cubicBezTo>
                      <a:cubicBezTo>
                        <a:pt x="1158871" y="977522"/>
                        <a:pt x="1134694" y="953345"/>
                        <a:pt x="1134694" y="923522"/>
                      </a:cubicBezTo>
                      <a:cubicBezTo>
                        <a:pt x="1134694" y="893699"/>
                        <a:pt x="1158871" y="869522"/>
                        <a:pt x="1188694" y="869522"/>
                      </a:cubicBezTo>
                      <a:cubicBezTo>
                        <a:pt x="1203606" y="869522"/>
                        <a:pt x="1217106" y="875567"/>
                        <a:pt x="1226878" y="885338"/>
                      </a:cubicBezTo>
                      <a:close/>
                      <a:moveTo>
                        <a:pt x="965980" y="533157"/>
                      </a:moveTo>
                      <a:cubicBezTo>
                        <a:pt x="975752" y="542930"/>
                        <a:pt x="981796" y="556430"/>
                        <a:pt x="981796" y="571341"/>
                      </a:cubicBezTo>
                      <a:cubicBezTo>
                        <a:pt x="981796" y="601164"/>
                        <a:pt x="957619" y="625341"/>
                        <a:pt x="927796" y="625341"/>
                      </a:cubicBezTo>
                      <a:cubicBezTo>
                        <a:pt x="897973" y="625341"/>
                        <a:pt x="873796" y="601164"/>
                        <a:pt x="873796" y="571341"/>
                      </a:cubicBezTo>
                      <a:cubicBezTo>
                        <a:pt x="873796" y="541518"/>
                        <a:pt x="897973" y="517341"/>
                        <a:pt x="927796" y="517341"/>
                      </a:cubicBezTo>
                      <a:cubicBezTo>
                        <a:pt x="942707" y="517341"/>
                        <a:pt x="956208" y="523385"/>
                        <a:pt x="965980" y="533157"/>
                      </a:cubicBezTo>
                      <a:close/>
                      <a:moveTo>
                        <a:pt x="1413560" y="1067621"/>
                      </a:moveTo>
                      <a:cubicBezTo>
                        <a:pt x="1423332" y="1077394"/>
                        <a:pt x="1429376" y="1090893"/>
                        <a:pt x="1429376" y="1105804"/>
                      </a:cubicBezTo>
                      <a:cubicBezTo>
                        <a:pt x="1429376" y="1135628"/>
                        <a:pt x="1405199" y="1159805"/>
                        <a:pt x="1375376" y="1159805"/>
                      </a:cubicBezTo>
                      <a:cubicBezTo>
                        <a:pt x="1367920" y="1159804"/>
                        <a:pt x="1360817" y="1158293"/>
                        <a:pt x="1354357" y="1155561"/>
                      </a:cubicBezTo>
                      <a:lnTo>
                        <a:pt x="1350422" y="1152908"/>
                      </a:lnTo>
                      <a:lnTo>
                        <a:pt x="1360337" y="1167613"/>
                      </a:lnTo>
                      <a:cubicBezTo>
                        <a:pt x="1363069" y="1174073"/>
                        <a:pt x="1364580" y="1181176"/>
                        <a:pt x="1364580" y="1188632"/>
                      </a:cubicBezTo>
                      <a:cubicBezTo>
                        <a:pt x="1364580" y="1218455"/>
                        <a:pt x="1340403" y="1242632"/>
                        <a:pt x="1310581" y="1242632"/>
                      </a:cubicBezTo>
                      <a:cubicBezTo>
                        <a:pt x="1280757" y="1242631"/>
                        <a:pt x="1256580" y="1218454"/>
                        <a:pt x="1256580" y="1188632"/>
                      </a:cubicBezTo>
                      <a:cubicBezTo>
                        <a:pt x="1256580" y="1158809"/>
                        <a:pt x="1280757" y="1134632"/>
                        <a:pt x="1310580" y="1134631"/>
                      </a:cubicBezTo>
                      <a:cubicBezTo>
                        <a:pt x="1318036" y="1134631"/>
                        <a:pt x="1325139" y="1136142"/>
                        <a:pt x="1331599" y="1138875"/>
                      </a:cubicBezTo>
                      <a:lnTo>
                        <a:pt x="1335534" y="1141528"/>
                      </a:lnTo>
                      <a:lnTo>
                        <a:pt x="1325620" y="1126823"/>
                      </a:lnTo>
                      <a:cubicBezTo>
                        <a:pt x="1322887" y="1120363"/>
                        <a:pt x="1321376" y="1113260"/>
                        <a:pt x="1321376" y="1105805"/>
                      </a:cubicBezTo>
                      <a:cubicBezTo>
                        <a:pt x="1321376" y="1075981"/>
                        <a:pt x="1345553" y="1051804"/>
                        <a:pt x="1375376" y="1051804"/>
                      </a:cubicBezTo>
                      <a:cubicBezTo>
                        <a:pt x="1390288" y="1051804"/>
                        <a:pt x="1403788" y="1057849"/>
                        <a:pt x="1413560" y="1067621"/>
                      </a:cubicBezTo>
                      <a:close/>
                      <a:moveTo>
                        <a:pt x="860075" y="380872"/>
                      </a:moveTo>
                      <a:cubicBezTo>
                        <a:pt x="869848" y="390645"/>
                        <a:pt x="875892" y="404144"/>
                        <a:pt x="875891" y="419056"/>
                      </a:cubicBezTo>
                      <a:cubicBezTo>
                        <a:pt x="875892" y="448879"/>
                        <a:pt x="851715" y="473056"/>
                        <a:pt x="821892" y="473056"/>
                      </a:cubicBezTo>
                      <a:cubicBezTo>
                        <a:pt x="792068" y="473055"/>
                        <a:pt x="767891" y="448878"/>
                        <a:pt x="767891" y="419056"/>
                      </a:cubicBezTo>
                      <a:cubicBezTo>
                        <a:pt x="767891" y="389233"/>
                        <a:pt x="792068" y="365056"/>
                        <a:pt x="821891" y="365055"/>
                      </a:cubicBezTo>
                      <a:cubicBezTo>
                        <a:pt x="836803" y="365056"/>
                        <a:pt x="850303" y="371100"/>
                        <a:pt x="860075" y="380872"/>
                      </a:cubicBezTo>
                      <a:close/>
                      <a:moveTo>
                        <a:pt x="1129484" y="700927"/>
                      </a:moveTo>
                      <a:cubicBezTo>
                        <a:pt x="1139256" y="710700"/>
                        <a:pt x="1145300" y="724199"/>
                        <a:pt x="1145300" y="739110"/>
                      </a:cubicBezTo>
                      <a:cubicBezTo>
                        <a:pt x="1145300" y="768934"/>
                        <a:pt x="1121123" y="793111"/>
                        <a:pt x="1091300" y="793111"/>
                      </a:cubicBezTo>
                      <a:cubicBezTo>
                        <a:pt x="1061477" y="793110"/>
                        <a:pt x="1037300" y="768933"/>
                        <a:pt x="1037300" y="739111"/>
                      </a:cubicBezTo>
                      <a:cubicBezTo>
                        <a:pt x="1037300" y="709287"/>
                        <a:pt x="1061477" y="685110"/>
                        <a:pt x="1091300" y="685110"/>
                      </a:cubicBezTo>
                      <a:cubicBezTo>
                        <a:pt x="1106211" y="685111"/>
                        <a:pt x="1119712" y="691155"/>
                        <a:pt x="1129484" y="700927"/>
                      </a:cubicBezTo>
                      <a:close/>
                      <a:moveTo>
                        <a:pt x="798818" y="267484"/>
                      </a:moveTo>
                      <a:cubicBezTo>
                        <a:pt x="808591" y="277257"/>
                        <a:pt x="814634" y="290756"/>
                        <a:pt x="814634" y="305667"/>
                      </a:cubicBezTo>
                      <a:cubicBezTo>
                        <a:pt x="814634" y="335491"/>
                        <a:pt x="790457" y="359668"/>
                        <a:pt x="760634" y="359668"/>
                      </a:cubicBezTo>
                      <a:cubicBezTo>
                        <a:pt x="730811" y="359667"/>
                        <a:pt x="706634" y="335490"/>
                        <a:pt x="706634" y="305668"/>
                      </a:cubicBezTo>
                      <a:cubicBezTo>
                        <a:pt x="706634" y="275844"/>
                        <a:pt x="730811" y="251667"/>
                        <a:pt x="760634" y="251667"/>
                      </a:cubicBezTo>
                      <a:cubicBezTo>
                        <a:pt x="775546" y="251668"/>
                        <a:pt x="789046" y="257712"/>
                        <a:pt x="798818" y="267484"/>
                      </a:cubicBezTo>
                      <a:close/>
                      <a:moveTo>
                        <a:pt x="1077069" y="591459"/>
                      </a:moveTo>
                      <a:cubicBezTo>
                        <a:pt x="1086842" y="601231"/>
                        <a:pt x="1092885" y="614731"/>
                        <a:pt x="1092885" y="629642"/>
                      </a:cubicBezTo>
                      <a:cubicBezTo>
                        <a:pt x="1092885" y="659465"/>
                        <a:pt x="1068708" y="683642"/>
                        <a:pt x="1038886" y="683643"/>
                      </a:cubicBezTo>
                      <a:cubicBezTo>
                        <a:pt x="1009062" y="683642"/>
                        <a:pt x="984885" y="659465"/>
                        <a:pt x="984885" y="629642"/>
                      </a:cubicBezTo>
                      <a:cubicBezTo>
                        <a:pt x="984885" y="599819"/>
                        <a:pt x="1009062" y="575642"/>
                        <a:pt x="1038885" y="575642"/>
                      </a:cubicBezTo>
                      <a:cubicBezTo>
                        <a:pt x="1053797" y="575642"/>
                        <a:pt x="1067297" y="581687"/>
                        <a:pt x="1077069" y="591459"/>
                      </a:cubicBezTo>
                      <a:close/>
                      <a:moveTo>
                        <a:pt x="1339667" y="910027"/>
                      </a:moveTo>
                      <a:cubicBezTo>
                        <a:pt x="1349439" y="919799"/>
                        <a:pt x="1355483" y="933299"/>
                        <a:pt x="1355483" y="948211"/>
                      </a:cubicBezTo>
                      <a:cubicBezTo>
                        <a:pt x="1355483" y="970578"/>
                        <a:pt x="1341884" y="989770"/>
                        <a:pt x="1322503" y="997968"/>
                      </a:cubicBezTo>
                      <a:lnTo>
                        <a:pt x="1303770" y="1001749"/>
                      </a:lnTo>
                      <a:lnTo>
                        <a:pt x="1311479" y="1013183"/>
                      </a:lnTo>
                      <a:cubicBezTo>
                        <a:pt x="1314212" y="1019643"/>
                        <a:pt x="1315723" y="1026746"/>
                        <a:pt x="1315722" y="1034201"/>
                      </a:cubicBezTo>
                      <a:cubicBezTo>
                        <a:pt x="1315723" y="1064025"/>
                        <a:pt x="1291546" y="1088202"/>
                        <a:pt x="1261723" y="1088202"/>
                      </a:cubicBezTo>
                      <a:lnTo>
                        <a:pt x="1248828" y="1085598"/>
                      </a:lnTo>
                      <a:lnTo>
                        <a:pt x="1259251" y="1101058"/>
                      </a:lnTo>
                      <a:cubicBezTo>
                        <a:pt x="1261983" y="1107518"/>
                        <a:pt x="1263495" y="1114621"/>
                        <a:pt x="1263494" y="1122077"/>
                      </a:cubicBezTo>
                      <a:cubicBezTo>
                        <a:pt x="1263495" y="1151900"/>
                        <a:pt x="1239318" y="1176077"/>
                        <a:pt x="1209495" y="1176077"/>
                      </a:cubicBezTo>
                      <a:cubicBezTo>
                        <a:pt x="1179671" y="1176076"/>
                        <a:pt x="1155494" y="1151899"/>
                        <a:pt x="1155495" y="1122077"/>
                      </a:cubicBezTo>
                      <a:cubicBezTo>
                        <a:pt x="1155494" y="1092254"/>
                        <a:pt x="1179671" y="1068077"/>
                        <a:pt x="1209494" y="1068076"/>
                      </a:cubicBezTo>
                      <a:lnTo>
                        <a:pt x="1222389" y="1070680"/>
                      </a:lnTo>
                      <a:lnTo>
                        <a:pt x="1211966" y="1055220"/>
                      </a:lnTo>
                      <a:cubicBezTo>
                        <a:pt x="1209234" y="1048760"/>
                        <a:pt x="1207723" y="1041657"/>
                        <a:pt x="1207723" y="1034202"/>
                      </a:cubicBezTo>
                      <a:cubicBezTo>
                        <a:pt x="1207722" y="1011834"/>
                        <a:pt x="1221322" y="992642"/>
                        <a:pt x="1240703" y="984445"/>
                      </a:cubicBezTo>
                      <a:lnTo>
                        <a:pt x="1259435" y="980663"/>
                      </a:lnTo>
                      <a:lnTo>
                        <a:pt x="1251727" y="969230"/>
                      </a:lnTo>
                      <a:cubicBezTo>
                        <a:pt x="1248994" y="962769"/>
                        <a:pt x="1247483" y="955666"/>
                        <a:pt x="1247483" y="948211"/>
                      </a:cubicBezTo>
                      <a:cubicBezTo>
                        <a:pt x="1247483" y="918388"/>
                        <a:pt x="1271660" y="894211"/>
                        <a:pt x="1301483" y="894210"/>
                      </a:cubicBezTo>
                      <a:cubicBezTo>
                        <a:pt x="1316395" y="894211"/>
                        <a:pt x="1329895" y="900255"/>
                        <a:pt x="1339667" y="910027"/>
                      </a:cubicBezTo>
                      <a:close/>
                      <a:moveTo>
                        <a:pt x="1248468" y="780696"/>
                      </a:moveTo>
                      <a:cubicBezTo>
                        <a:pt x="1258240" y="790468"/>
                        <a:pt x="1264284" y="803969"/>
                        <a:pt x="1264284" y="818880"/>
                      </a:cubicBezTo>
                      <a:cubicBezTo>
                        <a:pt x="1264284" y="848703"/>
                        <a:pt x="1240107" y="872880"/>
                        <a:pt x="1210284" y="872880"/>
                      </a:cubicBezTo>
                      <a:cubicBezTo>
                        <a:pt x="1180461" y="872880"/>
                        <a:pt x="1156284" y="848702"/>
                        <a:pt x="1156284" y="818880"/>
                      </a:cubicBezTo>
                      <a:cubicBezTo>
                        <a:pt x="1156284" y="789057"/>
                        <a:pt x="1180461" y="764880"/>
                        <a:pt x="1210284" y="764880"/>
                      </a:cubicBezTo>
                      <a:cubicBezTo>
                        <a:pt x="1225195" y="764880"/>
                        <a:pt x="1238696" y="770924"/>
                        <a:pt x="1248468" y="780696"/>
                      </a:cubicBezTo>
                      <a:close/>
                      <a:moveTo>
                        <a:pt x="651505" y="44762"/>
                      </a:moveTo>
                      <a:cubicBezTo>
                        <a:pt x="661277" y="54534"/>
                        <a:pt x="667322" y="68034"/>
                        <a:pt x="667322" y="82945"/>
                      </a:cubicBezTo>
                      <a:cubicBezTo>
                        <a:pt x="667322" y="112768"/>
                        <a:pt x="643145" y="136945"/>
                        <a:pt x="613322" y="136946"/>
                      </a:cubicBezTo>
                      <a:cubicBezTo>
                        <a:pt x="583499" y="136945"/>
                        <a:pt x="559322" y="112768"/>
                        <a:pt x="559322" y="82945"/>
                      </a:cubicBezTo>
                      <a:cubicBezTo>
                        <a:pt x="559322" y="53122"/>
                        <a:pt x="583499" y="28945"/>
                        <a:pt x="613322" y="28945"/>
                      </a:cubicBezTo>
                      <a:cubicBezTo>
                        <a:pt x="628233" y="28945"/>
                        <a:pt x="641733" y="34990"/>
                        <a:pt x="651505" y="44762"/>
                      </a:cubicBezTo>
                      <a:close/>
                      <a:moveTo>
                        <a:pt x="759407" y="158498"/>
                      </a:moveTo>
                      <a:cubicBezTo>
                        <a:pt x="769179" y="168271"/>
                        <a:pt x="775223" y="181770"/>
                        <a:pt x="775223" y="196681"/>
                      </a:cubicBezTo>
                      <a:cubicBezTo>
                        <a:pt x="775223" y="226505"/>
                        <a:pt x="751046" y="250682"/>
                        <a:pt x="721223" y="250682"/>
                      </a:cubicBezTo>
                      <a:cubicBezTo>
                        <a:pt x="691400" y="250681"/>
                        <a:pt x="667223" y="226504"/>
                        <a:pt x="667223" y="196682"/>
                      </a:cubicBezTo>
                      <a:cubicBezTo>
                        <a:pt x="667223" y="166858"/>
                        <a:pt x="691400" y="142681"/>
                        <a:pt x="721223" y="142681"/>
                      </a:cubicBezTo>
                      <a:cubicBezTo>
                        <a:pt x="736134" y="142682"/>
                        <a:pt x="749635" y="148726"/>
                        <a:pt x="759407" y="158498"/>
                      </a:cubicBezTo>
                      <a:close/>
                      <a:moveTo>
                        <a:pt x="1533087" y="1089522"/>
                      </a:moveTo>
                      <a:cubicBezTo>
                        <a:pt x="1545562" y="1106469"/>
                        <a:pt x="1547452" y="1129914"/>
                        <a:pt x="1536027" y="1149144"/>
                      </a:cubicBezTo>
                      <a:cubicBezTo>
                        <a:pt x="1520794" y="1174783"/>
                        <a:pt x="1487660" y="1183220"/>
                        <a:pt x="1462021" y="1167987"/>
                      </a:cubicBezTo>
                      <a:cubicBezTo>
                        <a:pt x="1436381" y="1152754"/>
                        <a:pt x="1427945" y="1119620"/>
                        <a:pt x="1443178" y="1093981"/>
                      </a:cubicBezTo>
                      <a:cubicBezTo>
                        <a:pt x="1458411" y="1068342"/>
                        <a:pt x="1491545" y="1059905"/>
                        <a:pt x="1517184" y="1075137"/>
                      </a:cubicBezTo>
                      <a:cubicBezTo>
                        <a:pt x="1523594" y="1078946"/>
                        <a:pt x="1528929" y="1083873"/>
                        <a:pt x="1533087" y="1089522"/>
                      </a:cubicBezTo>
                      <a:close/>
                      <a:moveTo>
                        <a:pt x="979058" y="413063"/>
                      </a:moveTo>
                      <a:cubicBezTo>
                        <a:pt x="988831" y="422836"/>
                        <a:pt x="994875" y="436335"/>
                        <a:pt x="994874" y="451246"/>
                      </a:cubicBezTo>
                      <a:cubicBezTo>
                        <a:pt x="994875" y="481070"/>
                        <a:pt x="970698" y="505247"/>
                        <a:pt x="940875" y="505247"/>
                      </a:cubicBezTo>
                      <a:cubicBezTo>
                        <a:pt x="911051" y="505246"/>
                        <a:pt x="886874" y="481069"/>
                        <a:pt x="886875" y="451247"/>
                      </a:cubicBezTo>
                      <a:cubicBezTo>
                        <a:pt x="886874" y="421423"/>
                        <a:pt x="911051" y="397246"/>
                        <a:pt x="940874" y="397246"/>
                      </a:cubicBezTo>
                      <a:cubicBezTo>
                        <a:pt x="955786" y="397247"/>
                        <a:pt x="969286" y="403291"/>
                        <a:pt x="979058" y="413063"/>
                      </a:cubicBezTo>
                      <a:close/>
                      <a:moveTo>
                        <a:pt x="1445799" y="964016"/>
                      </a:moveTo>
                      <a:cubicBezTo>
                        <a:pt x="1455571" y="973788"/>
                        <a:pt x="1461616" y="987289"/>
                        <a:pt x="1461616" y="1002200"/>
                      </a:cubicBezTo>
                      <a:cubicBezTo>
                        <a:pt x="1461616" y="1032023"/>
                        <a:pt x="1437439" y="1056200"/>
                        <a:pt x="1407616" y="1056200"/>
                      </a:cubicBezTo>
                      <a:cubicBezTo>
                        <a:pt x="1377793" y="1056200"/>
                        <a:pt x="1353616" y="1032023"/>
                        <a:pt x="1353616" y="1002200"/>
                      </a:cubicBezTo>
                      <a:cubicBezTo>
                        <a:pt x="1353616" y="972377"/>
                        <a:pt x="1377793" y="948200"/>
                        <a:pt x="1407616" y="948200"/>
                      </a:cubicBezTo>
                      <a:cubicBezTo>
                        <a:pt x="1422527" y="948200"/>
                        <a:pt x="1436027" y="954244"/>
                        <a:pt x="1445799" y="964016"/>
                      </a:cubicBezTo>
                      <a:close/>
                      <a:moveTo>
                        <a:pt x="1247872" y="659326"/>
                      </a:moveTo>
                      <a:cubicBezTo>
                        <a:pt x="1257645" y="669099"/>
                        <a:pt x="1263688" y="682598"/>
                        <a:pt x="1263688" y="697510"/>
                      </a:cubicBezTo>
                      <a:cubicBezTo>
                        <a:pt x="1263689" y="727333"/>
                        <a:pt x="1239512" y="751510"/>
                        <a:pt x="1209689" y="751510"/>
                      </a:cubicBezTo>
                      <a:cubicBezTo>
                        <a:pt x="1179865" y="751509"/>
                        <a:pt x="1155688" y="727332"/>
                        <a:pt x="1155688" y="697510"/>
                      </a:cubicBezTo>
                      <a:cubicBezTo>
                        <a:pt x="1155688" y="667686"/>
                        <a:pt x="1179865" y="643509"/>
                        <a:pt x="1209688" y="643509"/>
                      </a:cubicBezTo>
                      <a:cubicBezTo>
                        <a:pt x="1224600" y="643510"/>
                        <a:pt x="1238100" y="649554"/>
                        <a:pt x="1247872" y="659326"/>
                      </a:cubicBezTo>
                      <a:close/>
                      <a:moveTo>
                        <a:pt x="927797" y="267622"/>
                      </a:moveTo>
                      <a:cubicBezTo>
                        <a:pt x="937570" y="277395"/>
                        <a:pt x="943614" y="290894"/>
                        <a:pt x="943614" y="305805"/>
                      </a:cubicBezTo>
                      <a:cubicBezTo>
                        <a:pt x="943614" y="335629"/>
                        <a:pt x="919437" y="359806"/>
                        <a:pt x="889614" y="359806"/>
                      </a:cubicBezTo>
                      <a:cubicBezTo>
                        <a:pt x="859790" y="359805"/>
                        <a:pt x="835613" y="335628"/>
                        <a:pt x="835614" y="305806"/>
                      </a:cubicBezTo>
                      <a:cubicBezTo>
                        <a:pt x="835614" y="275983"/>
                        <a:pt x="859791" y="251805"/>
                        <a:pt x="889614" y="251805"/>
                      </a:cubicBezTo>
                      <a:cubicBezTo>
                        <a:pt x="904525" y="251806"/>
                        <a:pt x="918025" y="257850"/>
                        <a:pt x="927797" y="267622"/>
                      </a:cubicBezTo>
                      <a:close/>
                      <a:moveTo>
                        <a:pt x="1094174" y="469450"/>
                      </a:moveTo>
                      <a:cubicBezTo>
                        <a:pt x="1103947" y="479223"/>
                        <a:pt x="1109991" y="492722"/>
                        <a:pt x="1109991" y="507633"/>
                      </a:cubicBezTo>
                      <a:cubicBezTo>
                        <a:pt x="1109991" y="537457"/>
                        <a:pt x="1085814" y="561634"/>
                        <a:pt x="1055991" y="561634"/>
                      </a:cubicBezTo>
                      <a:cubicBezTo>
                        <a:pt x="1026167" y="561633"/>
                        <a:pt x="1001990" y="537456"/>
                        <a:pt x="1001991" y="507634"/>
                      </a:cubicBezTo>
                      <a:cubicBezTo>
                        <a:pt x="1001991" y="477810"/>
                        <a:pt x="1026168" y="453633"/>
                        <a:pt x="1055990" y="453633"/>
                      </a:cubicBezTo>
                      <a:cubicBezTo>
                        <a:pt x="1070902" y="453633"/>
                        <a:pt x="1084402" y="459678"/>
                        <a:pt x="1094174" y="469450"/>
                      </a:cubicBezTo>
                      <a:close/>
                      <a:moveTo>
                        <a:pt x="1367145" y="792128"/>
                      </a:moveTo>
                      <a:cubicBezTo>
                        <a:pt x="1376918" y="801901"/>
                        <a:pt x="1382961" y="815400"/>
                        <a:pt x="1382961" y="830312"/>
                      </a:cubicBezTo>
                      <a:cubicBezTo>
                        <a:pt x="1382961" y="860135"/>
                        <a:pt x="1358784" y="884312"/>
                        <a:pt x="1328962" y="884312"/>
                      </a:cubicBezTo>
                      <a:cubicBezTo>
                        <a:pt x="1299138" y="884311"/>
                        <a:pt x="1274961" y="860134"/>
                        <a:pt x="1274961" y="830312"/>
                      </a:cubicBezTo>
                      <a:cubicBezTo>
                        <a:pt x="1274961" y="800489"/>
                        <a:pt x="1299138" y="776312"/>
                        <a:pt x="1328961" y="776311"/>
                      </a:cubicBezTo>
                      <a:cubicBezTo>
                        <a:pt x="1343873" y="776312"/>
                        <a:pt x="1357373" y="782356"/>
                        <a:pt x="1367145" y="792128"/>
                      </a:cubicBezTo>
                      <a:close/>
                      <a:moveTo>
                        <a:pt x="1193200" y="557316"/>
                      </a:moveTo>
                      <a:cubicBezTo>
                        <a:pt x="1202972" y="567089"/>
                        <a:pt x="1209016" y="580588"/>
                        <a:pt x="1209016" y="595499"/>
                      </a:cubicBezTo>
                      <a:cubicBezTo>
                        <a:pt x="1209016" y="625323"/>
                        <a:pt x="1184839" y="649500"/>
                        <a:pt x="1155016" y="649500"/>
                      </a:cubicBezTo>
                      <a:cubicBezTo>
                        <a:pt x="1125193" y="649499"/>
                        <a:pt x="1101016" y="625322"/>
                        <a:pt x="1101016" y="595500"/>
                      </a:cubicBezTo>
                      <a:cubicBezTo>
                        <a:pt x="1101016" y="565676"/>
                        <a:pt x="1125193" y="541499"/>
                        <a:pt x="1155016" y="541499"/>
                      </a:cubicBezTo>
                      <a:cubicBezTo>
                        <a:pt x="1169928" y="541500"/>
                        <a:pt x="1183428" y="547544"/>
                        <a:pt x="1193200" y="557316"/>
                      </a:cubicBezTo>
                      <a:close/>
                      <a:moveTo>
                        <a:pt x="882195" y="147826"/>
                      </a:moveTo>
                      <a:cubicBezTo>
                        <a:pt x="891968" y="157599"/>
                        <a:pt x="898012" y="171098"/>
                        <a:pt x="898012" y="186009"/>
                      </a:cubicBezTo>
                      <a:cubicBezTo>
                        <a:pt x="898012" y="215833"/>
                        <a:pt x="873835" y="240010"/>
                        <a:pt x="844012" y="240010"/>
                      </a:cubicBezTo>
                      <a:cubicBezTo>
                        <a:pt x="814189" y="240009"/>
                        <a:pt x="790012" y="215832"/>
                        <a:pt x="790012" y="186010"/>
                      </a:cubicBezTo>
                      <a:cubicBezTo>
                        <a:pt x="790012" y="156186"/>
                        <a:pt x="814189" y="132009"/>
                        <a:pt x="844012" y="132009"/>
                      </a:cubicBezTo>
                      <a:cubicBezTo>
                        <a:pt x="858923" y="132010"/>
                        <a:pt x="872424" y="138054"/>
                        <a:pt x="882195" y="147826"/>
                      </a:cubicBezTo>
                      <a:close/>
                      <a:moveTo>
                        <a:pt x="784846" y="16402"/>
                      </a:moveTo>
                      <a:cubicBezTo>
                        <a:pt x="794619" y="26174"/>
                        <a:pt x="800663" y="39674"/>
                        <a:pt x="800663" y="54585"/>
                      </a:cubicBezTo>
                      <a:cubicBezTo>
                        <a:pt x="800663" y="84408"/>
                        <a:pt x="776486" y="108585"/>
                        <a:pt x="746663" y="108586"/>
                      </a:cubicBezTo>
                      <a:cubicBezTo>
                        <a:pt x="716839" y="108585"/>
                        <a:pt x="692663" y="84408"/>
                        <a:pt x="692663" y="54586"/>
                      </a:cubicBezTo>
                      <a:cubicBezTo>
                        <a:pt x="692663" y="24762"/>
                        <a:pt x="716840" y="585"/>
                        <a:pt x="746663" y="585"/>
                      </a:cubicBezTo>
                      <a:cubicBezTo>
                        <a:pt x="761574" y="585"/>
                        <a:pt x="775074" y="6630"/>
                        <a:pt x="784846" y="16402"/>
                      </a:cubicBezTo>
                      <a:close/>
                      <a:moveTo>
                        <a:pt x="1576977" y="972283"/>
                      </a:moveTo>
                      <a:cubicBezTo>
                        <a:pt x="1589453" y="989230"/>
                        <a:pt x="1591342" y="1012676"/>
                        <a:pt x="1579918" y="1031906"/>
                      </a:cubicBezTo>
                      <a:cubicBezTo>
                        <a:pt x="1564685" y="1057545"/>
                        <a:pt x="1531551" y="1065981"/>
                        <a:pt x="1505911" y="1050749"/>
                      </a:cubicBezTo>
                      <a:cubicBezTo>
                        <a:pt x="1480272" y="1035516"/>
                        <a:pt x="1471836" y="1002382"/>
                        <a:pt x="1487068" y="976742"/>
                      </a:cubicBezTo>
                      <a:cubicBezTo>
                        <a:pt x="1502301" y="951103"/>
                        <a:pt x="1535435" y="942666"/>
                        <a:pt x="1561074" y="957899"/>
                      </a:cubicBezTo>
                      <a:cubicBezTo>
                        <a:pt x="1567484" y="961707"/>
                        <a:pt x="1572819" y="966634"/>
                        <a:pt x="1576977" y="972283"/>
                      </a:cubicBezTo>
                      <a:close/>
                      <a:moveTo>
                        <a:pt x="1473279" y="846118"/>
                      </a:moveTo>
                      <a:cubicBezTo>
                        <a:pt x="1483052" y="855890"/>
                        <a:pt x="1489095" y="869390"/>
                        <a:pt x="1489095" y="884301"/>
                      </a:cubicBezTo>
                      <a:cubicBezTo>
                        <a:pt x="1489096" y="914124"/>
                        <a:pt x="1464919" y="938301"/>
                        <a:pt x="1435096" y="938301"/>
                      </a:cubicBezTo>
                      <a:cubicBezTo>
                        <a:pt x="1405272" y="938301"/>
                        <a:pt x="1381095" y="914124"/>
                        <a:pt x="1381096" y="884301"/>
                      </a:cubicBezTo>
                      <a:cubicBezTo>
                        <a:pt x="1381095" y="854478"/>
                        <a:pt x="1405272" y="830301"/>
                        <a:pt x="1435095" y="830301"/>
                      </a:cubicBezTo>
                      <a:cubicBezTo>
                        <a:pt x="1450007" y="830301"/>
                        <a:pt x="1463507" y="836346"/>
                        <a:pt x="1473279" y="846118"/>
                      </a:cubicBezTo>
                      <a:close/>
                      <a:moveTo>
                        <a:pt x="1050860" y="313258"/>
                      </a:moveTo>
                      <a:cubicBezTo>
                        <a:pt x="1060632" y="323030"/>
                        <a:pt x="1066676" y="336530"/>
                        <a:pt x="1066676" y="351441"/>
                      </a:cubicBezTo>
                      <a:cubicBezTo>
                        <a:pt x="1066676" y="381264"/>
                        <a:pt x="1042499" y="405441"/>
                        <a:pt x="1012676" y="405441"/>
                      </a:cubicBezTo>
                      <a:cubicBezTo>
                        <a:pt x="982853" y="405441"/>
                        <a:pt x="958676" y="381264"/>
                        <a:pt x="958676" y="351441"/>
                      </a:cubicBezTo>
                      <a:cubicBezTo>
                        <a:pt x="958676" y="321618"/>
                        <a:pt x="982853" y="297441"/>
                        <a:pt x="1012676" y="297441"/>
                      </a:cubicBezTo>
                      <a:cubicBezTo>
                        <a:pt x="1027587" y="297441"/>
                        <a:pt x="1041088" y="303486"/>
                        <a:pt x="1050860" y="313258"/>
                      </a:cubicBezTo>
                      <a:close/>
                      <a:moveTo>
                        <a:pt x="1363901" y="674342"/>
                      </a:moveTo>
                      <a:cubicBezTo>
                        <a:pt x="1373674" y="684114"/>
                        <a:pt x="1379718" y="697614"/>
                        <a:pt x="1379717" y="712525"/>
                      </a:cubicBezTo>
                      <a:cubicBezTo>
                        <a:pt x="1379718" y="742348"/>
                        <a:pt x="1355541" y="766525"/>
                        <a:pt x="1325718" y="766526"/>
                      </a:cubicBezTo>
                      <a:cubicBezTo>
                        <a:pt x="1295894" y="766525"/>
                        <a:pt x="1271717" y="742348"/>
                        <a:pt x="1271718" y="712525"/>
                      </a:cubicBezTo>
                      <a:cubicBezTo>
                        <a:pt x="1271717" y="682702"/>
                        <a:pt x="1295894" y="658525"/>
                        <a:pt x="1325717" y="658525"/>
                      </a:cubicBezTo>
                      <a:cubicBezTo>
                        <a:pt x="1340629" y="658525"/>
                        <a:pt x="1354129" y="664570"/>
                        <a:pt x="1363901" y="674342"/>
                      </a:cubicBezTo>
                      <a:close/>
                      <a:moveTo>
                        <a:pt x="1160136" y="374458"/>
                      </a:moveTo>
                      <a:cubicBezTo>
                        <a:pt x="1169909" y="384231"/>
                        <a:pt x="1175952" y="397730"/>
                        <a:pt x="1175952" y="412642"/>
                      </a:cubicBezTo>
                      <a:cubicBezTo>
                        <a:pt x="1175952" y="442465"/>
                        <a:pt x="1151776" y="466642"/>
                        <a:pt x="1121953" y="466642"/>
                      </a:cubicBezTo>
                      <a:cubicBezTo>
                        <a:pt x="1092129" y="466641"/>
                        <a:pt x="1067952" y="442464"/>
                        <a:pt x="1067952" y="412642"/>
                      </a:cubicBezTo>
                      <a:cubicBezTo>
                        <a:pt x="1067952" y="382818"/>
                        <a:pt x="1092129" y="358642"/>
                        <a:pt x="1121952" y="358641"/>
                      </a:cubicBezTo>
                      <a:cubicBezTo>
                        <a:pt x="1136864" y="358642"/>
                        <a:pt x="1150364" y="364686"/>
                        <a:pt x="1160136" y="374458"/>
                      </a:cubicBezTo>
                      <a:close/>
                      <a:moveTo>
                        <a:pt x="1328118" y="559562"/>
                      </a:moveTo>
                      <a:cubicBezTo>
                        <a:pt x="1337891" y="569335"/>
                        <a:pt x="1343934" y="582834"/>
                        <a:pt x="1343934" y="597745"/>
                      </a:cubicBezTo>
                      <a:cubicBezTo>
                        <a:pt x="1343934" y="627569"/>
                        <a:pt x="1319758" y="651746"/>
                        <a:pt x="1289935" y="651746"/>
                      </a:cubicBezTo>
                      <a:cubicBezTo>
                        <a:pt x="1260111" y="651745"/>
                        <a:pt x="1235934" y="627568"/>
                        <a:pt x="1235934" y="597746"/>
                      </a:cubicBezTo>
                      <a:cubicBezTo>
                        <a:pt x="1235934" y="567922"/>
                        <a:pt x="1260111" y="543745"/>
                        <a:pt x="1289934" y="543745"/>
                      </a:cubicBezTo>
                      <a:cubicBezTo>
                        <a:pt x="1304846" y="543745"/>
                        <a:pt x="1318346" y="549790"/>
                        <a:pt x="1328118" y="559562"/>
                      </a:cubicBezTo>
                      <a:close/>
                      <a:moveTo>
                        <a:pt x="1013133" y="167356"/>
                      </a:moveTo>
                      <a:cubicBezTo>
                        <a:pt x="1022906" y="177128"/>
                        <a:pt x="1028950" y="190628"/>
                        <a:pt x="1028950" y="205539"/>
                      </a:cubicBezTo>
                      <a:cubicBezTo>
                        <a:pt x="1028950" y="235362"/>
                        <a:pt x="1004773" y="259539"/>
                        <a:pt x="974950" y="259540"/>
                      </a:cubicBezTo>
                      <a:cubicBezTo>
                        <a:pt x="945126" y="259539"/>
                        <a:pt x="920949" y="235362"/>
                        <a:pt x="920950" y="205539"/>
                      </a:cubicBezTo>
                      <a:cubicBezTo>
                        <a:pt x="920950" y="175716"/>
                        <a:pt x="945127" y="151539"/>
                        <a:pt x="974949" y="151539"/>
                      </a:cubicBezTo>
                      <a:cubicBezTo>
                        <a:pt x="989861" y="151539"/>
                        <a:pt x="1003361" y="157584"/>
                        <a:pt x="1013133" y="167356"/>
                      </a:cubicBezTo>
                      <a:close/>
                      <a:moveTo>
                        <a:pt x="1253566" y="448726"/>
                      </a:moveTo>
                      <a:cubicBezTo>
                        <a:pt x="1263339" y="458498"/>
                        <a:pt x="1269383" y="471998"/>
                        <a:pt x="1269382" y="486909"/>
                      </a:cubicBezTo>
                      <a:cubicBezTo>
                        <a:pt x="1269383" y="516732"/>
                        <a:pt x="1245206" y="540909"/>
                        <a:pt x="1215383" y="540910"/>
                      </a:cubicBezTo>
                      <a:cubicBezTo>
                        <a:pt x="1185559" y="540909"/>
                        <a:pt x="1161382" y="516732"/>
                        <a:pt x="1161383" y="486909"/>
                      </a:cubicBezTo>
                      <a:cubicBezTo>
                        <a:pt x="1161382" y="457086"/>
                        <a:pt x="1185559" y="432909"/>
                        <a:pt x="1215382" y="432909"/>
                      </a:cubicBezTo>
                      <a:cubicBezTo>
                        <a:pt x="1230294" y="432909"/>
                        <a:pt x="1243794" y="438954"/>
                        <a:pt x="1253566" y="448726"/>
                      </a:cubicBezTo>
                      <a:close/>
                      <a:moveTo>
                        <a:pt x="1481171" y="716350"/>
                      </a:moveTo>
                      <a:cubicBezTo>
                        <a:pt x="1490944" y="726123"/>
                        <a:pt x="1496988" y="739622"/>
                        <a:pt x="1496988" y="754533"/>
                      </a:cubicBezTo>
                      <a:cubicBezTo>
                        <a:pt x="1496988" y="784357"/>
                        <a:pt x="1472811" y="808534"/>
                        <a:pt x="1442988" y="808534"/>
                      </a:cubicBezTo>
                      <a:cubicBezTo>
                        <a:pt x="1413165" y="808533"/>
                        <a:pt x="1388988" y="784356"/>
                        <a:pt x="1388988" y="754534"/>
                      </a:cubicBezTo>
                      <a:cubicBezTo>
                        <a:pt x="1388988" y="724710"/>
                        <a:pt x="1413165" y="700533"/>
                        <a:pt x="1442988" y="700533"/>
                      </a:cubicBezTo>
                      <a:cubicBezTo>
                        <a:pt x="1457899" y="700533"/>
                        <a:pt x="1471399" y="706578"/>
                        <a:pt x="1481171" y="716350"/>
                      </a:cubicBezTo>
                      <a:close/>
                      <a:moveTo>
                        <a:pt x="930243" y="19653"/>
                      </a:moveTo>
                      <a:cubicBezTo>
                        <a:pt x="949212" y="42666"/>
                        <a:pt x="945935" y="76700"/>
                        <a:pt x="922922" y="95669"/>
                      </a:cubicBezTo>
                      <a:cubicBezTo>
                        <a:pt x="899909" y="114638"/>
                        <a:pt x="865875" y="111360"/>
                        <a:pt x="846906" y="88348"/>
                      </a:cubicBezTo>
                      <a:cubicBezTo>
                        <a:pt x="827937" y="65335"/>
                        <a:pt x="831215" y="31301"/>
                        <a:pt x="854228" y="12332"/>
                      </a:cubicBezTo>
                      <a:cubicBezTo>
                        <a:pt x="877240" y="-6637"/>
                        <a:pt x="911274" y="-3359"/>
                        <a:pt x="930243" y="19653"/>
                      </a:cubicBezTo>
                      <a:close/>
                      <a:moveTo>
                        <a:pt x="1604991" y="831950"/>
                      </a:moveTo>
                      <a:cubicBezTo>
                        <a:pt x="1617466" y="848897"/>
                        <a:pt x="1619356" y="872342"/>
                        <a:pt x="1607931" y="891572"/>
                      </a:cubicBezTo>
                      <a:cubicBezTo>
                        <a:pt x="1592698" y="917211"/>
                        <a:pt x="1559564" y="925647"/>
                        <a:pt x="1533925" y="910415"/>
                      </a:cubicBezTo>
                      <a:cubicBezTo>
                        <a:pt x="1508285" y="895182"/>
                        <a:pt x="1499849" y="862048"/>
                        <a:pt x="1515082" y="836408"/>
                      </a:cubicBezTo>
                      <a:cubicBezTo>
                        <a:pt x="1530315" y="810769"/>
                        <a:pt x="1563449" y="802333"/>
                        <a:pt x="1589088" y="817565"/>
                      </a:cubicBezTo>
                      <a:cubicBezTo>
                        <a:pt x="1595498" y="821374"/>
                        <a:pt x="1600833" y="826301"/>
                        <a:pt x="1604991" y="831950"/>
                      </a:cubicBezTo>
                      <a:close/>
                      <a:moveTo>
                        <a:pt x="1133075" y="214879"/>
                      </a:moveTo>
                      <a:cubicBezTo>
                        <a:pt x="1142848" y="224652"/>
                        <a:pt x="1148891" y="238152"/>
                        <a:pt x="1148891" y="253063"/>
                      </a:cubicBezTo>
                      <a:cubicBezTo>
                        <a:pt x="1148891" y="282886"/>
                        <a:pt x="1124714" y="307063"/>
                        <a:pt x="1094892" y="307063"/>
                      </a:cubicBezTo>
                      <a:cubicBezTo>
                        <a:pt x="1065068" y="307062"/>
                        <a:pt x="1040891" y="282885"/>
                        <a:pt x="1040891" y="253063"/>
                      </a:cubicBezTo>
                      <a:cubicBezTo>
                        <a:pt x="1040891" y="223240"/>
                        <a:pt x="1065068" y="199063"/>
                        <a:pt x="1094891" y="199063"/>
                      </a:cubicBezTo>
                      <a:cubicBezTo>
                        <a:pt x="1109803" y="199063"/>
                        <a:pt x="1123303" y="205107"/>
                        <a:pt x="1133075" y="214879"/>
                      </a:cubicBezTo>
                      <a:close/>
                      <a:moveTo>
                        <a:pt x="1459277" y="592928"/>
                      </a:moveTo>
                      <a:cubicBezTo>
                        <a:pt x="1469049" y="602699"/>
                        <a:pt x="1475093" y="616200"/>
                        <a:pt x="1475093" y="631111"/>
                      </a:cubicBezTo>
                      <a:cubicBezTo>
                        <a:pt x="1475093" y="660934"/>
                        <a:pt x="1450916" y="685111"/>
                        <a:pt x="1421094" y="685111"/>
                      </a:cubicBezTo>
                      <a:cubicBezTo>
                        <a:pt x="1391270" y="685111"/>
                        <a:pt x="1367093" y="660934"/>
                        <a:pt x="1367093" y="631111"/>
                      </a:cubicBezTo>
                      <a:cubicBezTo>
                        <a:pt x="1367093" y="601288"/>
                        <a:pt x="1391270" y="577111"/>
                        <a:pt x="1421093" y="577111"/>
                      </a:cubicBezTo>
                      <a:cubicBezTo>
                        <a:pt x="1436005" y="577111"/>
                        <a:pt x="1449505" y="583156"/>
                        <a:pt x="1459277" y="592928"/>
                      </a:cubicBezTo>
                      <a:close/>
                      <a:moveTo>
                        <a:pt x="1596495" y="703628"/>
                      </a:moveTo>
                      <a:cubicBezTo>
                        <a:pt x="1608970" y="720575"/>
                        <a:pt x="1610859" y="744021"/>
                        <a:pt x="1599435" y="763250"/>
                      </a:cubicBezTo>
                      <a:cubicBezTo>
                        <a:pt x="1584202" y="788889"/>
                        <a:pt x="1551068" y="797326"/>
                        <a:pt x="1525429" y="782094"/>
                      </a:cubicBezTo>
                      <a:cubicBezTo>
                        <a:pt x="1499789" y="766860"/>
                        <a:pt x="1491353" y="733727"/>
                        <a:pt x="1506586" y="708087"/>
                      </a:cubicBezTo>
                      <a:cubicBezTo>
                        <a:pt x="1521819" y="682448"/>
                        <a:pt x="1554953" y="674011"/>
                        <a:pt x="1580592" y="689244"/>
                      </a:cubicBezTo>
                      <a:cubicBezTo>
                        <a:pt x="1587002" y="693052"/>
                        <a:pt x="1592337" y="697979"/>
                        <a:pt x="1596495" y="703628"/>
                      </a:cubicBezTo>
                      <a:close/>
                      <a:moveTo>
                        <a:pt x="1253289" y="281108"/>
                      </a:moveTo>
                      <a:cubicBezTo>
                        <a:pt x="1263062" y="290881"/>
                        <a:pt x="1269106" y="304380"/>
                        <a:pt x="1269105" y="319291"/>
                      </a:cubicBezTo>
                      <a:cubicBezTo>
                        <a:pt x="1269106" y="349115"/>
                        <a:pt x="1244929" y="373292"/>
                        <a:pt x="1215106" y="373292"/>
                      </a:cubicBezTo>
                      <a:cubicBezTo>
                        <a:pt x="1185282" y="373291"/>
                        <a:pt x="1161105" y="349114"/>
                        <a:pt x="1161106" y="319292"/>
                      </a:cubicBezTo>
                      <a:cubicBezTo>
                        <a:pt x="1161105" y="289468"/>
                        <a:pt x="1185282" y="265291"/>
                        <a:pt x="1215105" y="265291"/>
                      </a:cubicBezTo>
                      <a:cubicBezTo>
                        <a:pt x="1230017" y="265292"/>
                        <a:pt x="1243517" y="271336"/>
                        <a:pt x="1253289" y="281108"/>
                      </a:cubicBezTo>
                      <a:close/>
                      <a:moveTo>
                        <a:pt x="1055486" y="33758"/>
                      </a:moveTo>
                      <a:cubicBezTo>
                        <a:pt x="1074455" y="56770"/>
                        <a:pt x="1071177" y="90804"/>
                        <a:pt x="1048164" y="109773"/>
                      </a:cubicBezTo>
                      <a:cubicBezTo>
                        <a:pt x="1025152" y="128743"/>
                        <a:pt x="991118" y="125465"/>
                        <a:pt x="972149" y="102452"/>
                      </a:cubicBezTo>
                      <a:cubicBezTo>
                        <a:pt x="953179" y="79439"/>
                        <a:pt x="956457" y="45405"/>
                        <a:pt x="979470" y="26436"/>
                      </a:cubicBezTo>
                      <a:cubicBezTo>
                        <a:pt x="1002483" y="7467"/>
                        <a:pt x="1036517" y="10745"/>
                        <a:pt x="1055486" y="33758"/>
                      </a:cubicBezTo>
                      <a:close/>
                      <a:moveTo>
                        <a:pt x="1411560" y="458571"/>
                      </a:moveTo>
                      <a:cubicBezTo>
                        <a:pt x="1421332" y="468344"/>
                        <a:pt x="1427376" y="481843"/>
                        <a:pt x="1427376" y="496754"/>
                      </a:cubicBezTo>
                      <a:cubicBezTo>
                        <a:pt x="1427376" y="526578"/>
                        <a:pt x="1403199" y="550755"/>
                        <a:pt x="1373376" y="550755"/>
                      </a:cubicBezTo>
                      <a:cubicBezTo>
                        <a:pt x="1343553" y="550754"/>
                        <a:pt x="1319376" y="526577"/>
                        <a:pt x="1319376" y="496755"/>
                      </a:cubicBezTo>
                      <a:cubicBezTo>
                        <a:pt x="1319376" y="466931"/>
                        <a:pt x="1343553" y="442754"/>
                        <a:pt x="1373376" y="442754"/>
                      </a:cubicBezTo>
                      <a:cubicBezTo>
                        <a:pt x="1388287" y="442755"/>
                        <a:pt x="1401788" y="448799"/>
                        <a:pt x="1411560" y="458571"/>
                      </a:cubicBezTo>
                      <a:close/>
                      <a:moveTo>
                        <a:pt x="1339417" y="356504"/>
                      </a:moveTo>
                      <a:cubicBezTo>
                        <a:pt x="1349189" y="366277"/>
                        <a:pt x="1355233" y="379776"/>
                        <a:pt x="1355233" y="394688"/>
                      </a:cubicBezTo>
                      <a:cubicBezTo>
                        <a:pt x="1355233" y="424511"/>
                        <a:pt x="1331056" y="448688"/>
                        <a:pt x="1301233" y="448688"/>
                      </a:cubicBezTo>
                      <a:cubicBezTo>
                        <a:pt x="1271410" y="448687"/>
                        <a:pt x="1247233" y="424510"/>
                        <a:pt x="1247233" y="394688"/>
                      </a:cubicBezTo>
                      <a:cubicBezTo>
                        <a:pt x="1247233" y="364865"/>
                        <a:pt x="1271410" y="340688"/>
                        <a:pt x="1301233" y="340687"/>
                      </a:cubicBezTo>
                      <a:cubicBezTo>
                        <a:pt x="1316144" y="340688"/>
                        <a:pt x="1329645" y="346732"/>
                        <a:pt x="1339417" y="356504"/>
                      </a:cubicBezTo>
                      <a:close/>
                      <a:moveTo>
                        <a:pt x="1172151" y="89463"/>
                      </a:moveTo>
                      <a:cubicBezTo>
                        <a:pt x="1191120" y="112475"/>
                        <a:pt x="1187842" y="146509"/>
                        <a:pt x="1164829" y="165478"/>
                      </a:cubicBezTo>
                      <a:cubicBezTo>
                        <a:pt x="1141817" y="184448"/>
                        <a:pt x="1107783" y="181170"/>
                        <a:pt x="1088814" y="158157"/>
                      </a:cubicBezTo>
                      <a:cubicBezTo>
                        <a:pt x="1069844" y="135144"/>
                        <a:pt x="1073122" y="101110"/>
                        <a:pt x="1096135" y="82141"/>
                      </a:cubicBezTo>
                      <a:cubicBezTo>
                        <a:pt x="1119148" y="63172"/>
                        <a:pt x="1153182" y="66450"/>
                        <a:pt x="1172151" y="89463"/>
                      </a:cubicBezTo>
                      <a:close/>
                      <a:moveTo>
                        <a:pt x="1586411" y="576804"/>
                      </a:moveTo>
                      <a:cubicBezTo>
                        <a:pt x="1598886" y="593751"/>
                        <a:pt x="1600775" y="617196"/>
                        <a:pt x="1589351" y="636426"/>
                      </a:cubicBezTo>
                      <a:cubicBezTo>
                        <a:pt x="1574118" y="662065"/>
                        <a:pt x="1540984" y="670502"/>
                        <a:pt x="1515345" y="655269"/>
                      </a:cubicBezTo>
                      <a:cubicBezTo>
                        <a:pt x="1489705" y="640036"/>
                        <a:pt x="1481269" y="606903"/>
                        <a:pt x="1496501" y="581263"/>
                      </a:cubicBezTo>
                      <a:cubicBezTo>
                        <a:pt x="1511734" y="555624"/>
                        <a:pt x="1544868" y="547187"/>
                        <a:pt x="1570507" y="562420"/>
                      </a:cubicBezTo>
                      <a:cubicBezTo>
                        <a:pt x="1576918" y="566228"/>
                        <a:pt x="1582252" y="571155"/>
                        <a:pt x="1586411" y="576804"/>
                      </a:cubicBezTo>
                      <a:close/>
                      <a:moveTo>
                        <a:pt x="1286836" y="157859"/>
                      </a:moveTo>
                      <a:cubicBezTo>
                        <a:pt x="1305805" y="180872"/>
                        <a:pt x="1302527" y="214906"/>
                        <a:pt x="1279514" y="233875"/>
                      </a:cubicBezTo>
                      <a:cubicBezTo>
                        <a:pt x="1256501" y="252844"/>
                        <a:pt x="1222468" y="249566"/>
                        <a:pt x="1203498" y="226554"/>
                      </a:cubicBezTo>
                      <a:cubicBezTo>
                        <a:pt x="1184529" y="203541"/>
                        <a:pt x="1187807" y="169507"/>
                        <a:pt x="1210820" y="150538"/>
                      </a:cubicBezTo>
                      <a:cubicBezTo>
                        <a:pt x="1233832" y="131569"/>
                        <a:pt x="1267866" y="134847"/>
                        <a:pt x="1286836" y="157859"/>
                      </a:cubicBezTo>
                      <a:close/>
                      <a:moveTo>
                        <a:pt x="1530332" y="451663"/>
                      </a:moveTo>
                      <a:cubicBezTo>
                        <a:pt x="1549302" y="474676"/>
                        <a:pt x="1546024" y="508709"/>
                        <a:pt x="1523011" y="527679"/>
                      </a:cubicBezTo>
                      <a:cubicBezTo>
                        <a:pt x="1499998" y="546648"/>
                        <a:pt x="1465964" y="543370"/>
                        <a:pt x="1446995" y="520357"/>
                      </a:cubicBezTo>
                      <a:cubicBezTo>
                        <a:pt x="1428026" y="497345"/>
                        <a:pt x="1431304" y="463311"/>
                        <a:pt x="1454317" y="444341"/>
                      </a:cubicBezTo>
                      <a:cubicBezTo>
                        <a:pt x="1477329" y="425372"/>
                        <a:pt x="1511363" y="428650"/>
                        <a:pt x="1530332" y="451663"/>
                      </a:cubicBezTo>
                      <a:close/>
                      <a:moveTo>
                        <a:pt x="1467442" y="344533"/>
                      </a:moveTo>
                      <a:cubicBezTo>
                        <a:pt x="1486411" y="367546"/>
                        <a:pt x="1483133" y="401579"/>
                        <a:pt x="1460120" y="420549"/>
                      </a:cubicBezTo>
                      <a:cubicBezTo>
                        <a:pt x="1437108" y="439518"/>
                        <a:pt x="1403074" y="436240"/>
                        <a:pt x="1384105" y="413227"/>
                      </a:cubicBezTo>
                      <a:cubicBezTo>
                        <a:pt x="1365135" y="390215"/>
                        <a:pt x="1368413" y="356181"/>
                        <a:pt x="1391426" y="337211"/>
                      </a:cubicBezTo>
                      <a:cubicBezTo>
                        <a:pt x="1414439" y="318242"/>
                        <a:pt x="1448473" y="321520"/>
                        <a:pt x="1467442" y="344533"/>
                      </a:cubicBezTo>
                      <a:close/>
                      <a:moveTo>
                        <a:pt x="1392276" y="243559"/>
                      </a:moveTo>
                      <a:cubicBezTo>
                        <a:pt x="1411245" y="266572"/>
                        <a:pt x="1407967" y="300606"/>
                        <a:pt x="1384955" y="319575"/>
                      </a:cubicBezTo>
                      <a:cubicBezTo>
                        <a:pt x="1361942" y="338544"/>
                        <a:pt x="1327908" y="335266"/>
                        <a:pt x="1308939" y="312254"/>
                      </a:cubicBezTo>
                      <a:cubicBezTo>
                        <a:pt x="1289970" y="289241"/>
                        <a:pt x="1293248" y="255207"/>
                        <a:pt x="1316260" y="236238"/>
                      </a:cubicBezTo>
                      <a:cubicBezTo>
                        <a:pt x="1339273" y="217269"/>
                        <a:pt x="1373307" y="220547"/>
                        <a:pt x="1392276" y="243559"/>
                      </a:cubicBezTo>
                      <a:close/>
                    </a:path>
                  </a:pathLst>
                </a:custGeom>
                <a:solidFill>
                  <a:srgbClr val="321D16"/>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nvGrpSpPr>
            <p:cNvPr id="4792" name="Google Shape;4792;p47"/>
            <p:cNvGrpSpPr/>
            <p:nvPr/>
          </p:nvGrpSpPr>
          <p:grpSpPr>
            <a:xfrm>
              <a:off x="7732350" y="3642526"/>
              <a:ext cx="2921688" cy="1941106"/>
              <a:chOff x="7732350" y="3642526"/>
              <a:chExt cx="2921688" cy="1941106"/>
            </a:xfrm>
          </p:grpSpPr>
          <p:grpSp>
            <p:nvGrpSpPr>
              <p:cNvPr id="4793" name="Google Shape;4793;p47"/>
              <p:cNvGrpSpPr/>
              <p:nvPr/>
            </p:nvGrpSpPr>
            <p:grpSpPr>
              <a:xfrm rot="-889706">
                <a:off x="8542516" y="3895002"/>
                <a:ext cx="1981479" cy="1274109"/>
                <a:chOff x="8664819" y="3764969"/>
                <a:chExt cx="1981677" cy="1274236"/>
              </a:xfrm>
            </p:grpSpPr>
            <p:grpSp>
              <p:nvGrpSpPr>
                <p:cNvPr id="4794" name="Google Shape;4794;p47"/>
                <p:cNvGrpSpPr/>
                <p:nvPr/>
              </p:nvGrpSpPr>
              <p:grpSpPr>
                <a:xfrm rot="999320">
                  <a:off x="8738274" y="4011518"/>
                  <a:ext cx="1834768" cy="781138"/>
                  <a:chOff x="7987375" y="5280508"/>
                  <a:chExt cx="1834856" cy="781176"/>
                </a:xfrm>
              </p:grpSpPr>
              <p:sp>
                <p:nvSpPr>
                  <p:cNvPr id="4795" name="Google Shape;4795;p47"/>
                  <p:cNvSpPr/>
                  <p:nvPr/>
                </p:nvSpPr>
                <p:spPr>
                  <a:xfrm>
                    <a:off x="7987375" y="5280508"/>
                    <a:ext cx="1834856" cy="781176"/>
                  </a:xfrm>
                  <a:custGeom>
                    <a:avLst/>
                    <a:gdLst/>
                    <a:ahLst/>
                    <a:cxnLst/>
                    <a:rect l="l" t="t" r="r" b="b"/>
                    <a:pathLst>
                      <a:path w="1834856" h="781176" extrusionOk="0">
                        <a:moveTo>
                          <a:pt x="464315" y="0"/>
                        </a:moveTo>
                        <a:lnTo>
                          <a:pt x="1698947" y="0"/>
                        </a:lnTo>
                        <a:cubicBezTo>
                          <a:pt x="1774007" y="0"/>
                          <a:pt x="1834856" y="60849"/>
                          <a:pt x="1834856" y="135909"/>
                        </a:cubicBezTo>
                        <a:lnTo>
                          <a:pt x="1834856" y="645267"/>
                        </a:lnTo>
                        <a:cubicBezTo>
                          <a:pt x="1834856" y="720327"/>
                          <a:pt x="1774007" y="781176"/>
                          <a:pt x="1698947" y="781176"/>
                        </a:cubicBezTo>
                        <a:lnTo>
                          <a:pt x="464315" y="781176"/>
                        </a:lnTo>
                        <a:cubicBezTo>
                          <a:pt x="426785" y="781176"/>
                          <a:pt x="392808" y="765964"/>
                          <a:pt x="368213" y="741369"/>
                        </a:cubicBezTo>
                        <a:lnTo>
                          <a:pt x="340059" y="699611"/>
                        </a:lnTo>
                        <a:lnTo>
                          <a:pt x="311865" y="702453"/>
                        </a:lnTo>
                        <a:cubicBezTo>
                          <a:pt x="139627" y="702453"/>
                          <a:pt x="0" y="562826"/>
                          <a:pt x="0" y="390588"/>
                        </a:cubicBezTo>
                        <a:cubicBezTo>
                          <a:pt x="0" y="218350"/>
                          <a:pt x="139627" y="78723"/>
                          <a:pt x="311865" y="78723"/>
                        </a:cubicBezTo>
                        <a:lnTo>
                          <a:pt x="340059" y="81565"/>
                        </a:lnTo>
                        <a:lnTo>
                          <a:pt x="368213" y="39807"/>
                        </a:lnTo>
                        <a:cubicBezTo>
                          <a:pt x="392808" y="15213"/>
                          <a:pt x="426785" y="0"/>
                          <a:pt x="464315" y="0"/>
                        </a:cubicBezTo>
                        <a:close/>
                        <a:moveTo>
                          <a:pt x="272503" y="278559"/>
                        </a:moveTo>
                        <a:cubicBezTo>
                          <a:pt x="208959" y="278559"/>
                          <a:pt x="157446" y="330072"/>
                          <a:pt x="157446" y="393616"/>
                        </a:cubicBezTo>
                        <a:cubicBezTo>
                          <a:pt x="157446" y="457160"/>
                          <a:pt x="208959" y="508673"/>
                          <a:pt x="272503" y="508673"/>
                        </a:cubicBezTo>
                        <a:cubicBezTo>
                          <a:pt x="336047" y="508673"/>
                          <a:pt x="387560" y="457160"/>
                          <a:pt x="387560" y="393616"/>
                        </a:cubicBezTo>
                        <a:cubicBezTo>
                          <a:pt x="387560" y="330072"/>
                          <a:pt x="336047" y="278559"/>
                          <a:pt x="272503" y="278559"/>
                        </a:cubicBezTo>
                        <a:close/>
                      </a:path>
                    </a:pathLst>
                  </a:custGeom>
                  <a:solidFill>
                    <a:srgbClr val="B49968"/>
                  </a:solidFill>
                  <a:ln>
                    <a:noFill/>
                  </a:ln>
                  <a:effectLst>
                    <a:outerShdw blurRad="127000" sx="105000" sy="105000" algn="ctr" rotWithShape="0">
                      <a:srgbClr val="000000">
                        <a:alpha val="2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96" name="Google Shape;4796;p47"/>
                  <p:cNvSpPr/>
                  <p:nvPr/>
                </p:nvSpPr>
                <p:spPr>
                  <a:xfrm>
                    <a:off x="8552778" y="5354183"/>
                    <a:ext cx="1170223" cy="637080"/>
                  </a:xfrm>
                  <a:custGeom>
                    <a:avLst/>
                    <a:gdLst/>
                    <a:ahLst/>
                    <a:cxnLst/>
                    <a:rect l="l" t="t" r="r" b="b"/>
                    <a:pathLst>
                      <a:path w="1170223" h="637080" extrusionOk="0">
                        <a:moveTo>
                          <a:pt x="0" y="0"/>
                        </a:moveTo>
                        <a:lnTo>
                          <a:pt x="1064041" y="0"/>
                        </a:lnTo>
                        <a:cubicBezTo>
                          <a:pt x="1122684" y="0"/>
                          <a:pt x="1170223" y="47539"/>
                          <a:pt x="1170223" y="106182"/>
                        </a:cubicBezTo>
                        <a:lnTo>
                          <a:pt x="1170223" y="530898"/>
                        </a:lnTo>
                        <a:cubicBezTo>
                          <a:pt x="1170223" y="589541"/>
                          <a:pt x="1122684" y="637080"/>
                          <a:pt x="1064041" y="637080"/>
                        </a:cubicBezTo>
                        <a:lnTo>
                          <a:pt x="0" y="637080"/>
                        </a:lnTo>
                      </a:path>
                    </a:pathLst>
                  </a:custGeom>
                  <a:noFill/>
                  <a:ln w="25400" cap="rnd" cmpd="sng">
                    <a:solidFill>
                      <a:srgbClr val="CBB895"/>
                    </a:solidFill>
                    <a:prstDash val="dash"/>
                    <a:round/>
                    <a:headEnd type="none" w="sm" len="sm"/>
                    <a:tailEnd type="none" w="sm" len="sm"/>
                  </a:ln>
                  <a:effectLst>
                    <a:outerShdw blurRad="12700" algn="ctr" rotWithShape="0">
                      <a:srgbClr val="000000">
                        <a:alpha val="2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Calibri"/>
                      <a:ea typeface="Calibri"/>
                      <a:cs typeface="Calibri"/>
                      <a:sym typeface="Calibri"/>
                    </a:endParaRPr>
                  </a:p>
                </p:txBody>
              </p:sp>
            </p:grpSp>
            <p:sp>
              <p:nvSpPr>
                <p:cNvPr id="4797" name="Google Shape;4797;p47"/>
                <p:cNvSpPr txBox="1"/>
                <p:nvPr/>
              </p:nvSpPr>
              <p:spPr>
                <a:xfrm rot="1041677">
                  <a:off x="9181534" y="4210311"/>
                  <a:ext cx="1129036" cy="461801"/>
                </a:xfrm>
                <a:prstGeom prst="rect">
                  <a:avLst/>
                </a:prstGeom>
                <a:noFill/>
                <a:ln>
                  <a:noFill/>
                </a:ln>
                <a:effectLst>
                  <a:outerShdw dist="9525" algn="bl" rotWithShape="0">
                    <a:srgbClr val="FFFFFF">
                      <a:alpha val="51000"/>
                    </a:srgbClr>
                  </a:outerShdw>
                </a:effectLst>
              </p:spPr>
              <p:txBody>
                <a:bodyPr spcFirstLastPara="1" wrap="square" lIns="91425" tIns="91425" rIns="91425" bIns="91425" anchor="t" anchorCtr="0">
                  <a:spAutoFit/>
                </a:bodyPr>
                <a:lstStyle/>
                <a:p>
                  <a:pPr marL="0" lvl="0" indent="0" algn="r" rtl="0">
                    <a:spcBef>
                      <a:spcPts val="0"/>
                    </a:spcBef>
                    <a:spcAft>
                      <a:spcPts val="0"/>
                    </a:spcAft>
                    <a:buNone/>
                  </a:pPr>
                  <a:r>
                    <a:rPr lang="en" sz="1800" b="1">
                      <a:solidFill>
                        <a:srgbClr val="CBB895"/>
                      </a:solidFill>
                      <a:latin typeface="Pompiere"/>
                      <a:ea typeface="Pompiere"/>
                      <a:cs typeface="Pompiere"/>
                      <a:sym typeface="Pompiere"/>
                    </a:rPr>
                    <a:t>THANK YOU</a:t>
                  </a:r>
                  <a:endParaRPr sz="1800" b="1">
                    <a:solidFill>
                      <a:srgbClr val="CBB895"/>
                    </a:solidFill>
                    <a:latin typeface="Pompiere"/>
                    <a:ea typeface="Pompiere"/>
                    <a:cs typeface="Pompiere"/>
                    <a:sym typeface="Pompiere"/>
                  </a:endParaRPr>
                </a:p>
              </p:txBody>
            </p:sp>
          </p:grpSp>
          <p:grpSp>
            <p:nvGrpSpPr>
              <p:cNvPr id="4798" name="Google Shape;4798;p47"/>
              <p:cNvGrpSpPr/>
              <p:nvPr/>
            </p:nvGrpSpPr>
            <p:grpSpPr>
              <a:xfrm rot="2316000">
                <a:off x="7811225" y="4146530"/>
                <a:ext cx="1942475" cy="933098"/>
                <a:chOff x="7366425" y="1617838"/>
                <a:chExt cx="1803379" cy="866281"/>
              </a:xfrm>
            </p:grpSpPr>
            <p:sp>
              <p:nvSpPr>
                <p:cNvPr id="4799" name="Google Shape;4799;p47"/>
                <p:cNvSpPr/>
                <p:nvPr/>
              </p:nvSpPr>
              <p:spPr>
                <a:xfrm>
                  <a:off x="7366425" y="1617838"/>
                  <a:ext cx="1803379" cy="866281"/>
                </a:xfrm>
                <a:custGeom>
                  <a:avLst/>
                  <a:gdLst/>
                  <a:ahLst/>
                  <a:cxnLst/>
                  <a:rect l="l" t="t" r="r" b="b"/>
                  <a:pathLst>
                    <a:path w="1803379" h="866281" extrusionOk="0">
                      <a:moveTo>
                        <a:pt x="44778" y="865777"/>
                      </a:moveTo>
                      <a:lnTo>
                        <a:pt x="42587" y="865777"/>
                      </a:lnTo>
                      <a:cubicBezTo>
                        <a:pt x="29519" y="864567"/>
                        <a:pt x="19860" y="853043"/>
                        <a:pt x="20965" y="839964"/>
                      </a:cubicBezTo>
                      <a:cubicBezTo>
                        <a:pt x="26109" y="782814"/>
                        <a:pt x="49540" y="730999"/>
                        <a:pt x="69543" y="692517"/>
                      </a:cubicBezTo>
                      <a:cubicBezTo>
                        <a:pt x="149296" y="538975"/>
                        <a:pt x="270549" y="410892"/>
                        <a:pt x="419492" y="322852"/>
                      </a:cubicBezTo>
                      <a:lnTo>
                        <a:pt x="373581" y="331710"/>
                      </a:lnTo>
                      <a:cubicBezTo>
                        <a:pt x="316907" y="342664"/>
                        <a:pt x="258138" y="353999"/>
                        <a:pt x="197845" y="349141"/>
                      </a:cubicBezTo>
                      <a:cubicBezTo>
                        <a:pt x="128026" y="343521"/>
                        <a:pt x="67257" y="314375"/>
                        <a:pt x="31062" y="269226"/>
                      </a:cubicBezTo>
                      <a:cubicBezTo>
                        <a:pt x="-7038" y="221030"/>
                        <a:pt x="-11229" y="148926"/>
                        <a:pt x="21537" y="85584"/>
                      </a:cubicBezTo>
                      <a:cubicBezTo>
                        <a:pt x="77258" y="-21762"/>
                        <a:pt x="221562" y="-3474"/>
                        <a:pt x="281379" y="9384"/>
                      </a:cubicBezTo>
                      <a:cubicBezTo>
                        <a:pt x="303906" y="15081"/>
                        <a:pt x="325632" y="23558"/>
                        <a:pt x="346054" y="34626"/>
                      </a:cubicBezTo>
                      <a:lnTo>
                        <a:pt x="346911" y="34626"/>
                      </a:lnTo>
                      <a:cubicBezTo>
                        <a:pt x="440065" y="80536"/>
                        <a:pt x="548936" y="131495"/>
                        <a:pt x="661998" y="156165"/>
                      </a:cubicBezTo>
                      <a:cubicBezTo>
                        <a:pt x="720005" y="167880"/>
                        <a:pt x="778707" y="175901"/>
                        <a:pt x="837734" y="180168"/>
                      </a:cubicBezTo>
                      <a:cubicBezTo>
                        <a:pt x="901647" y="168262"/>
                        <a:pt x="965845" y="158737"/>
                        <a:pt x="1029282" y="149307"/>
                      </a:cubicBezTo>
                      <a:lnTo>
                        <a:pt x="1357799" y="100443"/>
                      </a:lnTo>
                      <a:cubicBezTo>
                        <a:pt x="1424474" y="90442"/>
                        <a:pt x="1494007" y="80155"/>
                        <a:pt x="1564206" y="87775"/>
                      </a:cubicBezTo>
                      <a:cubicBezTo>
                        <a:pt x="1645359" y="96538"/>
                        <a:pt x="1713748" y="129780"/>
                        <a:pt x="1756801" y="181311"/>
                      </a:cubicBezTo>
                      <a:cubicBezTo>
                        <a:pt x="1809379" y="244176"/>
                        <a:pt x="1817952" y="334663"/>
                        <a:pt x="1777280" y="396480"/>
                      </a:cubicBezTo>
                      <a:cubicBezTo>
                        <a:pt x="1746229" y="443534"/>
                        <a:pt x="1688983" y="473252"/>
                        <a:pt x="1624118" y="475824"/>
                      </a:cubicBezTo>
                      <a:cubicBezTo>
                        <a:pt x="1575636" y="477633"/>
                        <a:pt x="1524106" y="465727"/>
                        <a:pt x="1462193" y="437724"/>
                      </a:cubicBezTo>
                      <a:cubicBezTo>
                        <a:pt x="1415702" y="415988"/>
                        <a:pt x="1370363" y="391861"/>
                        <a:pt x="1326367" y="365429"/>
                      </a:cubicBezTo>
                      <a:cubicBezTo>
                        <a:pt x="1271598" y="333806"/>
                        <a:pt x="1214924" y="301040"/>
                        <a:pt x="1155583" y="279704"/>
                      </a:cubicBezTo>
                      <a:cubicBezTo>
                        <a:pt x="1138534" y="273513"/>
                        <a:pt x="1121294" y="268179"/>
                        <a:pt x="1103863" y="263512"/>
                      </a:cubicBezTo>
                      <a:cubicBezTo>
                        <a:pt x="1170538" y="307708"/>
                        <a:pt x="1224830" y="365524"/>
                        <a:pt x="1265788" y="413435"/>
                      </a:cubicBezTo>
                      <a:cubicBezTo>
                        <a:pt x="1363857" y="528478"/>
                        <a:pt x="1446706" y="655665"/>
                        <a:pt x="1512295" y="791863"/>
                      </a:cubicBezTo>
                      <a:cubicBezTo>
                        <a:pt x="1514076" y="793835"/>
                        <a:pt x="1515524" y="796093"/>
                        <a:pt x="1516581" y="798531"/>
                      </a:cubicBezTo>
                      <a:lnTo>
                        <a:pt x="1525535" y="819867"/>
                      </a:lnTo>
                      <a:cubicBezTo>
                        <a:pt x="1530421" y="832078"/>
                        <a:pt x="1524496" y="845937"/>
                        <a:pt x="1512285" y="850823"/>
                      </a:cubicBezTo>
                      <a:cubicBezTo>
                        <a:pt x="1500608" y="855509"/>
                        <a:pt x="1487301" y="850290"/>
                        <a:pt x="1481910" y="838917"/>
                      </a:cubicBezTo>
                      <a:cubicBezTo>
                        <a:pt x="1416206" y="696423"/>
                        <a:pt x="1331281" y="563615"/>
                        <a:pt x="1229497" y="444201"/>
                      </a:cubicBezTo>
                      <a:cubicBezTo>
                        <a:pt x="1164251" y="368001"/>
                        <a:pt x="1062619" y="263226"/>
                        <a:pt x="934222" y="245224"/>
                      </a:cubicBezTo>
                      <a:cubicBezTo>
                        <a:pt x="868881" y="235699"/>
                        <a:pt x="801444" y="248843"/>
                        <a:pt x="736198" y="261511"/>
                      </a:cubicBezTo>
                      <a:lnTo>
                        <a:pt x="620088" y="283895"/>
                      </a:lnTo>
                      <a:cubicBezTo>
                        <a:pt x="576330" y="298678"/>
                        <a:pt x="533658" y="316471"/>
                        <a:pt x="492358" y="337140"/>
                      </a:cubicBezTo>
                      <a:cubicBezTo>
                        <a:pt x="329518" y="420055"/>
                        <a:pt x="196673" y="551805"/>
                        <a:pt x="112405" y="713949"/>
                      </a:cubicBezTo>
                      <a:cubicBezTo>
                        <a:pt x="94498" y="748620"/>
                        <a:pt x="73353" y="794721"/>
                        <a:pt x="69066" y="843775"/>
                      </a:cubicBezTo>
                      <a:cubicBezTo>
                        <a:pt x="68057" y="856376"/>
                        <a:pt x="57418" y="866016"/>
                        <a:pt x="44778" y="865777"/>
                      </a:cubicBezTo>
                      <a:close/>
                      <a:moveTo>
                        <a:pt x="1020995" y="199027"/>
                      </a:moveTo>
                      <a:cubicBezTo>
                        <a:pt x="1072392" y="206057"/>
                        <a:pt x="1122941" y="218277"/>
                        <a:pt x="1171871" y="235508"/>
                      </a:cubicBezTo>
                      <a:cubicBezTo>
                        <a:pt x="1235117" y="258654"/>
                        <a:pt x="1293601" y="292658"/>
                        <a:pt x="1350179" y="325043"/>
                      </a:cubicBezTo>
                      <a:cubicBezTo>
                        <a:pt x="1392746" y="350656"/>
                        <a:pt x="1436619" y="374030"/>
                        <a:pt x="1481624" y="395052"/>
                      </a:cubicBezTo>
                      <a:cubicBezTo>
                        <a:pt x="1536393" y="419531"/>
                        <a:pt x="1581065" y="430295"/>
                        <a:pt x="1622023" y="428580"/>
                      </a:cubicBezTo>
                      <a:cubicBezTo>
                        <a:pt x="1670886" y="426675"/>
                        <a:pt x="1714986" y="404482"/>
                        <a:pt x="1737275" y="370668"/>
                      </a:cubicBezTo>
                      <a:cubicBezTo>
                        <a:pt x="1765850" y="326758"/>
                        <a:pt x="1758802" y="258558"/>
                        <a:pt x="1720035" y="212172"/>
                      </a:cubicBezTo>
                      <a:cubicBezTo>
                        <a:pt x="1684983" y="170167"/>
                        <a:pt x="1627738" y="142925"/>
                        <a:pt x="1558872" y="135972"/>
                      </a:cubicBezTo>
                      <a:cubicBezTo>
                        <a:pt x="1494768" y="129019"/>
                        <a:pt x="1428665" y="138829"/>
                        <a:pt x="1364657" y="148354"/>
                      </a:cubicBezTo>
                      <a:lnTo>
                        <a:pt x="1036045" y="197217"/>
                      </a:lnTo>
                      <a:close/>
                      <a:moveTo>
                        <a:pt x="192320" y="47294"/>
                      </a:moveTo>
                      <a:cubicBezTo>
                        <a:pt x="142885" y="47294"/>
                        <a:pt x="88593" y="59676"/>
                        <a:pt x="63637" y="107778"/>
                      </a:cubicBezTo>
                      <a:cubicBezTo>
                        <a:pt x="38682" y="155879"/>
                        <a:pt x="41158" y="206266"/>
                        <a:pt x="67924" y="239699"/>
                      </a:cubicBezTo>
                      <a:cubicBezTo>
                        <a:pt x="95927" y="274656"/>
                        <a:pt x="144124" y="297325"/>
                        <a:pt x="201274" y="301992"/>
                      </a:cubicBezTo>
                      <a:cubicBezTo>
                        <a:pt x="255185" y="306279"/>
                        <a:pt x="310620" y="295611"/>
                        <a:pt x="364246" y="285228"/>
                      </a:cubicBezTo>
                      <a:lnTo>
                        <a:pt x="606658" y="238461"/>
                      </a:lnTo>
                      <a:cubicBezTo>
                        <a:pt x="635995" y="228555"/>
                        <a:pt x="665617" y="219696"/>
                        <a:pt x="695526" y="211886"/>
                      </a:cubicBezTo>
                      <a:cubicBezTo>
                        <a:pt x="680858" y="209410"/>
                        <a:pt x="666189" y="206647"/>
                        <a:pt x="651616" y="203409"/>
                      </a:cubicBezTo>
                      <a:cubicBezTo>
                        <a:pt x="533410" y="177691"/>
                        <a:pt x="421396" y="125208"/>
                        <a:pt x="325670" y="78155"/>
                      </a:cubicBezTo>
                      <a:lnTo>
                        <a:pt x="324813" y="77679"/>
                      </a:lnTo>
                      <a:cubicBezTo>
                        <a:pt x="307830" y="68392"/>
                        <a:pt x="289790" y="61162"/>
                        <a:pt x="271092" y="56152"/>
                      </a:cubicBezTo>
                      <a:cubicBezTo>
                        <a:pt x="245307" y="50418"/>
                        <a:pt x="219009" y="47323"/>
                        <a:pt x="192606" y="46913"/>
                      </a:cubicBezTo>
                      <a:close/>
                    </a:path>
                  </a:pathLst>
                </a:custGeom>
                <a:solidFill>
                  <a:srgbClr val="78624B"/>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0" name="Google Shape;4800;p47"/>
                <p:cNvSpPr/>
                <p:nvPr/>
              </p:nvSpPr>
              <p:spPr>
                <a:xfrm>
                  <a:off x="8172137" y="1758861"/>
                  <a:ext cx="125407" cy="151954"/>
                </a:xfrm>
                <a:custGeom>
                  <a:avLst/>
                  <a:gdLst/>
                  <a:ahLst/>
                  <a:cxnLst/>
                  <a:rect l="l" t="t" r="r" b="b"/>
                  <a:pathLst>
                    <a:path w="125407" h="151954" extrusionOk="0">
                      <a:moveTo>
                        <a:pt x="23279" y="151454"/>
                      </a:moveTo>
                      <a:cubicBezTo>
                        <a:pt x="10125" y="151454"/>
                        <a:pt x="-533" y="140785"/>
                        <a:pt x="-524" y="127632"/>
                      </a:cubicBezTo>
                      <a:cubicBezTo>
                        <a:pt x="-524" y="119849"/>
                        <a:pt x="3277" y="112563"/>
                        <a:pt x="9659" y="108115"/>
                      </a:cubicBezTo>
                      <a:cubicBezTo>
                        <a:pt x="41548" y="85693"/>
                        <a:pt x="65513" y="53746"/>
                        <a:pt x="78143" y="16866"/>
                      </a:cubicBezTo>
                      <a:cubicBezTo>
                        <a:pt x="81706" y="4207"/>
                        <a:pt x="94860" y="-3166"/>
                        <a:pt x="107518" y="397"/>
                      </a:cubicBezTo>
                      <a:cubicBezTo>
                        <a:pt x="120177" y="3959"/>
                        <a:pt x="127550" y="17113"/>
                        <a:pt x="123987" y="29772"/>
                      </a:cubicBezTo>
                      <a:cubicBezTo>
                        <a:pt x="123768" y="30562"/>
                        <a:pt x="123502" y="31343"/>
                        <a:pt x="123196" y="32105"/>
                      </a:cubicBezTo>
                      <a:cubicBezTo>
                        <a:pt x="107328" y="78625"/>
                        <a:pt x="77114" y="118907"/>
                        <a:pt x="36900" y="147168"/>
                      </a:cubicBezTo>
                      <a:cubicBezTo>
                        <a:pt x="32928" y="150006"/>
                        <a:pt x="28156" y="151501"/>
                        <a:pt x="23279" y="151454"/>
                      </a:cubicBezTo>
                      <a:close/>
                    </a:path>
                  </a:pathLst>
                </a:custGeom>
                <a:solidFill>
                  <a:srgbClr val="78624B"/>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01" name="Google Shape;4801;p47"/>
                <p:cNvSpPr/>
                <p:nvPr/>
              </p:nvSpPr>
              <p:spPr>
                <a:xfrm>
                  <a:off x="8174645" y="1743110"/>
                  <a:ext cx="138868" cy="158159"/>
                </a:xfrm>
                <a:custGeom>
                  <a:avLst/>
                  <a:gdLst/>
                  <a:ahLst/>
                  <a:cxnLst/>
                  <a:rect l="l" t="t" r="r" b="b"/>
                  <a:pathLst>
                    <a:path w="138868" h="158159" extrusionOk="0">
                      <a:moveTo>
                        <a:pt x="107091" y="157660"/>
                      </a:moveTo>
                      <a:cubicBezTo>
                        <a:pt x="93937" y="157650"/>
                        <a:pt x="83288" y="146982"/>
                        <a:pt x="83288" y="133838"/>
                      </a:cubicBezTo>
                      <a:cubicBezTo>
                        <a:pt x="83288" y="129085"/>
                        <a:pt x="84717" y="124446"/>
                        <a:pt x="87374" y="120512"/>
                      </a:cubicBezTo>
                      <a:cubicBezTo>
                        <a:pt x="91851" y="94890"/>
                        <a:pt x="93946" y="70601"/>
                        <a:pt x="82136" y="58028"/>
                      </a:cubicBezTo>
                      <a:cubicBezTo>
                        <a:pt x="78964" y="54733"/>
                        <a:pt x="75135" y="52132"/>
                        <a:pt x="70896" y="50408"/>
                      </a:cubicBezTo>
                      <a:cubicBezTo>
                        <a:pt x="65438" y="47522"/>
                        <a:pt x="59181" y="46494"/>
                        <a:pt x="53084" y="47456"/>
                      </a:cubicBezTo>
                      <a:lnTo>
                        <a:pt x="50608" y="48408"/>
                      </a:lnTo>
                      <a:cubicBezTo>
                        <a:pt x="50379" y="49542"/>
                        <a:pt x="50065" y="50656"/>
                        <a:pt x="49656" y="51742"/>
                      </a:cubicBezTo>
                      <a:cubicBezTo>
                        <a:pt x="45455" y="63667"/>
                        <a:pt x="33663" y="71173"/>
                        <a:pt x="21081" y="69935"/>
                      </a:cubicBezTo>
                      <a:cubicBezTo>
                        <a:pt x="8031" y="68772"/>
                        <a:pt x="-1599" y="57247"/>
                        <a:pt x="-427" y="44198"/>
                      </a:cubicBezTo>
                      <a:cubicBezTo>
                        <a:pt x="-313" y="42922"/>
                        <a:pt x="-103" y="41655"/>
                        <a:pt x="221" y="40407"/>
                      </a:cubicBezTo>
                      <a:cubicBezTo>
                        <a:pt x="925" y="37569"/>
                        <a:pt x="1887" y="34797"/>
                        <a:pt x="3078" y="32120"/>
                      </a:cubicBezTo>
                      <a:cubicBezTo>
                        <a:pt x="3850" y="29786"/>
                        <a:pt x="4936" y="27577"/>
                        <a:pt x="6316" y="25548"/>
                      </a:cubicBezTo>
                      <a:cubicBezTo>
                        <a:pt x="7041" y="24482"/>
                        <a:pt x="7869" y="23491"/>
                        <a:pt x="8793" y="22595"/>
                      </a:cubicBezTo>
                      <a:cubicBezTo>
                        <a:pt x="16889" y="11861"/>
                        <a:pt x="28481" y="4279"/>
                        <a:pt x="41559" y="1164"/>
                      </a:cubicBezTo>
                      <a:cubicBezTo>
                        <a:pt x="57885" y="-2331"/>
                        <a:pt x="74916" y="-284"/>
                        <a:pt x="89946" y="6975"/>
                      </a:cubicBezTo>
                      <a:cubicBezTo>
                        <a:pt x="99938" y="11270"/>
                        <a:pt x="108977" y="17519"/>
                        <a:pt x="116521" y="25358"/>
                      </a:cubicBezTo>
                      <a:cubicBezTo>
                        <a:pt x="146715" y="57552"/>
                        <a:pt x="138238" y="104891"/>
                        <a:pt x="133666" y="130133"/>
                      </a:cubicBezTo>
                      <a:cubicBezTo>
                        <a:pt x="132523" y="138915"/>
                        <a:pt x="128094" y="146944"/>
                        <a:pt x="121283" y="152612"/>
                      </a:cubicBezTo>
                      <a:cubicBezTo>
                        <a:pt x="117216" y="155774"/>
                        <a:pt x="112244" y="157546"/>
                        <a:pt x="107091" y="157660"/>
                      </a:cubicBezTo>
                      <a:close/>
                    </a:path>
                  </a:pathLst>
                </a:custGeom>
                <a:solidFill>
                  <a:srgbClr val="78624B"/>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grpSp>
      <p:cxnSp>
        <p:nvCxnSpPr>
          <p:cNvPr id="4802" name="Google Shape;4802;p47"/>
          <p:cNvCxnSpPr/>
          <p:nvPr/>
        </p:nvCxnSpPr>
        <p:spPr>
          <a:xfrm>
            <a:off x="3580246" y="2019542"/>
            <a:ext cx="2895300" cy="0"/>
          </a:xfrm>
          <a:prstGeom prst="straightConnector1">
            <a:avLst/>
          </a:prstGeom>
          <a:noFill/>
          <a:ln w="19050" cap="flat" cmpd="sng">
            <a:solidFill>
              <a:schemeClr val="dk1"/>
            </a:solidFill>
            <a:prstDash val="solid"/>
            <a:round/>
            <a:headEnd type="none" w="sm" len="sm"/>
            <a:tailEnd type="none" w="sm" len="sm"/>
          </a:ln>
          <a:effectLst>
            <a:outerShdw dist="28575" dir="2700000" algn="bl" rotWithShape="0">
              <a:schemeClr val="lt2"/>
            </a:outerShdw>
          </a:effectLst>
        </p:spPr>
      </p:cxnSp>
      <p:sp>
        <p:nvSpPr>
          <p:cNvPr id="80" name="文本框 17"/>
          <p:cNvSpPr txBox="1"/>
          <p:nvPr/>
        </p:nvSpPr>
        <p:spPr>
          <a:xfrm>
            <a:off x="2532567" y="1358683"/>
            <a:ext cx="4817344" cy="707886"/>
          </a:xfrm>
          <a:prstGeom prst="rect">
            <a:avLst/>
          </a:prstGeom>
          <a:noFill/>
        </p:spPr>
        <p:txBody>
          <a:bodyPr wrap="none" rtlCol="0">
            <a:spAutoFit/>
          </a:bodyPr>
          <a:lstStyle/>
          <a:p>
            <a:r>
              <a:rPr kumimoji="1" lang="en-US" altLang="zh-CN" sz="4000" b="1" dirty="0" err="1">
                <a:solidFill>
                  <a:srgbClr val="3404BC"/>
                </a:solidFill>
                <a:latin typeface="Times New Roman" panose="02020603050405020304" pitchFamily="18" charset="0"/>
                <a:cs typeface="Times New Roman" panose="02020603050405020304" pitchFamily="18" charset="0"/>
                <a:sym typeface="+mn-lt"/>
              </a:rPr>
              <a:t>Hoạt</a:t>
            </a:r>
            <a:r>
              <a:rPr kumimoji="1" lang="en-US" altLang="zh-CN" sz="4000" b="1" dirty="0">
                <a:solidFill>
                  <a:srgbClr val="3404BC"/>
                </a:solidFill>
                <a:latin typeface="Times New Roman" panose="02020603050405020304" pitchFamily="18" charset="0"/>
                <a:cs typeface="Times New Roman" panose="02020603050405020304" pitchFamily="18" charset="0"/>
                <a:sym typeface="+mn-lt"/>
              </a:rPr>
              <a:t> </a:t>
            </a:r>
            <a:r>
              <a:rPr kumimoji="1" lang="en-US" altLang="zh-CN" sz="4000" b="1" dirty="0" err="1">
                <a:solidFill>
                  <a:srgbClr val="3404BC"/>
                </a:solidFill>
                <a:latin typeface="Times New Roman" panose="02020603050405020304" pitchFamily="18" charset="0"/>
                <a:cs typeface="Times New Roman" panose="02020603050405020304" pitchFamily="18" charset="0"/>
                <a:sym typeface="+mn-lt"/>
              </a:rPr>
              <a:t>động</a:t>
            </a:r>
            <a:r>
              <a:rPr kumimoji="1" lang="en-US" altLang="zh-CN" sz="4000" b="1" dirty="0">
                <a:solidFill>
                  <a:srgbClr val="3404BC"/>
                </a:solidFill>
                <a:latin typeface="Times New Roman" panose="02020603050405020304" pitchFamily="18" charset="0"/>
                <a:cs typeface="Times New Roman" panose="02020603050405020304" pitchFamily="18" charset="0"/>
                <a:sym typeface="+mn-lt"/>
              </a:rPr>
              <a:t> </a:t>
            </a:r>
            <a:r>
              <a:rPr kumimoji="1" lang="en-US" altLang="zh-CN" sz="4000" b="1" dirty="0" err="1">
                <a:solidFill>
                  <a:srgbClr val="3404BC"/>
                </a:solidFill>
                <a:latin typeface="Times New Roman" panose="02020603050405020304" pitchFamily="18" charset="0"/>
                <a:cs typeface="Times New Roman" panose="02020603050405020304" pitchFamily="18" charset="0"/>
                <a:sym typeface="+mn-lt"/>
              </a:rPr>
              <a:t>khởi</a:t>
            </a:r>
            <a:r>
              <a:rPr kumimoji="1" lang="en-US" altLang="zh-CN" sz="4000" b="1" dirty="0">
                <a:solidFill>
                  <a:srgbClr val="3404BC"/>
                </a:solidFill>
                <a:latin typeface="Times New Roman" panose="02020603050405020304" pitchFamily="18" charset="0"/>
                <a:cs typeface="Times New Roman" panose="02020603050405020304" pitchFamily="18" charset="0"/>
                <a:sym typeface="+mn-lt"/>
              </a:rPr>
              <a:t> </a:t>
            </a:r>
            <a:r>
              <a:rPr kumimoji="1" lang="en-US" altLang="zh-CN" sz="4000" b="1" dirty="0" err="1">
                <a:solidFill>
                  <a:srgbClr val="3404BC"/>
                </a:solidFill>
                <a:latin typeface="Times New Roman" panose="02020603050405020304" pitchFamily="18" charset="0"/>
                <a:cs typeface="Times New Roman" panose="02020603050405020304" pitchFamily="18" charset="0"/>
                <a:sym typeface="+mn-lt"/>
              </a:rPr>
              <a:t>động</a:t>
            </a:r>
            <a:endParaRPr kumimoji="1" lang="zh-CN" altLang="en-US" sz="4000" b="1" dirty="0">
              <a:solidFill>
                <a:srgbClr val="3404BC"/>
              </a:solidFill>
              <a:latin typeface="Times New Roman" panose="02020603050405020304" pitchFamily="18" charset="0"/>
              <a:cs typeface="Times New Roman" panose="02020603050405020304" pitchFamily="18" charset="0"/>
              <a:sym typeface="+mn-lt"/>
            </a:endParaRPr>
          </a:p>
        </p:txBody>
      </p:sp>
      <p:sp>
        <p:nvSpPr>
          <p:cNvPr id="81" name="矩形 23"/>
          <p:cNvSpPr/>
          <p:nvPr/>
        </p:nvSpPr>
        <p:spPr>
          <a:xfrm>
            <a:off x="861416" y="2933365"/>
            <a:ext cx="8279597" cy="1200329"/>
          </a:xfrm>
          <a:prstGeom prst="rect">
            <a:avLst/>
          </a:prstGeom>
        </p:spPr>
        <p:txBody>
          <a:bodyPr wrap="square">
            <a:spAutoFit/>
          </a:bodyPr>
          <a:lstStyle/>
          <a:p>
            <a:r>
              <a:rPr lang="en-US" sz="3600" dirty="0">
                <a:latin typeface="Times New Roman" panose="02020603050405020304" pitchFamily="18" charset="0"/>
                <a:cs typeface="Times New Roman" panose="02020603050405020304" pitchFamily="18" charset="0"/>
              </a:rPr>
              <a:t>Theo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khóa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nói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vấn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hội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chúng</a:t>
            </a:r>
            <a:r>
              <a:rPr lang="en-US" sz="3600" dirty="0">
                <a:latin typeface="Times New Roman" panose="02020603050405020304" pitchFamily="18" charset="0"/>
                <a:cs typeface="Times New Roman" panose="02020603050405020304" pitchFamily="18" charset="0"/>
              </a:rPr>
              <a:t> ta </a:t>
            </a:r>
            <a:r>
              <a:rPr lang="en-US" sz="3600" dirty="0" err="1">
                <a:latin typeface="Times New Roman" panose="02020603050405020304" pitchFamily="18" charset="0"/>
                <a:cs typeface="Times New Roman" panose="02020603050405020304" pitchFamily="18" charset="0"/>
              </a:rPr>
              <a:t>ngày</a:t>
            </a:r>
            <a:r>
              <a:rPr lang="en-US" sz="3600" dirty="0">
                <a:latin typeface="Times New Roman" panose="02020603050405020304" pitchFamily="18" charset="0"/>
                <a:cs typeface="Times New Roman" panose="02020603050405020304" pitchFamily="18" charset="0"/>
              </a:rPr>
              <a:t> nay? </a:t>
            </a:r>
          </a:p>
        </p:txBody>
      </p:sp>
    </p:spTree>
    <p:extLst>
      <p:ext uri="{BB962C8B-B14F-4D97-AF65-F5344CB8AC3E}">
        <p14:creationId xmlns:p14="http://schemas.microsoft.com/office/powerpoint/2010/main" val="247948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81"/>
                                        </p:tgtEl>
                                        <p:attrNameLst>
                                          <p:attrName>style.visibility</p:attrName>
                                        </p:attrNameLst>
                                      </p:cBhvr>
                                      <p:to>
                                        <p:strVal val="visible"/>
                                      </p:to>
                                    </p:set>
                                    <p:anim calcmode="lin" valueType="num">
                                      <p:cBhvr>
                                        <p:cTn id="7" dur="500" fill="hold"/>
                                        <p:tgtEl>
                                          <p:spTgt spid="81"/>
                                        </p:tgtEl>
                                        <p:attrNameLst>
                                          <p:attrName>ppt_w</p:attrName>
                                        </p:attrNameLst>
                                      </p:cBhvr>
                                      <p:tavLst>
                                        <p:tav tm="0">
                                          <p:val>
                                            <p:fltVal val="0"/>
                                          </p:val>
                                        </p:tav>
                                        <p:tav tm="100000">
                                          <p:val>
                                            <p:strVal val="#ppt_w"/>
                                          </p:val>
                                        </p:tav>
                                      </p:tavLst>
                                    </p:anim>
                                    <p:anim calcmode="lin" valueType="num">
                                      <p:cBhvr>
                                        <p:cTn id="8" dur="500" fill="hold"/>
                                        <p:tgtEl>
                                          <p:spTgt spid="81"/>
                                        </p:tgtEl>
                                        <p:attrNameLst>
                                          <p:attrName>ppt_h</p:attrName>
                                        </p:attrNameLst>
                                      </p:cBhvr>
                                      <p:tavLst>
                                        <p:tav tm="0">
                                          <p:val>
                                            <p:fltVal val="0"/>
                                          </p:val>
                                        </p:tav>
                                        <p:tav tm="100000">
                                          <p:val>
                                            <p:strVal val="#ppt_h"/>
                                          </p:val>
                                        </p:tav>
                                      </p:tavLst>
                                    </p:anim>
                                  </p:childTnLst>
                                </p:cTn>
                              </p:par>
                              <p:par>
                                <p:cTn id="9" presetID="27" presetClass="emph" presetSubtype="0" fill="remove" grpId="1" nodeType="withEffect">
                                  <p:stCondLst>
                                    <p:cond delay="500"/>
                                  </p:stCondLst>
                                  <p:iterate type="lt">
                                    <p:tmPct val="10000"/>
                                  </p:iterate>
                                  <p:childTnLst>
                                    <p:animClr clrSpc="rgb" dir="cw">
                                      <p:cBhvr override="childStyle">
                                        <p:cTn id="10" dur="500" autoRev="1" fill="remove"/>
                                        <p:tgtEl>
                                          <p:spTgt spid="81"/>
                                        </p:tgtEl>
                                        <p:attrNameLst>
                                          <p:attrName>style.color</p:attrName>
                                        </p:attrNameLst>
                                      </p:cBhvr>
                                      <p:to>
                                        <a:schemeClr val="bg1"/>
                                      </p:to>
                                    </p:animClr>
                                    <p:animClr clrSpc="rgb" dir="cw">
                                      <p:cBhvr>
                                        <p:cTn id="11" dur="500" autoRev="1" fill="remove"/>
                                        <p:tgtEl>
                                          <p:spTgt spid="81"/>
                                        </p:tgtEl>
                                        <p:attrNameLst>
                                          <p:attrName>fillcolor</p:attrName>
                                        </p:attrNameLst>
                                      </p:cBhvr>
                                      <p:to>
                                        <a:schemeClr val="bg1"/>
                                      </p:to>
                                    </p:animClr>
                                    <p:set>
                                      <p:cBhvr>
                                        <p:cTn id="12" dur="500" autoRev="1" fill="remove"/>
                                        <p:tgtEl>
                                          <p:spTgt spid="81"/>
                                        </p:tgtEl>
                                        <p:attrNameLst>
                                          <p:attrName>fill.type</p:attrName>
                                        </p:attrNameLst>
                                      </p:cBhvr>
                                      <p:to>
                                        <p:strVal val="solid"/>
                                      </p:to>
                                    </p:set>
                                    <p:set>
                                      <p:cBhvr>
                                        <p:cTn id="13" dur="500" autoRev="1" fill="remove"/>
                                        <p:tgtEl>
                                          <p:spTgt spid="8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1"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50"/>
        <p:cNvGrpSpPr/>
        <p:nvPr/>
      </p:nvGrpSpPr>
      <p:grpSpPr>
        <a:xfrm>
          <a:off x="0" y="0"/>
          <a:ext cx="0" cy="0"/>
          <a:chOff x="0" y="0"/>
          <a:chExt cx="0" cy="0"/>
        </a:xfrm>
      </p:grpSpPr>
      <p:cxnSp>
        <p:nvCxnSpPr>
          <p:cNvPr id="3553" name="Google Shape;3553;p35"/>
          <p:cNvCxnSpPr/>
          <p:nvPr/>
        </p:nvCxnSpPr>
        <p:spPr>
          <a:xfrm>
            <a:off x="4103192" y="4415193"/>
            <a:ext cx="6930900" cy="0"/>
          </a:xfrm>
          <a:prstGeom prst="straightConnector1">
            <a:avLst/>
          </a:prstGeom>
          <a:noFill/>
          <a:ln w="19050" cap="flat" cmpd="sng">
            <a:solidFill>
              <a:schemeClr val="dk1"/>
            </a:solidFill>
            <a:prstDash val="solid"/>
            <a:round/>
            <a:headEnd type="none" w="sm" len="sm"/>
            <a:tailEnd type="none" w="sm" len="sm"/>
          </a:ln>
          <a:effectLst>
            <a:outerShdw dist="28575" dir="2700000" algn="bl" rotWithShape="0">
              <a:schemeClr val="lt2"/>
            </a:outerShdw>
          </a:effectLst>
        </p:spPr>
      </p:cxnSp>
      <p:sp>
        <p:nvSpPr>
          <p:cNvPr id="3554" name="Google Shape;3554;p35"/>
          <p:cNvSpPr/>
          <p:nvPr/>
        </p:nvSpPr>
        <p:spPr>
          <a:xfrm>
            <a:off x="1295389" y="1812476"/>
            <a:ext cx="1087856" cy="581202"/>
          </a:xfrm>
          <a:prstGeom prst="rect">
            <a:avLst/>
          </a:prstGeom>
        </p:spPr>
        <p:txBody>
          <a:bodyPr>
            <a:prstTxWarp prst="textPlain">
              <a:avLst/>
            </a:prstTxWarp>
          </a:bodyPr>
          <a:lstStyle/>
          <a:p>
            <a:pPr lvl="0" algn="ctr"/>
            <a:r>
              <a:rPr b="0" i="0">
                <a:ln>
                  <a:noFill/>
                </a:ln>
                <a:solidFill>
                  <a:schemeClr val="accent6"/>
                </a:solidFill>
                <a:latin typeface="Lemon"/>
              </a:rPr>
              <a:t>02</a:t>
            </a:r>
          </a:p>
        </p:txBody>
      </p:sp>
      <p:sp>
        <p:nvSpPr>
          <p:cNvPr id="6" name="文本框 19"/>
          <p:cNvSpPr txBox="1"/>
          <p:nvPr/>
        </p:nvSpPr>
        <p:spPr>
          <a:xfrm>
            <a:off x="4572911" y="1895804"/>
            <a:ext cx="5928836" cy="2308324"/>
          </a:xfrm>
          <a:prstGeom prst="rect">
            <a:avLst/>
          </a:prstGeom>
          <a:noFill/>
        </p:spPr>
        <p:txBody>
          <a:bodyPr wrap="square" rtlCol="0">
            <a:spAutoFit/>
          </a:bodyPr>
          <a:lstStyle/>
          <a:p>
            <a:pPr algn="ctr"/>
            <a:r>
              <a:rPr kumimoji="1" lang="en-US" altLang="zh-CN" sz="7200" b="1" dirty="0" err="1">
                <a:solidFill>
                  <a:srgbClr val="3404BC"/>
                </a:solidFill>
                <a:latin typeface="Times New Roman" panose="02020603050405020304" pitchFamily="18" charset="0"/>
                <a:cs typeface="Times New Roman" panose="02020603050405020304" pitchFamily="18" charset="0"/>
                <a:sym typeface="+mn-lt"/>
              </a:rPr>
              <a:t>Hình</a:t>
            </a:r>
            <a:r>
              <a:rPr kumimoji="1" lang="en-US" altLang="zh-CN" sz="7200" b="1" dirty="0">
                <a:solidFill>
                  <a:srgbClr val="3404BC"/>
                </a:solidFill>
                <a:latin typeface="Times New Roman" panose="02020603050405020304" pitchFamily="18" charset="0"/>
                <a:cs typeface="Times New Roman" panose="02020603050405020304" pitchFamily="18" charset="0"/>
                <a:sym typeface="+mn-lt"/>
              </a:rPr>
              <a:t> </a:t>
            </a:r>
            <a:r>
              <a:rPr kumimoji="1" lang="en-US" altLang="zh-CN" sz="7200" b="1" dirty="0" err="1">
                <a:solidFill>
                  <a:srgbClr val="3404BC"/>
                </a:solidFill>
                <a:latin typeface="Times New Roman" panose="02020603050405020304" pitchFamily="18" charset="0"/>
                <a:cs typeface="Times New Roman" panose="02020603050405020304" pitchFamily="18" charset="0"/>
                <a:sym typeface="+mn-lt"/>
              </a:rPr>
              <a:t>thành</a:t>
            </a:r>
            <a:r>
              <a:rPr kumimoji="1" lang="en-US" altLang="zh-CN" sz="7200" b="1" dirty="0">
                <a:solidFill>
                  <a:srgbClr val="3404BC"/>
                </a:solidFill>
                <a:latin typeface="Times New Roman" panose="02020603050405020304" pitchFamily="18" charset="0"/>
                <a:cs typeface="Times New Roman" panose="02020603050405020304" pitchFamily="18" charset="0"/>
                <a:sym typeface="+mn-lt"/>
              </a:rPr>
              <a:t> </a:t>
            </a:r>
            <a:r>
              <a:rPr kumimoji="1" lang="en-US" altLang="zh-CN" sz="7200" b="1" dirty="0" err="1">
                <a:solidFill>
                  <a:srgbClr val="3404BC"/>
                </a:solidFill>
                <a:latin typeface="Times New Roman" panose="02020603050405020304" pitchFamily="18" charset="0"/>
                <a:cs typeface="Times New Roman" panose="02020603050405020304" pitchFamily="18" charset="0"/>
                <a:sym typeface="+mn-lt"/>
              </a:rPr>
              <a:t>kiến</a:t>
            </a:r>
            <a:r>
              <a:rPr kumimoji="1" lang="en-US" altLang="zh-CN" sz="7200" b="1" dirty="0">
                <a:solidFill>
                  <a:srgbClr val="3404BC"/>
                </a:solidFill>
                <a:latin typeface="Times New Roman" panose="02020603050405020304" pitchFamily="18" charset="0"/>
                <a:cs typeface="Times New Roman" panose="02020603050405020304" pitchFamily="18" charset="0"/>
                <a:sym typeface="+mn-lt"/>
              </a:rPr>
              <a:t> </a:t>
            </a:r>
            <a:r>
              <a:rPr kumimoji="1" lang="en-US" altLang="zh-CN" sz="7200" b="1" dirty="0" err="1">
                <a:solidFill>
                  <a:srgbClr val="3404BC"/>
                </a:solidFill>
                <a:latin typeface="Times New Roman" panose="02020603050405020304" pitchFamily="18" charset="0"/>
                <a:cs typeface="Times New Roman" panose="02020603050405020304" pitchFamily="18" charset="0"/>
                <a:sym typeface="+mn-lt"/>
              </a:rPr>
              <a:t>thức</a:t>
            </a:r>
            <a:endParaRPr kumimoji="1" lang="zh-CN" altLang="en-US" sz="7200" b="1" dirty="0">
              <a:solidFill>
                <a:srgbClr val="3404BC"/>
              </a:solidFill>
              <a:latin typeface="Times New Roman" panose="02020603050405020304" pitchFamily="18" charset="0"/>
              <a:cs typeface="Times New Roman" panose="02020603050405020304" pitchFamily="18" charset="0"/>
              <a:sym typeface="+mn-lt"/>
            </a:endParaRP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14:presetBounceEnd="5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50000">
                                          <p:cBhvr additive="base">
                                            <p:cTn id="7" dur="1500" fill="hold"/>
                                            <p:tgtEl>
                                              <p:spTgt spid="6"/>
                                            </p:tgtEl>
                                            <p:attrNameLst>
                                              <p:attrName>ppt_x</p:attrName>
                                            </p:attrNameLst>
                                          </p:cBhvr>
                                          <p:tavLst>
                                            <p:tav tm="0">
                                              <p:val>
                                                <p:strVal val="#ppt_x"/>
                                              </p:val>
                                            </p:tav>
                                            <p:tav tm="100000">
                                              <p:val>
                                                <p:strVal val="#ppt_x"/>
                                              </p:val>
                                            </p:tav>
                                          </p:tavLst>
                                        </p:anim>
                                        <p:anim calcmode="lin" valueType="num" p14:bounceEnd="50000">
                                          <p:cBhvr additive="base">
                                            <p:cTn id="8" dur="1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500" fill="hold"/>
                                            <p:tgtEl>
                                              <p:spTgt spid="6"/>
                                            </p:tgtEl>
                                            <p:attrNameLst>
                                              <p:attrName>ppt_x</p:attrName>
                                            </p:attrNameLst>
                                          </p:cBhvr>
                                          <p:tavLst>
                                            <p:tav tm="0">
                                              <p:val>
                                                <p:strVal val="#ppt_x"/>
                                              </p:val>
                                            </p:tav>
                                            <p:tav tm="100000">
                                              <p:val>
                                                <p:strVal val="#ppt_x"/>
                                              </p:val>
                                            </p:tav>
                                          </p:tavLst>
                                        </p:anim>
                                        <p:anim calcmode="lin" valueType="num">
                                          <p:cBhvr additive="base">
                                            <p:cTn id="8" dur="1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62"/>
        <p:cNvGrpSpPr/>
        <p:nvPr/>
      </p:nvGrpSpPr>
      <p:grpSpPr>
        <a:xfrm>
          <a:off x="0" y="0"/>
          <a:ext cx="0" cy="0"/>
          <a:chOff x="0" y="0"/>
          <a:chExt cx="0" cy="0"/>
        </a:xfrm>
      </p:grpSpPr>
      <p:sp>
        <p:nvSpPr>
          <p:cNvPr id="3463" name="Google Shape;3463;p27"/>
          <p:cNvSpPr txBox="1">
            <a:spLocks noGrp="1"/>
          </p:cNvSpPr>
          <p:nvPr>
            <p:ph type="title"/>
          </p:nvPr>
        </p:nvSpPr>
        <p:spPr>
          <a:xfrm>
            <a:off x="2666261" y="722618"/>
            <a:ext cx="5778299" cy="1077154"/>
          </a:xfrm>
          <a:prstGeom prst="rect">
            <a:avLst/>
          </a:prstGeom>
        </p:spPr>
        <p:txBody>
          <a:bodyPr spcFirstLastPara="1" wrap="square" lIns="121900" tIns="121900" rIns="121900" bIns="121900" anchor="t" anchorCtr="0">
            <a:noAutofit/>
          </a:bodyPr>
          <a:lstStyle/>
          <a:p>
            <a:pPr>
              <a:defRPr/>
            </a:pPr>
            <a:r>
              <a:rPr lang="en-US" b="1" kern="1200" dirty="0">
                <a:solidFill>
                  <a:srgbClr val="3404BC"/>
                </a:solidFill>
                <a:latin typeface="Times New Roman" pitchFamily="18" charset="0"/>
                <a:cs typeface="Times New Roman" pitchFamily="18" charset="0"/>
              </a:rPr>
              <a:t>I. CHUẨN BỊ BÀI NÓI</a:t>
            </a:r>
            <a:endParaRPr lang="en-US" altLang="zh-CN" b="1" dirty="0">
              <a:ln w="12700">
                <a:noFill/>
              </a:ln>
              <a:solidFill>
                <a:srgbClr val="3404BC"/>
              </a:solidFill>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3476" name="Google Shape;3476;p27"/>
          <p:cNvCxnSpPr/>
          <p:nvPr/>
        </p:nvCxnSpPr>
        <p:spPr>
          <a:xfrm>
            <a:off x="2517474" y="1694763"/>
            <a:ext cx="5433600" cy="0"/>
          </a:xfrm>
          <a:prstGeom prst="straightConnector1">
            <a:avLst/>
          </a:prstGeom>
          <a:noFill/>
          <a:ln w="19050" cap="flat" cmpd="sng">
            <a:solidFill>
              <a:schemeClr val="dk1"/>
            </a:solidFill>
            <a:prstDash val="solid"/>
            <a:round/>
            <a:headEnd type="none" w="sm" len="sm"/>
            <a:tailEnd type="none" w="sm" len="sm"/>
          </a:ln>
          <a:effectLst>
            <a:outerShdw dist="28575" dir="2700000" algn="bl" rotWithShape="0">
              <a:schemeClr val="lt2"/>
            </a:outerShdw>
          </a:effectLst>
        </p:spPr>
      </p:cxnSp>
      <p:sp>
        <p:nvSpPr>
          <p:cNvPr id="7" name="Google Shape;3463;p27"/>
          <p:cNvSpPr txBox="1">
            <a:spLocks noGrp="1"/>
          </p:cNvSpPr>
          <p:nvPr>
            <p:ph type="title"/>
          </p:nvPr>
        </p:nvSpPr>
        <p:spPr>
          <a:xfrm>
            <a:off x="732646" y="2420792"/>
            <a:ext cx="10726707" cy="2637436"/>
          </a:xfrm>
          <a:prstGeom prst="rect">
            <a:avLst/>
          </a:prstGeom>
        </p:spPr>
        <p:txBody>
          <a:bodyPr spcFirstLastPara="1" wrap="square" lIns="121900" tIns="121900" rIns="121900" bIns="121900" anchor="t" anchorCtr="0">
            <a:noAutofit/>
          </a:bodyPr>
          <a:lstStyle/>
          <a:p>
            <a:pPr>
              <a:defRPr/>
            </a:pPr>
            <a:r>
              <a:rPr lang="en-US" kern="1200" dirty="0">
                <a:solidFill>
                  <a:srgbClr val="3404BC"/>
                </a:solidFill>
                <a:latin typeface="Times New Roman" pitchFamily="18" charset="0"/>
                <a:cs typeface="Times New Roman" pitchFamily="18" charset="0"/>
              </a:rPr>
              <a:t>- </a:t>
            </a:r>
            <a:r>
              <a:rPr lang="en-US" kern="1200" dirty="0" err="1">
                <a:solidFill>
                  <a:srgbClr val="3404BC"/>
                </a:solidFill>
                <a:latin typeface="Times New Roman" pitchFamily="18" charset="0"/>
                <a:cs typeface="Times New Roman" pitchFamily="18" charset="0"/>
              </a:rPr>
              <a:t>Vấn</a:t>
            </a:r>
            <a:r>
              <a:rPr lang="en-US" kern="1200" dirty="0">
                <a:solidFill>
                  <a:srgbClr val="3404BC"/>
                </a:solidFill>
                <a:latin typeface="Times New Roman" pitchFamily="18" charset="0"/>
                <a:cs typeface="Times New Roman" pitchFamily="18" charset="0"/>
              </a:rPr>
              <a:t> </a:t>
            </a:r>
            <a:r>
              <a:rPr lang="en-US" kern="1200" dirty="0" err="1">
                <a:solidFill>
                  <a:srgbClr val="3404BC"/>
                </a:solidFill>
                <a:latin typeface="Times New Roman" pitchFamily="18" charset="0"/>
                <a:cs typeface="Times New Roman" pitchFamily="18" charset="0"/>
              </a:rPr>
              <a:t>đề</a:t>
            </a:r>
            <a:r>
              <a:rPr lang="en-US" kern="1200" dirty="0">
                <a:solidFill>
                  <a:srgbClr val="3404BC"/>
                </a:solidFill>
                <a:latin typeface="Times New Roman" pitchFamily="18" charset="0"/>
                <a:cs typeface="Times New Roman" pitchFamily="18" charset="0"/>
              </a:rPr>
              <a:t> </a:t>
            </a:r>
            <a:r>
              <a:rPr lang="en-US" kern="1200" dirty="0" err="1">
                <a:solidFill>
                  <a:srgbClr val="3404BC"/>
                </a:solidFill>
                <a:latin typeface="Times New Roman" pitchFamily="18" charset="0"/>
                <a:cs typeface="Times New Roman" pitchFamily="18" charset="0"/>
              </a:rPr>
              <a:t>hiện</a:t>
            </a:r>
            <a:r>
              <a:rPr lang="en-US" kern="1200" dirty="0">
                <a:solidFill>
                  <a:srgbClr val="3404BC"/>
                </a:solidFill>
                <a:latin typeface="Times New Roman" pitchFamily="18" charset="0"/>
                <a:cs typeface="Times New Roman" pitchFamily="18" charset="0"/>
              </a:rPr>
              <a:t> </a:t>
            </a:r>
            <a:r>
              <a:rPr lang="en-US" kern="1200" dirty="0" err="1">
                <a:solidFill>
                  <a:srgbClr val="3404BC"/>
                </a:solidFill>
                <a:latin typeface="Times New Roman" pitchFamily="18" charset="0"/>
                <a:cs typeface="Times New Roman" pitchFamily="18" charset="0"/>
              </a:rPr>
              <a:t>tượng</a:t>
            </a:r>
            <a:r>
              <a:rPr lang="en-US" kern="1200" dirty="0">
                <a:solidFill>
                  <a:srgbClr val="3404BC"/>
                </a:solidFill>
                <a:latin typeface="Times New Roman" pitchFamily="18" charset="0"/>
                <a:cs typeface="Times New Roman" pitchFamily="18" charset="0"/>
              </a:rPr>
              <a:t> </a:t>
            </a:r>
            <a:r>
              <a:rPr lang="en-US" kern="1200" dirty="0" err="1">
                <a:solidFill>
                  <a:srgbClr val="3404BC"/>
                </a:solidFill>
                <a:latin typeface="Times New Roman" pitchFamily="18" charset="0"/>
                <a:cs typeface="Times New Roman" pitchFamily="18" charset="0"/>
              </a:rPr>
              <a:t>tôi</a:t>
            </a:r>
            <a:r>
              <a:rPr lang="en-US" kern="1200" dirty="0">
                <a:solidFill>
                  <a:srgbClr val="3404BC"/>
                </a:solidFill>
                <a:latin typeface="Times New Roman" pitchFamily="18" charset="0"/>
                <a:cs typeface="Times New Roman" pitchFamily="18" charset="0"/>
              </a:rPr>
              <a:t> </a:t>
            </a:r>
            <a:r>
              <a:rPr lang="en-US" kern="1200" dirty="0" err="1">
                <a:solidFill>
                  <a:srgbClr val="3404BC"/>
                </a:solidFill>
                <a:latin typeface="Times New Roman" pitchFamily="18" charset="0"/>
                <a:cs typeface="Times New Roman" pitchFamily="18" charset="0"/>
              </a:rPr>
              <a:t>sẽ</a:t>
            </a:r>
            <a:r>
              <a:rPr lang="en-US" kern="1200" dirty="0">
                <a:solidFill>
                  <a:srgbClr val="3404BC"/>
                </a:solidFill>
                <a:latin typeface="Times New Roman" pitchFamily="18" charset="0"/>
                <a:cs typeface="Times New Roman" pitchFamily="18" charset="0"/>
              </a:rPr>
              <a:t> </a:t>
            </a:r>
            <a:r>
              <a:rPr lang="en-US" kern="1200" dirty="0" err="1">
                <a:solidFill>
                  <a:srgbClr val="3404BC"/>
                </a:solidFill>
                <a:latin typeface="Times New Roman" pitchFamily="18" charset="0"/>
                <a:cs typeface="Times New Roman" pitchFamily="18" charset="0"/>
              </a:rPr>
              <a:t>trình</a:t>
            </a:r>
            <a:r>
              <a:rPr lang="en-US" kern="1200" dirty="0">
                <a:solidFill>
                  <a:srgbClr val="3404BC"/>
                </a:solidFill>
                <a:latin typeface="Times New Roman" pitchFamily="18" charset="0"/>
                <a:cs typeface="Times New Roman" pitchFamily="18" charset="0"/>
              </a:rPr>
              <a:t> </a:t>
            </a:r>
            <a:r>
              <a:rPr lang="en-US" kern="1200" dirty="0" err="1">
                <a:solidFill>
                  <a:srgbClr val="3404BC"/>
                </a:solidFill>
                <a:latin typeface="Times New Roman" pitchFamily="18" charset="0"/>
                <a:cs typeface="Times New Roman" pitchFamily="18" charset="0"/>
              </a:rPr>
              <a:t>bày</a:t>
            </a:r>
            <a:r>
              <a:rPr lang="en-US" kern="1200" dirty="0">
                <a:solidFill>
                  <a:srgbClr val="3404BC"/>
                </a:solidFill>
                <a:latin typeface="Times New Roman" pitchFamily="18" charset="0"/>
                <a:cs typeface="Times New Roman" pitchFamily="18" charset="0"/>
              </a:rPr>
              <a:t>:</a:t>
            </a:r>
            <a:r>
              <a:rPr lang="en-US" dirty="0">
                <a:solidFill>
                  <a:srgbClr val="3404BC"/>
                </a:solidFill>
                <a:latin typeface="Times New Roman" pitchFamily="18" charset="0"/>
                <a:cs typeface="Times New Roman" pitchFamily="18" charset="0"/>
              </a:rPr>
              <a:t> </a:t>
            </a:r>
            <a:r>
              <a:rPr lang="en-US" dirty="0" err="1"/>
              <a:t>Các</a:t>
            </a:r>
            <a:r>
              <a:rPr lang="en-US" dirty="0"/>
              <a:t> </a:t>
            </a:r>
            <a:r>
              <a:rPr lang="en-US" dirty="0" err="1"/>
              <a:t>văn</a:t>
            </a:r>
            <a:r>
              <a:rPr lang="en-US" dirty="0"/>
              <a:t> </a:t>
            </a:r>
            <a:r>
              <a:rPr lang="en-US" dirty="0" err="1"/>
              <a:t>bản</a:t>
            </a:r>
            <a:r>
              <a:rPr lang="en-US" dirty="0"/>
              <a:t> </a:t>
            </a:r>
            <a:r>
              <a:rPr lang="en-US" dirty="0" err="1"/>
              <a:t>hài</a:t>
            </a:r>
            <a:r>
              <a:rPr lang="en-US" dirty="0"/>
              <a:t> </a:t>
            </a:r>
            <a:r>
              <a:rPr lang="en-US" dirty="0" err="1"/>
              <a:t>kịch</a:t>
            </a:r>
            <a:r>
              <a:rPr lang="en-US" dirty="0"/>
              <a:t> </a:t>
            </a:r>
            <a:r>
              <a:rPr lang="en-US" dirty="0" err="1"/>
              <a:t>mà</a:t>
            </a:r>
            <a:r>
              <a:rPr lang="en-US" dirty="0"/>
              <a:t> </a:t>
            </a:r>
            <a:r>
              <a:rPr lang="en-US" dirty="0" err="1"/>
              <a:t>em</a:t>
            </a:r>
            <a:r>
              <a:rPr lang="en-US" dirty="0"/>
              <a:t> </a:t>
            </a:r>
            <a:r>
              <a:rPr lang="en-US" dirty="0" err="1"/>
              <a:t>đã</a:t>
            </a:r>
            <a:r>
              <a:rPr lang="en-US" dirty="0"/>
              <a:t> </a:t>
            </a:r>
            <a:r>
              <a:rPr lang="en-US" dirty="0" err="1"/>
              <a:t>học</a:t>
            </a:r>
            <a:r>
              <a:rPr lang="en-US" dirty="0"/>
              <a:t> </a:t>
            </a:r>
            <a:r>
              <a:rPr lang="en-US" dirty="0" err="1"/>
              <a:t>gợi</a:t>
            </a:r>
            <a:r>
              <a:rPr lang="en-US" dirty="0"/>
              <a:t> ra </a:t>
            </a:r>
            <a:r>
              <a:rPr lang="en-US" dirty="0" err="1"/>
              <a:t>một</a:t>
            </a:r>
            <a:r>
              <a:rPr lang="en-US" dirty="0"/>
              <a:t> </a:t>
            </a:r>
            <a:r>
              <a:rPr lang="en-US" dirty="0" err="1"/>
              <a:t>số</a:t>
            </a:r>
            <a:r>
              <a:rPr lang="en-US" dirty="0"/>
              <a:t> </a:t>
            </a:r>
            <a:r>
              <a:rPr lang="en-US" dirty="0" err="1"/>
              <a:t>vấn</a:t>
            </a:r>
            <a:r>
              <a:rPr lang="en-US" dirty="0"/>
              <a:t> </a:t>
            </a:r>
            <a:r>
              <a:rPr lang="en-US" dirty="0" err="1"/>
              <a:t>đề</a:t>
            </a:r>
            <a:r>
              <a:rPr lang="en-US" dirty="0"/>
              <a:t> </a:t>
            </a:r>
            <a:r>
              <a:rPr lang="en-US" dirty="0" err="1"/>
              <a:t>xã</a:t>
            </a:r>
            <a:r>
              <a:rPr lang="en-US" dirty="0"/>
              <a:t> </a:t>
            </a:r>
            <a:r>
              <a:rPr lang="en-US" dirty="0" err="1"/>
              <a:t>hội</a:t>
            </a:r>
            <a:r>
              <a:rPr lang="en-US" dirty="0"/>
              <a:t> </a:t>
            </a:r>
            <a:r>
              <a:rPr lang="en-US" dirty="0" err="1"/>
              <a:t>rất</a:t>
            </a:r>
            <a:r>
              <a:rPr lang="en-US" dirty="0"/>
              <a:t> </a:t>
            </a:r>
            <a:r>
              <a:rPr lang="en-US" dirty="0" err="1"/>
              <a:t>sâu</a:t>
            </a:r>
            <a:r>
              <a:rPr lang="en-US" dirty="0"/>
              <a:t> </a:t>
            </a:r>
            <a:r>
              <a:rPr lang="en-US" dirty="0" err="1"/>
              <a:t>sắc</a:t>
            </a:r>
            <a:r>
              <a:rPr lang="en-US" dirty="0"/>
              <a:t>, </a:t>
            </a:r>
            <a:r>
              <a:rPr lang="en-US" dirty="0" err="1"/>
              <a:t>những</a:t>
            </a:r>
            <a:r>
              <a:rPr lang="en-US" dirty="0"/>
              <a:t> </a:t>
            </a:r>
            <a:r>
              <a:rPr lang="en-US" dirty="0" err="1"/>
              <a:t>vấn</a:t>
            </a:r>
            <a:r>
              <a:rPr lang="en-US" dirty="0"/>
              <a:t> </a:t>
            </a:r>
            <a:r>
              <a:rPr lang="en-US" dirty="0" err="1"/>
              <a:t>đề</a:t>
            </a:r>
            <a:r>
              <a:rPr lang="en-US" dirty="0"/>
              <a:t> </a:t>
            </a:r>
            <a:r>
              <a:rPr lang="en-US" dirty="0" err="1"/>
              <a:t>đó</a:t>
            </a:r>
            <a:r>
              <a:rPr lang="en-US" dirty="0"/>
              <a:t> </a:t>
            </a:r>
            <a:r>
              <a:rPr lang="en-US" dirty="0" err="1"/>
              <a:t>không</a:t>
            </a:r>
            <a:r>
              <a:rPr lang="en-US" dirty="0"/>
              <a:t> </a:t>
            </a:r>
            <a:r>
              <a:rPr lang="en-US" dirty="0" err="1"/>
              <a:t>chỉ</a:t>
            </a:r>
            <a:r>
              <a:rPr lang="en-US" dirty="0"/>
              <a:t> ở </a:t>
            </a:r>
            <a:r>
              <a:rPr lang="en-US" dirty="0" err="1"/>
              <a:t>trong</a:t>
            </a:r>
            <a:r>
              <a:rPr lang="en-US" dirty="0"/>
              <a:t> quá </a:t>
            </a:r>
            <a:r>
              <a:rPr lang="en-US" dirty="0" err="1"/>
              <a:t>khứ</a:t>
            </a:r>
            <a:r>
              <a:rPr lang="en-US" dirty="0"/>
              <a:t> </a:t>
            </a:r>
            <a:r>
              <a:rPr lang="en-US" dirty="0" err="1"/>
              <a:t>mà</a:t>
            </a:r>
            <a:r>
              <a:rPr lang="en-US" dirty="0"/>
              <a:t> </a:t>
            </a:r>
            <a:r>
              <a:rPr lang="en-US" dirty="0" err="1"/>
              <a:t>vẫn</a:t>
            </a:r>
            <a:r>
              <a:rPr lang="en-US" dirty="0"/>
              <a:t> </a:t>
            </a:r>
            <a:r>
              <a:rPr lang="en-US" dirty="0" err="1"/>
              <a:t>tồn</a:t>
            </a:r>
            <a:r>
              <a:rPr lang="en-US" dirty="0"/>
              <a:t> </a:t>
            </a:r>
            <a:r>
              <a:rPr lang="en-US" dirty="0" err="1"/>
              <a:t>tại</a:t>
            </a:r>
            <a:r>
              <a:rPr lang="en-US" dirty="0"/>
              <a:t> </a:t>
            </a:r>
            <a:r>
              <a:rPr lang="en-US" dirty="0" err="1"/>
              <a:t>trong</a:t>
            </a:r>
            <a:r>
              <a:rPr lang="en-US" dirty="0"/>
              <a:t> </a:t>
            </a:r>
            <a:r>
              <a:rPr lang="en-US" dirty="0" err="1"/>
              <a:t>xã</a:t>
            </a:r>
            <a:r>
              <a:rPr lang="en-US" dirty="0"/>
              <a:t> </a:t>
            </a:r>
            <a:r>
              <a:rPr lang="en-US" dirty="0" err="1"/>
              <a:t>hội</a:t>
            </a:r>
            <a:r>
              <a:rPr lang="en-US" dirty="0"/>
              <a:t> </a:t>
            </a:r>
            <a:r>
              <a:rPr lang="en-US" dirty="0" err="1"/>
              <a:t>hiện</a:t>
            </a:r>
            <a:r>
              <a:rPr lang="en-US" dirty="0"/>
              <a:t> nay. </a:t>
            </a:r>
            <a:endParaRPr lang="en-US" altLang="zh-CN" b="1" dirty="0">
              <a:ln w="12700">
                <a:noFill/>
              </a:ln>
              <a:solidFill>
                <a:srgbClr val="3404BC"/>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463"/>
                                        </p:tgtEl>
                                        <p:attrNameLst>
                                          <p:attrName>style.visibility</p:attrName>
                                        </p:attrNameLst>
                                      </p:cBhvr>
                                      <p:to>
                                        <p:strVal val="visible"/>
                                      </p:to>
                                    </p:set>
                                    <p:animEffect transition="in" filter="circle(in)">
                                      <p:cBhvr>
                                        <p:cTn id="7" dur="2000"/>
                                        <p:tgtEl>
                                          <p:spTgt spid="346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3"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62"/>
        <p:cNvGrpSpPr/>
        <p:nvPr/>
      </p:nvGrpSpPr>
      <p:grpSpPr>
        <a:xfrm>
          <a:off x="0" y="0"/>
          <a:ext cx="0" cy="0"/>
          <a:chOff x="0" y="0"/>
          <a:chExt cx="0" cy="0"/>
        </a:xfrm>
      </p:grpSpPr>
      <p:sp>
        <p:nvSpPr>
          <p:cNvPr id="3463" name="Google Shape;3463;p27"/>
          <p:cNvSpPr txBox="1">
            <a:spLocks noGrp="1"/>
          </p:cNvSpPr>
          <p:nvPr>
            <p:ph type="title"/>
          </p:nvPr>
        </p:nvSpPr>
        <p:spPr>
          <a:xfrm>
            <a:off x="2623928" y="477085"/>
            <a:ext cx="5778299" cy="1077154"/>
          </a:xfrm>
          <a:prstGeom prst="rect">
            <a:avLst/>
          </a:prstGeom>
        </p:spPr>
        <p:txBody>
          <a:bodyPr spcFirstLastPara="1" wrap="square" lIns="121900" tIns="121900" rIns="121900" bIns="121900" anchor="t" anchorCtr="0">
            <a:noAutofit/>
          </a:bodyPr>
          <a:lstStyle/>
          <a:p>
            <a:pPr>
              <a:defRPr/>
            </a:pPr>
            <a:r>
              <a:rPr lang="en-US" b="1" kern="1200" dirty="0">
                <a:solidFill>
                  <a:srgbClr val="3404BC"/>
                </a:solidFill>
                <a:latin typeface="Times New Roman" pitchFamily="18" charset="0"/>
                <a:cs typeface="Times New Roman" pitchFamily="18" charset="0"/>
              </a:rPr>
              <a:t>I. CHUẨN BỊ BÀI NÓI</a:t>
            </a:r>
            <a:endParaRPr lang="en-US" altLang="zh-CN" b="1" dirty="0">
              <a:ln w="12700">
                <a:noFill/>
              </a:ln>
              <a:solidFill>
                <a:srgbClr val="3404BC"/>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Google Shape;3463;p27"/>
          <p:cNvSpPr txBox="1">
            <a:spLocks noGrp="1"/>
          </p:cNvSpPr>
          <p:nvPr>
            <p:ph type="title"/>
          </p:nvPr>
        </p:nvSpPr>
        <p:spPr>
          <a:xfrm>
            <a:off x="732646" y="1195229"/>
            <a:ext cx="10726707" cy="4638303"/>
          </a:xfrm>
          <a:prstGeom prst="rect">
            <a:avLst/>
          </a:prstGeom>
        </p:spPr>
        <p:txBody>
          <a:bodyPr spcFirstLastPara="1" wrap="square" lIns="121900" tIns="121900" rIns="121900" bIns="121900" anchor="t" anchorCtr="0">
            <a:noAutofit/>
          </a:bodyPr>
          <a:lstStyle/>
          <a:p>
            <a:r>
              <a:rPr lang="en-US" dirty="0" err="1"/>
              <a:t>Hãy</a:t>
            </a:r>
            <a:r>
              <a:rPr lang="en-US" dirty="0"/>
              <a:t> </a:t>
            </a:r>
            <a:r>
              <a:rPr lang="en-US" dirty="0" err="1"/>
              <a:t>chọn</a:t>
            </a:r>
            <a:r>
              <a:rPr lang="en-US" dirty="0"/>
              <a:t> </a:t>
            </a:r>
            <a:r>
              <a:rPr lang="en-US" dirty="0" err="1"/>
              <a:t>một</a:t>
            </a:r>
            <a:r>
              <a:rPr lang="en-US" dirty="0"/>
              <a:t> </a:t>
            </a:r>
            <a:r>
              <a:rPr lang="en-US" dirty="0" err="1"/>
              <a:t>vấn</a:t>
            </a:r>
            <a:r>
              <a:rPr lang="en-US" dirty="0"/>
              <a:t> </a:t>
            </a:r>
            <a:r>
              <a:rPr lang="en-US" dirty="0" err="1"/>
              <a:t>đề</a:t>
            </a:r>
            <a:r>
              <a:rPr lang="en-US" dirty="0"/>
              <a:t> </a:t>
            </a:r>
            <a:r>
              <a:rPr lang="en-US" dirty="0" err="1"/>
              <a:t>mà</a:t>
            </a:r>
            <a:r>
              <a:rPr lang="en-US" dirty="0"/>
              <a:t> </a:t>
            </a:r>
            <a:r>
              <a:rPr lang="en-US" dirty="0" err="1"/>
              <a:t>em</a:t>
            </a:r>
            <a:r>
              <a:rPr lang="en-US" dirty="0"/>
              <a:t> </a:t>
            </a:r>
            <a:r>
              <a:rPr lang="en-US" dirty="0" err="1"/>
              <a:t>quan</a:t>
            </a:r>
            <a:r>
              <a:rPr lang="en-US" dirty="0"/>
              <a:t> </a:t>
            </a:r>
            <a:r>
              <a:rPr lang="en-US" dirty="0" err="1"/>
              <a:t>tâm</a:t>
            </a:r>
            <a:r>
              <a:rPr lang="en-US" dirty="0"/>
              <a:t> </a:t>
            </a:r>
            <a:r>
              <a:rPr lang="en-US" dirty="0" err="1"/>
              <a:t>để</a:t>
            </a:r>
            <a:r>
              <a:rPr lang="en-US" dirty="0"/>
              <a:t> </a:t>
            </a:r>
            <a:r>
              <a:rPr lang="en-US" dirty="0" err="1"/>
              <a:t>trình</a:t>
            </a:r>
            <a:r>
              <a:rPr lang="en-US" dirty="0"/>
              <a:t> </a:t>
            </a:r>
            <a:r>
              <a:rPr lang="en-US" dirty="0" err="1"/>
              <a:t>bày</a:t>
            </a:r>
            <a:r>
              <a:rPr lang="en-US" dirty="0"/>
              <a:t> ý </a:t>
            </a:r>
            <a:r>
              <a:rPr lang="en-US" dirty="0" err="1"/>
              <a:t>kiến</a:t>
            </a:r>
            <a:r>
              <a:rPr lang="en-US" dirty="0"/>
              <a:t> </a:t>
            </a:r>
            <a:r>
              <a:rPr lang="en-US" dirty="0" err="1"/>
              <a:t>của</a:t>
            </a:r>
            <a:r>
              <a:rPr lang="en-US" dirty="0"/>
              <a:t> </a:t>
            </a:r>
            <a:r>
              <a:rPr lang="en-US" dirty="0" err="1"/>
              <a:t>mình</a:t>
            </a:r>
            <a:r>
              <a:rPr lang="en-US" dirty="0"/>
              <a:t> </a:t>
            </a:r>
            <a:br>
              <a:rPr lang="en-US" dirty="0"/>
            </a:br>
            <a:r>
              <a:rPr lang="en-US" dirty="0"/>
              <a:t>- </a:t>
            </a:r>
            <a:r>
              <a:rPr lang="en-US" dirty="0" err="1"/>
              <a:t>Các</a:t>
            </a:r>
            <a:r>
              <a:rPr lang="en-US" dirty="0"/>
              <a:t> </a:t>
            </a:r>
            <a:r>
              <a:rPr lang="en-US" dirty="0" err="1"/>
              <a:t>vấn</a:t>
            </a:r>
            <a:r>
              <a:rPr lang="en-US" dirty="0"/>
              <a:t> </a:t>
            </a:r>
            <a:r>
              <a:rPr lang="en-US" dirty="0" err="1"/>
              <a:t>đề</a:t>
            </a:r>
            <a:r>
              <a:rPr lang="en-US" dirty="0"/>
              <a:t> </a:t>
            </a:r>
            <a:r>
              <a:rPr lang="en-US" dirty="0" err="1"/>
              <a:t>đó</a:t>
            </a:r>
            <a:r>
              <a:rPr lang="en-US" dirty="0"/>
              <a:t> </a:t>
            </a:r>
            <a:r>
              <a:rPr lang="en-US" dirty="0" err="1"/>
              <a:t>có</a:t>
            </a:r>
            <a:r>
              <a:rPr lang="en-US" dirty="0"/>
              <a:t> </a:t>
            </a:r>
            <a:r>
              <a:rPr lang="en-US" dirty="0" err="1"/>
              <a:t>thể</a:t>
            </a:r>
            <a:r>
              <a:rPr lang="en-US" dirty="0"/>
              <a:t> </a:t>
            </a:r>
            <a:r>
              <a:rPr lang="en-US" dirty="0" err="1"/>
              <a:t>là</a:t>
            </a:r>
            <a:r>
              <a:rPr lang="en-US" dirty="0"/>
              <a:t>:</a:t>
            </a:r>
            <a:br>
              <a:rPr lang="en-US" dirty="0"/>
            </a:br>
            <a:r>
              <a:rPr lang="en-US" dirty="0"/>
              <a:t>+ </a:t>
            </a:r>
            <a:r>
              <a:rPr lang="en-US" dirty="0" err="1"/>
              <a:t>Thói</a:t>
            </a:r>
            <a:r>
              <a:rPr lang="en-US" dirty="0"/>
              <a:t> </a:t>
            </a:r>
            <a:r>
              <a:rPr lang="en-US" dirty="0" err="1"/>
              <a:t>háo</a:t>
            </a:r>
            <a:r>
              <a:rPr lang="en-US" dirty="0"/>
              <a:t> </a:t>
            </a:r>
            <a:r>
              <a:rPr lang="en-US" dirty="0" err="1"/>
              <a:t>danh</a:t>
            </a:r>
            <a:r>
              <a:rPr lang="en-US" dirty="0"/>
              <a:t>, </a:t>
            </a:r>
            <a:r>
              <a:rPr lang="en-US" dirty="0" err="1"/>
              <a:t>học</a:t>
            </a:r>
            <a:r>
              <a:rPr lang="en-US" dirty="0"/>
              <a:t> </a:t>
            </a:r>
            <a:r>
              <a:rPr lang="en-US" dirty="0" err="1"/>
              <a:t>đòi</a:t>
            </a:r>
            <a:r>
              <a:rPr lang="en-US" dirty="0"/>
              <a:t> </a:t>
            </a:r>
            <a:r>
              <a:rPr lang="en-US" dirty="0" err="1"/>
              <a:t>làm</a:t>
            </a:r>
            <a:r>
              <a:rPr lang="en-US" dirty="0"/>
              <a:t> sang. </a:t>
            </a:r>
            <a:br>
              <a:rPr lang="en-US" dirty="0"/>
            </a:br>
            <a:r>
              <a:rPr lang="en-US" dirty="0"/>
              <a:t>+ </a:t>
            </a:r>
            <a:r>
              <a:rPr lang="en-US" dirty="0" err="1"/>
              <a:t>Bệnh</a:t>
            </a:r>
            <a:r>
              <a:rPr lang="en-US" dirty="0"/>
              <a:t> </a:t>
            </a:r>
            <a:r>
              <a:rPr lang="en-US" dirty="0" err="1"/>
              <a:t>sĩ</a:t>
            </a:r>
            <a:r>
              <a:rPr lang="en-US" dirty="0"/>
              <a:t> </a:t>
            </a:r>
            <a:r>
              <a:rPr lang="en-US" dirty="0" err="1"/>
              <a:t>diện</a:t>
            </a:r>
            <a:r>
              <a:rPr lang="en-US" dirty="0"/>
              <a:t>. </a:t>
            </a:r>
            <a:br>
              <a:rPr lang="en-US" dirty="0"/>
            </a:br>
            <a:r>
              <a:rPr lang="en-US" dirty="0"/>
              <a:t>+ </a:t>
            </a:r>
            <a:r>
              <a:rPr lang="en-US" dirty="0" err="1"/>
              <a:t>Thói</a:t>
            </a:r>
            <a:r>
              <a:rPr lang="en-US" dirty="0"/>
              <a:t> </a:t>
            </a:r>
            <a:r>
              <a:rPr lang="en-US" dirty="0" err="1"/>
              <a:t>lửa</a:t>
            </a:r>
            <a:r>
              <a:rPr lang="en-US" dirty="0"/>
              <a:t> </a:t>
            </a:r>
            <a:r>
              <a:rPr lang="en-US" dirty="0" err="1"/>
              <a:t>gạt</a:t>
            </a:r>
            <a:r>
              <a:rPr lang="en-US" dirty="0"/>
              <a:t> </a:t>
            </a:r>
            <a:br>
              <a:rPr lang="en-US" dirty="0"/>
            </a:br>
            <a:r>
              <a:rPr lang="en-US" dirty="0"/>
              <a:t>+ </a:t>
            </a:r>
            <a:r>
              <a:rPr lang="en-US" dirty="0" err="1"/>
              <a:t>Thói</a:t>
            </a:r>
            <a:r>
              <a:rPr lang="en-US" dirty="0"/>
              <a:t> </a:t>
            </a:r>
            <a:r>
              <a:rPr lang="en-US" dirty="0" err="1"/>
              <a:t>sinh</a:t>
            </a:r>
            <a:r>
              <a:rPr lang="en-US" dirty="0"/>
              <a:t> </a:t>
            </a:r>
            <a:r>
              <a:rPr lang="en-US" dirty="0" err="1"/>
              <a:t>ngoại</a:t>
            </a:r>
            <a:r>
              <a:rPr lang="en-US" dirty="0"/>
              <a:t>. </a:t>
            </a:r>
          </a:p>
        </p:txBody>
      </p:sp>
    </p:spTree>
    <p:extLst>
      <p:ext uri="{BB962C8B-B14F-4D97-AF65-F5344CB8AC3E}">
        <p14:creationId xmlns:p14="http://schemas.microsoft.com/office/powerpoint/2010/main" val="3619354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463"/>
                                        </p:tgtEl>
                                        <p:attrNameLst>
                                          <p:attrName>style.visibility</p:attrName>
                                        </p:attrNameLst>
                                      </p:cBhvr>
                                      <p:to>
                                        <p:strVal val="visible"/>
                                      </p:to>
                                    </p:set>
                                    <p:animEffect transition="in" filter="circle(in)">
                                      <p:cBhvr>
                                        <p:cTn id="7" dur="2000"/>
                                        <p:tgtEl>
                                          <p:spTgt spid="346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3"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30"/>
        <p:cNvGrpSpPr/>
        <p:nvPr/>
      </p:nvGrpSpPr>
      <p:grpSpPr>
        <a:xfrm>
          <a:off x="0" y="0"/>
          <a:ext cx="0" cy="0"/>
          <a:chOff x="0" y="0"/>
          <a:chExt cx="0" cy="0"/>
        </a:xfrm>
      </p:grpSpPr>
      <p:sp>
        <p:nvSpPr>
          <p:cNvPr id="3531" name="Google Shape;3531;p33"/>
          <p:cNvSpPr txBox="1">
            <a:spLocks noGrp="1"/>
          </p:cNvSpPr>
          <p:nvPr>
            <p:ph type="title"/>
          </p:nvPr>
        </p:nvSpPr>
        <p:spPr>
          <a:xfrm>
            <a:off x="346697" y="373395"/>
            <a:ext cx="8797307" cy="763500"/>
          </a:xfrm>
          <a:prstGeom prst="rect">
            <a:avLst/>
          </a:prstGeom>
        </p:spPr>
        <p:txBody>
          <a:bodyPr spcFirstLastPara="1" wrap="square" lIns="121900" tIns="121900" rIns="121900" bIns="121900" anchor="t" anchorCtr="0">
            <a:noAutofit/>
          </a:bodyPr>
          <a:lstStyle/>
          <a:p>
            <a:pPr algn="ctr"/>
            <a:r>
              <a:rPr kumimoji="1" lang="en-US" altLang="zh-CN" b="1" dirty="0" err="1">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Bước</a:t>
            </a:r>
            <a:r>
              <a:rPr kumimoji="1" lang="en-US" altLang="zh-CN" b="1" dirty="0">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 1: </a:t>
            </a:r>
            <a:r>
              <a:rPr kumimoji="1" lang="en-US" altLang="zh-CN" b="1" dirty="0" err="1">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Xác</a:t>
            </a:r>
            <a:r>
              <a:rPr kumimoji="1" lang="en-US" altLang="zh-CN" b="1" dirty="0">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 </a:t>
            </a:r>
            <a:r>
              <a:rPr kumimoji="1" lang="en-US" altLang="zh-CN" b="1" dirty="0" err="1">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định</a:t>
            </a:r>
            <a:r>
              <a:rPr kumimoji="1" lang="en-US" altLang="zh-CN" b="1" dirty="0">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 </a:t>
            </a:r>
            <a:r>
              <a:rPr kumimoji="1" lang="en-US" altLang="zh-CN" b="1" dirty="0" err="1">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đề</a:t>
            </a:r>
            <a:r>
              <a:rPr kumimoji="1" lang="en-US" altLang="zh-CN" b="1" dirty="0">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 </a:t>
            </a:r>
            <a:r>
              <a:rPr kumimoji="1" lang="en-US" altLang="zh-CN" b="1" dirty="0" err="1">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tài</a:t>
            </a:r>
            <a:r>
              <a:rPr kumimoji="1" lang="en-US" altLang="zh-CN" b="1" dirty="0">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 </a:t>
            </a:r>
            <a:r>
              <a:rPr kumimoji="1" lang="en-US" altLang="zh-CN" b="1" dirty="0" err="1">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thời</a:t>
            </a:r>
            <a:r>
              <a:rPr kumimoji="1" lang="en-US" altLang="zh-CN" b="1" dirty="0">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 </a:t>
            </a:r>
            <a:r>
              <a:rPr kumimoji="1" lang="en-US" altLang="zh-CN" b="1" dirty="0" err="1">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gian</a:t>
            </a:r>
            <a:r>
              <a:rPr kumimoji="1" lang="en-US" altLang="zh-CN" b="1" dirty="0">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 </a:t>
            </a:r>
            <a:r>
              <a:rPr kumimoji="1" lang="en-US" altLang="zh-CN" b="1" dirty="0" err="1">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và</a:t>
            </a:r>
            <a:r>
              <a:rPr kumimoji="1" lang="en-US" altLang="zh-CN" b="1" dirty="0">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 </a:t>
            </a:r>
            <a:r>
              <a:rPr kumimoji="1" lang="en-US" altLang="zh-CN" b="1" dirty="0" err="1">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không</a:t>
            </a:r>
            <a:r>
              <a:rPr kumimoji="1" lang="en-US" altLang="zh-CN" b="1" dirty="0">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 </a:t>
            </a:r>
            <a:r>
              <a:rPr kumimoji="1" lang="en-US" altLang="zh-CN" b="1" dirty="0" err="1">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gian</a:t>
            </a:r>
            <a:r>
              <a:rPr kumimoji="1" lang="en-US" altLang="zh-CN" b="1" dirty="0">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 </a:t>
            </a:r>
            <a:r>
              <a:rPr kumimoji="1" lang="en-US" altLang="zh-CN" b="1" dirty="0" err="1">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nói</a:t>
            </a:r>
            <a:endParaRPr kumimoji="1" lang="zh-CN" altLang="en-US" b="1" dirty="0">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endParaRPr>
          </a:p>
        </p:txBody>
      </p:sp>
      <p:cxnSp>
        <p:nvCxnSpPr>
          <p:cNvPr id="3538" name="Google Shape;3538;p33"/>
          <p:cNvCxnSpPr/>
          <p:nvPr/>
        </p:nvCxnSpPr>
        <p:spPr>
          <a:xfrm>
            <a:off x="2679537" y="1745175"/>
            <a:ext cx="4274700" cy="0"/>
          </a:xfrm>
          <a:prstGeom prst="straightConnector1">
            <a:avLst/>
          </a:prstGeom>
          <a:noFill/>
          <a:ln w="28575" cap="flat" cmpd="sng">
            <a:solidFill>
              <a:schemeClr val="dk1"/>
            </a:solidFill>
            <a:prstDash val="solid"/>
            <a:round/>
            <a:headEnd type="none" w="sm" len="sm"/>
            <a:tailEnd type="none" w="sm" len="sm"/>
          </a:ln>
          <a:effectLst>
            <a:outerShdw dist="28575" dir="2700000" algn="bl" rotWithShape="0">
              <a:schemeClr val="lt2"/>
            </a:outerShdw>
          </a:effectLst>
        </p:spPr>
      </p:cxnSp>
      <p:sp>
        <p:nvSpPr>
          <p:cNvPr id="12" name="Rectangle 51">
            <a:extLst>
              <a:ext uri="{FF2B5EF4-FFF2-40B4-BE49-F238E27FC236}">
                <a16:creationId xmlns:a16="http://schemas.microsoft.com/office/drawing/2014/main" id="{9C87E91D-1BF2-4F48-BC75-B2A12FB7E685}"/>
              </a:ext>
            </a:extLst>
          </p:cNvPr>
          <p:cNvSpPr/>
          <p:nvPr/>
        </p:nvSpPr>
        <p:spPr>
          <a:xfrm>
            <a:off x="4037188" y="3388417"/>
            <a:ext cx="1628226" cy="365201"/>
          </a:xfrm>
          <a:prstGeom prst="rect">
            <a:avLst/>
          </a:prstGeom>
        </p:spPr>
        <p:txBody>
          <a:bodyPr wrap="none" lIns="341244" tIns="0" rIns="0" bIns="0" anchor="b" anchorCtr="0">
            <a:noAutofit/>
          </a:bodyPr>
          <a:lstStyle/>
          <a:p>
            <a:endParaRPr lang="en-US" sz="3000" dirty="0">
              <a:latin typeface="Times New Roman" panose="02020603050405020304" pitchFamily="18" charset="0"/>
              <a:cs typeface="Times New Roman" panose="02020603050405020304" pitchFamily="18" charset="0"/>
            </a:endParaRPr>
          </a:p>
        </p:txBody>
      </p:sp>
      <p:sp>
        <p:nvSpPr>
          <p:cNvPr id="13" name="Rectangle 54">
            <a:extLst>
              <a:ext uri="{FF2B5EF4-FFF2-40B4-BE49-F238E27FC236}">
                <a16:creationId xmlns:a16="http://schemas.microsoft.com/office/drawing/2014/main" id="{CDE34F73-0574-43F4-8D3C-3B780581C7FB}"/>
              </a:ext>
            </a:extLst>
          </p:cNvPr>
          <p:cNvSpPr/>
          <p:nvPr/>
        </p:nvSpPr>
        <p:spPr>
          <a:xfrm>
            <a:off x="4002775" y="1685388"/>
            <a:ext cx="1628225" cy="365201"/>
          </a:xfrm>
          <a:prstGeom prst="rect">
            <a:avLst/>
          </a:prstGeom>
        </p:spPr>
        <p:txBody>
          <a:bodyPr wrap="none" lIns="341244" tIns="0" rIns="0" bIns="0" anchor="b" anchorCtr="0">
            <a:noAutofit/>
          </a:bodyPr>
          <a:lstStyle/>
          <a:p>
            <a:endParaRPr lang="en-US" sz="3000" dirty="0">
              <a:latin typeface="Times New Roman" panose="02020603050405020304" pitchFamily="18"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01A0F3F3-2380-4DF7-8D00-8C3D45DAFD14}"/>
              </a:ext>
            </a:extLst>
          </p:cNvPr>
          <p:cNvGraphicFramePr>
            <a:graphicFrameLocks noGrp="1"/>
          </p:cNvGraphicFramePr>
          <p:nvPr>
            <p:extLst>
              <p:ext uri="{D42A27DB-BD31-4B8C-83A1-F6EECF244321}">
                <p14:modId xmlns:p14="http://schemas.microsoft.com/office/powerpoint/2010/main" val="2850802787"/>
              </p:ext>
            </p:extLst>
          </p:nvPr>
        </p:nvGraphicFramePr>
        <p:xfrm>
          <a:off x="316250" y="2284815"/>
          <a:ext cx="9001274" cy="4238317"/>
        </p:xfrm>
        <a:graphic>
          <a:graphicData uri="http://schemas.openxmlformats.org/drawingml/2006/table">
            <a:tbl>
              <a:tblPr firstRow="1" firstCol="1" bandRow="1"/>
              <a:tblGrid>
                <a:gridCol w="3064931">
                  <a:extLst>
                    <a:ext uri="{9D8B030D-6E8A-4147-A177-3AD203B41FA5}">
                      <a16:colId xmlns:a16="http://schemas.microsoft.com/office/drawing/2014/main" val="1226048416"/>
                    </a:ext>
                  </a:extLst>
                </a:gridCol>
                <a:gridCol w="2162629">
                  <a:extLst>
                    <a:ext uri="{9D8B030D-6E8A-4147-A177-3AD203B41FA5}">
                      <a16:colId xmlns:a16="http://schemas.microsoft.com/office/drawing/2014/main" val="629730985"/>
                    </a:ext>
                  </a:extLst>
                </a:gridCol>
                <a:gridCol w="3773714">
                  <a:extLst>
                    <a:ext uri="{9D8B030D-6E8A-4147-A177-3AD203B41FA5}">
                      <a16:colId xmlns:a16="http://schemas.microsoft.com/office/drawing/2014/main" val="3040522633"/>
                    </a:ext>
                  </a:extLst>
                </a:gridCol>
              </a:tblGrid>
              <a:tr h="909580">
                <a:tc>
                  <a:txBody>
                    <a:bodyPr/>
                    <a:lstStyle/>
                    <a:p>
                      <a:pPr algn="ctr">
                        <a:lnSpc>
                          <a:spcPct val="150000"/>
                        </a:lnSpc>
                        <a:spcAft>
                          <a:spcPts val="0"/>
                        </a:spcAft>
                      </a:pPr>
                      <a:r>
                        <a:rPr lang="en-US" sz="32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Yếu</a:t>
                      </a:r>
                      <a:r>
                        <a:rPr lang="en-US" sz="32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tố</a:t>
                      </a:r>
                      <a:endParaRPr lang="en-US" sz="32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50000"/>
                        </a:lnSpc>
                        <a:spcAft>
                          <a:spcPts val="0"/>
                        </a:spcAft>
                      </a:pPr>
                      <a:r>
                        <a:rPr lang="en-US" sz="32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Dự</a:t>
                      </a:r>
                      <a:r>
                        <a:rPr lang="en-US" sz="32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kiến</a:t>
                      </a:r>
                      <a:r>
                        <a:rPr lang="en-US" sz="32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của</a:t>
                      </a:r>
                      <a:r>
                        <a:rPr lang="en-US" sz="32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tôi</a:t>
                      </a:r>
                      <a:endParaRPr lang="en-US" sz="32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a:lnSpc>
                          <a:spcPct val="150000"/>
                        </a:lnSpc>
                        <a:spcAft>
                          <a:spcPts val="0"/>
                        </a:spcAft>
                      </a:pPr>
                      <a:r>
                        <a:rPr lang="en-US" sz="32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Cách</a:t>
                      </a:r>
                      <a:r>
                        <a:rPr lang="en-US" sz="32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thức</a:t>
                      </a:r>
                      <a:r>
                        <a:rPr lang="en-US" sz="32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trình</a:t>
                      </a:r>
                      <a:r>
                        <a:rPr lang="en-US" sz="32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bày</a:t>
                      </a:r>
                      <a:r>
                        <a:rPr lang="en-US" sz="32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phù</a:t>
                      </a:r>
                      <a:r>
                        <a:rPr lang="en-US" sz="32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hợp</a:t>
                      </a:r>
                      <a:endParaRPr lang="en-US" sz="32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3171218111"/>
                  </a:ext>
                </a:extLst>
              </a:tr>
              <a:tr h="713409">
                <a:tc>
                  <a:txBody>
                    <a:bodyPr/>
                    <a:lstStyle/>
                    <a:p>
                      <a:pPr algn="just">
                        <a:lnSpc>
                          <a:spcPct val="150000"/>
                        </a:lnSpc>
                        <a:spcAft>
                          <a:spcPts val="0"/>
                        </a:spcAft>
                      </a:pPr>
                      <a:r>
                        <a:rPr lang="en-US" sz="32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Mục</a:t>
                      </a:r>
                      <a:r>
                        <a:rPr lang="en-US" sz="32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đích</a:t>
                      </a:r>
                      <a:r>
                        <a:rPr lang="en-US" sz="32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bài</a:t>
                      </a:r>
                      <a:r>
                        <a:rPr lang="en-US" sz="32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nói</a:t>
                      </a:r>
                      <a:endParaRPr lang="en-US" sz="32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32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32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32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32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024307"/>
                  </a:ext>
                </a:extLst>
              </a:tr>
              <a:tr h="713409">
                <a:tc>
                  <a:txBody>
                    <a:bodyPr/>
                    <a:lstStyle/>
                    <a:p>
                      <a:pPr algn="just">
                        <a:lnSpc>
                          <a:spcPct val="150000"/>
                        </a:lnSpc>
                        <a:spcAft>
                          <a:spcPts val="0"/>
                        </a:spcAft>
                      </a:pPr>
                      <a:r>
                        <a:rPr lang="en-US" sz="3200" b="1"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Người nghe</a:t>
                      </a:r>
                      <a:endParaRPr lang="en-US" sz="3200" b="1">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32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32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32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32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9882362"/>
                  </a:ext>
                </a:extLst>
              </a:tr>
              <a:tr h="713409">
                <a:tc>
                  <a:txBody>
                    <a:bodyPr/>
                    <a:lstStyle/>
                    <a:p>
                      <a:pPr algn="just">
                        <a:lnSpc>
                          <a:spcPct val="150000"/>
                        </a:lnSpc>
                        <a:spcAft>
                          <a:spcPts val="0"/>
                        </a:spcAft>
                      </a:pPr>
                      <a:r>
                        <a:rPr lang="en-US" sz="3200" b="1"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Thời gian</a:t>
                      </a:r>
                      <a:endParaRPr lang="en-US" sz="3200" b="1">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3200" b="1"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3200" b="1">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32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32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996858"/>
                  </a:ext>
                </a:extLst>
              </a:tr>
              <a:tr h="713409">
                <a:tc>
                  <a:txBody>
                    <a:bodyPr/>
                    <a:lstStyle/>
                    <a:p>
                      <a:pPr algn="just">
                        <a:lnSpc>
                          <a:spcPct val="150000"/>
                        </a:lnSpc>
                        <a:spcAft>
                          <a:spcPts val="0"/>
                        </a:spcAft>
                      </a:pPr>
                      <a:r>
                        <a:rPr lang="en-US" sz="32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Không</a:t>
                      </a:r>
                      <a:r>
                        <a:rPr lang="en-US" sz="32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gian</a:t>
                      </a:r>
                      <a:endParaRPr lang="en-US" sz="32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32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32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32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3200" b="1"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5734576"/>
                  </a:ext>
                </a:extLst>
              </a:tr>
            </a:tbl>
          </a:graphicData>
        </a:graphic>
      </p:graphicFrame>
    </p:spTree>
    <p:extLst>
      <p:ext uri="{BB962C8B-B14F-4D97-AF65-F5344CB8AC3E}">
        <p14:creationId xmlns:p14="http://schemas.microsoft.com/office/powerpoint/2010/main" val="328804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531"/>
                                        </p:tgtEl>
                                        <p:attrNameLst>
                                          <p:attrName>style.visibility</p:attrName>
                                        </p:attrNameLst>
                                      </p:cBhvr>
                                      <p:to>
                                        <p:strVal val="visible"/>
                                      </p:to>
                                    </p:set>
                                    <p:animEffect transition="in" filter="circle(in)">
                                      <p:cBhvr>
                                        <p:cTn id="7" dur="2000"/>
                                        <p:tgtEl>
                                          <p:spTgt spid="35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80"/>
        <p:cNvGrpSpPr/>
        <p:nvPr/>
      </p:nvGrpSpPr>
      <p:grpSpPr>
        <a:xfrm>
          <a:off x="0" y="0"/>
          <a:ext cx="0" cy="0"/>
          <a:chOff x="0" y="0"/>
          <a:chExt cx="0" cy="0"/>
        </a:xfrm>
      </p:grpSpPr>
      <p:sp>
        <p:nvSpPr>
          <p:cNvPr id="3481" name="Google Shape;3481;p28"/>
          <p:cNvSpPr txBox="1">
            <a:spLocks noGrp="1"/>
          </p:cNvSpPr>
          <p:nvPr>
            <p:ph type="title"/>
          </p:nvPr>
        </p:nvSpPr>
        <p:spPr>
          <a:xfrm>
            <a:off x="2542269" y="713475"/>
            <a:ext cx="8244600" cy="763500"/>
          </a:xfrm>
          <a:prstGeom prst="rect">
            <a:avLst/>
          </a:prstGeom>
        </p:spPr>
        <p:txBody>
          <a:bodyPr spcFirstLastPara="1" wrap="square" lIns="121900" tIns="121900" rIns="121900" bIns="121900" anchor="t" anchorCtr="0">
            <a:noAutofit/>
          </a:bodyPr>
          <a:lstStyle/>
          <a:p>
            <a:r>
              <a:rPr kumimoji="1" lang="en-US" altLang="zh-CN" b="1" dirty="0" err="1">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Bước</a:t>
            </a:r>
            <a:r>
              <a:rPr kumimoji="1" lang="en-US" altLang="zh-CN" b="1" dirty="0">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 2: </a:t>
            </a:r>
            <a:r>
              <a:rPr kumimoji="1" lang="en-US" altLang="zh-CN" b="1" dirty="0" err="1">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Tìm</a:t>
            </a:r>
            <a:r>
              <a:rPr kumimoji="1" lang="en-US" altLang="zh-CN" b="1" dirty="0">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 ý </a:t>
            </a:r>
            <a:r>
              <a:rPr kumimoji="1" lang="en-US" altLang="zh-CN" b="1" dirty="0" err="1">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và</a:t>
            </a:r>
            <a:r>
              <a:rPr kumimoji="1" lang="en-US" altLang="zh-CN" b="1" dirty="0">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 </a:t>
            </a:r>
            <a:r>
              <a:rPr kumimoji="1" lang="en-US" altLang="zh-CN" b="1" dirty="0" err="1">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lập</a:t>
            </a:r>
            <a:r>
              <a:rPr kumimoji="1" lang="en-US" altLang="zh-CN" b="1" dirty="0">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 </a:t>
            </a:r>
            <a:r>
              <a:rPr kumimoji="1" lang="en-US" altLang="zh-CN" b="1" dirty="0" err="1">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dàn</a:t>
            </a:r>
            <a:r>
              <a:rPr kumimoji="1" lang="en-US" altLang="zh-CN" b="1" dirty="0">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rPr>
              <a:t> ý</a:t>
            </a:r>
            <a:endParaRPr kumimoji="1" lang="zh-CN" altLang="en-US" b="1" dirty="0">
              <a:ln/>
              <a:solidFill>
                <a:srgbClr val="C00000"/>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sym typeface="+mn-lt"/>
            </a:endParaRPr>
          </a:p>
        </p:txBody>
      </p:sp>
      <p:cxnSp>
        <p:nvCxnSpPr>
          <p:cNvPr id="3491" name="Google Shape;3491;p28"/>
          <p:cNvCxnSpPr/>
          <p:nvPr/>
        </p:nvCxnSpPr>
        <p:spPr>
          <a:xfrm>
            <a:off x="2714494" y="1491035"/>
            <a:ext cx="6050700" cy="0"/>
          </a:xfrm>
          <a:prstGeom prst="straightConnector1">
            <a:avLst/>
          </a:prstGeom>
          <a:noFill/>
          <a:ln w="19050" cap="flat" cmpd="sng">
            <a:solidFill>
              <a:schemeClr val="dk1"/>
            </a:solidFill>
            <a:prstDash val="solid"/>
            <a:round/>
            <a:headEnd type="none" w="sm" len="sm"/>
            <a:tailEnd type="none" w="sm" len="sm"/>
          </a:ln>
          <a:effectLst>
            <a:outerShdw dist="28575" dir="2700000" algn="bl" rotWithShape="0">
              <a:schemeClr val="lt2"/>
            </a:outerShdw>
          </a:effectLst>
        </p:spPr>
      </p:cxnSp>
      <p:grpSp>
        <p:nvGrpSpPr>
          <p:cNvPr id="8" name="组合 16"/>
          <p:cNvGrpSpPr/>
          <p:nvPr/>
        </p:nvGrpSpPr>
        <p:grpSpPr>
          <a:xfrm>
            <a:off x="2959853" y="2056620"/>
            <a:ext cx="8142853" cy="656590"/>
            <a:chOff x="2562" y="4593"/>
            <a:chExt cx="17564" cy="1034"/>
          </a:xfrm>
        </p:grpSpPr>
        <p:grpSp>
          <p:nvGrpSpPr>
            <p:cNvPr id="9" name="组合 3"/>
            <p:cNvGrpSpPr/>
            <p:nvPr/>
          </p:nvGrpSpPr>
          <p:grpSpPr>
            <a:xfrm>
              <a:off x="2562" y="4593"/>
              <a:ext cx="17564" cy="1012"/>
              <a:chOff x="1448" y="3588"/>
              <a:chExt cx="17564" cy="1012"/>
            </a:xfrm>
          </p:grpSpPr>
          <p:sp>
            <p:nvSpPr>
              <p:cNvPr id="11" name="圆角矩形 7"/>
              <p:cNvSpPr/>
              <p:nvPr/>
            </p:nvSpPr>
            <p:spPr>
              <a:xfrm>
                <a:off x="1448" y="3588"/>
                <a:ext cx="2402" cy="945"/>
              </a:xfrm>
              <a:prstGeom prst="roundRect">
                <a:avLst>
                  <a:gd name="adj" fmla="val 50000"/>
                </a:avLst>
              </a:prstGeom>
              <a:solidFill>
                <a:srgbClr val="634768"/>
              </a:solidFill>
              <a:ln w="508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rgbClr val="0E0E1E"/>
                  </a:solidFill>
                  <a:latin typeface="Times New Roman" panose="02020603050405020304" pitchFamily="18" charset="0"/>
                  <a:cs typeface="Times New Roman" panose="02020603050405020304" pitchFamily="18" charset="0"/>
                </a:endParaRPr>
              </a:p>
            </p:txBody>
          </p:sp>
          <p:sp>
            <p:nvSpPr>
              <p:cNvPr id="12" name="文本框 4"/>
              <p:cNvSpPr txBox="1"/>
              <p:nvPr/>
            </p:nvSpPr>
            <p:spPr>
              <a:xfrm>
                <a:off x="4358" y="3631"/>
                <a:ext cx="14654" cy="969"/>
              </a:xfrm>
              <a:prstGeom prst="rect">
                <a:avLst/>
              </a:prstGeom>
              <a:noFill/>
            </p:spPr>
            <p:txBody>
              <a:bodyPr wrap="square" rtlCol="0">
                <a:spAutoFit/>
              </a:bodyPr>
              <a:lstStyle/>
              <a:p>
                <a:pPr algn="just"/>
                <a:r>
                  <a:rPr lang="en-US" sz="3400" b="1" dirty="0" err="1">
                    <a:effectLst/>
                    <a:latin typeface="Times New Roman" panose="02020603050405020304" pitchFamily="18" charset="0"/>
                    <a:ea typeface="Times New Roman" panose="02020603050405020304" pitchFamily="18" charset="0"/>
                  </a:rPr>
                  <a:t>Sử</a:t>
                </a:r>
                <a:r>
                  <a:rPr lang="en-US" sz="3400" b="1" dirty="0">
                    <a:effectLst/>
                    <a:latin typeface="Times New Roman" panose="02020603050405020304" pitchFamily="18" charset="0"/>
                    <a:ea typeface="Times New Roman" panose="02020603050405020304" pitchFamily="18" charset="0"/>
                  </a:rPr>
                  <a:t> </a:t>
                </a:r>
                <a:r>
                  <a:rPr lang="en-US" sz="3400" b="1" dirty="0" err="1">
                    <a:effectLst/>
                    <a:latin typeface="Times New Roman" panose="02020603050405020304" pitchFamily="18" charset="0"/>
                    <a:ea typeface="Times New Roman" panose="02020603050405020304" pitchFamily="18" charset="0"/>
                  </a:rPr>
                  <a:t>dụng</a:t>
                </a:r>
                <a:r>
                  <a:rPr lang="en-US" sz="3400" b="1" dirty="0">
                    <a:effectLst/>
                    <a:latin typeface="Times New Roman" panose="02020603050405020304" pitchFamily="18" charset="0"/>
                    <a:ea typeface="Times New Roman" panose="02020603050405020304" pitchFamily="18" charset="0"/>
                  </a:rPr>
                  <a:t> </a:t>
                </a:r>
                <a:r>
                  <a:rPr lang="en-US" sz="3400" b="1" dirty="0" err="1">
                    <a:effectLst/>
                    <a:latin typeface="Times New Roman" panose="02020603050405020304" pitchFamily="18" charset="0"/>
                    <a:ea typeface="Times New Roman" panose="02020603050405020304" pitchFamily="18" charset="0"/>
                  </a:rPr>
                  <a:t>lại</a:t>
                </a:r>
                <a:r>
                  <a:rPr lang="en-US" sz="3400" b="1" dirty="0">
                    <a:effectLst/>
                    <a:latin typeface="Times New Roman" panose="02020603050405020304" pitchFamily="18" charset="0"/>
                    <a:ea typeface="Times New Roman" panose="02020603050405020304" pitchFamily="18" charset="0"/>
                  </a:rPr>
                  <a:t> </a:t>
                </a:r>
                <a:r>
                  <a:rPr lang="en-US" sz="3400" b="1" dirty="0" err="1">
                    <a:effectLst/>
                    <a:latin typeface="Times New Roman" panose="02020603050405020304" pitchFamily="18" charset="0"/>
                    <a:ea typeface="Times New Roman" panose="02020603050405020304" pitchFamily="18" charset="0"/>
                  </a:rPr>
                  <a:t>dàn</a:t>
                </a:r>
                <a:r>
                  <a:rPr lang="en-US" sz="3400" b="1" dirty="0">
                    <a:effectLst/>
                    <a:latin typeface="Times New Roman" panose="02020603050405020304" pitchFamily="18" charset="0"/>
                    <a:ea typeface="Times New Roman" panose="02020603050405020304" pitchFamily="18" charset="0"/>
                  </a:rPr>
                  <a:t> ý </a:t>
                </a:r>
                <a:r>
                  <a:rPr lang="en-US" sz="3400" b="1" dirty="0" err="1">
                    <a:effectLst/>
                    <a:latin typeface="Times New Roman" panose="02020603050405020304" pitchFamily="18" charset="0"/>
                    <a:ea typeface="Times New Roman" panose="02020603050405020304" pitchFamily="18" charset="0"/>
                  </a:rPr>
                  <a:t>của</a:t>
                </a:r>
                <a:r>
                  <a:rPr lang="en-US" sz="3400" b="1" dirty="0">
                    <a:effectLst/>
                    <a:latin typeface="Times New Roman" panose="02020603050405020304" pitchFamily="18" charset="0"/>
                    <a:ea typeface="Times New Roman" panose="02020603050405020304" pitchFamily="18" charset="0"/>
                  </a:rPr>
                  <a:t> </a:t>
                </a:r>
                <a:r>
                  <a:rPr lang="en-US" sz="3400" b="1" dirty="0" err="1">
                    <a:effectLst/>
                    <a:latin typeface="Times New Roman" panose="02020603050405020304" pitchFamily="18" charset="0"/>
                    <a:ea typeface="Times New Roman" panose="02020603050405020304" pitchFamily="18" charset="0"/>
                  </a:rPr>
                  <a:t>bài</a:t>
                </a:r>
                <a:r>
                  <a:rPr lang="en-US" sz="3400" b="1" dirty="0">
                    <a:effectLst/>
                    <a:latin typeface="Times New Roman" panose="02020603050405020304" pitchFamily="18" charset="0"/>
                    <a:ea typeface="Times New Roman" panose="02020603050405020304" pitchFamily="18" charset="0"/>
                  </a:rPr>
                  <a:t> </a:t>
                </a:r>
                <a:r>
                  <a:rPr lang="en-US" sz="3400" b="1" dirty="0" err="1">
                    <a:effectLst/>
                    <a:latin typeface="Times New Roman" panose="02020603050405020304" pitchFamily="18" charset="0"/>
                    <a:ea typeface="Times New Roman" panose="02020603050405020304" pitchFamily="18" charset="0"/>
                  </a:rPr>
                  <a:t>viết</a:t>
                </a:r>
                <a:endParaRPr lang="en-US" sz="3400" b="1" dirty="0">
                  <a:effectLst/>
                  <a:latin typeface=".VnTime"/>
                  <a:ea typeface="Times New Roman" panose="02020603050405020304" pitchFamily="18" charset="0"/>
                  <a:cs typeface="Times New Roman" panose="02020603050405020304" pitchFamily="18" charset="0"/>
                </a:endParaRPr>
              </a:p>
            </p:txBody>
          </p:sp>
        </p:grpSp>
        <p:sp>
          <p:nvSpPr>
            <p:cNvPr id="10" name="文本框 15"/>
            <p:cNvSpPr txBox="1"/>
            <p:nvPr/>
          </p:nvSpPr>
          <p:spPr>
            <a:xfrm>
              <a:off x="2764" y="4608"/>
              <a:ext cx="2200" cy="1019"/>
            </a:xfrm>
            <a:prstGeom prst="roundRect">
              <a:avLst/>
            </a:prstGeom>
            <a:noFill/>
          </p:spPr>
          <p:txBody>
            <a:bodyPr wrap="square" rtlCol="0">
              <a:spAutoFit/>
            </a:bodyPr>
            <a:lstStyle/>
            <a:p>
              <a:pPr algn="ctr"/>
              <a:r>
                <a:rPr lang="en-US" altLang="zh-CN" sz="3200" b="1" dirty="0">
                  <a:solidFill>
                    <a:schemeClr val="bg1"/>
                  </a:solidFill>
                  <a:latin typeface="Times New Roman" panose="02020603050405020304" pitchFamily="18" charset="0"/>
                  <a:ea typeface="思源黑体 CN Heavy" panose="020B0A00000000000000" charset="-122"/>
                  <a:cs typeface="Times New Roman" panose="02020603050405020304" pitchFamily="18" charset="0"/>
                  <a:sym typeface="+mn-ea"/>
                </a:rPr>
                <a:t>01</a:t>
              </a:r>
              <a:endParaRPr lang="zh-CN" altLang="en-US" sz="3200" b="1" dirty="0">
                <a:solidFill>
                  <a:schemeClr val="bg1"/>
                </a:solidFill>
                <a:latin typeface="Times New Roman" panose="02020603050405020304" pitchFamily="18" charset="0"/>
                <a:ea typeface="思源黑体 CN Heavy" panose="020B0A00000000000000" charset="-122"/>
                <a:cs typeface="Times New Roman" panose="02020603050405020304" pitchFamily="18" charset="0"/>
                <a:sym typeface="+mn-ea"/>
              </a:endParaRPr>
            </a:p>
          </p:txBody>
        </p:sp>
      </p:grpSp>
      <p:grpSp>
        <p:nvGrpSpPr>
          <p:cNvPr id="13" name="组合 1"/>
          <p:cNvGrpSpPr/>
          <p:nvPr/>
        </p:nvGrpSpPr>
        <p:grpSpPr>
          <a:xfrm>
            <a:off x="2967556" y="3203941"/>
            <a:ext cx="6994101" cy="876935"/>
            <a:chOff x="2562" y="4401"/>
            <a:chExt cx="14152" cy="1381"/>
          </a:xfrm>
        </p:grpSpPr>
        <p:grpSp>
          <p:nvGrpSpPr>
            <p:cNvPr id="14" name="组合 2"/>
            <p:cNvGrpSpPr/>
            <p:nvPr/>
          </p:nvGrpSpPr>
          <p:grpSpPr>
            <a:xfrm>
              <a:off x="2562" y="4401"/>
              <a:ext cx="14152" cy="1381"/>
              <a:chOff x="1448" y="3396"/>
              <a:chExt cx="14152" cy="1381"/>
            </a:xfrm>
          </p:grpSpPr>
          <p:sp>
            <p:nvSpPr>
              <p:cNvPr id="16" name="圆角矩形 5"/>
              <p:cNvSpPr/>
              <p:nvPr/>
            </p:nvSpPr>
            <p:spPr>
              <a:xfrm>
                <a:off x="1448" y="3588"/>
                <a:ext cx="2238" cy="945"/>
              </a:xfrm>
              <a:prstGeom prst="roundRect">
                <a:avLst>
                  <a:gd name="adj" fmla="val 50000"/>
                </a:avLst>
              </a:prstGeom>
              <a:solidFill>
                <a:srgbClr val="FED86E"/>
              </a:solidFill>
              <a:ln w="508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solidFill>
                    <a:srgbClr val="0E0E1E"/>
                  </a:solidFill>
                  <a:latin typeface="Times New Roman" panose="02020603050405020304" pitchFamily="18" charset="0"/>
                  <a:cs typeface="Times New Roman" panose="02020603050405020304" pitchFamily="18" charset="0"/>
                </a:endParaRPr>
              </a:p>
            </p:txBody>
          </p:sp>
          <p:sp>
            <p:nvSpPr>
              <p:cNvPr id="17" name="文本框 6"/>
              <p:cNvSpPr txBox="1"/>
              <p:nvPr/>
            </p:nvSpPr>
            <p:spPr>
              <a:xfrm>
                <a:off x="4162" y="3396"/>
                <a:ext cx="11438" cy="1381"/>
              </a:xfrm>
              <a:prstGeom prst="rect">
                <a:avLst/>
              </a:prstGeom>
              <a:noFill/>
            </p:spPr>
            <p:txBody>
              <a:bodyPr wrap="square" rtlCol="0">
                <a:spAutoFit/>
              </a:bodyPr>
              <a:lstStyle/>
              <a:p>
                <a:pPr algn="just">
                  <a:lnSpc>
                    <a:spcPct val="150000"/>
                  </a:lnSpc>
                </a:pPr>
                <a:r>
                  <a:rPr lang="en-US" sz="3400" b="1"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3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ea typeface="Times New Roman" panose="02020603050405020304" pitchFamily="18" charset="0"/>
                    <a:cs typeface="Times New Roman" panose="02020603050405020304" pitchFamily="18" charset="0"/>
                  </a:rPr>
                  <a:t>điều</a:t>
                </a:r>
                <a:r>
                  <a:rPr lang="en-US" sz="34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400" b="1" dirty="0" err="1">
                    <a:latin typeface="Times New Roman" panose="02020603050405020304" pitchFamily="18" charset="0"/>
                    <a:ea typeface="Times New Roman" panose="02020603050405020304" pitchFamily="18" charset="0"/>
                    <a:cs typeface="Times New Roman" panose="02020603050405020304" pitchFamily="18" charset="0"/>
                  </a:rPr>
                  <a:t>c</a:t>
                </a:r>
                <a:r>
                  <a:rPr lang="en-US" sz="3400" b="1" dirty="0" err="1">
                    <a:effectLst/>
                    <a:latin typeface="Times New Roman" panose="02020603050405020304" pitchFamily="18" charset="0"/>
                    <a:ea typeface="Times New Roman" panose="02020603050405020304" pitchFamily="18" charset="0"/>
                    <a:cs typeface="Times New Roman" panose="02020603050405020304" pitchFamily="18" charset="0"/>
                  </a:rPr>
                  <a:t>ần</a:t>
                </a:r>
                <a:r>
                  <a:rPr lang="en-US" sz="34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400" b="1" dirty="0" err="1">
                    <a:effectLst/>
                    <a:latin typeface="Times New Roman" panose="02020603050405020304" pitchFamily="18" charset="0"/>
                    <a:ea typeface="Times New Roman" panose="02020603050405020304" pitchFamily="18" charset="0"/>
                    <a:cs typeface="Times New Roman" panose="02020603050405020304" pitchFamily="18" charset="0"/>
                  </a:rPr>
                  <a:t>lưu</a:t>
                </a:r>
                <a:r>
                  <a:rPr lang="en-US" sz="3400" b="1"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3400" b="1" dirty="0" err="1">
                    <a:effectLst/>
                    <a:latin typeface="Times New Roman" panose="02020603050405020304" pitchFamily="18" charset="0"/>
                    <a:ea typeface="Times New Roman" panose="02020603050405020304" pitchFamily="18" charset="0"/>
                    <a:cs typeface="Times New Roman" panose="02020603050405020304" pitchFamily="18" charset="0"/>
                  </a:rPr>
                  <a:t>thêm</a:t>
                </a:r>
                <a:endParaRPr lang="en-US" sz="3400" b="1" dirty="0">
                  <a:effectLst/>
                  <a:latin typeface=".VnTime"/>
                  <a:ea typeface="Times New Roman" panose="02020603050405020304" pitchFamily="18" charset="0"/>
                  <a:cs typeface="Times New Roman" panose="02020603050405020304" pitchFamily="18" charset="0"/>
                </a:endParaRPr>
              </a:p>
            </p:txBody>
          </p:sp>
        </p:grpSp>
        <p:sp>
          <p:nvSpPr>
            <p:cNvPr id="15" name="文本框 17"/>
            <p:cNvSpPr txBox="1"/>
            <p:nvPr/>
          </p:nvSpPr>
          <p:spPr>
            <a:xfrm>
              <a:off x="2705" y="4608"/>
              <a:ext cx="2095" cy="1019"/>
            </a:xfrm>
            <a:prstGeom prst="roundRect">
              <a:avLst/>
            </a:prstGeom>
            <a:noFill/>
          </p:spPr>
          <p:txBody>
            <a:bodyPr wrap="square" rtlCol="0">
              <a:spAutoFit/>
            </a:bodyPr>
            <a:lstStyle/>
            <a:p>
              <a:pPr algn="ctr"/>
              <a:r>
                <a:rPr lang="en-US" altLang="zh-CN" sz="3200" b="1" dirty="0">
                  <a:solidFill>
                    <a:srgbClr val="994B46"/>
                  </a:solidFill>
                  <a:latin typeface="Times New Roman" panose="02020603050405020304" pitchFamily="18" charset="0"/>
                  <a:ea typeface="思源黑体 CN Heavy" panose="020B0A00000000000000" charset="-122"/>
                  <a:cs typeface="Times New Roman" panose="02020603050405020304" pitchFamily="18" charset="0"/>
                  <a:sym typeface="+mn-ea"/>
                </a:rPr>
                <a:t>02</a:t>
              </a:r>
              <a:endParaRPr lang="zh-CN" altLang="en-US" sz="3200" b="1" dirty="0">
                <a:solidFill>
                  <a:srgbClr val="994B46"/>
                </a:solidFill>
                <a:latin typeface="Times New Roman" panose="02020603050405020304" pitchFamily="18" charset="0"/>
                <a:ea typeface="思源黑体 CN Heavy" panose="020B0A00000000000000" charset="-122"/>
                <a:cs typeface="Times New Roman" panose="02020603050405020304" pitchFamily="18" charset="0"/>
                <a:sym typeface="+mn-ea"/>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481"/>
                                        </p:tgtEl>
                                        <p:attrNameLst>
                                          <p:attrName>style.visibility</p:attrName>
                                        </p:attrNameLst>
                                      </p:cBhvr>
                                      <p:to>
                                        <p:strVal val="visible"/>
                                      </p:to>
                                    </p:set>
                                    <p:animEffect transition="in" filter="circle(in)">
                                      <p:cBhvr>
                                        <p:cTn id="7" dur="2000"/>
                                        <p:tgtEl>
                                          <p:spTgt spid="348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 grpId="0"/>
    </p:bldLst>
  </p:timing>
</p:sld>
</file>

<file path=ppt/theme/theme1.xml><?xml version="1.0" encoding="utf-8"?>
<a:theme xmlns:a="http://schemas.openxmlformats.org/drawingml/2006/main" name="SlidesMania">
  <a:themeElements>
    <a:clrScheme name="Simple Light">
      <a:dk1>
        <a:srgbClr val="4E3F30"/>
      </a:dk1>
      <a:lt1>
        <a:srgbClr val="EEEEEE"/>
      </a:lt1>
      <a:dk2>
        <a:srgbClr val="77634E"/>
      </a:dk2>
      <a:lt2>
        <a:srgbClr val="EEEEEE"/>
      </a:lt2>
      <a:accent1>
        <a:srgbClr val="AB9279"/>
      </a:accent1>
      <a:accent2>
        <a:srgbClr val="CBB895"/>
      </a:accent2>
      <a:accent3>
        <a:srgbClr val="FFCB25"/>
      </a:accent3>
      <a:accent4>
        <a:srgbClr val="FFFFFF"/>
      </a:accent4>
      <a:accent5>
        <a:srgbClr val="C2971F"/>
      </a:accent5>
      <a:accent6>
        <a:srgbClr val="DAD0C4"/>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930</TotalTime>
  <Words>878</Words>
  <PresentationFormat>Widescreen</PresentationFormat>
  <Paragraphs>103</Paragraphs>
  <Slides>19</Slides>
  <Notes>17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19</vt:i4>
      </vt:variant>
    </vt:vector>
  </HeadingPairs>
  <TitlesOfParts>
    <vt:vector size="31" baseType="lpstr">
      <vt:lpstr>.VnTime</vt:lpstr>
      <vt:lpstr>Abril Fatface</vt:lpstr>
      <vt:lpstr>Aldrich</vt:lpstr>
      <vt:lpstr>Arial</vt:lpstr>
      <vt:lpstr>Calibri</vt:lpstr>
      <vt:lpstr>Fira Sans Extra Condensed Medium</vt:lpstr>
      <vt:lpstr>Griffy</vt:lpstr>
      <vt:lpstr>Lemon</vt:lpstr>
      <vt:lpstr>Mali Medium</vt:lpstr>
      <vt:lpstr>Pompiere</vt:lpstr>
      <vt:lpstr>Times New Roman</vt:lpstr>
      <vt:lpstr>SlidesMania</vt:lpstr>
      <vt:lpstr>TRÌNH BÀY Ý KIẾN VỀ MỘT VẤN ĐỀ XÃ HỘI</vt:lpstr>
      <vt:lpstr>Hoạt động  khởi động</vt:lpstr>
      <vt:lpstr>PowerPoint Presentation</vt:lpstr>
      <vt:lpstr>PowerPoint Presentation</vt:lpstr>
      <vt:lpstr>PowerPoint Presentation</vt:lpstr>
      <vt:lpstr>I. CHUẨN BỊ BÀI NÓI</vt:lpstr>
      <vt:lpstr>I. CHUẨN BỊ BÀI NÓI</vt:lpstr>
      <vt:lpstr>Bước 1: Xác định đề tài, thời gian và không gian nói</vt:lpstr>
      <vt:lpstr>Bước 2: Tìm ý và lập dàn ý</vt:lpstr>
      <vt:lpstr>PowerPoint Presentation</vt:lpstr>
      <vt:lpstr>- Vấn đề hiện tượng tôi sẽ trình bày: Các văn bản hài kịch mà em đã học gợi ra một số vấn đề xã hội rất sâu sắc, những vấn đề đó không chỉ ở trong quá khứ mà vẫn tồn tại trong xã hội hiện nay. </vt:lpstr>
      <vt:lpstr>PowerPoint Presentation</vt:lpstr>
      <vt:lpstr>Bước 4: Trao đổi và đánh giá.</vt:lpstr>
      <vt:lpstr>- Vấn đề hiện tượng tôi sẽ trình bày: Các văn bản hài kịch mà em đã học gợi ra một số vấn đề xã hội rất sâu sắc, những vấn đề đó không chỉ ở trong quá khứ mà vẫn tồn tại trong xã hội hiện nay. </vt:lpstr>
      <vt:lpstr>PowerPoint Presentation</vt:lpstr>
      <vt:lpstr>Hoạt động  luyện tập</vt:lpstr>
      <vt:lpstr>PowerPoint Presentation</vt:lpstr>
      <vt:lpstr>HƯỚNG DẪN TỰ HỌC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2023-06-29T06:19:56Z</dcterms:modified>
</cp:coreProperties>
</file>