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F56E-6992-4DE2-BC70-599B23FF108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C4C7-6FB9-4CD8-BB9C-756F2427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339634"/>
            <a:ext cx="9614263" cy="2076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76" y="3278777"/>
            <a:ext cx="5101817" cy="783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77" y="4494721"/>
            <a:ext cx="4657680" cy="6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1" y="274320"/>
            <a:ext cx="598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1" y="797540"/>
            <a:ext cx="9496696" cy="3670663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860765" y="4219303"/>
            <a:ext cx="4624252" cy="2508069"/>
          </a:xfrm>
          <a:prstGeom prst="cloudCallout">
            <a:avLst>
              <a:gd name="adj1" fmla="val -20551"/>
              <a:gd name="adj2" fmla="val 40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0971" y="4820194"/>
            <a:ext cx="9673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1" y="274320"/>
            <a:ext cx="598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26034" y="914400"/>
            <a:ext cx="26126" cy="57084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6165669" y="1214846"/>
            <a:ext cx="5852159" cy="3840480"/>
          </a:xfrm>
          <a:prstGeom prst="cloudCallout">
            <a:avLst>
              <a:gd name="adj1" fmla="val -21856"/>
              <a:gd name="adj2" fmla="val 43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326" y="1358537"/>
            <a:ext cx="5212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982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9" y="797540"/>
            <a:ext cx="11743508" cy="5472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1" y="274320"/>
            <a:ext cx="598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" y="992777"/>
            <a:ext cx="7498079" cy="2886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3211" y="5793117"/>
            <a:ext cx="445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1" y="169817"/>
            <a:ext cx="459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404" y="914399"/>
            <a:ext cx="5734850" cy="399868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76278" y="914399"/>
            <a:ext cx="26126" cy="57084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0" y="914399"/>
            <a:ext cx="5826033" cy="4323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8530" y="4873749"/>
            <a:ext cx="5941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2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1" y="169817"/>
            <a:ext cx="459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26034" y="914400"/>
            <a:ext cx="26126" cy="57084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Callout 3"/>
          <p:cNvSpPr/>
          <p:nvPr/>
        </p:nvSpPr>
        <p:spPr>
          <a:xfrm>
            <a:off x="6635930" y="2155371"/>
            <a:ext cx="5159829" cy="2782389"/>
          </a:xfrm>
          <a:prstGeom prst="cloudCallout">
            <a:avLst>
              <a:gd name="adj1" fmla="val -20551"/>
              <a:gd name="adj2" fmla="val 40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1" y="1188720"/>
            <a:ext cx="5434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295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9" y="1328749"/>
            <a:ext cx="9718765" cy="4654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1" y="169817"/>
            <a:ext cx="459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32" y="1410789"/>
            <a:ext cx="4297679" cy="4088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770709"/>
            <a:ext cx="6858000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1" y="855616"/>
            <a:ext cx="5329647" cy="4963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548638"/>
            <a:ext cx="54341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4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339</Words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2022-04-12T13:07:54Z</dcterms:created>
  <dcterms:modified xsi:type="dcterms:W3CDTF">2023-03-12T11:46:27Z</dcterms:modified>
</cp:coreProperties>
</file>