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62" r:id="rId5"/>
    <p:sldId id="263" r:id="rId6"/>
    <p:sldId id="264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2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244094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914993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1829989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2744983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3659976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4574971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5489966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6404960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7319954" algn="l" defTabSz="182998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4343" userDrawn="1">
          <p15:clr>
            <a:srgbClr val="A4A3A4"/>
          </p15:clr>
        </p15:guide>
        <p15:guide id="2" pos="76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FBDBD"/>
    <a:srgbClr val="999999"/>
    <a:srgbClr val="52C2A5"/>
    <a:srgbClr val="605B8F"/>
    <a:srgbClr val="B4B1CD"/>
    <a:srgbClr val="EFF3F0"/>
    <a:srgbClr val="E5FFFA"/>
    <a:srgbClr val="6C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53" d="100"/>
          <a:sy n="53" d="100"/>
        </p:scale>
        <p:origin x="19" y="72"/>
      </p:cViewPr>
      <p:guideLst>
        <p:guide orient="horz" pos="4343"/>
        <p:guide pos="76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52C2A5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90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22769376"/>
        <c:axId val="-122767744"/>
      </c:lineChart>
      <c:catAx>
        <c:axId val="-12276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22767744"/>
        <c:crosses val="autoZero"/>
        <c:auto val="1"/>
        <c:lblAlgn val="ctr"/>
        <c:lblOffset val="100"/>
        <c:noMultiLvlLbl val="0"/>
      </c:catAx>
      <c:valAx>
        <c:axId val="-122767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2276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d-ID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25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52C2A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Sales2</c:v>
                </c:pt>
              </c:strCache>
            </c:strRef>
          </c:tx>
          <c:spPr>
            <a:solidFill>
              <a:schemeClr val="bg1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1.4</c:v>
                </c:pt>
                <c:pt idx="1">
                  <c:v>1.2</c:v>
                </c:pt>
                <c:pt idx="2">
                  <c:v>4.2</c:v>
                </c:pt>
                <c:pt idx="3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941456752"/>
        <c:axId val="-1941456208"/>
      </c:barChart>
      <c:catAx>
        <c:axId val="-194145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941456208"/>
        <c:crosses val="autoZero"/>
        <c:auto val="1"/>
        <c:lblAlgn val="ctr"/>
        <c:lblOffset val="100"/>
        <c:noMultiLvlLbl val="0"/>
      </c:catAx>
      <c:valAx>
        <c:axId val="-19414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94145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52C2A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52C2A5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Sales2</c:v>
                </c:pt>
              </c:strCache>
            </c:strRef>
          </c:tx>
          <c:spPr>
            <a:solidFill>
              <a:schemeClr val="bg1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1.4</c:v>
                </c:pt>
                <c:pt idx="1">
                  <c:v>1.2</c:v>
                </c:pt>
                <c:pt idx="2">
                  <c:v>4.2</c:v>
                </c:pt>
                <c:pt idx="3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863681456"/>
        <c:axId val="-1863685264"/>
      </c:barChart>
      <c:catAx>
        <c:axId val="-186368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863685264"/>
        <c:crosses val="autoZero"/>
        <c:auto val="1"/>
        <c:lblAlgn val="ctr"/>
        <c:lblOffset val="100"/>
        <c:noMultiLvlLbl val="0"/>
      </c:catAx>
      <c:valAx>
        <c:axId val="-186368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86368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Sales2</c:v>
                </c:pt>
              </c:strCache>
            </c:strRef>
          </c:tx>
          <c:spPr>
            <a:solidFill>
              <a:schemeClr val="bg1">
                <a:lumMod val="2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1.4</c:v>
                </c:pt>
                <c:pt idx="1">
                  <c:v>1.2</c:v>
                </c:pt>
                <c:pt idx="2">
                  <c:v>4.2</c:v>
                </c:pt>
                <c:pt idx="3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863683632"/>
        <c:axId val="-1863683088"/>
      </c:barChart>
      <c:catAx>
        <c:axId val="-186368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863683088"/>
        <c:crosses val="autoZero"/>
        <c:auto val="1"/>
        <c:lblAlgn val="ctr"/>
        <c:lblOffset val="100"/>
        <c:noMultiLvlLbl val="0"/>
      </c:catAx>
      <c:valAx>
        <c:axId val="-186368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d-ID"/>
          </a:p>
        </c:txPr>
        <c:crossAx val="-186368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d-ID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687139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9989" latinLnBrk="0">
      <a:defRPr sz="1200">
        <a:latin typeface="+mn-lt"/>
        <a:ea typeface="+mn-ea"/>
        <a:cs typeface="+mn-cs"/>
        <a:sym typeface="Calibri"/>
      </a:defRPr>
    </a:lvl1pPr>
    <a:lvl2pPr indent="228600" defTabSz="1829989" latinLnBrk="0">
      <a:defRPr sz="1200">
        <a:latin typeface="+mn-lt"/>
        <a:ea typeface="+mn-ea"/>
        <a:cs typeface="+mn-cs"/>
        <a:sym typeface="Calibri"/>
      </a:defRPr>
    </a:lvl2pPr>
    <a:lvl3pPr indent="457200" defTabSz="1829989" latinLnBrk="0">
      <a:defRPr sz="1200">
        <a:latin typeface="+mn-lt"/>
        <a:ea typeface="+mn-ea"/>
        <a:cs typeface="+mn-cs"/>
        <a:sym typeface="Calibri"/>
      </a:defRPr>
    </a:lvl3pPr>
    <a:lvl4pPr indent="685800" defTabSz="1829989" latinLnBrk="0">
      <a:defRPr sz="1200">
        <a:latin typeface="+mn-lt"/>
        <a:ea typeface="+mn-ea"/>
        <a:cs typeface="+mn-cs"/>
        <a:sym typeface="Calibri"/>
      </a:defRPr>
    </a:lvl4pPr>
    <a:lvl5pPr indent="914400" defTabSz="1829989" latinLnBrk="0">
      <a:defRPr sz="1200">
        <a:latin typeface="+mn-lt"/>
        <a:ea typeface="+mn-ea"/>
        <a:cs typeface="+mn-cs"/>
        <a:sym typeface="Calibri"/>
      </a:defRPr>
    </a:lvl5pPr>
    <a:lvl6pPr indent="1143000" defTabSz="1829989" latinLnBrk="0">
      <a:defRPr sz="1200">
        <a:latin typeface="+mn-lt"/>
        <a:ea typeface="+mn-ea"/>
        <a:cs typeface="+mn-cs"/>
        <a:sym typeface="Calibri"/>
      </a:defRPr>
    </a:lvl6pPr>
    <a:lvl7pPr indent="1371600" defTabSz="1829989" latinLnBrk="0">
      <a:defRPr sz="1200">
        <a:latin typeface="+mn-lt"/>
        <a:ea typeface="+mn-ea"/>
        <a:cs typeface="+mn-cs"/>
        <a:sym typeface="Calibri"/>
      </a:defRPr>
    </a:lvl7pPr>
    <a:lvl8pPr indent="1600200" defTabSz="1829989" latinLnBrk="0">
      <a:defRPr sz="1200">
        <a:latin typeface="+mn-lt"/>
        <a:ea typeface="+mn-ea"/>
        <a:cs typeface="+mn-cs"/>
        <a:sym typeface="Calibri"/>
      </a:defRPr>
    </a:lvl8pPr>
    <a:lvl9pPr indent="1828800" defTabSz="1829989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918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04117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6736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7825" y="685800"/>
            <a:ext cx="61023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7123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3"/>
          </p:nvPr>
        </p:nvSpPr>
        <p:spPr>
          <a:xfrm>
            <a:off x="1854798" y="0"/>
            <a:ext cx="7341024" cy="13720055"/>
          </a:xfrm>
          <a:custGeom>
            <a:avLst/>
            <a:gdLst>
              <a:gd name="connsiteX0" fmla="*/ 0 w 7341024"/>
              <a:gd name="connsiteY0" fmla="*/ 0 h 13720055"/>
              <a:gd name="connsiteX1" fmla="*/ 7341024 w 7341024"/>
              <a:gd name="connsiteY1" fmla="*/ 0 h 13720055"/>
              <a:gd name="connsiteX2" fmla="*/ 7341024 w 7341024"/>
              <a:gd name="connsiteY2" fmla="*/ 13720055 h 13720055"/>
              <a:gd name="connsiteX3" fmla="*/ 0 w 7341024"/>
              <a:gd name="connsiteY3" fmla="*/ 13720055 h 1372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41024" h="13720055">
                <a:moveTo>
                  <a:pt x="0" y="0"/>
                </a:moveTo>
                <a:lnTo>
                  <a:pt x="7341024" y="0"/>
                </a:lnTo>
                <a:lnTo>
                  <a:pt x="7341024" y="13720055"/>
                </a:lnTo>
                <a:lnTo>
                  <a:pt x="0" y="13720055"/>
                </a:lnTo>
                <a:close/>
              </a:path>
            </a:pathLst>
          </a:custGeom>
        </p:spPr>
        <p:txBody>
          <a:bodyPr wrap="square" lIns="91439" rIns="91439">
            <a:noAutofit/>
          </a:bodyPr>
          <a:lstStyle/>
          <a:p>
            <a:endParaRPr/>
          </a:p>
        </p:txBody>
      </p:sp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2"/>
          <p:cNvSpPr>
            <a:spLocks noGrp="1"/>
          </p:cNvSpPr>
          <p:nvPr>
            <p:ph type="pic" sz="quarter" idx="4294967295"/>
          </p:nvPr>
        </p:nvSpPr>
        <p:spPr>
          <a:xfrm>
            <a:off x="3229849" y="7629027"/>
            <a:ext cx="5395358" cy="4230228"/>
          </a:xfrm>
          <a:custGeom>
            <a:avLst/>
            <a:gdLst>
              <a:gd name="connsiteX0" fmla="*/ 0 w 5395358"/>
              <a:gd name="connsiteY0" fmla="*/ 0 h 7724839"/>
              <a:gd name="connsiteX1" fmla="*/ 5395358 w 5395358"/>
              <a:gd name="connsiteY1" fmla="*/ 0 h 7724839"/>
              <a:gd name="connsiteX2" fmla="*/ 5395358 w 5395358"/>
              <a:gd name="connsiteY2" fmla="*/ 7724839 h 7724839"/>
              <a:gd name="connsiteX3" fmla="*/ 0 w 5395358"/>
              <a:gd name="connsiteY3" fmla="*/ 7724839 h 772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358" h="7724839">
                <a:moveTo>
                  <a:pt x="0" y="0"/>
                </a:moveTo>
                <a:lnTo>
                  <a:pt x="5395358" y="0"/>
                </a:lnTo>
                <a:lnTo>
                  <a:pt x="5395358" y="7724839"/>
                </a:lnTo>
                <a:lnTo>
                  <a:pt x="0" y="7724839"/>
                </a:lnTo>
                <a:close/>
              </a:path>
            </a:pathLst>
          </a:custGeom>
        </p:spPr>
      </p:sp>
      <p:sp>
        <p:nvSpPr>
          <p:cNvPr id="7" name="Picture Placeholder 42"/>
          <p:cNvSpPr>
            <a:spLocks noGrp="1"/>
          </p:cNvSpPr>
          <p:nvPr>
            <p:ph type="pic" sz="quarter" idx="4294967295"/>
          </p:nvPr>
        </p:nvSpPr>
        <p:spPr>
          <a:xfrm>
            <a:off x="9061605" y="7629028"/>
            <a:ext cx="5395358" cy="4230228"/>
          </a:xfrm>
          <a:custGeom>
            <a:avLst/>
            <a:gdLst>
              <a:gd name="connsiteX0" fmla="*/ 0 w 5395358"/>
              <a:gd name="connsiteY0" fmla="*/ 0 h 7724839"/>
              <a:gd name="connsiteX1" fmla="*/ 5395358 w 5395358"/>
              <a:gd name="connsiteY1" fmla="*/ 0 h 7724839"/>
              <a:gd name="connsiteX2" fmla="*/ 5395358 w 5395358"/>
              <a:gd name="connsiteY2" fmla="*/ 7724839 h 7724839"/>
              <a:gd name="connsiteX3" fmla="*/ 0 w 5395358"/>
              <a:gd name="connsiteY3" fmla="*/ 7724839 h 772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358" h="7724839">
                <a:moveTo>
                  <a:pt x="0" y="0"/>
                </a:moveTo>
                <a:lnTo>
                  <a:pt x="5395358" y="0"/>
                </a:lnTo>
                <a:lnTo>
                  <a:pt x="5395358" y="7724839"/>
                </a:lnTo>
                <a:lnTo>
                  <a:pt x="0" y="7724839"/>
                </a:lnTo>
                <a:close/>
              </a:path>
            </a:pathLst>
          </a:custGeom>
        </p:spPr>
      </p:sp>
      <p:sp>
        <p:nvSpPr>
          <p:cNvPr id="8" name="Picture Placeholder 42"/>
          <p:cNvSpPr>
            <a:spLocks noGrp="1"/>
          </p:cNvSpPr>
          <p:nvPr>
            <p:ph type="pic" sz="quarter" idx="4294967295"/>
          </p:nvPr>
        </p:nvSpPr>
        <p:spPr>
          <a:xfrm>
            <a:off x="14893361" y="7629028"/>
            <a:ext cx="5395358" cy="4230228"/>
          </a:xfrm>
          <a:custGeom>
            <a:avLst/>
            <a:gdLst>
              <a:gd name="connsiteX0" fmla="*/ 0 w 5395358"/>
              <a:gd name="connsiteY0" fmla="*/ 0 h 7724839"/>
              <a:gd name="connsiteX1" fmla="*/ 5395358 w 5395358"/>
              <a:gd name="connsiteY1" fmla="*/ 0 h 7724839"/>
              <a:gd name="connsiteX2" fmla="*/ 5395358 w 5395358"/>
              <a:gd name="connsiteY2" fmla="*/ 7724839 h 7724839"/>
              <a:gd name="connsiteX3" fmla="*/ 0 w 5395358"/>
              <a:gd name="connsiteY3" fmla="*/ 7724839 h 772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358" h="7724839">
                <a:moveTo>
                  <a:pt x="0" y="0"/>
                </a:moveTo>
                <a:lnTo>
                  <a:pt x="5395358" y="0"/>
                </a:lnTo>
                <a:lnTo>
                  <a:pt x="5395358" y="7724839"/>
                </a:lnTo>
                <a:lnTo>
                  <a:pt x="0" y="7724839"/>
                </a:lnTo>
                <a:close/>
              </a:path>
            </a:pathLst>
          </a:custGeom>
        </p:spPr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5020446" y="1038385"/>
            <a:ext cx="7144711" cy="11910963"/>
          </a:xfrm>
          <a:custGeom>
            <a:avLst/>
            <a:gdLst>
              <a:gd name="connsiteX0" fmla="*/ 0 w 7144711"/>
              <a:gd name="connsiteY0" fmla="*/ 0 h 11910963"/>
              <a:gd name="connsiteX1" fmla="*/ 7144711 w 7144711"/>
              <a:gd name="connsiteY1" fmla="*/ 0 h 11910963"/>
              <a:gd name="connsiteX2" fmla="*/ 7144711 w 7144711"/>
              <a:gd name="connsiteY2" fmla="*/ 11910963 h 11910963"/>
              <a:gd name="connsiteX3" fmla="*/ 0 w 7144711"/>
              <a:gd name="connsiteY3" fmla="*/ 11910963 h 11910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44711" h="11910963">
                <a:moveTo>
                  <a:pt x="0" y="0"/>
                </a:moveTo>
                <a:lnTo>
                  <a:pt x="7144711" y="0"/>
                </a:lnTo>
                <a:lnTo>
                  <a:pt x="7144711" y="11910963"/>
                </a:lnTo>
                <a:lnTo>
                  <a:pt x="0" y="1191096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879384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432668" y="0"/>
            <a:ext cx="22976732" cy="13716000"/>
          </a:xfrm>
          <a:custGeom>
            <a:avLst/>
            <a:gdLst>
              <a:gd name="connsiteX0" fmla="*/ 0 w 22976732"/>
              <a:gd name="connsiteY0" fmla="*/ 0 h 13716000"/>
              <a:gd name="connsiteX1" fmla="*/ 22976732 w 22976732"/>
              <a:gd name="connsiteY1" fmla="*/ 0 h 13716000"/>
              <a:gd name="connsiteX2" fmla="*/ 22976732 w 22976732"/>
              <a:gd name="connsiteY2" fmla="*/ 13716000 h 13716000"/>
              <a:gd name="connsiteX3" fmla="*/ 0 w 22976732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6732" h="13716000">
                <a:moveTo>
                  <a:pt x="0" y="0"/>
                </a:moveTo>
                <a:lnTo>
                  <a:pt x="22976732" y="0"/>
                </a:lnTo>
                <a:lnTo>
                  <a:pt x="22976732" y="13716000"/>
                </a:lnTo>
                <a:lnTo>
                  <a:pt x="0" y="13716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1846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3254820" y="7721601"/>
            <a:ext cx="7235380" cy="4417215"/>
          </a:xfrm>
          <a:custGeom>
            <a:avLst/>
            <a:gdLst>
              <a:gd name="connsiteX0" fmla="*/ 0 w 7235380"/>
              <a:gd name="connsiteY0" fmla="*/ 0 h 4417215"/>
              <a:gd name="connsiteX1" fmla="*/ 7235380 w 7235380"/>
              <a:gd name="connsiteY1" fmla="*/ 0 h 4417215"/>
              <a:gd name="connsiteX2" fmla="*/ 7235380 w 7235380"/>
              <a:gd name="connsiteY2" fmla="*/ 4417215 h 4417215"/>
              <a:gd name="connsiteX3" fmla="*/ 0 w 7235380"/>
              <a:gd name="connsiteY3" fmla="*/ 4417215 h 441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5380" h="4417215">
                <a:moveTo>
                  <a:pt x="0" y="0"/>
                </a:moveTo>
                <a:lnTo>
                  <a:pt x="7235380" y="0"/>
                </a:lnTo>
                <a:lnTo>
                  <a:pt x="7235380" y="4417215"/>
                </a:lnTo>
                <a:lnTo>
                  <a:pt x="0" y="4417215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9237641" y="5089394"/>
            <a:ext cx="7235380" cy="4417215"/>
          </a:xfrm>
          <a:custGeom>
            <a:avLst/>
            <a:gdLst>
              <a:gd name="connsiteX0" fmla="*/ 0 w 7235380"/>
              <a:gd name="connsiteY0" fmla="*/ 0 h 4417215"/>
              <a:gd name="connsiteX1" fmla="*/ 7235380 w 7235380"/>
              <a:gd name="connsiteY1" fmla="*/ 0 h 4417215"/>
              <a:gd name="connsiteX2" fmla="*/ 7235380 w 7235380"/>
              <a:gd name="connsiteY2" fmla="*/ 4417215 h 4417215"/>
              <a:gd name="connsiteX3" fmla="*/ 0 w 7235380"/>
              <a:gd name="connsiteY3" fmla="*/ 4417215 h 441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5380" h="4417215">
                <a:moveTo>
                  <a:pt x="0" y="0"/>
                </a:moveTo>
                <a:lnTo>
                  <a:pt x="7235380" y="0"/>
                </a:lnTo>
                <a:lnTo>
                  <a:pt x="7235380" y="4417215"/>
                </a:lnTo>
                <a:lnTo>
                  <a:pt x="0" y="4417215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15025018" y="2293714"/>
            <a:ext cx="7235380" cy="4417215"/>
          </a:xfrm>
          <a:custGeom>
            <a:avLst/>
            <a:gdLst>
              <a:gd name="connsiteX0" fmla="*/ 0 w 7235380"/>
              <a:gd name="connsiteY0" fmla="*/ 0 h 4417215"/>
              <a:gd name="connsiteX1" fmla="*/ 7235380 w 7235380"/>
              <a:gd name="connsiteY1" fmla="*/ 0 h 4417215"/>
              <a:gd name="connsiteX2" fmla="*/ 7235380 w 7235380"/>
              <a:gd name="connsiteY2" fmla="*/ 4417215 h 4417215"/>
              <a:gd name="connsiteX3" fmla="*/ 0 w 7235380"/>
              <a:gd name="connsiteY3" fmla="*/ 4417215 h 441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5380" h="4417215">
                <a:moveTo>
                  <a:pt x="0" y="0"/>
                </a:moveTo>
                <a:lnTo>
                  <a:pt x="7235380" y="0"/>
                </a:lnTo>
                <a:lnTo>
                  <a:pt x="7235380" y="4417215"/>
                </a:lnTo>
                <a:lnTo>
                  <a:pt x="0" y="4417215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73658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9"/>
          <p:cNvSpPr>
            <a:spLocks noGrp="1"/>
          </p:cNvSpPr>
          <p:nvPr>
            <p:ph type="pic" sz="quarter" idx="4294967295"/>
          </p:nvPr>
        </p:nvSpPr>
        <p:spPr>
          <a:xfrm>
            <a:off x="1428803" y="-80"/>
            <a:ext cx="20346800" cy="6097825"/>
          </a:xfrm>
          <a:custGeom>
            <a:avLst/>
            <a:gdLst>
              <a:gd name="connsiteX0" fmla="*/ 0 w 7235380"/>
              <a:gd name="connsiteY0" fmla="*/ 0 h 4417215"/>
              <a:gd name="connsiteX1" fmla="*/ 7235380 w 7235380"/>
              <a:gd name="connsiteY1" fmla="*/ 0 h 4417215"/>
              <a:gd name="connsiteX2" fmla="*/ 7235380 w 7235380"/>
              <a:gd name="connsiteY2" fmla="*/ 4417215 h 4417215"/>
              <a:gd name="connsiteX3" fmla="*/ 0 w 7235380"/>
              <a:gd name="connsiteY3" fmla="*/ 4417215 h 441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5380" h="4417215">
                <a:moveTo>
                  <a:pt x="0" y="0"/>
                </a:moveTo>
                <a:lnTo>
                  <a:pt x="7235380" y="0"/>
                </a:lnTo>
                <a:lnTo>
                  <a:pt x="7235380" y="4417215"/>
                </a:lnTo>
                <a:lnTo>
                  <a:pt x="0" y="4417215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315544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13128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428802" y="0"/>
            <a:ext cx="22980599" cy="13716000"/>
          </a:xfrm>
          <a:custGeom>
            <a:avLst/>
            <a:gdLst>
              <a:gd name="connsiteX0" fmla="*/ 0 w 22980599"/>
              <a:gd name="connsiteY0" fmla="*/ 0 h 13716000"/>
              <a:gd name="connsiteX1" fmla="*/ 22980599 w 22980599"/>
              <a:gd name="connsiteY1" fmla="*/ 0 h 13716000"/>
              <a:gd name="connsiteX2" fmla="*/ 22980599 w 22980599"/>
              <a:gd name="connsiteY2" fmla="*/ 13716000 h 13716000"/>
              <a:gd name="connsiteX3" fmla="*/ 0 w 22980599"/>
              <a:gd name="connsiteY3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80599" h="13716000">
                <a:moveTo>
                  <a:pt x="0" y="0"/>
                </a:moveTo>
                <a:lnTo>
                  <a:pt x="22980599" y="0"/>
                </a:lnTo>
                <a:lnTo>
                  <a:pt x="22980599" y="13716000"/>
                </a:lnTo>
                <a:lnTo>
                  <a:pt x="0" y="137160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161147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5274" y="5335593"/>
            <a:ext cx="5488384" cy="5439060"/>
          </a:xfrm>
          <a:custGeom>
            <a:avLst/>
            <a:gdLst>
              <a:gd name="connsiteX0" fmla="*/ 0 w 5488384"/>
              <a:gd name="connsiteY0" fmla="*/ 0 h 5439060"/>
              <a:gd name="connsiteX1" fmla="*/ 5488384 w 5488384"/>
              <a:gd name="connsiteY1" fmla="*/ 0 h 5439060"/>
              <a:gd name="connsiteX2" fmla="*/ 5488384 w 5488384"/>
              <a:gd name="connsiteY2" fmla="*/ 5439060 h 5439060"/>
              <a:gd name="connsiteX3" fmla="*/ 0 w 5488384"/>
              <a:gd name="connsiteY3" fmla="*/ 5439060 h 54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8384" h="5439060">
                <a:moveTo>
                  <a:pt x="0" y="0"/>
                </a:moveTo>
                <a:lnTo>
                  <a:pt x="5488384" y="0"/>
                </a:lnTo>
                <a:lnTo>
                  <a:pt x="5488384" y="5439060"/>
                </a:lnTo>
                <a:lnTo>
                  <a:pt x="0" y="54390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2684160" y="3591821"/>
            <a:ext cx="5488385" cy="5439060"/>
          </a:xfrm>
          <a:custGeom>
            <a:avLst/>
            <a:gdLst>
              <a:gd name="connsiteX0" fmla="*/ 0 w 5488385"/>
              <a:gd name="connsiteY0" fmla="*/ 0 h 5439060"/>
              <a:gd name="connsiteX1" fmla="*/ 5488385 w 5488385"/>
              <a:gd name="connsiteY1" fmla="*/ 0 h 5439060"/>
              <a:gd name="connsiteX2" fmla="*/ 5488385 w 5488385"/>
              <a:gd name="connsiteY2" fmla="*/ 5439060 h 5439060"/>
              <a:gd name="connsiteX3" fmla="*/ 0 w 5488385"/>
              <a:gd name="connsiteY3" fmla="*/ 5439060 h 54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8385" h="5439060">
                <a:moveTo>
                  <a:pt x="0" y="0"/>
                </a:moveTo>
                <a:lnTo>
                  <a:pt x="5488385" y="0"/>
                </a:lnTo>
                <a:lnTo>
                  <a:pt x="5488385" y="5439060"/>
                </a:lnTo>
                <a:lnTo>
                  <a:pt x="0" y="54390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7488348" y="1"/>
            <a:ext cx="5488384" cy="5439060"/>
          </a:xfrm>
          <a:custGeom>
            <a:avLst/>
            <a:gdLst>
              <a:gd name="connsiteX0" fmla="*/ 0 w 5488384"/>
              <a:gd name="connsiteY0" fmla="*/ 0 h 5439060"/>
              <a:gd name="connsiteX1" fmla="*/ 5488384 w 5488384"/>
              <a:gd name="connsiteY1" fmla="*/ 0 h 5439060"/>
              <a:gd name="connsiteX2" fmla="*/ 5488384 w 5488384"/>
              <a:gd name="connsiteY2" fmla="*/ 5439060 h 5439060"/>
              <a:gd name="connsiteX3" fmla="*/ 0 w 5488384"/>
              <a:gd name="connsiteY3" fmla="*/ 5439060 h 54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8384" h="5439060">
                <a:moveTo>
                  <a:pt x="0" y="0"/>
                </a:moveTo>
                <a:lnTo>
                  <a:pt x="5488384" y="0"/>
                </a:lnTo>
                <a:lnTo>
                  <a:pt x="5488384" y="5439060"/>
                </a:lnTo>
                <a:lnTo>
                  <a:pt x="0" y="54390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95861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937674" y="1549886"/>
            <a:ext cx="7273126" cy="10509589"/>
          </a:xfrm>
          <a:custGeom>
            <a:avLst/>
            <a:gdLst>
              <a:gd name="connsiteX0" fmla="*/ 0 w 7273126"/>
              <a:gd name="connsiteY0" fmla="*/ 0 h 10509589"/>
              <a:gd name="connsiteX1" fmla="*/ 7273126 w 7273126"/>
              <a:gd name="connsiteY1" fmla="*/ 0 h 10509589"/>
              <a:gd name="connsiteX2" fmla="*/ 7273126 w 7273126"/>
              <a:gd name="connsiteY2" fmla="*/ 10509589 h 10509589"/>
              <a:gd name="connsiteX3" fmla="*/ 0 w 7273126"/>
              <a:gd name="connsiteY3" fmla="*/ 10509589 h 1050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73126" h="10509589">
                <a:moveTo>
                  <a:pt x="0" y="0"/>
                </a:moveTo>
                <a:lnTo>
                  <a:pt x="7273126" y="0"/>
                </a:lnTo>
                <a:lnTo>
                  <a:pt x="7273126" y="10509589"/>
                </a:lnTo>
                <a:lnTo>
                  <a:pt x="0" y="1050958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1290962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17372908" y="5153297"/>
            <a:ext cx="4695104" cy="6968348"/>
          </a:xfrm>
          <a:custGeom>
            <a:avLst/>
            <a:gdLst>
              <a:gd name="connsiteX0" fmla="*/ 0 w 4695104"/>
              <a:gd name="connsiteY0" fmla="*/ 0 h 6968348"/>
              <a:gd name="connsiteX1" fmla="*/ 4695104 w 4695104"/>
              <a:gd name="connsiteY1" fmla="*/ 0 h 6968348"/>
              <a:gd name="connsiteX2" fmla="*/ 4695104 w 4695104"/>
              <a:gd name="connsiteY2" fmla="*/ 6968348 h 6968348"/>
              <a:gd name="connsiteX3" fmla="*/ 0 w 4695104"/>
              <a:gd name="connsiteY3" fmla="*/ 6968348 h 6968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5104" h="6968348">
                <a:moveTo>
                  <a:pt x="0" y="0"/>
                </a:moveTo>
                <a:lnTo>
                  <a:pt x="4695104" y="0"/>
                </a:lnTo>
                <a:lnTo>
                  <a:pt x="4695104" y="6968348"/>
                </a:lnTo>
                <a:lnTo>
                  <a:pt x="0" y="6968348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387601" y="5153297"/>
            <a:ext cx="4483177" cy="6967800"/>
          </a:xfrm>
          <a:custGeom>
            <a:avLst/>
            <a:gdLst>
              <a:gd name="connsiteX0" fmla="*/ 0 w 4483177"/>
              <a:gd name="connsiteY0" fmla="*/ 0 h 6967800"/>
              <a:gd name="connsiteX1" fmla="*/ 4483177 w 4483177"/>
              <a:gd name="connsiteY1" fmla="*/ 0 h 6967800"/>
              <a:gd name="connsiteX2" fmla="*/ 4483177 w 4483177"/>
              <a:gd name="connsiteY2" fmla="*/ 6967800 h 6967800"/>
              <a:gd name="connsiteX3" fmla="*/ 0 w 4483177"/>
              <a:gd name="connsiteY3" fmla="*/ 6967800 h 696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3177" h="6967800">
                <a:moveTo>
                  <a:pt x="0" y="0"/>
                </a:moveTo>
                <a:lnTo>
                  <a:pt x="4483177" y="0"/>
                </a:lnTo>
                <a:lnTo>
                  <a:pt x="4483177" y="6967800"/>
                </a:lnTo>
                <a:lnTo>
                  <a:pt x="0" y="69678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901436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/>
          <p:cNvSpPr>
            <a:spLocks noGrp="1"/>
          </p:cNvSpPr>
          <p:nvPr>
            <p:ph type="pic" idx="13"/>
          </p:nvPr>
        </p:nvSpPr>
        <p:spPr>
          <a:xfrm>
            <a:off x="1432669" y="0"/>
            <a:ext cx="10772031" cy="13716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12384260" y="5563850"/>
            <a:ext cx="4749800" cy="5611654"/>
          </a:xfrm>
          <a:custGeom>
            <a:avLst/>
            <a:gdLst>
              <a:gd name="connsiteX0" fmla="*/ 0 w 4749800"/>
              <a:gd name="connsiteY0" fmla="*/ 0 h 5611654"/>
              <a:gd name="connsiteX1" fmla="*/ 4749800 w 4749800"/>
              <a:gd name="connsiteY1" fmla="*/ 0 h 5611654"/>
              <a:gd name="connsiteX2" fmla="*/ 4749800 w 4749800"/>
              <a:gd name="connsiteY2" fmla="*/ 5611654 h 5611654"/>
              <a:gd name="connsiteX3" fmla="*/ 0 w 4749800"/>
              <a:gd name="connsiteY3" fmla="*/ 5611654 h 561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9800" h="5611654">
                <a:moveTo>
                  <a:pt x="0" y="0"/>
                </a:moveTo>
                <a:lnTo>
                  <a:pt x="4749800" y="0"/>
                </a:lnTo>
                <a:lnTo>
                  <a:pt x="4749800" y="5611654"/>
                </a:lnTo>
                <a:lnTo>
                  <a:pt x="0" y="56116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645985" y="5563850"/>
            <a:ext cx="4749800" cy="5611654"/>
          </a:xfrm>
          <a:custGeom>
            <a:avLst/>
            <a:gdLst>
              <a:gd name="connsiteX0" fmla="*/ 0 w 4749800"/>
              <a:gd name="connsiteY0" fmla="*/ 0 h 5611654"/>
              <a:gd name="connsiteX1" fmla="*/ 4749800 w 4749800"/>
              <a:gd name="connsiteY1" fmla="*/ 0 h 5611654"/>
              <a:gd name="connsiteX2" fmla="*/ 4749800 w 4749800"/>
              <a:gd name="connsiteY2" fmla="*/ 5611654 h 5611654"/>
              <a:gd name="connsiteX3" fmla="*/ 0 w 4749800"/>
              <a:gd name="connsiteY3" fmla="*/ 5611654 h 561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9800" h="5611654">
                <a:moveTo>
                  <a:pt x="0" y="0"/>
                </a:moveTo>
                <a:lnTo>
                  <a:pt x="4749800" y="0"/>
                </a:lnTo>
                <a:lnTo>
                  <a:pt x="4749800" y="5611654"/>
                </a:lnTo>
                <a:lnTo>
                  <a:pt x="0" y="56116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2921001" y="5563850"/>
            <a:ext cx="4749800" cy="5611654"/>
          </a:xfrm>
          <a:custGeom>
            <a:avLst/>
            <a:gdLst>
              <a:gd name="connsiteX0" fmla="*/ 0 w 4749800"/>
              <a:gd name="connsiteY0" fmla="*/ 0 h 5611654"/>
              <a:gd name="connsiteX1" fmla="*/ 4749800 w 4749800"/>
              <a:gd name="connsiteY1" fmla="*/ 0 h 5611654"/>
              <a:gd name="connsiteX2" fmla="*/ 4749800 w 4749800"/>
              <a:gd name="connsiteY2" fmla="*/ 5611654 h 5611654"/>
              <a:gd name="connsiteX3" fmla="*/ 0 w 4749800"/>
              <a:gd name="connsiteY3" fmla="*/ 5611654 h 5611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9800" h="5611654">
                <a:moveTo>
                  <a:pt x="0" y="0"/>
                </a:moveTo>
                <a:lnTo>
                  <a:pt x="4749800" y="0"/>
                </a:lnTo>
                <a:lnTo>
                  <a:pt x="4749800" y="5611654"/>
                </a:lnTo>
                <a:lnTo>
                  <a:pt x="0" y="5611654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4161329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50"/>
          <p:cNvSpPr>
            <a:spLocks noGrp="1"/>
          </p:cNvSpPr>
          <p:nvPr>
            <p:ph type="media" idx="13"/>
          </p:nvPr>
        </p:nvSpPr>
        <p:spPr>
          <a:xfrm>
            <a:off x="14827838" y="5049780"/>
            <a:ext cx="8574868" cy="5766722"/>
          </a:xfrm>
        </p:spPr>
      </p:sp>
    </p:spTree>
    <p:extLst>
      <p:ext uri="{BB962C8B-B14F-4D97-AF65-F5344CB8AC3E}">
        <p14:creationId xmlns:p14="http://schemas.microsoft.com/office/powerpoint/2010/main" val="333980479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8"/>
          <p:cNvSpPr>
            <a:spLocks noGrp="1"/>
          </p:cNvSpPr>
          <p:nvPr>
            <p:ph type="media" idx="13"/>
          </p:nvPr>
        </p:nvSpPr>
        <p:spPr>
          <a:xfrm>
            <a:off x="9895265" y="2716148"/>
            <a:ext cx="4152900" cy="8943068"/>
          </a:xfrm>
        </p:spPr>
      </p:sp>
    </p:spTree>
    <p:extLst>
      <p:ext uri="{BB962C8B-B14F-4D97-AF65-F5344CB8AC3E}">
        <p14:creationId xmlns:p14="http://schemas.microsoft.com/office/powerpoint/2010/main" val="181329075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15735792" y="2765601"/>
            <a:ext cx="6394847" cy="8918399"/>
          </a:xfrm>
        </p:spPr>
      </p:sp>
    </p:spTree>
    <p:extLst>
      <p:ext uri="{BB962C8B-B14F-4D97-AF65-F5344CB8AC3E}">
        <p14:creationId xmlns:p14="http://schemas.microsoft.com/office/powerpoint/2010/main" val="21213237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7"/>
          <p:cNvSpPr>
            <a:spLocks noGrp="1"/>
          </p:cNvSpPr>
          <p:nvPr>
            <p:ph type="pic" sz="quarter" idx="10"/>
          </p:nvPr>
        </p:nvSpPr>
        <p:spPr>
          <a:xfrm>
            <a:off x="10857118" y="1192047"/>
            <a:ext cx="6159357" cy="6556200"/>
          </a:xfrm>
        </p:spPr>
      </p:sp>
      <p:sp>
        <p:nvSpPr>
          <p:cNvPr id="7" name="Picture Placeholder 38"/>
          <p:cNvSpPr>
            <a:spLocks noGrp="1"/>
          </p:cNvSpPr>
          <p:nvPr>
            <p:ph type="pic" sz="quarter" idx="13"/>
          </p:nvPr>
        </p:nvSpPr>
        <p:spPr>
          <a:xfrm>
            <a:off x="13969763" y="6525159"/>
            <a:ext cx="6159358" cy="6556200"/>
          </a:xfrm>
        </p:spPr>
      </p:sp>
      <p:sp>
        <p:nvSpPr>
          <p:cNvPr id="8" name="Picture Placeholder 39"/>
          <p:cNvSpPr>
            <a:spLocks noGrp="1"/>
          </p:cNvSpPr>
          <p:nvPr>
            <p:ph type="pic" sz="quarter" idx="11"/>
          </p:nvPr>
        </p:nvSpPr>
        <p:spPr>
          <a:xfrm>
            <a:off x="16090499" y="5641"/>
            <a:ext cx="6159357" cy="6556200"/>
          </a:xfrm>
        </p:spPr>
      </p:sp>
    </p:spTree>
    <p:extLst>
      <p:ext uri="{BB962C8B-B14F-4D97-AF65-F5344CB8AC3E}">
        <p14:creationId xmlns:p14="http://schemas.microsoft.com/office/powerpoint/2010/main" val="27506698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432668" y="0"/>
            <a:ext cx="9482982" cy="13716000"/>
          </a:xfrm>
        </p:spPr>
      </p:sp>
    </p:spTree>
    <p:extLst>
      <p:ext uri="{BB962C8B-B14F-4D97-AF65-F5344CB8AC3E}">
        <p14:creationId xmlns:p14="http://schemas.microsoft.com/office/powerpoint/2010/main" val="298983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s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3119100" y="0"/>
            <a:ext cx="9857631" cy="6571916"/>
          </a:xfrm>
        </p:spPr>
      </p:sp>
    </p:spTree>
    <p:extLst>
      <p:ext uri="{BB962C8B-B14F-4D97-AF65-F5344CB8AC3E}">
        <p14:creationId xmlns:p14="http://schemas.microsoft.com/office/powerpoint/2010/main" val="1085179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1432668" y="0"/>
            <a:ext cx="20732489" cy="6483008"/>
          </a:xfrm>
        </p:spPr>
      </p:sp>
    </p:spTree>
    <p:extLst>
      <p:ext uri="{BB962C8B-B14F-4D97-AF65-F5344CB8AC3E}">
        <p14:creationId xmlns:p14="http://schemas.microsoft.com/office/powerpoint/2010/main" val="2944551362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16656484" y="5076882"/>
            <a:ext cx="5822517" cy="5875312"/>
          </a:xfrm>
          <a:custGeom>
            <a:avLst/>
            <a:gdLst>
              <a:gd name="connsiteX0" fmla="*/ 0 w 5822517"/>
              <a:gd name="connsiteY0" fmla="*/ 0 h 5875312"/>
              <a:gd name="connsiteX1" fmla="*/ 5822517 w 5822517"/>
              <a:gd name="connsiteY1" fmla="*/ 0 h 5875312"/>
              <a:gd name="connsiteX2" fmla="*/ 5822517 w 5822517"/>
              <a:gd name="connsiteY2" fmla="*/ 5875312 h 5875312"/>
              <a:gd name="connsiteX3" fmla="*/ 0 w 5822517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2517" h="5875312">
                <a:moveTo>
                  <a:pt x="0" y="0"/>
                </a:moveTo>
                <a:lnTo>
                  <a:pt x="5822517" y="0"/>
                </a:lnTo>
                <a:lnTo>
                  <a:pt x="5822517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9525503" y="5076882"/>
            <a:ext cx="7130981" cy="5875312"/>
          </a:xfrm>
          <a:custGeom>
            <a:avLst/>
            <a:gdLst>
              <a:gd name="connsiteX0" fmla="*/ 0 w 7130981"/>
              <a:gd name="connsiteY0" fmla="*/ 0 h 5875312"/>
              <a:gd name="connsiteX1" fmla="*/ 7130981 w 7130981"/>
              <a:gd name="connsiteY1" fmla="*/ 0 h 5875312"/>
              <a:gd name="connsiteX2" fmla="*/ 7130981 w 7130981"/>
              <a:gd name="connsiteY2" fmla="*/ 5875312 h 5875312"/>
              <a:gd name="connsiteX3" fmla="*/ 0 w 7130981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30981" h="5875312">
                <a:moveTo>
                  <a:pt x="0" y="0"/>
                </a:moveTo>
                <a:lnTo>
                  <a:pt x="7130981" y="0"/>
                </a:lnTo>
                <a:lnTo>
                  <a:pt x="7130981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432668" y="5076882"/>
            <a:ext cx="8092834" cy="5875312"/>
          </a:xfrm>
          <a:custGeom>
            <a:avLst/>
            <a:gdLst>
              <a:gd name="connsiteX0" fmla="*/ 0 w 8092834"/>
              <a:gd name="connsiteY0" fmla="*/ 0 h 5875312"/>
              <a:gd name="connsiteX1" fmla="*/ 8092834 w 8092834"/>
              <a:gd name="connsiteY1" fmla="*/ 0 h 5875312"/>
              <a:gd name="connsiteX2" fmla="*/ 8092834 w 8092834"/>
              <a:gd name="connsiteY2" fmla="*/ 5875312 h 5875312"/>
              <a:gd name="connsiteX3" fmla="*/ 0 w 8092834"/>
              <a:gd name="connsiteY3" fmla="*/ 5875312 h 5875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92834" h="5875312">
                <a:moveTo>
                  <a:pt x="0" y="0"/>
                </a:moveTo>
                <a:lnTo>
                  <a:pt x="8092834" y="0"/>
                </a:lnTo>
                <a:lnTo>
                  <a:pt x="8092834" y="5875312"/>
                </a:lnTo>
                <a:lnTo>
                  <a:pt x="0" y="5875312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9228304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279194" y="0"/>
            <a:ext cx="6761335" cy="13716001"/>
          </a:xfrm>
          <a:custGeom>
            <a:avLst/>
            <a:gdLst>
              <a:gd name="connsiteX0" fmla="*/ 0 w 6761335"/>
              <a:gd name="connsiteY0" fmla="*/ 0 h 13716001"/>
              <a:gd name="connsiteX1" fmla="*/ 6761335 w 6761335"/>
              <a:gd name="connsiteY1" fmla="*/ 0 h 13716001"/>
              <a:gd name="connsiteX2" fmla="*/ 6761335 w 6761335"/>
              <a:gd name="connsiteY2" fmla="*/ 13716001 h 13716001"/>
              <a:gd name="connsiteX3" fmla="*/ 0 w 6761335"/>
              <a:gd name="connsiteY3" fmla="*/ 13716001 h 1371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1335" h="13716001">
                <a:moveTo>
                  <a:pt x="0" y="0"/>
                </a:moveTo>
                <a:lnTo>
                  <a:pt x="6761335" y="0"/>
                </a:lnTo>
                <a:lnTo>
                  <a:pt x="6761335" y="13716001"/>
                </a:lnTo>
                <a:lnTo>
                  <a:pt x="0" y="13716001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959882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4056689" y="1805038"/>
            <a:ext cx="7144710" cy="119109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14314380" y="7547937"/>
            <a:ext cx="3505200" cy="2873216"/>
          </a:xfrm>
          <a:custGeom>
            <a:avLst/>
            <a:gdLst>
              <a:gd name="connsiteX0" fmla="*/ 0 w 3505200"/>
              <a:gd name="connsiteY0" fmla="*/ 0 h 2873216"/>
              <a:gd name="connsiteX1" fmla="*/ 3505200 w 3505200"/>
              <a:gd name="connsiteY1" fmla="*/ 0 h 2873216"/>
              <a:gd name="connsiteX2" fmla="*/ 3505200 w 3505200"/>
              <a:gd name="connsiteY2" fmla="*/ 2873216 h 2873216"/>
              <a:gd name="connsiteX3" fmla="*/ 0 w 3505200"/>
              <a:gd name="connsiteY3" fmla="*/ 2873216 h 287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5200" h="2873216">
                <a:moveTo>
                  <a:pt x="0" y="0"/>
                </a:moveTo>
                <a:lnTo>
                  <a:pt x="3505200" y="0"/>
                </a:lnTo>
                <a:lnTo>
                  <a:pt x="3505200" y="2873216"/>
                </a:lnTo>
                <a:lnTo>
                  <a:pt x="0" y="2873216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10497319" y="7547937"/>
            <a:ext cx="3505200" cy="2873216"/>
          </a:xfrm>
          <a:custGeom>
            <a:avLst/>
            <a:gdLst>
              <a:gd name="connsiteX0" fmla="*/ 0 w 3505200"/>
              <a:gd name="connsiteY0" fmla="*/ 0 h 2873216"/>
              <a:gd name="connsiteX1" fmla="*/ 3505200 w 3505200"/>
              <a:gd name="connsiteY1" fmla="*/ 0 h 2873216"/>
              <a:gd name="connsiteX2" fmla="*/ 3505200 w 3505200"/>
              <a:gd name="connsiteY2" fmla="*/ 2873216 h 2873216"/>
              <a:gd name="connsiteX3" fmla="*/ 0 w 3505200"/>
              <a:gd name="connsiteY3" fmla="*/ 2873216 h 287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5200" h="2873216">
                <a:moveTo>
                  <a:pt x="0" y="0"/>
                </a:moveTo>
                <a:lnTo>
                  <a:pt x="3505200" y="0"/>
                </a:lnTo>
                <a:lnTo>
                  <a:pt x="3505200" y="2873216"/>
                </a:lnTo>
                <a:lnTo>
                  <a:pt x="0" y="2873216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716639" y="7547937"/>
            <a:ext cx="3505200" cy="2873216"/>
          </a:xfrm>
          <a:custGeom>
            <a:avLst/>
            <a:gdLst>
              <a:gd name="connsiteX0" fmla="*/ 0 w 3505200"/>
              <a:gd name="connsiteY0" fmla="*/ 0 h 2873216"/>
              <a:gd name="connsiteX1" fmla="*/ 3505200 w 3505200"/>
              <a:gd name="connsiteY1" fmla="*/ 0 h 2873216"/>
              <a:gd name="connsiteX2" fmla="*/ 3505200 w 3505200"/>
              <a:gd name="connsiteY2" fmla="*/ 2873216 h 2873216"/>
              <a:gd name="connsiteX3" fmla="*/ 0 w 3505200"/>
              <a:gd name="connsiteY3" fmla="*/ 2873216 h 287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5200" h="2873216">
                <a:moveTo>
                  <a:pt x="0" y="0"/>
                </a:moveTo>
                <a:lnTo>
                  <a:pt x="3505200" y="0"/>
                </a:lnTo>
                <a:lnTo>
                  <a:pt x="3505200" y="2873216"/>
                </a:lnTo>
                <a:lnTo>
                  <a:pt x="0" y="2873216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815423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half" idx="13"/>
          </p:nvPr>
        </p:nvSpPr>
        <p:spPr>
          <a:xfrm>
            <a:off x="15287979" y="1805038"/>
            <a:ext cx="7144709" cy="11910963"/>
          </a:xfrm>
        </p:spPr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526416" y="2505068"/>
            <a:ext cx="5395358" cy="5869364"/>
          </a:xfrm>
        </p:spPr>
      </p:sp>
      <p:sp>
        <p:nvSpPr>
          <p:cNvPr id="1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6740356" y="2505068"/>
            <a:ext cx="5395359" cy="5869364"/>
          </a:xfrm>
        </p:spPr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2510320" y="1215849"/>
            <a:ext cx="5434709" cy="7721600"/>
          </a:xfrm>
          <a:custGeom>
            <a:avLst/>
            <a:gdLst>
              <a:gd name="connsiteX0" fmla="*/ 0 w 5434709"/>
              <a:gd name="connsiteY0" fmla="*/ 0 h 7721600"/>
              <a:gd name="connsiteX1" fmla="*/ 5434709 w 5434709"/>
              <a:gd name="connsiteY1" fmla="*/ 0 h 7721600"/>
              <a:gd name="connsiteX2" fmla="*/ 5434709 w 5434709"/>
              <a:gd name="connsiteY2" fmla="*/ 7721600 h 7721600"/>
              <a:gd name="connsiteX3" fmla="*/ 0 w 5434709"/>
              <a:gd name="connsiteY3" fmla="*/ 7721600 h 77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34709" h="7721600">
                <a:moveTo>
                  <a:pt x="0" y="0"/>
                </a:moveTo>
                <a:lnTo>
                  <a:pt x="5434709" y="0"/>
                </a:lnTo>
                <a:lnTo>
                  <a:pt x="5434709" y="7721600"/>
                </a:lnTo>
                <a:lnTo>
                  <a:pt x="0" y="7721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769992" y="4707117"/>
            <a:ext cx="5434709" cy="7721600"/>
          </a:xfrm>
          <a:custGeom>
            <a:avLst/>
            <a:gdLst>
              <a:gd name="connsiteX0" fmla="*/ 0 w 5434709"/>
              <a:gd name="connsiteY0" fmla="*/ 0 h 7721600"/>
              <a:gd name="connsiteX1" fmla="*/ 5434709 w 5434709"/>
              <a:gd name="connsiteY1" fmla="*/ 0 h 7721600"/>
              <a:gd name="connsiteX2" fmla="*/ 5434709 w 5434709"/>
              <a:gd name="connsiteY2" fmla="*/ 7721600 h 7721600"/>
              <a:gd name="connsiteX3" fmla="*/ 0 w 5434709"/>
              <a:gd name="connsiteY3" fmla="*/ 7721600 h 77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34709" h="7721600">
                <a:moveTo>
                  <a:pt x="0" y="0"/>
                </a:moveTo>
                <a:lnTo>
                  <a:pt x="5434709" y="0"/>
                </a:lnTo>
                <a:lnTo>
                  <a:pt x="5434709" y="7721600"/>
                </a:lnTo>
                <a:lnTo>
                  <a:pt x="0" y="772160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16942304" y="7774764"/>
            <a:ext cx="5383868" cy="3569160"/>
          </a:xfrm>
          <a:custGeom>
            <a:avLst/>
            <a:gdLst>
              <a:gd name="connsiteX0" fmla="*/ 0 w 5383868"/>
              <a:gd name="connsiteY0" fmla="*/ 0 h 3569160"/>
              <a:gd name="connsiteX1" fmla="*/ 5383868 w 5383868"/>
              <a:gd name="connsiteY1" fmla="*/ 0 h 3569160"/>
              <a:gd name="connsiteX2" fmla="*/ 5383868 w 5383868"/>
              <a:gd name="connsiteY2" fmla="*/ 3569160 h 3569160"/>
              <a:gd name="connsiteX3" fmla="*/ 0 w 5383868"/>
              <a:gd name="connsiteY3" fmla="*/ 3569160 h 3569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3868" h="3569160">
                <a:moveTo>
                  <a:pt x="0" y="0"/>
                </a:moveTo>
                <a:lnTo>
                  <a:pt x="5383868" y="0"/>
                </a:lnTo>
                <a:lnTo>
                  <a:pt x="5383868" y="3569160"/>
                </a:lnTo>
                <a:lnTo>
                  <a:pt x="0" y="35691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14279420" y="5000495"/>
            <a:ext cx="5383870" cy="3569160"/>
          </a:xfrm>
          <a:custGeom>
            <a:avLst/>
            <a:gdLst>
              <a:gd name="connsiteX0" fmla="*/ 0 w 5383870"/>
              <a:gd name="connsiteY0" fmla="*/ 0 h 3569160"/>
              <a:gd name="connsiteX1" fmla="*/ 5383870 w 5383870"/>
              <a:gd name="connsiteY1" fmla="*/ 0 h 3569160"/>
              <a:gd name="connsiteX2" fmla="*/ 5383870 w 5383870"/>
              <a:gd name="connsiteY2" fmla="*/ 3569160 h 3569160"/>
              <a:gd name="connsiteX3" fmla="*/ 0 w 5383870"/>
              <a:gd name="connsiteY3" fmla="*/ 3569160 h 3569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3870" h="3569160">
                <a:moveTo>
                  <a:pt x="0" y="0"/>
                </a:moveTo>
                <a:lnTo>
                  <a:pt x="5383870" y="0"/>
                </a:lnTo>
                <a:lnTo>
                  <a:pt x="5383870" y="3569160"/>
                </a:lnTo>
                <a:lnTo>
                  <a:pt x="0" y="35691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12218888" y="2372077"/>
            <a:ext cx="5383869" cy="3569160"/>
          </a:xfrm>
          <a:custGeom>
            <a:avLst/>
            <a:gdLst>
              <a:gd name="connsiteX0" fmla="*/ 0 w 5383869"/>
              <a:gd name="connsiteY0" fmla="*/ 0 h 3569160"/>
              <a:gd name="connsiteX1" fmla="*/ 5383869 w 5383869"/>
              <a:gd name="connsiteY1" fmla="*/ 0 h 3569160"/>
              <a:gd name="connsiteX2" fmla="*/ 5383869 w 5383869"/>
              <a:gd name="connsiteY2" fmla="*/ 3569160 h 3569160"/>
              <a:gd name="connsiteX3" fmla="*/ 0 w 5383869"/>
              <a:gd name="connsiteY3" fmla="*/ 3569160 h 3569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3869" h="3569160">
                <a:moveTo>
                  <a:pt x="0" y="0"/>
                </a:moveTo>
                <a:lnTo>
                  <a:pt x="5383869" y="0"/>
                </a:lnTo>
                <a:lnTo>
                  <a:pt x="5383869" y="3569160"/>
                </a:lnTo>
                <a:lnTo>
                  <a:pt x="0" y="3569160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7627327" y="4602279"/>
            <a:ext cx="5395358" cy="7724839"/>
          </a:xfrm>
          <a:custGeom>
            <a:avLst/>
            <a:gdLst>
              <a:gd name="connsiteX0" fmla="*/ 0 w 5395358"/>
              <a:gd name="connsiteY0" fmla="*/ 0 h 7724839"/>
              <a:gd name="connsiteX1" fmla="*/ 5395358 w 5395358"/>
              <a:gd name="connsiteY1" fmla="*/ 0 h 7724839"/>
              <a:gd name="connsiteX2" fmla="*/ 5395358 w 5395358"/>
              <a:gd name="connsiteY2" fmla="*/ 7724839 h 7724839"/>
              <a:gd name="connsiteX3" fmla="*/ 0 w 5395358"/>
              <a:gd name="connsiteY3" fmla="*/ 7724839 h 772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358" h="7724839">
                <a:moveTo>
                  <a:pt x="0" y="0"/>
                </a:moveTo>
                <a:lnTo>
                  <a:pt x="5395358" y="0"/>
                </a:lnTo>
                <a:lnTo>
                  <a:pt x="5395358" y="7724839"/>
                </a:lnTo>
                <a:lnTo>
                  <a:pt x="0" y="772483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231969" y="4602279"/>
            <a:ext cx="5395358" cy="7724839"/>
          </a:xfrm>
          <a:custGeom>
            <a:avLst/>
            <a:gdLst>
              <a:gd name="connsiteX0" fmla="*/ 0 w 5395358"/>
              <a:gd name="connsiteY0" fmla="*/ 0 h 7724839"/>
              <a:gd name="connsiteX1" fmla="*/ 5395358 w 5395358"/>
              <a:gd name="connsiteY1" fmla="*/ 0 h 7724839"/>
              <a:gd name="connsiteX2" fmla="*/ 5395358 w 5395358"/>
              <a:gd name="connsiteY2" fmla="*/ 7724839 h 7724839"/>
              <a:gd name="connsiteX3" fmla="*/ 0 w 5395358"/>
              <a:gd name="connsiteY3" fmla="*/ 7724839 h 7724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95358" h="7724839">
                <a:moveTo>
                  <a:pt x="0" y="0"/>
                </a:moveTo>
                <a:lnTo>
                  <a:pt x="5395358" y="0"/>
                </a:lnTo>
                <a:lnTo>
                  <a:pt x="5395358" y="7724839"/>
                </a:lnTo>
                <a:lnTo>
                  <a:pt x="0" y="7724839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307430" y="12854305"/>
            <a:ext cx="423824" cy="4470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666393" y="1253261"/>
            <a:ext cx="6029059" cy="11288733"/>
          </a:xfrm>
          <a:custGeom>
            <a:avLst/>
            <a:gdLst>
              <a:gd name="connsiteX0" fmla="*/ 0 w 6029059"/>
              <a:gd name="connsiteY0" fmla="*/ 0 h 11288733"/>
              <a:gd name="connsiteX1" fmla="*/ 6029059 w 6029059"/>
              <a:gd name="connsiteY1" fmla="*/ 0 h 11288733"/>
              <a:gd name="connsiteX2" fmla="*/ 6029059 w 6029059"/>
              <a:gd name="connsiteY2" fmla="*/ 11288733 h 11288733"/>
              <a:gd name="connsiteX3" fmla="*/ 0 w 6029059"/>
              <a:gd name="connsiteY3" fmla="*/ 11288733 h 11288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9059" h="11288733">
                <a:moveTo>
                  <a:pt x="0" y="0"/>
                </a:moveTo>
                <a:lnTo>
                  <a:pt x="6029059" y="0"/>
                </a:lnTo>
                <a:lnTo>
                  <a:pt x="6029059" y="11288733"/>
                </a:lnTo>
                <a:lnTo>
                  <a:pt x="0" y="11288733"/>
                </a:lnTo>
                <a:close/>
              </a:path>
            </a:pathLst>
          </a:cu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Autofit/>
          </a:bodyPr>
          <a:lstStyle/>
          <a:p>
            <a:endParaRPr lang="id-ID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220470" y="184149"/>
            <a:ext cx="21968460" cy="3016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20470" y="3200400"/>
            <a:ext cx="21968460" cy="1051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97876" y="12344400"/>
            <a:ext cx="5695528" cy="7366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2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8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14478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2468879" marR="0" indent="-640079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5283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6197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7112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8026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914993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829989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2744983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3659976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4971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5489966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6404960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7319954" algn="r" defTabSz="18299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/>
          </p:nvPr>
        </p:nvSpPr>
        <p:spPr/>
      </p:sp>
      <p:sp>
        <p:nvSpPr>
          <p:cNvPr id="99" name="Rectangle 9"/>
          <p:cNvSpPr/>
          <p:nvPr/>
        </p:nvSpPr>
        <p:spPr>
          <a:xfrm>
            <a:off x="6108970" y="3009341"/>
            <a:ext cx="18300429" cy="7697318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0" name="TextBox 4"/>
          <p:cNvSpPr txBox="1"/>
          <p:nvPr/>
        </p:nvSpPr>
        <p:spPr>
          <a:xfrm>
            <a:off x="11885916" y="6807199"/>
            <a:ext cx="7615147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Life &amp; Health Coach</a:t>
            </a:r>
          </a:p>
        </p:txBody>
      </p:sp>
      <p:sp>
        <p:nvSpPr>
          <p:cNvPr id="101" name="TextBox 5"/>
          <p:cNvSpPr txBox="1"/>
          <p:nvPr/>
        </p:nvSpPr>
        <p:spPr>
          <a:xfrm>
            <a:off x="11885916" y="7647319"/>
            <a:ext cx="5408840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02" name="TextBox 4"/>
          <p:cNvSpPr txBox="1"/>
          <p:nvPr/>
        </p:nvSpPr>
        <p:spPr>
          <a:xfrm>
            <a:off x="11787990" y="4028031"/>
            <a:ext cx="10218410" cy="255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160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 err="1" smtClean="0"/>
              <a:t>Camilia</a:t>
            </a:r>
            <a:endParaRPr dirty="0"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&amp;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ctr"/>
            <a:r>
              <a:rPr dirty="0" smtClean="0"/>
              <a:t>Life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ctr"/>
            <a:r>
              <a:rPr dirty="0" smtClean="0"/>
              <a:t>Health</a:t>
            </a:r>
            <a:endParaRPr dirty="0"/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9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21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22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/>
          <p:nvPr/>
        </p:nvSpPr>
        <p:spPr>
          <a:xfrm>
            <a:off x="1425683" y="-9276"/>
            <a:ext cx="20373585" cy="13725276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8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9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10.</a:t>
            </a:r>
            <a:endParaRPr dirty="0"/>
          </a:p>
        </p:txBody>
      </p:sp>
      <p:sp>
        <p:nvSpPr>
          <p:cNvPr id="12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3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4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5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1" name="Freeform 17"/>
          <p:cNvSpPr/>
          <p:nvPr/>
        </p:nvSpPr>
        <p:spPr>
          <a:xfrm rot="5400000" flipH="1">
            <a:off x="13817420" y="3872581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TextBox 4"/>
          <p:cNvSpPr txBox="1"/>
          <p:nvPr/>
        </p:nvSpPr>
        <p:spPr>
          <a:xfrm>
            <a:off x="13069213" y="4986971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TIME TO</a:t>
            </a:r>
            <a:endParaRPr spc="700" dirty="0"/>
          </a:p>
        </p:txBody>
      </p:sp>
      <p:sp>
        <p:nvSpPr>
          <p:cNvPr id="23" name="TextBox 4"/>
          <p:cNvSpPr txBox="1"/>
          <p:nvPr/>
        </p:nvSpPr>
        <p:spPr>
          <a:xfrm>
            <a:off x="13508159" y="6661799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Break Time</a:t>
            </a:r>
            <a:endParaRPr dirty="0"/>
          </a:p>
        </p:txBody>
      </p:sp>
      <p:sp>
        <p:nvSpPr>
          <p:cNvPr id="24" name="TextBox 5"/>
          <p:cNvSpPr txBox="1"/>
          <p:nvPr/>
        </p:nvSpPr>
        <p:spPr>
          <a:xfrm>
            <a:off x="12826964" y="8037329"/>
            <a:ext cx="540884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0" name="TextBox 4"/>
          <p:cNvSpPr txBox="1"/>
          <p:nvPr/>
        </p:nvSpPr>
        <p:spPr>
          <a:xfrm>
            <a:off x="12826964" y="6250305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Take a Break</a:t>
            </a:r>
            <a:endParaRPr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681363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11.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3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34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5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6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8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9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" name="Freeform 17"/>
          <p:cNvSpPr/>
          <p:nvPr/>
        </p:nvSpPr>
        <p:spPr>
          <a:xfrm rot="5400000" flipH="1">
            <a:off x="4220305" y="866667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TextBox 4"/>
          <p:cNvSpPr txBox="1"/>
          <p:nvPr/>
        </p:nvSpPr>
        <p:spPr>
          <a:xfrm>
            <a:off x="3472098" y="1981057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TIME TO</a:t>
            </a:r>
            <a:endParaRPr spc="700" dirty="0"/>
          </a:p>
        </p:txBody>
      </p:sp>
      <p:sp>
        <p:nvSpPr>
          <p:cNvPr id="20" name="TextBox 4"/>
          <p:cNvSpPr txBox="1"/>
          <p:nvPr/>
        </p:nvSpPr>
        <p:spPr>
          <a:xfrm>
            <a:off x="3911044" y="3731813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Break Time</a:t>
            </a:r>
            <a:endParaRPr dirty="0"/>
          </a:p>
        </p:txBody>
      </p:sp>
      <p:sp>
        <p:nvSpPr>
          <p:cNvPr id="21" name="TextBox 5"/>
          <p:cNvSpPr txBox="1"/>
          <p:nvPr/>
        </p:nvSpPr>
        <p:spPr>
          <a:xfrm>
            <a:off x="3229849" y="5031415"/>
            <a:ext cx="540884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 smtClean="0"/>
              <a:t>tempor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2" name="TextBox 4"/>
          <p:cNvSpPr txBox="1"/>
          <p:nvPr/>
        </p:nvSpPr>
        <p:spPr>
          <a:xfrm>
            <a:off x="3229849" y="3320319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Take a Break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4294967295"/>
          </p:nvPr>
        </p:nvSpPr>
        <p:spPr/>
      </p:sp>
    </p:spTree>
    <p:extLst>
      <p:ext uri="{BB962C8B-B14F-4D97-AF65-F5344CB8AC3E}">
        <p14:creationId xmlns:p14="http://schemas.microsoft.com/office/powerpoint/2010/main" val="23535783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9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0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12.</a:t>
            </a:r>
            <a:endParaRPr dirty="0"/>
          </a:p>
        </p:txBody>
      </p:sp>
      <p:sp>
        <p:nvSpPr>
          <p:cNvPr id="13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4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5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6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8" name="Rectangle 4"/>
          <p:cNvSpPr/>
          <p:nvPr/>
        </p:nvSpPr>
        <p:spPr>
          <a:xfrm>
            <a:off x="2028899" y="5158290"/>
            <a:ext cx="16659144" cy="4664964"/>
          </a:xfrm>
          <a:prstGeom prst="rect">
            <a:avLst/>
          </a:prstGeom>
          <a:gradFill>
            <a:gsLst>
              <a:gs pos="32000">
                <a:srgbClr val="52C2A5"/>
              </a:gs>
              <a:gs pos="100000">
                <a:srgbClr val="52C2A5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Freeform 17"/>
          <p:cNvSpPr/>
          <p:nvPr/>
        </p:nvSpPr>
        <p:spPr>
          <a:xfrm rot="5400000" flipH="1">
            <a:off x="5176764" y="2687402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TextBox 4"/>
          <p:cNvSpPr txBox="1"/>
          <p:nvPr/>
        </p:nvSpPr>
        <p:spPr>
          <a:xfrm>
            <a:off x="4428557" y="3801792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TIME TO</a:t>
            </a:r>
            <a:endParaRPr spc="700" dirty="0"/>
          </a:p>
        </p:txBody>
      </p:sp>
      <p:sp>
        <p:nvSpPr>
          <p:cNvPr id="25" name="TextBox 4"/>
          <p:cNvSpPr txBox="1"/>
          <p:nvPr/>
        </p:nvSpPr>
        <p:spPr>
          <a:xfrm>
            <a:off x="4191654" y="6646610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>
                <a:solidFill>
                  <a:srgbClr val="FFFFFF">
                    <a:alpha val="20000"/>
                  </a:srgbClr>
                </a:solidFill>
              </a:rPr>
              <a:t>Break Time</a:t>
            </a:r>
            <a:endParaRPr dirty="0">
              <a:solidFill>
                <a:srgbClr val="FFFFFF">
                  <a:alpha val="20000"/>
                </a:srgbClr>
              </a:solidFill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3510459" y="7946212"/>
            <a:ext cx="540884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 smtClean="0">
                <a:solidFill>
                  <a:srgbClr val="FFFFFF"/>
                </a:solidFill>
              </a:rPr>
              <a:t>tempor</a:t>
            </a:r>
            <a:r>
              <a:rPr dirty="0" smtClean="0">
                <a:solidFill>
                  <a:srgbClr val="FFFFFF"/>
                </a:solidFill>
              </a:rPr>
              <a:t>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7" name="TextBox 4"/>
          <p:cNvSpPr txBox="1"/>
          <p:nvPr/>
        </p:nvSpPr>
        <p:spPr>
          <a:xfrm>
            <a:off x="3510459" y="6235116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Take a Break</a:t>
            </a:r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168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Rectangle 9"/>
          <p:cNvSpPr/>
          <p:nvPr/>
        </p:nvSpPr>
        <p:spPr>
          <a:xfrm>
            <a:off x="0" y="-9276"/>
            <a:ext cx="22649999" cy="13725276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>
                  <a:alpha val="6000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13.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7" name="Freeform 17"/>
          <p:cNvSpPr/>
          <p:nvPr/>
        </p:nvSpPr>
        <p:spPr>
          <a:xfrm rot="5400000" flipH="1">
            <a:off x="4495569" y="3851237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4"/>
          <p:cNvSpPr txBox="1"/>
          <p:nvPr/>
        </p:nvSpPr>
        <p:spPr>
          <a:xfrm>
            <a:off x="3747362" y="4965627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TIME TO</a:t>
            </a:r>
            <a:endParaRPr spc="700" dirty="0"/>
          </a:p>
        </p:txBody>
      </p:sp>
      <p:sp>
        <p:nvSpPr>
          <p:cNvPr id="19" name="TextBox 4"/>
          <p:cNvSpPr txBox="1"/>
          <p:nvPr/>
        </p:nvSpPr>
        <p:spPr>
          <a:xfrm>
            <a:off x="4191654" y="6646610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>
                <a:solidFill>
                  <a:srgbClr val="FFFFFF">
                    <a:alpha val="20000"/>
                  </a:srgbClr>
                </a:solidFill>
              </a:rPr>
              <a:t>Break Time</a:t>
            </a:r>
            <a:endParaRPr dirty="0">
              <a:solidFill>
                <a:srgbClr val="FFFFFF">
                  <a:alpha val="20000"/>
                </a:srgbClr>
              </a:solidFill>
            </a:endParaRPr>
          </a:p>
        </p:txBody>
      </p:sp>
      <p:sp>
        <p:nvSpPr>
          <p:cNvPr id="20" name="TextBox 5"/>
          <p:cNvSpPr txBox="1"/>
          <p:nvPr/>
        </p:nvSpPr>
        <p:spPr>
          <a:xfrm>
            <a:off x="3510459" y="7946212"/>
            <a:ext cx="540884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 smtClean="0">
                <a:solidFill>
                  <a:srgbClr val="FFFFFF"/>
                </a:solidFill>
              </a:rPr>
              <a:t>tempor</a:t>
            </a:r>
            <a:r>
              <a:rPr dirty="0" smtClean="0">
                <a:solidFill>
                  <a:srgbClr val="FFFFFF"/>
                </a:solidFill>
              </a:rPr>
              <a:t>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1" name="TextBox 4"/>
          <p:cNvSpPr txBox="1"/>
          <p:nvPr/>
        </p:nvSpPr>
        <p:spPr>
          <a:xfrm>
            <a:off x="3510459" y="6235116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Take a Break</a:t>
            </a:r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40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"/>
          <p:cNvSpPr/>
          <p:nvPr/>
        </p:nvSpPr>
        <p:spPr>
          <a:xfrm>
            <a:off x="-14528697" y="6344443"/>
            <a:ext cx="20373585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Rectangle 9"/>
          <p:cNvSpPr/>
          <p:nvPr/>
        </p:nvSpPr>
        <p:spPr>
          <a:xfrm>
            <a:off x="16888857" y="3009340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7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14.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1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2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4" name="Freeform 13"/>
          <p:cNvSpPr/>
          <p:nvPr/>
        </p:nvSpPr>
        <p:spPr>
          <a:xfrm rot="5400000" flipH="1">
            <a:off x="4220305" y="866667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TextBox 4"/>
          <p:cNvSpPr txBox="1"/>
          <p:nvPr/>
        </p:nvSpPr>
        <p:spPr>
          <a:xfrm>
            <a:off x="3472098" y="1981057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6" name="TextBox 4"/>
          <p:cNvSpPr txBox="1"/>
          <p:nvPr/>
        </p:nvSpPr>
        <p:spPr>
          <a:xfrm>
            <a:off x="3636357" y="3494919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/>
              <a:t>We've come a long way</a:t>
            </a:r>
            <a:endParaRPr dirty="0"/>
          </a:p>
        </p:txBody>
      </p:sp>
      <p:sp>
        <p:nvSpPr>
          <p:cNvPr id="17" name="TextBox 4"/>
          <p:cNvSpPr txBox="1"/>
          <p:nvPr/>
        </p:nvSpPr>
        <p:spPr>
          <a:xfrm>
            <a:off x="3229849" y="3052065"/>
            <a:ext cx="8302025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Experiences</a:t>
            </a:r>
            <a:endParaRPr dirty="0"/>
          </a:p>
        </p:txBody>
      </p:sp>
      <p:sp>
        <p:nvSpPr>
          <p:cNvPr id="18" name="TextBox 5"/>
          <p:cNvSpPr txBox="1"/>
          <p:nvPr/>
        </p:nvSpPr>
        <p:spPr>
          <a:xfrm>
            <a:off x="3229849" y="4830604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27" name="Rectangle 8"/>
          <p:cNvSpPr/>
          <p:nvPr/>
        </p:nvSpPr>
        <p:spPr>
          <a:xfrm>
            <a:off x="15025018" y="8864600"/>
            <a:ext cx="7235379" cy="330981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TextBox 5"/>
          <p:cNvSpPr txBox="1"/>
          <p:nvPr/>
        </p:nvSpPr>
        <p:spPr>
          <a:xfrm>
            <a:off x="16157564" y="9765454"/>
            <a:ext cx="4970286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 smtClean="0"/>
              <a:t>enim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213665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18819628" y="3045853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Picture Placeholder 40"/>
          <p:cNvSpPr>
            <a:spLocks noGrp="1"/>
          </p:cNvSpPr>
          <p:nvPr>
            <p:ph type="pic" sz="quarter" idx="4294967295"/>
          </p:nvPr>
        </p:nvSpPr>
        <p:spPr/>
      </p:sp>
      <p:sp>
        <p:nvSpPr>
          <p:cNvPr id="9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1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2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1</a:t>
            </a:r>
            <a:r>
              <a:rPr dirty="0" smtClean="0"/>
              <a:t>5.</a:t>
            </a:r>
            <a:endParaRPr dirty="0"/>
          </a:p>
        </p:txBody>
      </p:sp>
      <p:sp>
        <p:nvSpPr>
          <p:cNvPr id="15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6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7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8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0" name="Oval 15"/>
          <p:cNvSpPr/>
          <p:nvPr/>
        </p:nvSpPr>
        <p:spPr>
          <a:xfrm>
            <a:off x="17837235" y="9359934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Freeform 1"/>
          <p:cNvSpPr/>
          <p:nvPr/>
        </p:nvSpPr>
        <p:spPr>
          <a:xfrm>
            <a:off x="18347933" y="9853474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3" name="Oval 16"/>
          <p:cNvSpPr/>
          <p:nvPr/>
        </p:nvSpPr>
        <p:spPr>
          <a:xfrm>
            <a:off x="13056181" y="5204361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Freeform 2"/>
          <p:cNvSpPr/>
          <p:nvPr/>
        </p:nvSpPr>
        <p:spPr>
          <a:xfrm>
            <a:off x="13524635" y="5555854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6" name="Oval 14"/>
          <p:cNvSpPr/>
          <p:nvPr/>
        </p:nvSpPr>
        <p:spPr>
          <a:xfrm>
            <a:off x="13215079" y="9321426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Freeform 3"/>
          <p:cNvSpPr/>
          <p:nvPr/>
        </p:nvSpPr>
        <p:spPr>
          <a:xfrm>
            <a:off x="13576465" y="9787456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9" name="Oval 17"/>
          <p:cNvSpPr/>
          <p:nvPr/>
        </p:nvSpPr>
        <p:spPr>
          <a:xfrm>
            <a:off x="17953860" y="5171882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Freeform 4"/>
          <p:cNvSpPr/>
          <p:nvPr/>
        </p:nvSpPr>
        <p:spPr>
          <a:xfrm>
            <a:off x="18437212" y="5503945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31" name="TextBox 5"/>
          <p:cNvSpPr txBox="1"/>
          <p:nvPr/>
        </p:nvSpPr>
        <p:spPr>
          <a:xfrm>
            <a:off x="13056181" y="11917033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2" name="TextBox 5"/>
          <p:cNvSpPr txBox="1"/>
          <p:nvPr/>
        </p:nvSpPr>
        <p:spPr>
          <a:xfrm>
            <a:off x="17832140" y="11934978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3" name="TextBox 5"/>
          <p:cNvSpPr txBox="1"/>
          <p:nvPr/>
        </p:nvSpPr>
        <p:spPr>
          <a:xfrm>
            <a:off x="13056181" y="7774865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4" name="TextBox 5"/>
          <p:cNvSpPr txBox="1"/>
          <p:nvPr/>
        </p:nvSpPr>
        <p:spPr>
          <a:xfrm>
            <a:off x="17953860" y="7723543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5" name="TextBox 5"/>
          <p:cNvSpPr txBox="1"/>
          <p:nvPr/>
        </p:nvSpPr>
        <p:spPr>
          <a:xfrm>
            <a:off x="13056181" y="11335325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6" name="TextBox 5"/>
          <p:cNvSpPr txBox="1"/>
          <p:nvPr/>
        </p:nvSpPr>
        <p:spPr>
          <a:xfrm>
            <a:off x="17832141" y="11373833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7" name="TextBox 5"/>
          <p:cNvSpPr txBox="1"/>
          <p:nvPr/>
        </p:nvSpPr>
        <p:spPr>
          <a:xfrm>
            <a:off x="13056182" y="7168057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8" name="TextBox 5"/>
          <p:cNvSpPr txBox="1"/>
          <p:nvPr/>
        </p:nvSpPr>
        <p:spPr>
          <a:xfrm>
            <a:off x="17953861" y="7141835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" name="Freeform 2"/>
          <p:cNvSpPr/>
          <p:nvPr/>
        </p:nvSpPr>
        <p:spPr>
          <a:xfrm rot="5400000" flipH="1">
            <a:off x="4061654" y="4670100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313447" y="5784490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7" name="TextBox 5"/>
          <p:cNvSpPr txBox="1"/>
          <p:nvPr/>
        </p:nvSpPr>
        <p:spPr>
          <a:xfrm>
            <a:off x="3071198" y="8835291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42" name="TextBox 5"/>
          <p:cNvSpPr txBox="1"/>
          <p:nvPr/>
        </p:nvSpPr>
        <p:spPr>
          <a:xfrm>
            <a:off x="3071198" y="10818167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43" name="TextBox 4"/>
          <p:cNvSpPr txBox="1"/>
          <p:nvPr/>
        </p:nvSpPr>
        <p:spPr>
          <a:xfrm>
            <a:off x="3383073" y="7343419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We've come a long way</a:t>
            </a:r>
            <a:endParaRPr dirty="0"/>
          </a:p>
        </p:txBody>
      </p:sp>
      <p:sp>
        <p:nvSpPr>
          <p:cNvPr id="44" name="TextBox 4"/>
          <p:cNvSpPr txBox="1"/>
          <p:nvPr/>
        </p:nvSpPr>
        <p:spPr>
          <a:xfrm>
            <a:off x="2976565" y="6900565"/>
            <a:ext cx="8302025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Experiences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38012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"/>
          <p:cNvSpPr/>
          <p:nvPr/>
        </p:nvSpPr>
        <p:spPr>
          <a:xfrm>
            <a:off x="-14300634" y="6018681"/>
            <a:ext cx="20373585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Rectangle 9"/>
          <p:cNvSpPr/>
          <p:nvPr/>
        </p:nvSpPr>
        <p:spPr>
          <a:xfrm>
            <a:off x="16559557" y="3009340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Freeform 2"/>
          <p:cNvSpPr/>
          <p:nvPr/>
        </p:nvSpPr>
        <p:spPr>
          <a:xfrm rot="5400000" flipH="1">
            <a:off x="4150559" y="868701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4"/>
          <p:cNvSpPr txBox="1"/>
          <p:nvPr/>
        </p:nvSpPr>
        <p:spPr>
          <a:xfrm>
            <a:off x="3402352" y="1983091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8" name="TextBox 5"/>
          <p:cNvSpPr txBox="1"/>
          <p:nvPr/>
        </p:nvSpPr>
        <p:spPr>
          <a:xfrm>
            <a:off x="13855137" y="3175737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10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3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16.</a:t>
            </a:r>
            <a:endParaRPr dirty="0"/>
          </a:p>
        </p:txBody>
      </p:sp>
      <p:sp>
        <p:nvSpPr>
          <p:cNvPr id="16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7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8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9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1" name="Oval 15"/>
          <p:cNvSpPr/>
          <p:nvPr/>
        </p:nvSpPr>
        <p:spPr>
          <a:xfrm>
            <a:off x="18142944" y="6005481"/>
            <a:ext cx="2109842" cy="2109842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Freeform 1"/>
          <p:cNvSpPr/>
          <p:nvPr/>
        </p:nvSpPr>
        <p:spPr>
          <a:xfrm>
            <a:off x="18826682" y="6666247"/>
            <a:ext cx="733084" cy="976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4" name="Oval 16"/>
          <p:cNvSpPr/>
          <p:nvPr/>
        </p:nvSpPr>
        <p:spPr>
          <a:xfrm>
            <a:off x="3340227" y="6037960"/>
            <a:ext cx="2109842" cy="2109842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Freeform 2"/>
          <p:cNvSpPr/>
          <p:nvPr/>
        </p:nvSpPr>
        <p:spPr>
          <a:xfrm>
            <a:off x="3967407" y="6508549"/>
            <a:ext cx="854979" cy="9790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7" name="Oval 14"/>
          <p:cNvSpPr/>
          <p:nvPr/>
        </p:nvSpPr>
        <p:spPr>
          <a:xfrm>
            <a:off x="13520788" y="5966973"/>
            <a:ext cx="2109842" cy="2109842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Freeform 3"/>
          <p:cNvSpPr/>
          <p:nvPr/>
        </p:nvSpPr>
        <p:spPr>
          <a:xfrm>
            <a:off x="14004622" y="6590908"/>
            <a:ext cx="1140880" cy="7330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30" name="Oval 17"/>
          <p:cNvSpPr/>
          <p:nvPr/>
        </p:nvSpPr>
        <p:spPr>
          <a:xfrm>
            <a:off x="8237906" y="6005481"/>
            <a:ext cx="2109842" cy="2109842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Freeform 4"/>
          <p:cNvSpPr/>
          <p:nvPr/>
        </p:nvSpPr>
        <p:spPr>
          <a:xfrm>
            <a:off x="8885032" y="6450057"/>
            <a:ext cx="815088" cy="10588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32" name="TextBox 5"/>
          <p:cNvSpPr txBox="1"/>
          <p:nvPr/>
        </p:nvSpPr>
        <p:spPr>
          <a:xfrm>
            <a:off x="13361890" y="9214955"/>
            <a:ext cx="3353783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3" name="TextBox 5"/>
          <p:cNvSpPr txBox="1"/>
          <p:nvPr/>
        </p:nvSpPr>
        <p:spPr>
          <a:xfrm>
            <a:off x="18137849" y="9232900"/>
            <a:ext cx="3353783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4" name="TextBox 5"/>
          <p:cNvSpPr txBox="1"/>
          <p:nvPr/>
        </p:nvSpPr>
        <p:spPr>
          <a:xfrm>
            <a:off x="3340227" y="9260839"/>
            <a:ext cx="3353783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5" name="TextBox 5"/>
          <p:cNvSpPr txBox="1"/>
          <p:nvPr/>
        </p:nvSpPr>
        <p:spPr>
          <a:xfrm>
            <a:off x="8237906" y="9209517"/>
            <a:ext cx="3353783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6" name="TextBox 5"/>
          <p:cNvSpPr txBox="1"/>
          <p:nvPr/>
        </p:nvSpPr>
        <p:spPr>
          <a:xfrm>
            <a:off x="13361890" y="8514828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" name="TextBox 5"/>
          <p:cNvSpPr txBox="1"/>
          <p:nvPr/>
        </p:nvSpPr>
        <p:spPr>
          <a:xfrm>
            <a:off x="18137850" y="855333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8" name="TextBox 5"/>
          <p:cNvSpPr txBox="1"/>
          <p:nvPr/>
        </p:nvSpPr>
        <p:spPr>
          <a:xfrm>
            <a:off x="3340228" y="8535612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9" name="TextBox 5"/>
          <p:cNvSpPr txBox="1"/>
          <p:nvPr/>
        </p:nvSpPr>
        <p:spPr>
          <a:xfrm>
            <a:off x="8237907" y="8509390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40" name="TextBox 4"/>
          <p:cNvSpPr txBox="1"/>
          <p:nvPr/>
        </p:nvSpPr>
        <p:spPr>
          <a:xfrm>
            <a:off x="3480778" y="3591908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We've come a long way</a:t>
            </a:r>
            <a:endParaRPr dirty="0"/>
          </a:p>
        </p:txBody>
      </p:sp>
      <p:sp>
        <p:nvSpPr>
          <p:cNvPr id="43" name="TextBox 4"/>
          <p:cNvSpPr txBox="1"/>
          <p:nvPr/>
        </p:nvSpPr>
        <p:spPr>
          <a:xfrm>
            <a:off x="3074270" y="3149054"/>
            <a:ext cx="8302025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Experiences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0599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17.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Rectangle 9"/>
          <p:cNvSpPr/>
          <p:nvPr/>
        </p:nvSpPr>
        <p:spPr>
          <a:xfrm>
            <a:off x="1432669" y="6018681"/>
            <a:ext cx="15763132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Freeform 16"/>
          <p:cNvSpPr/>
          <p:nvPr/>
        </p:nvSpPr>
        <p:spPr>
          <a:xfrm rot="5400000" flipH="1">
            <a:off x="4560369" y="373648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4"/>
          <p:cNvSpPr txBox="1"/>
          <p:nvPr/>
        </p:nvSpPr>
        <p:spPr>
          <a:xfrm>
            <a:off x="3812162" y="4850878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21" name="TextBox 5"/>
          <p:cNvSpPr txBox="1"/>
          <p:nvPr/>
        </p:nvSpPr>
        <p:spPr>
          <a:xfrm>
            <a:off x="3569913" y="8581318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tempor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incididunt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labore</a:t>
            </a:r>
            <a:r>
              <a:rPr dirty="0">
                <a:solidFill>
                  <a:srgbClr val="FFFFFF"/>
                </a:solidFill>
              </a:rPr>
              <a:t> et </a:t>
            </a:r>
            <a:r>
              <a:rPr dirty="0" err="1">
                <a:solidFill>
                  <a:srgbClr val="FFFFFF"/>
                </a:solidFill>
              </a:rPr>
              <a:t>dolore</a:t>
            </a:r>
            <a:r>
              <a:rPr dirty="0">
                <a:solidFill>
                  <a:srgbClr val="FFFFFF"/>
                </a:solidFill>
              </a:rPr>
              <a:t> magna </a:t>
            </a:r>
            <a:r>
              <a:rPr dirty="0" err="1">
                <a:solidFill>
                  <a:srgbClr val="FFFFFF"/>
                </a:solidFill>
              </a:rPr>
              <a:t>aliqua</a:t>
            </a:r>
            <a:r>
              <a:rPr dirty="0">
                <a:solidFill>
                  <a:srgbClr val="FFFFFF"/>
                </a:solidFill>
              </a:rPr>
              <a:t>.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enim</a:t>
            </a:r>
            <a:r>
              <a:rPr dirty="0">
                <a:solidFill>
                  <a:srgbClr val="FFFFFF"/>
                </a:solidFill>
              </a:rPr>
              <a:t> ad minim </a:t>
            </a:r>
            <a:r>
              <a:rPr dirty="0" err="1">
                <a:solidFill>
                  <a:srgbClr val="FFFFFF"/>
                </a:solidFill>
              </a:rPr>
              <a:t>veniam</a:t>
            </a:r>
            <a:r>
              <a:rPr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3569913" y="10564194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tempor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incididunt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labore</a:t>
            </a:r>
            <a:r>
              <a:rPr dirty="0">
                <a:solidFill>
                  <a:srgbClr val="FFFFFF"/>
                </a:solidFill>
              </a:rPr>
              <a:t> et </a:t>
            </a:r>
            <a:r>
              <a:rPr dirty="0" err="1">
                <a:solidFill>
                  <a:srgbClr val="FFFFFF"/>
                </a:solidFill>
              </a:rPr>
              <a:t>dolore</a:t>
            </a:r>
            <a:r>
              <a:rPr dirty="0">
                <a:solidFill>
                  <a:srgbClr val="FFFFFF"/>
                </a:solidFill>
              </a:rPr>
              <a:t> magna </a:t>
            </a:r>
            <a:r>
              <a:rPr dirty="0" err="1">
                <a:solidFill>
                  <a:srgbClr val="FFFFFF"/>
                </a:solidFill>
              </a:rPr>
              <a:t>aliqua</a:t>
            </a:r>
            <a:r>
              <a:rPr dirty="0">
                <a:solidFill>
                  <a:srgbClr val="FFFFFF"/>
                </a:solidFill>
              </a:rPr>
              <a:t>.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enim</a:t>
            </a:r>
            <a:r>
              <a:rPr dirty="0">
                <a:solidFill>
                  <a:srgbClr val="FFFFFF"/>
                </a:solidFill>
              </a:rPr>
              <a:t> ad minim </a:t>
            </a:r>
            <a:r>
              <a:rPr dirty="0" err="1">
                <a:solidFill>
                  <a:srgbClr val="FFFFFF"/>
                </a:solidFill>
              </a:rPr>
              <a:t>veniam</a:t>
            </a:r>
            <a:r>
              <a:rPr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23" name="TextBox 4"/>
          <p:cNvSpPr txBox="1"/>
          <p:nvPr/>
        </p:nvSpPr>
        <p:spPr>
          <a:xfrm>
            <a:off x="4007652" y="6764042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>
                <a:solidFill>
                  <a:srgbClr val="FFFFFF">
                    <a:alpha val="20000"/>
                  </a:srgbClr>
                </a:solidFill>
              </a:rPr>
              <a:t>We've come a long way</a:t>
            </a:r>
            <a:endParaRPr dirty="0">
              <a:solidFill>
                <a:srgbClr val="FFFFFF">
                  <a:alpha val="20000"/>
                </a:srgbClr>
              </a:solidFill>
            </a:endParaRPr>
          </a:p>
        </p:txBody>
      </p:sp>
      <p:sp>
        <p:nvSpPr>
          <p:cNvPr id="24" name="TextBox 4"/>
          <p:cNvSpPr txBox="1"/>
          <p:nvPr/>
        </p:nvSpPr>
        <p:spPr>
          <a:xfrm>
            <a:off x="3601144" y="6321188"/>
            <a:ext cx="8302025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Our Experiences</a:t>
            </a:r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3708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7" name="Picture Placeholder 36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8" name="Rectangle 8"/>
          <p:cNvSpPr/>
          <p:nvPr/>
        </p:nvSpPr>
        <p:spPr>
          <a:xfrm>
            <a:off x="7890093" y="10774653"/>
            <a:ext cx="5488385" cy="293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TextBox 5"/>
          <p:cNvSpPr txBox="1"/>
          <p:nvPr/>
        </p:nvSpPr>
        <p:spPr>
          <a:xfrm>
            <a:off x="8424834" y="11764375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</a:p>
          <a:p>
            <a:endParaRPr dirty="0" smtClean="0"/>
          </a:p>
          <a:p>
            <a:r>
              <a:rPr dirty="0" err="1" smtClean="0"/>
              <a:t>Lorem</a:t>
            </a:r>
            <a:r>
              <a:rPr dirty="0" smtClean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30" name="TextBox 5"/>
          <p:cNvSpPr txBox="1"/>
          <p:nvPr/>
        </p:nvSpPr>
        <p:spPr>
          <a:xfrm>
            <a:off x="8424834" y="11133252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18.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Freeform 12"/>
          <p:cNvSpPr/>
          <p:nvPr/>
        </p:nvSpPr>
        <p:spPr>
          <a:xfrm rot="5400000" flipH="1">
            <a:off x="3529794" y="63720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4"/>
          <p:cNvSpPr txBox="1"/>
          <p:nvPr/>
        </p:nvSpPr>
        <p:spPr>
          <a:xfrm>
            <a:off x="2781587" y="175159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7" name="TextBox 5"/>
          <p:cNvSpPr txBox="1"/>
          <p:nvPr/>
        </p:nvSpPr>
        <p:spPr>
          <a:xfrm>
            <a:off x="2583318" y="5203357"/>
            <a:ext cx="3794756" cy="2215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20" name="Rectangle 8"/>
          <p:cNvSpPr/>
          <p:nvPr/>
        </p:nvSpPr>
        <p:spPr>
          <a:xfrm>
            <a:off x="17484035" y="5429513"/>
            <a:ext cx="5488385" cy="293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TextBox 5"/>
          <p:cNvSpPr txBox="1"/>
          <p:nvPr/>
        </p:nvSpPr>
        <p:spPr>
          <a:xfrm>
            <a:off x="18018776" y="6419235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</a:p>
          <a:p>
            <a:endParaRPr dirty="0" smtClean="0"/>
          </a:p>
          <a:p>
            <a:r>
              <a:rPr dirty="0" err="1" smtClean="0"/>
              <a:t>Lorem</a:t>
            </a:r>
            <a:r>
              <a:rPr dirty="0" smtClean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18018776" y="5788112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23" name="Rectangle 8"/>
          <p:cNvSpPr/>
          <p:nvPr/>
        </p:nvSpPr>
        <p:spPr>
          <a:xfrm>
            <a:off x="12708978" y="9030881"/>
            <a:ext cx="5488385" cy="2930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TextBox 5"/>
          <p:cNvSpPr txBox="1"/>
          <p:nvPr/>
        </p:nvSpPr>
        <p:spPr>
          <a:xfrm>
            <a:off x="13243719" y="10020603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</a:p>
          <a:p>
            <a:endParaRPr dirty="0" smtClean="0"/>
          </a:p>
          <a:p>
            <a:r>
              <a:rPr dirty="0" err="1" smtClean="0"/>
              <a:t>Lorem</a:t>
            </a:r>
            <a:r>
              <a:rPr dirty="0" smtClean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25" name="TextBox 5"/>
          <p:cNvSpPr txBox="1"/>
          <p:nvPr/>
        </p:nvSpPr>
        <p:spPr>
          <a:xfrm>
            <a:off x="13243719" y="9389480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31" name="TextBox 5"/>
          <p:cNvSpPr txBox="1"/>
          <p:nvPr/>
        </p:nvSpPr>
        <p:spPr>
          <a:xfrm>
            <a:off x="2506212" y="8185792"/>
            <a:ext cx="3794756" cy="2215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97565" y="3651548"/>
            <a:ext cx="1002899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We </a:t>
            </a:r>
            <a:r>
              <a:rPr dirty="0"/>
              <a:t>h</a:t>
            </a:r>
            <a:r>
              <a:rPr dirty="0" smtClean="0"/>
              <a:t>ave </a:t>
            </a:r>
            <a:r>
              <a:rPr dirty="0"/>
              <a:t>t</a:t>
            </a:r>
            <a:r>
              <a:rPr dirty="0" smtClean="0"/>
              <a:t>he </a:t>
            </a:r>
            <a:r>
              <a:rPr dirty="0"/>
              <a:t>b</a:t>
            </a:r>
            <a:r>
              <a:rPr dirty="0" smtClean="0"/>
              <a:t>est </a:t>
            </a:r>
            <a:r>
              <a:rPr dirty="0"/>
              <a:t>t</a:t>
            </a:r>
            <a:r>
              <a:rPr dirty="0" smtClean="0"/>
              <a:t>eam</a:t>
            </a:r>
            <a:endParaRPr dirty="0"/>
          </a:p>
        </p:txBody>
      </p:sp>
      <p:sp>
        <p:nvSpPr>
          <p:cNvPr id="39" name="TextBox 4"/>
          <p:cNvSpPr txBox="1"/>
          <p:nvPr/>
        </p:nvSpPr>
        <p:spPr>
          <a:xfrm>
            <a:off x="2543504" y="3199671"/>
            <a:ext cx="9244190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38134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23156425" y="6596400"/>
            <a:ext cx="655268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19.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4" name="Freeform 13"/>
          <p:cNvSpPr/>
          <p:nvPr/>
        </p:nvSpPr>
        <p:spPr>
          <a:xfrm rot="5400000" flipH="1">
            <a:off x="12352591" y="617402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TextBox 4"/>
          <p:cNvSpPr txBox="1"/>
          <p:nvPr/>
        </p:nvSpPr>
        <p:spPr>
          <a:xfrm>
            <a:off x="11604384" y="1731792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6" name="TextBox 15"/>
          <p:cNvSpPr txBox="1"/>
          <p:nvPr/>
        </p:nvSpPr>
        <p:spPr>
          <a:xfrm>
            <a:off x="11996145" y="3416055"/>
            <a:ext cx="1002899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 have the best team</a:t>
            </a:r>
          </a:p>
        </p:txBody>
      </p:sp>
      <p:sp>
        <p:nvSpPr>
          <p:cNvPr id="17" name="TextBox 4"/>
          <p:cNvSpPr txBox="1"/>
          <p:nvPr/>
        </p:nvSpPr>
        <p:spPr>
          <a:xfrm>
            <a:off x="11342084" y="2964178"/>
            <a:ext cx="9244190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sp>
        <p:nvSpPr>
          <p:cNvPr id="18" name="TextBox 5"/>
          <p:cNvSpPr txBox="1"/>
          <p:nvPr/>
        </p:nvSpPr>
        <p:spPr>
          <a:xfrm>
            <a:off x="11367480" y="4783102"/>
            <a:ext cx="4900685" cy="186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19" name="Rectangle 9"/>
          <p:cNvSpPr/>
          <p:nvPr/>
        </p:nvSpPr>
        <p:spPr>
          <a:xfrm>
            <a:off x="9026343" y="7175633"/>
            <a:ext cx="13537583" cy="4872728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extBox 5"/>
          <p:cNvSpPr txBox="1"/>
          <p:nvPr/>
        </p:nvSpPr>
        <p:spPr>
          <a:xfrm>
            <a:off x="11367480" y="8788883"/>
            <a:ext cx="4943944" cy="186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UI/UX Designer</a:t>
            </a:r>
          </a:p>
          <a:p>
            <a:endParaRPr dirty="0" smtClean="0">
              <a:solidFill>
                <a:srgbClr val="FFFFFF"/>
              </a:solidFill>
            </a:endParaRPr>
          </a:p>
          <a:p>
            <a:r>
              <a:rPr lang="id-ID" dirty="0">
                <a:solidFill>
                  <a:srgbClr val="FFFFFF"/>
                </a:solidFill>
              </a:rPr>
              <a:t>Lorem ipsum dolor sit amet, consectetur adipiscing elit, sed do eiusmod tempor </a:t>
            </a:r>
            <a:r>
              <a:rPr lang="id-ID" dirty="0" smtClean="0">
                <a:solidFill>
                  <a:srgbClr val="FFFFFF"/>
                </a:solidFill>
              </a:rPr>
              <a:t>incididunt.</a:t>
            </a:r>
            <a:endParaRPr lang="id-ID" dirty="0">
              <a:solidFill>
                <a:srgbClr val="FFFFFF"/>
              </a:solidFill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1367480" y="8084066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641212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17" name="Freeform 17"/>
          <p:cNvSpPr/>
          <p:nvPr/>
        </p:nvSpPr>
        <p:spPr>
          <a:xfrm rot="5400000" flipH="1">
            <a:off x="15645724" y="2174309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TextBox 5"/>
          <p:cNvSpPr txBox="1"/>
          <p:nvPr/>
        </p:nvSpPr>
        <p:spPr>
          <a:xfrm>
            <a:off x="14641157" y="6550831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10" name="TextBox 5"/>
          <p:cNvSpPr txBox="1"/>
          <p:nvPr/>
        </p:nvSpPr>
        <p:spPr>
          <a:xfrm>
            <a:off x="14641157" y="8709831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13" name="TextBox 4"/>
          <p:cNvSpPr txBox="1"/>
          <p:nvPr/>
        </p:nvSpPr>
        <p:spPr>
          <a:xfrm>
            <a:off x="14884083" y="3288699"/>
            <a:ext cx="2604334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HISTORY</a:t>
            </a:r>
            <a:endParaRPr spc="700" dirty="0"/>
          </a:p>
        </p:txBody>
      </p:sp>
      <p:sp>
        <p:nvSpPr>
          <p:cNvPr id="18" name="TextBox 4"/>
          <p:cNvSpPr txBox="1"/>
          <p:nvPr/>
        </p:nvSpPr>
        <p:spPr>
          <a:xfrm>
            <a:off x="14641157" y="4614482"/>
            <a:ext cx="4567882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About Us</a:t>
            </a:r>
          </a:p>
        </p:txBody>
      </p:sp>
      <p:sp>
        <p:nvSpPr>
          <p:cNvPr id="19" name="TextBox 4"/>
          <p:cNvSpPr txBox="1"/>
          <p:nvPr/>
        </p:nvSpPr>
        <p:spPr>
          <a:xfrm>
            <a:off x="15016954" y="4929682"/>
            <a:ext cx="6862752" cy="12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Are the Best</a:t>
            </a:r>
          </a:p>
        </p:txBody>
      </p:sp>
      <p:sp>
        <p:nvSpPr>
          <p:cNvPr id="21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2.</a:t>
            </a:r>
            <a:endParaRPr dirty="0"/>
          </a:p>
        </p:txBody>
      </p:sp>
      <p:sp>
        <p:nvSpPr>
          <p:cNvPr id="22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23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24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5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15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28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29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/>
          <p:cNvSpPr/>
          <p:nvPr/>
        </p:nvSpPr>
        <p:spPr>
          <a:xfrm>
            <a:off x="6870775" y="8637197"/>
            <a:ext cx="13119025" cy="3484448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4622800" y="5152749"/>
            <a:ext cx="12750109" cy="3484448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7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20.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1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2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7" name="Freeform 16"/>
          <p:cNvSpPr/>
          <p:nvPr/>
        </p:nvSpPr>
        <p:spPr>
          <a:xfrm rot="5400000" flipH="1">
            <a:off x="3538498" y="34993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4"/>
          <p:cNvSpPr txBox="1"/>
          <p:nvPr/>
        </p:nvSpPr>
        <p:spPr>
          <a:xfrm>
            <a:off x="2790291" y="146432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21" name="TextBox 5"/>
          <p:cNvSpPr txBox="1"/>
          <p:nvPr/>
        </p:nvSpPr>
        <p:spPr>
          <a:xfrm>
            <a:off x="13847268" y="2543733"/>
            <a:ext cx="4900685" cy="186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22" name="TextBox 5"/>
          <p:cNvSpPr txBox="1"/>
          <p:nvPr/>
        </p:nvSpPr>
        <p:spPr>
          <a:xfrm>
            <a:off x="7575242" y="6456484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UI/UX Designer</a:t>
            </a:r>
          </a:p>
          <a:p>
            <a:endParaRPr dirty="0" smtClean="0">
              <a:solidFill>
                <a:srgbClr val="FFFFFF"/>
              </a:solidFill>
            </a:endParaRPr>
          </a:p>
          <a:p>
            <a:r>
              <a:rPr dirty="0" err="1" smtClean="0">
                <a:solidFill>
                  <a:srgbClr val="FFFFFF"/>
                </a:solidFill>
              </a:rPr>
              <a:t>Lorem</a:t>
            </a:r>
            <a:r>
              <a:rPr dirty="0" smtClean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</a:p>
        </p:txBody>
      </p:sp>
      <p:sp>
        <p:nvSpPr>
          <p:cNvPr id="23" name="TextBox 5"/>
          <p:cNvSpPr txBox="1"/>
          <p:nvPr/>
        </p:nvSpPr>
        <p:spPr>
          <a:xfrm>
            <a:off x="7575242" y="5825361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Lorem ipsum</a:t>
            </a:r>
          </a:p>
        </p:txBody>
      </p:sp>
      <p:sp>
        <p:nvSpPr>
          <p:cNvPr id="24" name="TextBox 5"/>
          <p:cNvSpPr txBox="1"/>
          <p:nvPr/>
        </p:nvSpPr>
        <p:spPr>
          <a:xfrm>
            <a:off x="13159196" y="9955043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UI/UX Designer</a:t>
            </a:r>
          </a:p>
          <a:p>
            <a:endParaRPr dirty="0" smtClean="0">
              <a:solidFill>
                <a:srgbClr val="FFFFFF"/>
              </a:solidFill>
            </a:endParaRPr>
          </a:p>
          <a:p>
            <a:r>
              <a:rPr dirty="0" err="1" smtClean="0">
                <a:solidFill>
                  <a:srgbClr val="FFFFFF"/>
                </a:solidFill>
              </a:rPr>
              <a:t>Lorem</a:t>
            </a:r>
            <a:r>
              <a:rPr dirty="0" smtClean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</a:p>
        </p:txBody>
      </p:sp>
      <p:sp>
        <p:nvSpPr>
          <p:cNvPr id="25" name="TextBox 5"/>
          <p:cNvSpPr txBox="1"/>
          <p:nvPr/>
        </p:nvSpPr>
        <p:spPr>
          <a:xfrm>
            <a:off x="13159196" y="9323920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Lorem ipsum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5880" y="3114913"/>
            <a:ext cx="1002899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 have the best team</a:t>
            </a:r>
          </a:p>
        </p:txBody>
      </p:sp>
      <p:sp>
        <p:nvSpPr>
          <p:cNvPr id="31" name="TextBox 4"/>
          <p:cNvSpPr txBox="1"/>
          <p:nvPr/>
        </p:nvSpPr>
        <p:spPr>
          <a:xfrm>
            <a:off x="2421819" y="2663036"/>
            <a:ext cx="9244190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104175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2</a:t>
            </a:r>
            <a:r>
              <a:rPr dirty="0" smtClean="0">
                <a:solidFill>
                  <a:srgbClr val="FFFFFF"/>
                </a:solidFill>
              </a:rPr>
              <a:t>1.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49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50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51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52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 rot="5400000" flipH="1">
            <a:off x="4048167" y="37166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Box 4"/>
          <p:cNvSpPr txBox="1"/>
          <p:nvPr/>
        </p:nvSpPr>
        <p:spPr>
          <a:xfrm>
            <a:off x="3299960" y="1486058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6" name="TextBox 5"/>
          <p:cNvSpPr txBox="1"/>
          <p:nvPr/>
        </p:nvSpPr>
        <p:spPr>
          <a:xfrm>
            <a:off x="17213412" y="2543733"/>
            <a:ext cx="4900685" cy="1862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tempor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incididunt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labore</a:t>
            </a:r>
            <a:r>
              <a:rPr dirty="0">
                <a:solidFill>
                  <a:srgbClr val="FFFFFF"/>
                </a:solidFill>
              </a:rPr>
              <a:t> et </a:t>
            </a:r>
            <a:r>
              <a:rPr dirty="0" err="1">
                <a:solidFill>
                  <a:srgbClr val="FFFFFF"/>
                </a:solidFill>
              </a:rPr>
              <a:t>dolore</a:t>
            </a:r>
            <a:r>
              <a:rPr dirty="0">
                <a:solidFill>
                  <a:srgbClr val="FFFFFF"/>
                </a:solidFill>
              </a:rPr>
              <a:t> magna </a:t>
            </a:r>
            <a:r>
              <a:rPr dirty="0" err="1">
                <a:solidFill>
                  <a:srgbClr val="FFFFFF"/>
                </a:solidFill>
              </a:rPr>
              <a:t>aliqua</a:t>
            </a:r>
            <a:r>
              <a:rPr dirty="0">
                <a:solidFill>
                  <a:srgbClr val="FFFFFF"/>
                </a:solidFill>
              </a:rPr>
              <a:t>. </a:t>
            </a:r>
            <a:r>
              <a:rPr dirty="0" err="1">
                <a:solidFill>
                  <a:srgbClr val="FFFFFF"/>
                </a:solidFill>
              </a:rPr>
              <a:t>Ut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enim</a:t>
            </a:r>
            <a:r>
              <a:rPr dirty="0">
                <a:solidFill>
                  <a:srgbClr val="FFFFFF"/>
                </a:solidFill>
              </a:rPr>
              <a:t> ad minim </a:t>
            </a:r>
            <a:r>
              <a:rPr dirty="0" err="1">
                <a:solidFill>
                  <a:srgbClr val="FFFFFF"/>
                </a:solidFill>
              </a:rPr>
              <a:t>veniam</a:t>
            </a:r>
            <a:r>
              <a:rPr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8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0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" name="Rectangle 8"/>
          <p:cNvSpPr/>
          <p:nvPr/>
        </p:nvSpPr>
        <p:spPr>
          <a:xfrm>
            <a:off x="2921001" y="11175504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extBox 5"/>
          <p:cNvSpPr txBox="1"/>
          <p:nvPr/>
        </p:nvSpPr>
        <p:spPr>
          <a:xfrm>
            <a:off x="3455741" y="12272079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1" name="TextBox 5"/>
          <p:cNvSpPr txBox="1"/>
          <p:nvPr/>
        </p:nvSpPr>
        <p:spPr>
          <a:xfrm>
            <a:off x="3459715" y="11506538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3" name="Rectangle 8"/>
          <p:cNvSpPr/>
          <p:nvPr/>
        </p:nvSpPr>
        <p:spPr>
          <a:xfrm>
            <a:off x="7645985" y="11175504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TextBox 5"/>
          <p:cNvSpPr txBox="1"/>
          <p:nvPr/>
        </p:nvSpPr>
        <p:spPr>
          <a:xfrm>
            <a:off x="8180725" y="12272079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5" name="TextBox 5"/>
          <p:cNvSpPr txBox="1"/>
          <p:nvPr/>
        </p:nvSpPr>
        <p:spPr>
          <a:xfrm>
            <a:off x="8184699" y="11506538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7" name="Rectangle 8"/>
          <p:cNvSpPr/>
          <p:nvPr/>
        </p:nvSpPr>
        <p:spPr>
          <a:xfrm>
            <a:off x="12384260" y="11175504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TextBox 5"/>
          <p:cNvSpPr txBox="1"/>
          <p:nvPr/>
        </p:nvSpPr>
        <p:spPr>
          <a:xfrm>
            <a:off x="12919000" y="12272079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9" name="TextBox 5"/>
          <p:cNvSpPr txBox="1"/>
          <p:nvPr/>
        </p:nvSpPr>
        <p:spPr>
          <a:xfrm>
            <a:off x="12922974" y="11506538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38" name="TextBox 37"/>
          <p:cNvSpPr txBox="1"/>
          <p:nvPr/>
        </p:nvSpPr>
        <p:spPr>
          <a:xfrm>
            <a:off x="3575062" y="3220743"/>
            <a:ext cx="1002899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 have the best team</a:t>
            </a:r>
          </a:p>
        </p:txBody>
      </p:sp>
      <p:sp>
        <p:nvSpPr>
          <p:cNvPr id="39" name="TextBox 4"/>
          <p:cNvSpPr txBox="1"/>
          <p:nvPr/>
        </p:nvSpPr>
        <p:spPr>
          <a:xfrm>
            <a:off x="2921001" y="2768866"/>
            <a:ext cx="9244190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844764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/>
          <p:nvPr/>
        </p:nvSpPr>
        <p:spPr>
          <a:xfrm>
            <a:off x="23156425" y="6596400"/>
            <a:ext cx="655268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22.</a:t>
            </a:r>
            <a:endParaRPr dirty="0"/>
          </a:p>
        </p:txBody>
      </p:sp>
      <p:sp>
        <p:nvSpPr>
          <p:cNvPr id="4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5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7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9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1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2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" name="Rectangle 8"/>
          <p:cNvSpPr/>
          <p:nvPr/>
        </p:nvSpPr>
        <p:spPr>
          <a:xfrm>
            <a:off x="4769785" y="10952194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TextBox 5"/>
          <p:cNvSpPr txBox="1"/>
          <p:nvPr/>
        </p:nvSpPr>
        <p:spPr>
          <a:xfrm>
            <a:off x="5304525" y="12048769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3" name="TextBox 5"/>
          <p:cNvSpPr txBox="1"/>
          <p:nvPr/>
        </p:nvSpPr>
        <p:spPr>
          <a:xfrm>
            <a:off x="5308499" y="11283228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4" name="Rectangle 8"/>
          <p:cNvSpPr/>
          <p:nvPr/>
        </p:nvSpPr>
        <p:spPr>
          <a:xfrm>
            <a:off x="11906683" y="10952194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TextBox 5"/>
          <p:cNvSpPr txBox="1"/>
          <p:nvPr/>
        </p:nvSpPr>
        <p:spPr>
          <a:xfrm>
            <a:off x="12441423" y="12048769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6" name="TextBox 5"/>
          <p:cNvSpPr txBox="1"/>
          <p:nvPr/>
        </p:nvSpPr>
        <p:spPr>
          <a:xfrm>
            <a:off x="12445397" y="11283228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27" name="Rectangle 8"/>
          <p:cNvSpPr/>
          <p:nvPr/>
        </p:nvSpPr>
        <p:spPr>
          <a:xfrm>
            <a:off x="17695371" y="10991151"/>
            <a:ext cx="4749800" cy="19952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TextBox 5"/>
          <p:cNvSpPr txBox="1"/>
          <p:nvPr/>
        </p:nvSpPr>
        <p:spPr>
          <a:xfrm>
            <a:off x="18230111" y="12087726"/>
            <a:ext cx="3944249" cy="446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smtClean="0"/>
              <a:t>UI/UX Designer</a:t>
            </a:r>
            <a:endParaRPr dirty="0"/>
          </a:p>
        </p:txBody>
      </p:sp>
      <p:sp>
        <p:nvSpPr>
          <p:cNvPr id="29" name="TextBox 5"/>
          <p:cNvSpPr txBox="1"/>
          <p:nvPr/>
        </p:nvSpPr>
        <p:spPr>
          <a:xfrm>
            <a:off x="18234085" y="11322185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30" name="Freeform 29"/>
          <p:cNvSpPr/>
          <p:nvPr/>
        </p:nvSpPr>
        <p:spPr>
          <a:xfrm rot="5400000" flipH="1">
            <a:off x="4048167" y="311090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TextBox 4"/>
          <p:cNvSpPr txBox="1"/>
          <p:nvPr/>
        </p:nvSpPr>
        <p:spPr>
          <a:xfrm>
            <a:off x="3299960" y="1425480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16154400" y="2660126"/>
            <a:ext cx="5959697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sed</a:t>
            </a:r>
            <a:r>
              <a:rPr dirty="0">
                <a:solidFill>
                  <a:schemeClr val="tx1"/>
                </a:solidFill>
              </a:rPr>
              <a:t> do </a:t>
            </a:r>
            <a:r>
              <a:rPr dirty="0" err="1">
                <a:solidFill>
                  <a:schemeClr val="tx1"/>
                </a:solidFill>
              </a:rPr>
              <a:t>eiusmod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tempor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incididunt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ut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labore</a:t>
            </a:r>
            <a:r>
              <a:rPr dirty="0">
                <a:solidFill>
                  <a:schemeClr val="tx1"/>
                </a:solidFill>
              </a:rPr>
              <a:t> et </a:t>
            </a:r>
            <a:r>
              <a:rPr dirty="0" err="1">
                <a:solidFill>
                  <a:schemeClr val="tx1"/>
                </a:solidFill>
              </a:rPr>
              <a:t>dolore</a:t>
            </a:r>
            <a:r>
              <a:rPr dirty="0">
                <a:solidFill>
                  <a:schemeClr val="tx1"/>
                </a:solidFill>
              </a:rPr>
              <a:t> magna </a:t>
            </a:r>
            <a:r>
              <a:rPr dirty="0" err="1">
                <a:solidFill>
                  <a:schemeClr val="tx1"/>
                </a:solidFill>
              </a:rPr>
              <a:t>aliqua</a:t>
            </a:r>
            <a:r>
              <a:rPr dirty="0">
                <a:solidFill>
                  <a:schemeClr val="tx1"/>
                </a:solidFill>
              </a:rPr>
              <a:t>. </a:t>
            </a:r>
            <a:r>
              <a:rPr dirty="0" err="1">
                <a:solidFill>
                  <a:schemeClr val="tx1"/>
                </a:solidFill>
              </a:rPr>
              <a:t>Ut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enim</a:t>
            </a:r>
            <a:r>
              <a:rPr dirty="0">
                <a:solidFill>
                  <a:schemeClr val="tx1"/>
                </a:solidFill>
              </a:rPr>
              <a:t> ad minim </a:t>
            </a:r>
            <a:r>
              <a:rPr dirty="0" err="1">
                <a:solidFill>
                  <a:schemeClr val="tx1"/>
                </a:solidFill>
              </a:rPr>
              <a:t>veniam</a:t>
            </a:r>
            <a:r>
              <a:rPr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575062" y="3160165"/>
            <a:ext cx="1002899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en-US" dirty="0"/>
              <a:t>We have the best team</a:t>
            </a:r>
          </a:p>
        </p:txBody>
      </p:sp>
      <p:sp>
        <p:nvSpPr>
          <p:cNvPr id="34" name="TextBox 4"/>
          <p:cNvSpPr txBox="1"/>
          <p:nvPr/>
        </p:nvSpPr>
        <p:spPr>
          <a:xfrm>
            <a:off x="2921001" y="2637630"/>
            <a:ext cx="9244190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Team Member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9446217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Rectangle 8"/>
          <p:cNvSpPr/>
          <p:nvPr/>
        </p:nvSpPr>
        <p:spPr>
          <a:xfrm>
            <a:off x="16417939" y="5101298"/>
            <a:ext cx="5369902" cy="77652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23.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Freeform 12"/>
          <p:cNvSpPr/>
          <p:nvPr/>
        </p:nvSpPr>
        <p:spPr>
          <a:xfrm rot="5400000" flipH="1">
            <a:off x="3367165" y="663451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4"/>
          <p:cNvSpPr txBox="1"/>
          <p:nvPr/>
        </p:nvSpPr>
        <p:spPr>
          <a:xfrm>
            <a:off x="2618958" y="1777841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5" name="TextBox 14"/>
          <p:cNvSpPr txBox="1"/>
          <p:nvPr/>
        </p:nvSpPr>
        <p:spPr>
          <a:xfrm>
            <a:off x="3459715" y="2497656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Chart &amp; </a:t>
            </a:r>
            <a:r>
              <a:rPr dirty="0" err="1" smtClean="0"/>
              <a:t>Infographic</a:t>
            </a: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2354803" y="2999231"/>
            <a:ext cx="9934389" cy="2185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</a:t>
            </a:r>
            <a:r>
              <a:rPr lang="id-ID" dirty="0" smtClean="0"/>
              <a:t>o</a:t>
            </a:r>
            <a:r>
              <a:rPr dirty="0" err="1" smtClean="0"/>
              <a:t>mpany</a:t>
            </a:r>
            <a:r>
              <a:rPr dirty="0" smtClean="0"/>
              <a:t> in Number</a:t>
            </a: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2406213" y="5703842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890919222"/>
              </p:ext>
            </p:extLst>
          </p:nvPr>
        </p:nvGraphicFramePr>
        <p:xfrm>
          <a:off x="16848677" y="5927401"/>
          <a:ext cx="4501082" cy="3772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Rectangle 8"/>
          <p:cNvSpPr/>
          <p:nvPr/>
        </p:nvSpPr>
        <p:spPr>
          <a:xfrm>
            <a:off x="9859146" y="5101298"/>
            <a:ext cx="5369902" cy="776525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2111990609"/>
              </p:ext>
            </p:extLst>
          </p:nvPr>
        </p:nvGraphicFramePr>
        <p:xfrm>
          <a:off x="10684490" y="5961339"/>
          <a:ext cx="3711870" cy="383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5"/>
          <p:cNvSpPr txBox="1"/>
          <p:nvPr/>
        </p:nvSpPr>
        <p:spPr>
          <a:xfrm>
            <a:off x="10663170" y="11340412"/>
            <a:ext cx="3944249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 smtClean="0"/>
              <a:t>Lorem</a:t>
            </a:r>
            <a:r>
              <a:rPr dirty="0" smtClean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30" name="TextBox 5"/>
          <p:cNvSpPr txBox="1"/>
          <p:nvPr/>
        </p:nvSpPr>
        <p:spPr>
          <a:xfrm>
            <a:off x="10663170" y="10523550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31" name="TextBox 5"/>
          <p:cNvSpPr txBox="1"/>
          <p:nvPr/>
        </p:nvSpPr>
        <p:spPr>
          <a:xfrm>
            <a:off x="17322002" y="11334028"/>
            <a:ext cx="3944249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 smtClean="0"/>
              <a:t>Lorem</a:t>
            </a:r>
            <a:r>
              <a:rPr dirty="0" smtClean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32" name="TextBox 5"/>
          <p:cNvSpPr txBox="1"/>
          <p:nvPr/>
        </p:nvSpPr>
        <p:spPr>
          <a:xfrm>
            <a:off x="17322002" y="10517166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34" name="TextBox 5"/>
          <p:cNvSpPr txBox="1"/>
          <p:nvPr/>
        </p:nvSpPr>
        <p:spPr>
          <a:xfrm>
            <a:off x="2429904" y="8486847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5" name="TextBox 5"/>
          <p:cNvSpPr txBox="1"/>
          <p:nvPr/>
        </p:nvSpPr>
        <p:spPr>
          <a:xfrm>
            <a:off x="2453598" y="7657891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36" name="TextBox 5"/>
          <p:cNvSpPr txBox="1"/>
          <p:nvPr/>
        </p:nvSpPr>
        <p:spPr>
          <a:xfrm>
            <a:off x="2429904" y="10915909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7" name="TextBox 5"/>
          <p:cNvSpPr txBox="1"/>
          <p:nvPr/>
        </p:nvSpPr>
        <p:spPr>
          <a:xfrm>
            <a:off x="2453598" y="10086953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4547426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9"/>
          <p:cNvSpPr/>
          <p:nvPr/>
        </p:nvSpPr>
        <p:spPr>
          <a:xfrm>
            <a:off x="18537237" y="6097745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Freeform 1"/>
          <p:cNvSpPr/>
          <p:nvPr/>
        </p:nvSpPr>
        <p:spPr>
          <a:xfrm rot="5400000" flipH="1">
            <a:off x="3710650" y="663451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Box 4"/>
          <p:cNvSpPr txBox="1"/>
          <p:nvPr/>
        </p:nvSpPr>
        <p:spPr>
          <a:xfrm>
            <a:off x="2962443" y="1777841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4" name="TextBox 3"/>
          <p:cNvSpPr txBox="1"/>
          <p:nvPr/>
        </p:nvSpPr>
        <p:spPr>
          <a:xfrm>
            <a:off x="3803200" y="2497656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Chart &amp; </a:t>
            </a:r>
            <a:r>
              <a:rPr dirty="0" err="1" smtClean="0"/>
              <a:t>Infographic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2698288" y="2999231"/>
            <a:ext cx="9934389" cy="2185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</a:t>
            </a:r>
            <a:r>
              <a:rPr lang="id-ID" dirty="0" smtClean="0"/>
              <a:t>o</a:t>
            </a:r>
            <a:r>
              <a:rPr dirty="0" err="1" smtClean="0"/>
              <a:t>mpany</a:t>
            </a:r>
            <a:r>
              <a:rPr dirty="0" smtClean="0"/>
              <a:t> in Number</a:t>
            </a:r>
            <a:endParaRPr dirty="0"/>
          </a:p>
        </p:txBody>
      </p:sp>
      <p:sp>
        <p:nvSpPr>
          <p:cNvPr id="6" name="TextBox 5"/>
          <p:cNvSpPr txBox="1"/>
          <p:nvPr/>
        </p:nvSpPr>
        <p:spPr>
          <a:xfrm>
            <a:off x="2749698" y="5703842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7" name="TextBox 5"/>
          <p:cNvSpPr txBox="1"/>
          <p:nvPr/>
        </p:nvSpPr>
        <p:spPr>
          <a:xfrm>
            <a:off x="2773389" y="8486847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2797083" y="7657891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" name="TextBox 5"/>
          <p:cNvSpPr txBox="1"/>
          <p:nvPr/>
        </p:nvSpPr>
        <p:spPr>
          <a:xfrm>
            <a:off x="2773389" y="10915909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10" name="TextBox 5"/>
          <p:cNvSpPr txBox="1"/>
          <p:nvPr/>
        </p:nvSpPr>
        <p:spPr>
          <a:xfrm>
            <a:off x="2797083" y="10086953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12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4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5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24.</a:t>
            </a:r>
            <a:endParaRPr dirty="0"/>
          </a:p>
        </p:txBody>
      </p:sp>
      <p:sp>
        <p:nvSpPr>
          <p:cNvPr id="18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9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20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1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096540756"/>
              </p:ext>
            </p:extLst>
          </p:nvPr>
        </p:nvGraphicFramePr>
        <p:xfrm>
          <a:off x="8291891" y="6911887"/>
          <a:ext cx="6011323" cy="5037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5"/>
          <p:cNvSpPr txBox="1"/>
          <p:nvPr/>
        </p:nvSpPr>
        <p:spPr>
          <a:xfrm>
            <a:off x="10184682" y="9196189"/>
            <a:ext cx="2306511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pPr algn="ctr"/>
            <a:r>
              <a:rPr dirty="0" smtClean="0">
                <a:solidFill>
                  <a:schemeClr val="tx1"/>
                </a:solidFill>
              </a:rPr>
              <a:t>Graphic Data</a:t>
            </a:r>
            <a:endParaRPr dirty="0">
              <a:solidFill>
                <a:schemeClr val="tx1"/>
              </a:solidFill>
            </a:endParaRPr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518312133"/>
              </p:ext>
            </p:extLst>
          </p:nvPr>
        </p:nvGraphicFramePr>
        <p:xfrm>
          <a:off x="14032295" y="1777841"/>
          <a:ext cx="7151305" cy="4044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angle 8"/>
          <p:cNvSpPr/>
          <p:nvPr/>
        </p:nvSpPr>
        <p:spPr>
          <a:xfrm>
            <a:off x="15622011" y="6439334"/>
            <a:ext cx="5130391" cy="605006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TextBox 5"/>
          <p:cNvSpPr txBox="1"/>
          <p:nvPr/>
        </p:nvSpPr>
        <p:spPr>
          <a:xfrm>
            <a:off x="16157440" y="8208161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8" name="TextBox 5"/>
          <p:cNvSpPr txBox="1"/>
          <p:nvPr/>
        </p:nvSpPr>
        <p:spPr>
          <a:xfrm>
            <a:off x="16157439" y="7080283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29" name="Subtitle 2"/>
          <p:cNvSpPr txBox="1"/>
          <p:nvPr/>
        </p:nvSpPr>
        <p:spPr>
          <a:xfrm>
            <a:off x="16287212" y="10366757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tx1"/>
                </a:solidFill>
              </a:rPr>
              <a:t>489+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16272868" y="11196732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tx1"/>
                </a:solidFill>
              </a:rPr>
              <a:t>Growth Number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199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14786507" y="5075522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25.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Freeform 12"/>
          <p:cNvSpPr/>
          <p:nvPr/>
        </p:nvSpPr>
        <p:spPr>
          <a:xfrm rot="5400000" flipH="1">
            <a:off x="3710650" y="19728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4"/>
          <p:cNvSpPr txBox="1"/>
          <p:nvPr/>
        </p:nvSpPr>
        <p:spPr>
          <a:xfrm>
            <a:off x="2962443" y="131167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5" name="TextBox 14"/>
          <p:cNvSpPr txBox="1"/>
          <p:nvPr/>
        </p:nvSpPr>
        <p:spPr>
          <a:xfrm>
            <a:off x="3803200" y="2031490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Chart &amp; </a:t>
            </a:r>
            <a:r>
              <a:rPr dirty="0" err="1" smtClean="0"/>
              <a:t>Infographic</a:t>
            </a: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2698288" y="2533065"/>
            <a:ext cx="9934389" cy="2185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</a:t>
            </a:r>
            <a:r>
              <a:rPr lang="id-ID" dirty="0" smtClean="0"/>
              <a:t>o</a:t>
            </a:r>
            <a:r>
              <a:rPr dirty="0" err="1" smtClean="0"/>
              <a:t>mpany</a:t>
            </a:r>
            <a:r>
              <a:rPr dirty="0" smtClean="0"/>
              <a:t> in Number</a:t>
            </a: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14898375" y="2739783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2116105431"/>
              </p:ext>
            </p:extLst>
          </p:nvPr>
        </p:nvGraphicFramePr>
        <p:xfrm>
          <a:off x="2698288" y="5647255"/>
          <a:ext cx="7151305" cy="6353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Rectangle 8"/>
          <p:cNvSpPr/>
          <p:nvPr/>
        </p:nvSpPr>
        <p:spPr>
          <a:xfrm>
            <a:off x="11017698" y="5647254"/>
            <a:ext cx="5130391" cy="605006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extBox 5"/>
          <p:cNvSpPr txBox="1"/>
          <p:nvPr/>
        </p:nvSpPr>
        <p:spPr>
          <a:xfrm>
            <a:off x="11553127" y="7416081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1" name="TextBox 5"/>
          <p:cNvSpPr txBox="1"/>
          <p:nvPr/>
        </p:nvSpPr>
        <p:spPr>
          <a:xfrm>
            <a:off x="11553126" y="6288203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22" name="Subtitle 2"/>
          <p:cNvSpPr txBox="1"/>
          <p:nvPr/>
        </p:nvSpPr>
        <p:spPr>
          <a:xfrm>
            <a:off x="11682899" y="9574677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tx1"/>
                </a:solidFill>
              </a:rPr>
              <a:t>489+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11668555" y="10404652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tx1"/>
                </a:solidFill>
              </a:rPr>
              <a:t>Growth Number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8"/>
          <p:cNvSpPr/>
          <p:nvPr/>
        </p:nvSpPr>
        <p:spPr>
          <a:xfrm>
            <a:off x="16813290" y="5703842"/>
            <a:ext cx="5130391" cy="6050061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TextBox 5"/>
          <p:cNvSpPr txBox="1"/>
          <p:nvPr/>
        </p:nvSpPr>
        <p:spPr>
          <a:xfrm>
            <a:off x="17348719" y="7472669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rgbClr val="FFFFFF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6" name="TextBox 5"/>
          <p:cNvSpPr txBox="1"/>
          <p:nvPr/>
        </p:nvSpPr>
        <p:spPr>
          <a:xfrm>
            <a:off x="17348718" y="6344791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Graphic Data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27" name="Subtitle 2"/>
          <p:cNvSpPr txBox="1"/>
          <p:nvPr/>
        </p:nvSpPr>
        <p:spPr>
          <a:xfrm>
            <a:off x="17478491" y="9631265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/>
              <a:t>489+</a:t>
            </a:r>
            <a:endParaRPr sz="4800" dirty="0"/>
          </a:p>
        </p:txBody>
      </p:sp>
      <p:sp>
        <p:nvSpPr>
          <p:cNvPr id="28" name="TextBox 7"/>
          <p:cNvSpPr txBox="1"/>
          <p:nvPr/>
        </p:nvSpPr>
        <p:spPr>
          <a:xfrm>
            <a:off x="17464147" y="10461240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rgbClr val="FFFFFF"/>
                </a:solidFill>
              </a:rPr>
              <a:t>Growth Number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879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 rot="5400000" flipH="1">
            <a:off x="4028893" y="705171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TextBox 4"/>
          <p:cNvSpPr txBox="1"/>
          <p:nvPr/>
        </p:nvSpPr>
        <p:spPr>
          <a:xfrm>
            <a:off x="3280686" y="1819561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4" name="TextBox 3"/>
          <p:cNvSpPr txBox="1"/>
          <p:nvPr/>
        </p:nvSpPr>
        <p:spPr>
          <a:xfrm>
            <a:off x="4121443" y="2539376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Chart &amp; </a:t>
            </a:r>
            <a:r>
              <a:rPr dirty="0" err="1" smtClean="0"/>
              <a:t>Infographic</a:t>
            </a:r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3016531" y="3040951"/>
            <a:ext cx="9934389" cy="2185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</a:t>
            </a:r>
            <a:r>
              <a:rPr lang="id-ID" dirty="0" smtClean="0"/>
              <a:t>o</a:t>
            </a:r>
            <a:r>
              <a:rPr dirty="0" err="1" smtClean="0"/>
              <a:t>mpany</a:t>
            </a:r>
            <a:r>
              <a:rPr dirty="0" smtClean="0"/>
              <a:t> in Number</a:t>
            </a:r>
            <a:endParaRPr dirty="0"/>
          </a:p>
        </p:txBody>
      </p:sp>
      <p:sp>
        <p:nvSpPr>
          <p:cNvPr id="8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0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26.</a:t>
            </a:r>
            <a:endParaRPr dirty="0"/>
          </a:p>
        </p:txBody>
      </p:sp>
      <p:sp>
        <p:nvSpPr>
          <p:cNvPr id="14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5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6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7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8" name="Rectangle 9"/>
          <p:cNvSpPr/>
          <p:nvPr/>
        </p:nvSpPr>
        <p:spPr>
          <a:xfrm>
            <a:off x="19377332" y="-59470"/>
            <a:ext cx="2906465" cy="13775470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Oval 19"/>
          <p:cNvSpPr/>
          <p:nvPr/>
        </p:nvSpPr>
        <p:spPr>
          <a:xfrm>
            <a:off x="20203024" y="4549608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Freeform 1"/>
          <p:cNvSpPr/>
          <p:nvPr/>
        </p:nvSpPr>
        <p:spPr>
          <a:xfrm>
            <a:off x="20713722" y="5043148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3" name="Oval 16"/>
          <p:cNvSpPr/>
          <p:nvPr/>
        </p:nvSpPr>
        <p:spPr>
          <a:xfrm>
            <a:off x="20203024" y="7342575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Freeform 2"/>
          <p:cNvSpPr/>
          <p:nvPr/>
        </p:nvSpPr>
        <p:spPr>
          <a:xfrm>
            <a:off x="20671478" y="7694068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6" name="Oval 14"/>
          <p:cNvSpPr/>
          <p:nvPr/>
        </p:nvSpPr>
        <p:spPr>
          <a:xfrm>
            <a:off x="20203024" y="1890517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Freeform 3"/>
          <p:cNvSpPr/>
          <p:nvPr/>
        </p:nvSpPr>
        <p:spPr>
          <a:xfrm>
            <a:off x="20564410" y="2356547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9" name="Oval 17"/>
          <p:cNvSpPr/>
          <p:nvPr/>
        </p:nvSpPr>
        <p:spPr>
          <a:xfrm>
            <a:off x="20203024" y="10088780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Freeform 4"/>
          <p:cNvSpPr/>
          <p:nvPr/>
        </p:nvSpPr>
        <p:spPr>
          <a:xfrm>
            <a:off x="20686376" y="10420843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31" name="TextBox 5"/>
          <p:cNvSpPr txBox="1"/>
          <p:nvPr/>
        </p:nvSpPr>
        <p:spPr>
          <a:xfrm>
            <a:off x="15740600" y="2109684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15740600" y="2931797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3" name="TextBox 5"/>
          <p:cNvSpPr txBox="1"/>
          <p:nvPr/>
        </p:nvSpPr>
        <p:spPr>
          <a:xfrm>
            <a:off x="15715784" y="462278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" name="TextBox 5"/>
          <p:cNvSpPr txBox="1"/>
          <p:nvPr/>
        </p:nvSpPr>
        <p:spPr>
          <a:xfrm>
            <a:off x="15715784" y="5444899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5" name="TextBox 5"/>
          <p:cNvSpPr txBox="1"/>
          <p:nvPr/>
        </p:nvSpPr>
        <p:spPr>
          <a:xfrm>
            <a:off x="15715784" y="7529975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6" name="TextBox 5"/>
          <p:cNvSpPr txBox="1"/>
          <p:nvPr/>
        </p:nvSpPr>
        <p:spPr>
          <a:xfrm>
            <a:off x="15715784" y="8352088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7" name="TextBox 5"/>
          <p:cNvSpPr txBox="1"/>
          <p:nvPr/>
        </p:nvSpPr>
        <p:spPr>
          <a:xfrm>
            <a:off x="15715784" y="10276180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8" name="TextBox 5"/>
          <p:cNvSpPr txBox="1"/>
          <p:nvPr/>
        </p:nvSpPr>
        <p:spPr>
          <a:xfrm>
            <a:off x="15715784" y="11098293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40" name="Rectangle 8"/>
          <p:cNvSpPr/>
          <p:nvPr/>
        </p:nvSpPr>
        <p:spPr>
          <a:xfrm>
            <a:off x="3016280" y="5946011"/>
            <a:ext cx="5130391" cy="605006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TextBox 5"/>
          <p:cNvSpPr txBox="1"/>
          <p:nvPr/>
        </p:nvSpPr>
        <p:spPr>
          <a:xfrm>
            <a:off x="3551709" y="7714838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42" name="TextBox 5"/>
          <p:cNvSpPr txBox="1"/>
          <p:nvPr/>
        </p:nvSpPr>
        <p:spPr>
          <a:xfrm>
            <a:off x="3551708" y="6586960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43" name="Subtitle 2"/>
          <p:cNvSpPr txBox="1"/>
          <p:nvPr/>
        </p:nvSpPr>
        <p:spPr>
          <a:xfrm>
            <a:off x="3681481" y="987343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tx1"/>
                </a:solidFill>
              </a:rPr>
              <a:t>489+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44" name="TextBox 7"/>
          <p:cNvSpPr txBox="1"/>
          <p:nvPr/>
        </p:nvSpPr>
        <p:spPr>
          <a:xfrm>
            <a:off x="3667137" y="10703409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tx1"/>
                </a:solidFill>
              </a:rPr>
              <a:t>Growth Number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8"/>
          <p:cNvSpPr/>
          <p:nvPr/>
        </p:nvSpPr>
        <p:spPr>
          <a:xfrm>
            <a:off x="8811872" y="5946011"/>
            <a:ext cx="5130391" cy="6050061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TextBox 5"/>
          <p:cNvSpPr txBox="1"/>
          <p:nvPr/>
        </p:nvSpPr>
        <p:spPr>
          <a:xfrm>
            <a:off x="9347301" y="7714838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rgbClr val="FFFFFF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47" name="TextBox 5"/>
          <p:cNvSpPr txBox="1"/>
          <p:nvPr/>
        </p:nvSpPr>
        <p:spPr>
          <a:xfrm>
            <a:off x="9347300" y="6586960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Graphic Data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48" name="Subtitle 2"/>
          <p:cNvSpPr txBox="1"/>
          <p:nvPr/>
        </p:nvSpPr>
        <p:spPr>
          <a:xfrm>
            <a:off x="9477073" y="987343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/>
              <a:t>489+</a:t>
            </a:r>
            <a:endParaRPr sz="4800" dirty="0"/>
          </a:p>
        </p:txBody>
      </p:sp>
      <p:sp>
        <p:nvSpPr>
          <p:cNvPr id="49" name="TextBox 7"/>
          <p:cNvSpPr txBox="1"/>
          <p:nvPr/>
        </p:nvSpPr>
        <p:spPr>
          <a:xfrm>
            <a:off x="9462729" y="10703409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rgbClr val="FFFFFF"/>
                </a:solidFill>
              </a:rPr>
              <a:t>Growth Number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18046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27.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Freeform 12"/>
          <p:cNvSpPr/>
          <p:nvPr/>
        </p:nvSpPr>
        <p:spPr>
          <a:xfrm rot="5400000" flipH="1">
            <a:off x="3710650" y="19728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4"/>
          <p:cNvSpPr txBox="1"/>
          <p:nvPr/>
        </p:nvSpPr>
        <p:spPr>
          <a:xfrm>
            <a:off x="2962443" y="131167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5" name="TextBox 14"/>
          <p:cNvSpPr txBox="1"/>
          <p:nvPr/>
        </p:nvSpPr>
        <p:spPr>
          <a:xfrm>
            <a:off x="3803200" y="2031490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Chart &amp; </a:t>
            </a:r>
            <a:r>
              <a:rPr dirty="0" err="1" smtClean="0"/>
              <a:t>Infographic</a:t>
            </a: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2698288" y="2533065"/>
            <a:ext cx="9934389" cy="21852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Our C</a:t>
            </a:r>
            <a:r>
              <a:rPr lang="id-ID" dirty="0" smtClean="0"/>
              <a:t>o</a:t>
            </a:r>
            <a:r>
              <a:rPr dirty="0" err="1" smtClean="0"/>
              <a:t>mpany</a:t>
            </a:r>
            <a:r>
              <a:rPr dirty="0" smtClean="0"/>
              <a:t> in Number</a:t>
            </a: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2745769" y="5211230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47642413"/>
              </p:ext>
            </p:extLst>
          </p:nvPr>
        </p:nvGraphicFramePr>
        <p:xfrm>
          <a:off x="8646817" y="5583367"/>
          <a:ext cx="7151305" cy="6353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Rectangle 8"/>
          <p:cNvSpPr/>
          <p:nvPr/>
        </p:nvSpPr>
        <p:spPr>
          <a:xfrm>
            <a:off x="16748599" y="5058830"/>
            <a:ext cx="5130391" cy="605006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TextBox 5"/>
          <p:cNvSpPr txBox="1"/>
          <p:nvPr/>
        </p:nvSpPr>
        <p:spPr>
          <a:xfrm>
            <a:off x="17284028" y="6827657"/>
            <a:ext cx="3944249" cy="15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dirty="0">
                <a:solidFill>
                  <a:schemeClr val="tx1"/>
                </a:solidFill>
              </a:rPr>
              <a:t>It's your first one, and your hands are already sweating at the thought of having to speak in front of a crowd.</a:t>
            </a:r>
          </a:p>
        </p:txBody>
      </p:sp>
      <p:sp>
        <p:nvSpPr>
          <p:cNvPr id="21" name="TextBox 5"/>
          <p:cNvSpPr txBox="1"/>
          <p:nvPr/>
        </p:nvSpPr>
        <p:spPr>
          <a:xfrm>
            <a:off x="17284027" y="5699779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Graphic Data</a:t>
            </a:r>
            <a:endParaRPr dirty="0"/>
          </a:p>
        </p:txBody>
      </p:sp>
      <p:sp>
        <p:nvSpPr>
          <p:cNvPr id="22" name="Subtitle 2"/>
          <p:cNvSpPr txBox="1"/>
          <p:nvPr/>
        </p:nvSpPr>
        <p:spPr>
          <a:xfrm>
            <a:off x="17413800" y="8986253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sz="4800" dirty="0" smtClean="0">
                <a:solidFill>
                  <a:schemeClr val="tx1"/>
                </a:solidFill>
              </a:rPr>
              <a:t>489+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17399456" y="9816228"/>
            <a:ext cx="3713395" cy="446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id-ID" dirty="0" smtClean="0">
                <a:solidFill>
                  <a:schemeClr val="tx1"/>
                </a:solidFill>
              </a:rPr>
              <a:t>Growth Number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TextBox 5"/>
          <p:cNvSpPr txBox="1"/>
          <p:nvPr/>
        </p:nvSpPr>
        <p:spPr>
          <a:xfrm>
            <a:off x="2725539" y="8093712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4" name="TextBox 5"/>
          <p:cNvSpPr txBox="1"/>
          <p:nvPr/>
        </p:nvSpPr>
        <p:spPr>
          <a:xfrm>
            <a:off x="2749233" y="726475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5" name="TextBox 5"/>
          <p:cNvSpPr txBox="1"/>
          <p:nvPr/>
        </p:nvSpPr>
        <p:spPr>
          <a:xfrm>
            <a:off x="2725539" y="10522774"/>
            <a:ext cx="4853301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6" name="TextBox 5"/>
          <p:cNvSpPr txBox="1"/>
          <p:nvPr/>
        </p:nvSpPr>
        <p:spPr>
          <a:xfrm>
            <a:off x="2749233" y="9693818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798258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8190" y="4428819"/>
            <a:ext cx="12569383" cy="7569535"/>
          </a:xfrm>
          <a:prstGeom prst="rect">
            <a:avLst/>
          </a:prstGeom>
        </p:spPr>
      </p:pic>
      <p:sp>
        <p:nvSpPr>
          <p:cNvPr id="2" name="Media Placeholder 1"/>
          <p:cNvSpPr>
            <a:spLocks noGrp="1"/>
          </p:cNvSpPr>
          <p:nvPr>
            <p:ph type="media" idx="13"/>
          </p:nvPr>
        </p:nvSpPr>
        <p:spPr/>
      </p:sp>
      <p:sp>
        <p:nvSpPr>
          <p:cNvPr id="100" name="Rectangle 9"/>
          <p:cNvSpPr/>
          <p:nvPr/>
        </p:nvSpPr>
        <p:spPr>
          <a:xfrm>
            <a:off x="13680299" y="6097745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34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28.</a:t>
            </a:r>
            <a:endParaRPr dirty="0"/>
          </a:p>
        </p:txBody>
      </p:sp>
      <p:sp>
        <p:nvSpPr>
          <p:cNvPr id="4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52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53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54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55" name="Freeform 54"/>
          <p:cNvSpPr/>
          <p:nvPr/>
        </p:nvSpPr>
        <p:spPr>
          <a:xfrm rot="5400000" flipH="1">
            <a:off x="3710650" y="19728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TextBox 4"/>
          <p:cNvSpPr txBox="1"/>
          <p:nvPr/>
        </p:nvSpPr>
        <p:spPr>
          <a:xfrm>
            <a:off x="2962443" y="131167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57" name="TextBox 56"/>
          <p:cNvSpPr txBox="1"/>
          <p:nvPr/>
        </p:nvSpPr>
        <p:spPr>
          <a:xfrm>
            <a:off x="3144448" y="2726340"/>
            <a:ext cx="9373156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Our History</a:t>
            </a:r>
            <a:endParaRPr dirty="0"/>
          </a:p>
        </p:txBody>
      </p:sp>
      <p:sp>
        <p:nvSpPr>
          <p:cNvPr id="58" name="TextBox 57"/>
          <p:cNvSpPr txBox="1"/>
          <p:nvPr/>
        </p:nvSpPr>
        <p:spPr>
          <a:xfrm>
            <a:off x="2679259" y="2334486"/>
            <a:ext cx="9934389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Desktop</a:t>
            </a:r>
            <a:endParaRPr dirty="0"/>
          </a:p>
        </p:txBody>
      </p:sp>
      <p:sp>
        <p:nvSpPr>
          <p:cNvPr id="59" name="TextBox 58"/>
          <p:cNvSpPr txBox="1"/>
          <p:nvPr/>
        </p:nvSpPr>
        <p:spPr>
          <a:xfrm>
            <a:off x="9476088" y="2442000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81" name="Oval 15"/>
          <p:cNvSpPr/>
          <p:nvPr/>
        </p:nvSpPr>
        <p:spPr>
          <a:xfrm>
            <a:off x="7457048" y="8645625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Freeform 1"/>
          <p:cNvSpPr/>
          <p:nvPr/>
        </p:nvSpPr>
        <p:spPr>
          <a:xfrm>
            <a:off x="7967746" y="9139165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84" name="Oval 16"/>
          <p:cNvSpPr/>
          <p:nvPr/>
        </p:nvSpPr>
        <p:spPr>
          <a:xfrm>
            <a:off x="2675994" y="4490052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Freeform 2"/>
          <p:cNvSpPr/>
          <p:nvPr/>
        </p:nvSpPr>
        <p:spPr>
          <a:xfrm>
            <a:off x="3144448" y="4841545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87" name="Oval 14"/>
          <p:cNvSpPr/>
          <p:nvPr/>
        </p:nvSpPr>
        <p:spPr>
          <a:xfrm>
            <a:off x="2834892" y="8607117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Freeform 3"/>
          <p:cNvSpPr/>
          <p:nvPr/>
        </p:nvSpPr>
        <p:spPr>
          <a:xfrm>
            <a:off x="3196278" y="9073147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90" name="Oval 17"/>
          <p:cNvSpPr/>
          <p:nvPr/>
        </p:nvSpPr>
        <p:spPr>
          <a:xfrm>
            <a:off x="7573673" y="4457573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Freeform 4"/>
          <p:cNvSpPr/>
          <p:nvPr/>
        </p:nvSpPr>
        <p:spPr>
          <a:xfrm>
            <a:off x="8057025" y="4789636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92" name="TextBox 5"/>
          <p:cNvSpPr txBox="1"/>
          <p:nvPr/>
        </p:nvSpPr>
        <p:spPr>
          <a:xfrm>
            <a:off x="2675994" y="11202724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93" name="TextBox 5"/>
          <p:cNvSpPr txBox="1"/>
          <p:nvPr/>
        </p:nvSpPr>
        <p:spPr>
          <a:xfrm>
            <a:off x="7451953" y="11220669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94" name="TextBox 5"/>
          <p:cNvSpPr txBox="1"/>
          <p:nvPr/>
        </p:nvSpPr>
        <p:spPr>
          <a:xfrm>
            <a:off x="2675994" y="7060556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95" name="TextBox 5"/>
          <p:cNvSpPr txBox="1"/>
          <p:nvPr/>
        </p:nvSpPr>
        <p:spPr>
          <a:xfrm>
            <a:off x="7573673" y="7009234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96" name="TextBox 5"/>
          <p:cNvSpPr txBox="1"/>
          <p:nvPr/>
        </p:nvSpPr>
        <p:spPr>
          <a:xfrm>
            <a:off x="2675994" y="1062101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7" name="TextBox 5"/>
          <p:cNvSpPr txBox="1"/>
          <p:nvPr/>
        </p:nvSpPr>
        <p:spPr>
          <a:xfrm>
            <a:off x="7451954" y="10659524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98" name="TextBox 5"/>
          <p:cNvSpPr txBox="1"/>
          <p:nvPr/>
        </p:nvSpPr>
        <p:spPr>
          <a:xfrm>
            <a:off x="2675995" y="6453748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9" name="TextBox 5"/>
          <p:cNvSpPr txBox="1"/>
          <p:nvPr/>
        </p:nvSpPr>
        <p:spPr>
          <a:xfrm>
            <a:off x="7573674" y="642752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1289714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" name="Media Placeholder 1"/>
          <p:cNvSpPr>
            <a:spLocks noGrp="1"/>
          </p:cNvSpPr>
          <p:nvPr>
            <p:ph type="media" idx="13"/>
          </p:nvPr>
        </p:nvSpPr>
        <p:spPr>
          <a:xfrm>
            <a:off x="10132483" y="2716148"/>
            <a:ext cx="4152900" cy="8943068"/>
          </a:xfrm>
        </p:spPr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206" y="2193407"/>
            <a:ext cx="6607429" cy="10072007"/>
          </a:xfrm>
          <a:prstGeom prst="rect">
            <a:avLst/>
          </a:prstGeom>
        </p:spPr>
      </p:pic>
      <p:sp>
        <p:nvSpPr>
          <p:cNvPr id="30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29.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1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33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4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6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8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39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" name="Freeform 39"/>
          <p:cNvSpPr/>
          <p:nvPr/>
        </p:nvSpPr>
        <p:spPr>
          <a:xfrm rot="5400000" flipH="1">
            <a:off x="5166302" y="19728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TextBox 4"/>
          <p:cNvSpPr txBox="1"/>
          <p:nvPr/>
        </p:nvSpPr>
        <p:spPr>
          <a:xfrm>
            <a:off x="4418095" y="131167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42" name="TextBox 41"/>
          <p:cNvSpPr txBox="1"/>
          <p:nvPr/>
        </p:nvSpPr>
        <p:spPr>
          <a:xfrm>
            <a:off x="4507090" y="2845242"/>
            <a:ext cx="5631102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O</a:t>
            </a:r>
            <a:r>
              <a:rPr dirty="0" err="1" smtClean="0"/>
              <a:t>ur</a:t>
            </a:r>
            <a:r>
              <a:rPr dirty="0" smtClean="0"/>
              <a:t> History</a:t>
            </a:r>
            <a:endParaRPr dirty="0"/>
          </a:p>
        </p:txBody>
      </p:sp>
      <p:sp>
        <p:nvSpPr>
          <p:cNvPr id="43" name="TextBox 42"/>
          <p:cNvSpPr txBox="1"/>
          <p:nvPr/>
        </p:nvSpPr>
        <p:spPr>
          <a:xfrm>
            <a:off x="4134912" y="2390341"/>
            <a:ext cx="5416968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Mobile</a:t>
            </a:r>
            <a:endParaRPr dirty="0"/>
          </a:p>
        </p:txBody>
      </p:sp>
      <p:sp>
        <p:nvSpPr>
          <p:cNvPr id="44" name="TextBox 43"/>
          <p:cNvSpPr txBox="1"/>
          <p:nvPr/>
        </p:nvSpPr>
        <p:spPr>
          <a:xfrm>
            <a:off x="16443156" y="2383442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rgbClr val="FFFFFF"/>
                </a:solidFill>
              </a:rPr>
              <a:t>Lorem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ipsum</a:t>
            </a:r>
            <a:r>
              <a:rPr dirty="0">
                <a:solidFill>
                  <a:srgbClr val="FFFFFF"/>
                </a:solidFill>
              </a:rPr>
              <a:t> dolor sit </a:t>
            </a:r>
            <a:r>
              <a:rPr dirty="0" err="1">
                <a:solidFill>
                  <a:srgbClr val="FFFFFF"/>
                </a:solidFill>
              </a:rPr>
              <a:t>amet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consectetur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adipiscing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elit</a:t>
            </a:r>
            <a:r>
              <a:rPr dirty="0">
                <a:solidFill>
                  <a:srgbClr val="FFFFFF"/>
                </a:solidFill>
              </a:rPr>
              <a:t>, </a:t>
            </a:r>
            <a:r>
              <a:rPr dirty="0" err="1">
                <a:solidFill>
                  <a:srgbClr val="FFFFFF"/>
                </a:solidFill>
              </a:rPr>
              <a:t>sed</a:t>
            </a:r>
            <a:r>
              <a:rPr dirty="0">
                <a:solidFill>
                  <a:srgbClr val="FFFFFF"/>
                </a:solidFill>
              </a:rPr>
              <a:t> do </a:t>
            </a:r>
            <a:r>
              <a:rPr dirty="0" err="1">
                <a:solidFill>
                  <a:srgbClr val="FFFFFF"/>
                </a:solidFill>
              </a:rPr>
              <a:t>eiusmod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>
                <a:solidFill>
                  <a:srgbClr val="FFFFFF"/>
                </a:solidFill>
              </a:rPr>
              <a:t>tempor</a:t>
            </a:r>
            <a:r>
              <a:rPr dirty="0">
                <a:solidFill>
                  <a:srgbClr val="FFFFFF"/>
                </a:solidFill>
              </a:rPr>
              <a:t> </a:t>
            </a:r>
            <a:r>
              <a:rPr dirty="0" err="1" smtClean="0">
                <a:solidFill>
                  <a:srgbClr val="FFFFFF"/>
                </a:solidFill>
              </a:rPr>
              <a:t>incididunt</a:t>
            </a:r>
            <a:r>
              <a:rPr dirty="0" smtClean="0">
                <a:solidFill>
                  <a:srgbClr val="FFFFFF"/>
                </a:solidFill>
              </a:rPr>
              <a:t>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46" name="Oval 16"/>
          <p:cNvSpPr/>
          <p:nvPr/>
        </p:nvSpPr>
        <p:spPr>
          <a:xfrm>
            <a:off x="16467197" y="4380305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Freeform 2"/>
          <p:cNvSpPr/>
          <p:nvPr/>
        </p:nvSpPr>
        <p:spPr>
          <a:xfrm>
            <a:off x="16911610" y="4758136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49" name="Oval 14"/>
          <p:cNvSpPr/>
          <p:nvPr/>
        </p:nvSpPr>
        <p:spPr>
          <a:xfrm>
            <a:off x="16602054" y="8523708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Freeform 3"/>
          <p:cNvSpPr/>
          <p:nvPr/>
        </p:nvSpPr>
        <p:spPr>
          <a:xfrm>
            <a:off x="16963440" y="8989738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51" name="TextBox 5"/>
          <p:cNvSpPr txBox="1"/>
          <p:nvPr/>
        </p:nvSpPr>
        <p:spPr>
          <a:xfrm>
            <a:off x="16443156" y="11119315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52" name="TextBox 5"/>
          <p:cNvSpPr txBox="1"/>
          <p:nvPr/>
        </p:nvSpPr>
        <p:spPr>
          <a:xfrm>
            <a:off x="16443156" y="6977147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53" name="TextBox 5"/>
          <p:cNvSpPr txBox="1"/>
          <p:nvPr/>
        </p:nvSpPr>
        <p:spPr>
          <a:xfrm>
            <a:off x="16443156" y="10537607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54" name="TextBox 5"/>
          <p:cNvSpPr txBox="1"/>
          <p:nvPr/>
        </p:nvSpPr>
        <p:spPr>
          <a:xfrm>
            <a:off x="16443157" y="637033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/>
              <a:t>Lorem ipsum</a:t>
            </a:r>
          </a:p>
        </p:txBody>
      </p:sp>
      <p:sp>
        <p:nvSpPr>
          <p:cNvPr id="56" name="Oval 15"/>
          <p:cNvSpPr/>
          <p:nvPr/>
        </p:nvSpPr>
        <p:spPr>
          <a:xfrm>
            <a:off x="4079306" y="8552860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Freeform 1"/>
          <p:cNvSpPr/>
          <p:nvPr/>
        </p:nvSpPr>
        <p:spPr>
          <a:xfrm>
            <a:off x="4590004" y="9046400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59" name="Oval 17"/>
          <p:cNvSpPr/>
          <p:nvPr/>
        </p:nvSpPr>
        <p:spPr>
          <a:xfrm>
            <a:off x="4195931" y="4364808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Freeform 4"/>
          <p:cNvSpPr/>
          <p:nvPr/>
        </p:nvSpPr>
        <p:spPr>
          <a:xfrm>
            <a:off x="4679283" y="4696871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61" name="TextBox 5"/>
          <p:cNvSpPr txBox="1"/>
          <p:nvPr/>
        </p:nvSpPr>
        <p:spPr>
          <a:xfrm>
            <a:off x="4074211" y="11127904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62" name="TextBox 5"/>
          <p:cNvSpPr txBox="1"/>
          <p:nvPr/>
        </p:nvSpPr>
        <p:spPr>
          <a:xfrm>
            <a:off x="4195931" y="6916469"/>
            <a:ext cx="3835845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63" name="TextBox 5"/>
          <p:cNvSpPr txBox="1"/>
          <p:nvPr/>
        </p:nvSpPr>
        <p:spPr>
          <a:xfrm>
            <a:off x="4074212" y="1056675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chemeClr val="tx1"/>
                </a:solidFill>
              </a:rPr>
              <a:t>Lorem ipsum</a:t>
            </a:r>
          </a:p>
        </p:txBody>
      </p:sp>
      <p:sp>
        <p:nvSpPr>
          <p:cNvPr id="64" name="TextBox 5"/>
          <p:cNvSpPr txBox="1"/>
          <p:nvPr/>
        </p:nvSpPr>
        <p:spPr>
          <a:xfrm>
            <a:off x="4195932" y="6334761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13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9"/>
          <p:cNvSpPr/>
          <p:nvPr/>
        </p:nvSpPr>
        <p:spPr>
          <a:xfrm>
            <a:off x="10490727" y="6136015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4056689" y="1805038"/>
            <a:ext cx="7144710" cy="11910963"/>
          </a:xfrm>
        </p:spPr>
      </p:sp>
      <p:sp>
        <p:nvSpPr>
          <p:cNvPr id="121" name="Rectangle 9"/>
          <p:cNvSpPr/>
          <p:nvPr/>
        </p:nvSpPr>
        <p:spPr>
          <a:xfrm flipH="1">
            <a:off x="-14890289" y="2353081"/>
            <a:ext cx="20373585" cy="7697318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2" name="Freeform 17"/>
          <p:cNvSpPr/>
          <p:nvPr/>
        </p:nvSpPr>
        <p:spPr>
          <a:xfrm rot="5400000" flipH="1">
            <a:off x="5554557" y="1815376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4" name="TextBox 5"/>
          <p:cNvSpPr txBox="1"/>
          <p:nvPr/>
        </p:nvSpPr>
        <p:spPr>
          <a:xfrm>
            <a:off x="4549992" y="6176821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25" name="TextBox 5"/>
          <p:cNvSpPr txBox="1"/>
          <p:nvPr/>
        </p:nvSpPr>
        <p:spPr>
          <a:xfrm>
            <a:off x="4549992" y="8335821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4549992" y="4296445"/>
            <a:ext cx="4567882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129" name="TextBox 4"/>
          <p:cNvSpPr txBox="1"/>
          <p:nvPr/>
        </p:nvSpPr>
        <p:spPr>
          <a:xfrm>
            <a:off x="4927763" y="2915577"/>
            <a:ext cx="2397893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 spc="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/>
              <a:t>HISTORY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4925789" y="4611645"/>
            <a:ext cx="6862752" cy="12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Are the Best</a:t>
            </a:r>
          </a:p>
        </p:txBody>
      </p:sp>
      <p:sp>
        <p:nvSpPr>
          <p:cNvPr id="127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32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33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4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3.</a:t>
            </a:r>
          </a:p>
        </p:txBody>
      </p:sp>
      <p:sp>
        <p:nvSpPr>
          <p:cNvPr id="135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36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37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8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rgbClr val="FFFFFF"/>
                </a:solidFill>
              </a:rPr>
              <a:t>30.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9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40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41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42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7" name="Rectangle 5"/>
          <p:cNvSpPr/>
          <p:nvPr/>
        </p:nvSpPr>
        <p:spPr>
          <a:xfrm>
            <a:off x="2420539" y="5681191"/>
            <a:ext cx="17797862" cy="681530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3" name="Subtitle 2"/>
          <p:cNvSpPr txBox="1"/>
          <p:nvPr/>
        </p:nvSpPr>
        <p:spPr>
          <a:xfrm>
            <a:off x="4024383" y="941256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Address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" name="TextBox 7"/>
          <p:cNvSpPr txBox="1"/>
          <p:nvPr/>
        </p:nvSpPr>
        <p:spPr>
          <a:xfrm>
            <a:off x="3926785" y="1009645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5" name="Subtitle 2"/>
          <p:cNvSpPr txBox="1"/>
          <p:nvPr/>
        </p:nvSpPr>
        <p:spPr>
          <a:xfrm>
            <a:off x="9442976" y="951535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6" name="TextBox 7"/>
          <p:cNvSpPr txBox="1"/>
          <p:nvPr/>
        </p:nvSpPr>
        <p:spPr>
          <a:xfrm>
            <a:off x="9442976" y="1019924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7" name="Subtitle 2"/>
          <p:cNvSpPr txBox="1"/>
          <p:nvPr/>
        </p:nvSpPr>
        <p:spPr>
          <a:xfrm>
            <a:off x="4024383" y="675383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Phone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3926785" y="743772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9" name="Subtitle 2"/>
          <p:cNvSpPr txBox="1"/>
          <p:nvPr/>
        </p:nvSpPr>
        <p:spPr>
          <a:xfrm>
            <a:off x="9442976" y="676646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Email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" name="TextBox 7"/>
          <p:cNvSpPr txBox="1"/>
          <p:nvPr/>
        </p:nvSpPr>
        <p:spPr>
          <a:xfrm>
            <a:off x="9442976" y="745822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2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4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35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3" name="Freeform 42"/>
          <p:cNvSpPr/>
          <p:nvPr/>
        </p:nvSpPr>
        <p:spPr>
          <a:xfrm rot="5400000" flipH="1">
            <a:off x="5166302" y="197285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TextBox 4"/>
          <p:cNvSpPr txBox="1"/>
          <p:nvPr/>
        </p:nvSpPr>
        <p:spPr>
          <a:xfrm>
            <a:off x="4418095" y="1311675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3135210" y="2104430"/>
            <a:ext cx="6517539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Don't </a:t>
            </a:r>
            <a:r>
              <a:rPr lang="id-ID" dirty="0"/>
              <a:t>break up</a:t>
            </a:r>
            <a:endParaRPr dirty="0"/>
          </a:p>
        </p:txBody>
      </p:sp>
      <p:sp>
        <p:nvSpPr>
          <p:cNvPr id="46" name="TextBox 45"/>
          <p:cNvSpPr txBox="1"/>
          <p:nvPr/>
        </p:nvSpPr>
        <p:spPr>
          <a:xfrm>
            <a:off x="4134912" y="2565714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47" name="TextBox 46"/>
          <p:cNvSpPr txBox="1"/>
          <p:nvPr/>
        </p:nvSpPr>
        <p:spPr>
          <a:xfrm>
            <a:off x="4181191" y="4068501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876579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9"/>
          <p:cNvSpPr/>
          <p:nvPr/>
        </p:nvSpPr>
        <p:spPr>
          <a:xfrm>
            <a:off x="19598426" y="6060136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5"/>
          <p:cNvSpPr/>
          <p:nvPr/>
        </p:nvSpPr>
        <p:spPr>
          <a:xfrm>
            <a:off x="1445305" y="6097745"/>
            <a:ext cx="12524458" cy="758216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6" name="Subtitle 2"/>
          <p:cNvSpPr txBox="1"/>
          <p:nvPr/>
        </p:nvSpPr>
        <p:spPr>
          <a:xfrm>
            <a:off x="2639188" y="1041452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Address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7" name="TextBox 7"/>
          <p:cNvSpPr txBox="1"/>
          <p:nvPr/>
        </p:nvSpPr>
        <p:spPr>
          <a:xfrm>
            <a:off x="2541590" y="1109841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18" name="Subtitle 2"/>
          <p:cNvSpPr txBox="1"/>
          <p:nvPr/>
        </p:nvSpPr>
        <p:spPr>
          <a:xfrm>
            <a:off x="8057781" y="1051731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TextBox 7"/>
          <p:cNvSpPr txBox="1"/>
          <p:nvPr/>
        </p:nvSpPr>
        <p:spPr>
          <a:xfrm>
            <a:off x="8057781" y="1120120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0" name="Subtitle 2"/>
          <p:cNvSpPr txBox="1"/>
          <p:nvPr/>
        </p:nvSpPr>
        <p:spPr>
          <a:xfrm>
            <a:off x="2639188" y="775580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Phone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" name="TextBox 7"/>
          <p:cNvSpPr txBox="1"/>
          <p:nvPr/>
        </p:nvSpPr>
        <p:spPr>
          <a:xfrm>
            <a:off x="2541590" y="843968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2" name="Subtitle 2"/>
          <p:cNvSpPr txBox="1"/>
          <p:nvPr/>
        </p:nvSpPr>
        <p:spPr>
          <a:xfrm>
            <a:off x="8057781" y="776842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Email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8057781" y="8460188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9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31.</a:t>
            </a:r>
            <a:endParaRPr dirty="0"/>
          </a:p>
        </p:txBody>
      </p:sp>
      <p:sp>
        <p:nvSpPr>
          <p:cNvPr id="30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31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32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3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5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7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41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" name="TextBox 45"/>
          <p:cNvSpPr txBox="1"/>
          <p:nvPr/>
        </p:nvSpPr>
        <p:spPr>
          <a:xfrm>
            <a:off x="2765632" y="3878097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8" name="Freeform 37"/>
          <p:cNvSpPr/>
          <p:nvPr/>
        </p:nvSpPr>
        <p:spPr>
          <a:xfrm rot="5400000" flipH="1">
            <a:off x="3698261" y="-77234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TextBox 4"/>
          <p:cNvSpPr txBox="1"/>
          <p:nvPr/>
        </p:nvSpPr>
        <p:spPr>
          <a:xfrm>
            <a:off x="2950054" y="1037156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40" name="TextBox 39"/>
          <p:cNvSpPr txBox="1"/>
          <p:nvPr/>
        </p:nvSpPr>
        <p:spPr>
          <a:xfrm>
            <a:off x="1667169" y="1829911"/>
            <a:ext cx="6517539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Don't </a:t>
            </a:r>
            <a:r>
              <a:rPr lang="id-ID" dirty="0"/>
              <a:t>break up</a:t>
            </a:r>
            <a:endParaRPr dirty="0"/>
          </a:p>
        </p:txBody>
      </p:sp>
      <p:sp>
        <p:nvSpPr>
          <p:cNvPr id="47" name="TextBox 46"/>
          <p:cNvSpPr txBox="1"/>
          <p:nvPr/>
        </p:nvSpPr>
        <p:spPr>
          <a:xfrm>
            <a:off x="2666871" y="2291195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044789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-6748685" y="-94346"/>
            <a:ext cx="20373585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Rectangle 9"/>
          <p:cNvSpPr/>
          <p:nvPr/>
        </p:nvSpPr>
        <p:spPr>
          <a:xfrm>
            <a:off x="20850564" y="6060136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0" y="12827950"/>
            <a:ext cx="165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34.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17" name="Rectangle 5"/>
          <p:cNvSpPr/>
          <p:nvPr/>
        </p:nvSpPr>
        <p:spPr>
          <a:xfrm>
            <a:off x="10940231" y="6097745"/>
            <a:ext cx="11665769" cy="68945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8" name="Subtitle 2"/>
          <p:cNvSpPr txBox="1"/>
          <p:nvPr/>
        </p:nvSpPr>
        <p:spPr>
          <a:xfrm>
            <a:off x="12134114" y="991975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Address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9" name="TextBox 7"/>
          <p:cNvSpPr txBox="1"/>
          <p:nvPr/>
        </p:nvSpPr>
        <p:spPr>
          <a:xfrm>
            <a:off x="12036516" y="1060364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0" name="Subtitle 2"/>
          <p:cNvSpPr txBox="1"/>
          <p:nvPr/>
        </p:nvSpPr>
        <p:spPr>
          <a:xfrm>
            <a:off x="17552707" y="1002254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1" name="TextBox 7"/>
          <p:cNvSpPr txBox="1"/>
          <p:nvPr/>
        </p:nvSpPr>
        <p:spPr>
          <a:xfrm>
            <a:off x="17552707" y="1070643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2" name="Subtitle 2"/>
          <p:cNvSpPr txBox="1"/>
          <p:nvPr/>
        </p:nvSpPr>
        <p:spPr>
          <a:xfrm>
            <a:off x="12134114" y="726103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Phone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3" name="TextBox 7"/>
          <p:cNvSpPr txBox="1"/>
          <p:nvPr/>
        </p:nvSpPr>
        <p:spPr>
          <a:xfrm>
            <a:off x="12036516" y="794491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4" name="Subtitle 2"/>
          <p:cNvSpPr txBox="1"/>
          <p:nvPr/>
        </p:nvSpPr>
        <p:spPr>
          <a:xfrm>
            <a:off x="17552707" y="727365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Email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5" name="TextBox 7"/>
          <p:cNvSpPr txBox="1"/>
          <p:nvPr/>
        </p:nvSpPr>
        <p:spPr>
          <a:xfrm>
            <a:off x="17552707" y="7965418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7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32.</a:t>
            </a:r>
            <a:endParaRPr dirty="0"/>
          </a:p>
        </p:txBody>
      </p:sp>
      <p:sp>
        <p:nvSpPr>
          <p:cNvPr id="28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29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30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1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3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5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36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3" name="TextBox 52"/>
          <p:cNvSpPr txBox="1"/>
          <p:nvPr/>
        </p:nvSpPr>
        <p:spPr>
          <a:xfrm>
            <a:off x="12847909" y="3892263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7" name="Freeform 36"/>
          <p:cNvSpPr/>
          <p:nvPr/>
        </p:nvSpPr>
        <p:spPr>
          <a:xfrm rot="5400000" flipH="1">
            <a:off x="13824801" y="1921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TextBox 4"/>
          <p:cNvSpPr txBox="1"/>
          <p:nvPr/>
        </p:nvSpPr>
        <p:spPr>
          <a:xfrm>
            <a:off x="13076594" y="1133608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9" name="TextBox 38"/>
          <p:cNvSpPr txBox="1"/>
          <p:nvPr/>
        </p:nvSpPr>
        <p:spPr>
          <a:xfrm>
            <a:off x="11793709" y="1926363"/>
            <a:ext cx="6517539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Don't </a:t>
            </a:r>
            <a:r>
              <a:rPr lang="id-ID" dirty="0"/>
              <a:t>break up</a:t>
            </a:r>
            <a:endParaRPr dirty="0"/>
          </a:p>
        </p:txBody>
      </p:sp>
      <p:sp>
        <p:nvSpPr>
          <p:cNvPr id="40" name="TextBox 39"/>
          <p:cNvSpPr txBox="1"/>
          <p:nvPr/>
        </p:nvSpPr>
        <p:spPr>
          <a:xfrm>
            <a:off x="12793411" y="2387647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617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9"/>
          <p:cNvSpPr/>
          <p:nvPr/>
        </p:nvSpPr>
        <p:spPr>
          <a:xfrm>
            <a:off x="15407426" y="6060136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Rectangle 5"/>
          <p:cNvSpPr/>
          <p:nvPr/>
        </p:nvSpPr>
        <p:spPr>
          <a:xfrm>
            <a:off x="2052302" y="6402233"/>
            <a:ext cx="11665769" cy="68945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12827950"/>
            <a:ext cx="165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36.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2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24" name="TextBox 23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25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33.</a:t>
            </a:r>
            <a:endParaRPr dirty="0"/>
          </a:p>
        </p:txBody>
      </p:sp>
      <p:sp>
        <p:nvSpPr>
          <p:cNvPr id="28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29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30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1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33" name="Subtitle 2"/>
          <p:cNvSpPr txBox="1"/>
          <p:nvPr/>
        </p:nvSpPr>
        <p:spPr>
          <a:xfrm>
            <a:off x="3246185" y="10224246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Address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8" name="TextBox 7"/>
          <p:cNvSpPr txBox="1"/>
          <p:nvPr/>
        </p:nvSpPr>
        <p:spPr>
          <a:xfrm>
            <a:off x="3148587" y="10908132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9" name="Subtitle 2"/>
          <p:cNvSpPr txBox="1"/>
          <p:nvPr/>
        </p:nvSpPr>
        <p:spPr>
          <a:xfrm>
            <a:off x="8664778" y="1032703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0" name="TextBox 7"/>
          <p:cNvSpPr txBox="1"/>
          <p:nvPr/>
        </p:nvSpPr>
        <p:spPr>
          <a:xfrm>
            <a:off x="8664778" y="1101092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1" name="Subtitle 2"/>
          <p:cNvSpPr txBox="1"/>
          <p:nvPr/>
        </p:nvSpPr>
        <p:spPr>
          <a:xfrm>
            <a:off x="3246185" y="756551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Phone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2" name="TextBox 7"/>
          <p:cNvSpPr txBox="1"/>
          <p:nvPr/>
        </p:nvSpPr>
        <p:spPr>
          <a:xfrm>
            <a:off x="3148587" y="824940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3" name="Subtitle 2"/>
          <p:cNvSpPr txBox="1"/>
          <p:nvPr/>
        </p:nvSpPr>
        <p:spPr>
          <a:xfrm>
            <a:off x="8664778" y="7578144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Email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4" name="TextBox 7"/>
          <p:cNvSpPr txBox="1"/>
          <p:nvPr/>
        </p:nvSpPr>
        <p:spPr>
          <a:xfrm>
            <a:off x="8664778" y="826990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89275" y="3892263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50" name="TextBox 49"/>
          <p:cNvSpPr txBox="1"/>
          <p:nvPr/>
        </p:nvSpPr>
        <p:spPr>
          <a:xfrm>
            <a:off x="16700207" y="9247621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4" name="Freeform 33"/>
          <p:cNvSpPr/>
          <p:nvPr/>
        </p:nvSpPr>
        <p:spPr>
          <a:xfrm rot="5400000" flipH="1">
            <a:off x="4179977" y="1921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TextBox 4"/>
          <p:cNvSpPr txBox="1"/>
          <p:nvPr/>
        </p:nvSpPr>
        <p:spPr>
          <a:xfrm>
            <a:off x="3431770" y="1133608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7" name="TextBox 36"/>
          <p:cNvSpPr txBox="1"/>
          <p:nvPr/>
        </p:nvSpPr>
        <p:spPr>
          <a:xfrm>
            <a:off x="2148885" y="1926363"/>
            <a:ext cx="6517539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Don't </a:t>
            </a:r>
            <a:r>
              <a:rPr lang="id-ID" dirty="0"/>
              <a:t>break up</a:t>
            </a:r>
            <a:endParaRPr dirty="0"/>
          </a:p>
        </p:txBody>
      </p:sp>
      <p:sp>
        <p:nvSpPr>
          <p:cNvPr id="53" name="TextBox 52"/>
          <p:cNvSpPr txBox="1"/>
          <p:nvPr/>
        </p:nvSpPr>
        <p:spPr>
          <a:xfrm>
            <a:off x="3148587" y="2387647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61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9"/>
          <p:cNvSpPr/>
          <p:nvPr/>
        </p:nvSpPr>
        <p:spPr>
          <a:xfrm>
            <a:off x="-13335232" y="6602957"/>
            <a:ext cx="20373585" cy="7113043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9965677" y="6602957"/>
            <a:ext cx="12199480" cy="659789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066800" dist="635000" dir="5400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0" y="12827950"/>
            <a:ext cx="1651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dirty="0" smtClean="0">
                <a:solidFill>
                  <a:schemeClr val="bg1"/>
                </a:solidFill>
                <a:latin typeface="Montserrat Bold" panose="00000800000000000000" pitchFamily="2" charset="0"/>
              </a:rPr>
              <a:t>37.</a:t>
            </a:r>
            <a:endParaRPr lang="id-ID" sz="2800" dirty="0">
              <a:solidFill>
                <a:schemeClr val="bg1"/>
              </a:solidFill>
              <a:latin typeface="Montserrat Bold" panose="00000800000000000000" pitchFamily="2" charset="0"/>
            </a:endParaRPr>
          </a:p>
        </p:txBody>
      </p:sp>
      <p:sp>
        <p:nvSpPr>
          <p:cNvPr id="27" name="Subtitle 2"/>
          <p:cNvSpPr txBox="1"/>
          <p:nvPr/>
        </p:nvSpPr>
        <p:spPr>
          <a:xfrm>
            <a:off x="11214183" y="10305020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Address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" name="TextBox 7"/>
          <p:cNvSpPr txBox="1"/>
          <p:nvPr/>
        </p:nvSpPr>
        <p:spPr>
          <a:xfrm>
            <a:off x="11116585" y="10988906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29" name="Subtitle 2"/>
          <p:cNvSpPr txBox="1"/>
          <p:nvPr/>
        </p:nvSpPr>
        <p:spPr>
          <a:xfrm>
            <a:off x="16632776" y="1040780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Website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16632776" y="11091694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1" name="Subtitle 2"/>
          <p:cNvSpPr txBox="1"/>
          <p:nvPr/>
        </p:nvSpPr>
        <p:spPr>
          <a:xfrm>
            <a:off x="11214183" y="7646292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Phone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TextBox 7"/>
          <p:cNvSpPr txBox="1"/>
          <p:nvPr/>
        </p:nvSpPr>
        <p:spPr>
          <a:xfrm>
            <a:off x="11116585" y="8330178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3" name="Subtitle 2"/>
          <p:cNvSpPr txBox="1"/>
          <p:nvPr/>
        </p:nvSpPr>
        <p:spPr>
          <a:xfrm>
            <a:off x="16632776" y="7658918"/>
            <a:ext cx="3297857" cy="786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>
                <a:solidFill>
                  <a:schemeClr val="tx1"/>
                </a:solidFill>
              </a:rPr>
              <a:t>Email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" name="TextBox 7"/>
          <p:cNvSpPr txBox="1"/>
          <p:nvPr/>
        </p:nvSpPr>
        <p:spPr>
          <a:xfrm>
            <a:off x="16632776" y="8350680"/>
            <a:ext cx="4146919" cy="11541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695" tIns="45695" rIns="45695" bIns="45695" anchor="ctr">
            <a:spAutoFit/>
          </a:bodyPr>
          <a:lstStyle/>
          <a:p>
            <a: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dirty="0">
                <a:solidFill>
                  <a:schemeClr val="tx1"/>
                </a:solidFill>
              </a:rPr>
              <a:t>Time for another Keynote presentation. It's your first one, and your hands are already</a:t>
            </a:r>
          </a:p>
        </p:txBody>
      </p:sp>
      <p:sp>
        <p:nvSpPr>
          <p:cNvPr id="36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34.</a:t>
            </a:r>
            <a:endParaRPr dirty="0"/>
          </a:p>
        </p:txBody>
      </p:sp>
      <p:sp>
        <p:nvSpPr>
          <p:cNvPr id="37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38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39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0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2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44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45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" name="TextBox 46"/>
          <p:cNvSpPr txBox="1"/>
          <p:nvPr/>
        </p:nvSpPr>
        <p:spPr>
          <a:xfrm>
            <a:off x="2681174" y="9536020"/>
            <a:ext cx="4900685" cy="115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 smtClean="0"/>
              <a:t>incididunt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49" name="Freeform 48"/>
          <p:cNvSpPr/>
          <p:nvPr/>
        </p:nvSpPr>
        <p:spPr>
          <a:xfrm rot="5400000" flipH="1">
            <a:off x="3614966" y="5277189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TextBox 4"/>
          <p:cNvSpPr txBox="1"/>
          <p:nvPr/>
        </p:nvSpPr>
        <p:spPr>
          <a:xfrm>
            <a:off x="2866759" y="6391579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51" name="TextBox 50"/>
          <p:cNvSpPr txBox="1"/>
          <p:nvPr/>
        </p:nvSpPr>
        <p:spPr>
          <a:xfrm>
            <a:off x="1583874" y="7184334"/>
            <a:ext cx="6517539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lang="id-ID" dirty="0" smtClean="0"/>
              <a:t>Don't </a:t>
            </a:r>
            <a:r>
              <a:rPr lang="id-ID" dirty="0"/>
              <a:t>break up</a:t>
            </a:r>
            <a:endParaRPr dirty="0"/>
          </a:p>
        </p:txBody>
      </p:sp>
      <p:sp>
        <p:nvSpPr>
          <p:cNvPr id="52" name="TextBox 51"/>
          <p:cNvSpPr txBox="1"/>
          <p:nvPr/>
        </p:nvSpPr>
        <p:spPr>
          <a:xfrm>
            <a:off x="2583576" y="7645618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Keep In Touch</a:t>
            </a:r>
            <a:endParaRPr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321420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35.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3" name="Freeform 12"/>
          <p:cNvSpPr/>
          <p:nvPr/>
        </p:nvSpPr>
        <p:spPr>
          <a:xfrm rot="5400000" flipH="1">
            <a:off x="7748029" y="289005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Box 4"/>
          <p:cNvSpPr txBox="1"/>
          <p:nvPr/>
        </p:nvSpPr>
        <p:spPr>
          <a:xfrm>
            <a:off x="6999822" y="4004448"/>
            <a:ext cx="2571392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5" name="TextBox 14"/>
          <p:cNvSpPr txBox="1"/>
          <p:nvPr/>
        </p:nvSpPr>
        <p:spPr>
          <a:xfrm>
            <a:off x="6999822" y="5719231"/>
            <a:ext cx="8412665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 smtClean="0"/>
              <a:t>This isn't the end</a:t>
            </a:r>
            <a:endParaRPr dirty="0"/>
          </a:p>
        </p:txBody>
      </p:sp>
      <p:sp>
        <p:nvSpPr>
          <p:cNvPr id="16" name="TextBox 15"/>
          <p:cNvSpPr txBox="1"/>
          <p:nvPr/>
        </p:nvSpPr>
        <p:spPr>
          <a:xfrm>
            <a:off x="6716639" y="5258487"/>
            <a:ext cx="7005354" cy="1138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 smtClean="0"/>
              <a:t>Thank You</a:t>
            </a:r>
            <a:endParaRPr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0918202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9"/>
          <p:cNvSpPr/>
          <p:nvPr/>
        </p:nvSpPr>
        <p:spPr>
          <a:xfrm>
            <a:off x="-6555457" y="6005481"/>
            <a:ext cx="20373585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Rectangle 9"/>
          <p:cNvSpPr/>
          <p:nvPr/>
        </p:nvSpPr>
        <p:spPr>
          <a:xfrm>
            <a:off x="16888857" y="3009340"/>
            <a:ext cx="20373585" cy="7697319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" name="Group"/>
          <p:cNvGrpSpPr/>
          <p:nvPr/>
        </p:nvGrpSpPr>
        <p:grpSpPr>
          <a:xfrm>
            <a:off x="22905541" y="515146"/>
            <a:ext cx="1248316" cy="12685708"/>
            <a:chOff x="0" y="0"/>
            <a:chExt cx="1248314" cy="12685707"/>
          </a:xfrm>
        </p:grpSpPr>
        <p:sp>
          <p:nvSpPr>
            <p:cNvPr id="6" name="TextBox 5"/>
            <p:cNvSpPr txBox="1"/>
            <p:nvPr/>
          </p:nvSpPr>
          <p:spPr>
            <a:xfrm>
              <a:off x="250884" y="6081243"/>
              <a:ext cx="655267" cy="523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2800">
                  <a:solidFill>
                    <a:srgbClr val="52C2A5"/>
                  </a:solidFill>
                  <a:latin typeface="Lato Black"/>
                  <a:ea typeface="Lato Black"/>
                  <a:cs typeface="Lato Black"/>
                  <a:sym typeface="Lato Black"/>
                </a:defRPr>
              </a:lvl1pPr>
            </a:lstStyle>
            <a:p>
              <a:r>
                <a:rPr dirty="0"/>
                <a:t>4</a:t>
              </a:r>
              <a:r>
                <a:rPr dirty="0" smtClean="0"/>
                <a:t>.</a:t>
              </a:r>
              <a:endParaRPr dirty="0"/>
            </a:p>
          </p:txBody>
        </p:sp>
        <p:sp>
          <p:nvSpPr>
            <p:cNvPr id="7" name="TextBox 5"/>
            <p:cNvSpPr txBox="1"/>
            <p:nvPr/>
          </p:nvSpPr>
          <p:spPr>
            <a:xfrm>
              <a:off x="0" y="0"/>
              <a:ext cx="1157035" cy="5232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800">
                  <a:solidFill>
                    <a:srgbClr val="52C2A5"/>
                  </a:solidFill>
                  <a:latin typeface="Lato Black"/>
                  <a:ea typeface="Lato Black"/>
                  <a:cs typeface="Lato Black"/>
                  <a:sym typeface="Lato Black"/>
                </a:defRPr>
              </a:lvl1pPr>
            </a:lstStyle>
            <a:p>
              <a:r>
                <a:rPr dirty="0"/>
                <a:t>&lt; </a:t>
              </a:r>
              <a:r>
                <a:rPr dirty="0" err="1"/>
                <a:t>Prev</a:t>
              </a:r>
              <a:endParaRPr dirty="0"/>
            </a:p>
          </p:txBody>
        </p:sp>
        <p:sp>
          <p:nvSpPr>
            <p:cNvPr id="8" name="TextBox 5"/>
            <p:cNvSpPr txBox="1"/>
            <p:nvPr/>
          </p:nvSpPr>
          <p:spPr>
            <a:xfrm>
              <a:off x="0" y="12162469"/>
              <a:ext cx="1248315" cy="5232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800">
                  <a:solidFill>
                    <a:srgbClr val="52C2A5"/>
                  </a:solidFill>
                  <a:latin typeface="Lato Black"/>
                  <a:ea typeface="Lato Black"/>
                  <a:cs typeface="Lato Black"/>
                  <a:sym typeface="Lato Black"/>
                </a:defRPr>
              </a:lvl1pPr>
            </a:lstStyle>
            <a:p>
              <a:r>
                <a:t>Next &gt;</a:t>
              </a:r>
            </a:p>
          </p:txBody>
        </p:sp>
        <p:sp>
          <p:nvSpPr>
            <p:cNvPr id="9" name="Line"/>
            <p:cNvSpPr/>
            <p:nvPr/>
          </p:nvSpPr>
          <p:spPr>
            <a:xfrm flipV="1">
              <a:off x="578517" y="7404364"/>
              <a:ext cx="1" cy="4407606"/>
            </a:xfrm>
            <a:prstGeom prst="line">
              <a:avLst/>
            </a:prstGeom>
            <a:noFill/>
            <a:ln w="12700" cap="flat">
              <a:solidFill>
                <a:srgbClr val="52C2A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Line"/>
            <p:cNvSpPr/>
            <p:nvPr/>
          </p:nvSpPr>
          <p:spPr>
            <a:xfrm flipV="1">
              <a:off x="578517" y="1174992"/>
              <a:ext cx="1" cy="4407607"/>
            </a:xfrm>
            <a:prstGeom prst="line">
              <a:avLst/>
            </a:prstGeom>
            <a:noFill/>
            <a:ln w="12700" cap="flat">
              <a:solidFill>
                <a:srgbClr val="52C2A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14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15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Freeform 17"/>
          <p:cNvSpPr/>
          <p:nvPr/>
        </p:nvSpPr>
        <p:spPr>
          <a:xfrm rot="5400000" flipH="1">
            <a:off x="14822693" y="2324288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TextBox 5"/>
          <p:cNvSpPr txBox="1"/>
          <p:nvPr/>
        </p:nvSpPr>
        <p:spPr>
          <a:xfrm>
            <a:off x="13818128" y="6685733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8" name="TextBox 5"/>
          <p:cNvSpPr txBox="1"/>
          <p:nvPr/>
        </p:nvSpPr>
        <p:spPr>
          <a:xfrm>
            <a:off x="13818128" y="8844733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9" name="TextBox 4"/>
          <p:cNvSpPr txBox="1"/>
          <p:nvPr/>
        </p:nvSpPr>
        <p:spPr>
          <a:xfrm>
            <a:off x="13818128" y="4805357"/>
            <a:ext cx="4567882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20" name="TextBox 4"/>
          <p:cNvSpPr txBox="1"/>
          <p:nvPr/>
        </p:nvSpPr>
        <p:spPr>
          <a:xfrm>
            <a:off x="14195899" y="3424489"/>
            <a:ext cx="2397893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 spc="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/>
              <a:t>HISTORY</a:t>
            </a:r>
          </a:p>
        </p:txBody>
      </p:sp>
      <p:sp>
        <p:nvSpPr>
          <p:cNvPr id="21" name="TextBox 4"/>
          <p:cNvSpPr txBox="1"/>
          <p:nvPr/>
        </p:nvSpPr>
        <p:spPr>
          <a:xfrm>
            <a:off x="14193925" y="5120557"/>
            <a:ext cx="6862752" cy="12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Are the Best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3142941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Rectangle 9"/>
          <p:cNvSpPr/>
          <p:nvPr/>
        </p:nvSpPr>
        <p:spPr>
          <a:xfrm>
            <a:off x="-13053039" y="3002739"/>
            <a:ext cx="20373585" cy="7697319"/>
          </a:xfrm>
          <a:prstGeom prst="rect">
            <a:avLst/>
          </a:prstGeom>
          <a:gradFill>
            <a:gsLst>
              <a:gs pos="100000">
                <a:srgbClr val="52C2A5">
                  <a:alpha val="0"/>
                </a:srgbClr>
              </a:gs>
              <a:gs pos="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3"/>
          <p:cNvSpPr/>
          <p:nvPr/>
        </p:nvSpPr>
        <p:spPr>
          <a:xfrm>
            <a:off x="0" y="1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TextBox 5"/>
          <p:cNvSpPr txBox="1"/>
          <p:nvPr/>
        </p:nvSpPr>
        <p:spPr>
          <a:xfrm rot="16200000">
            <a:off x="-2286406" y="277922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6" name="TextBox 5"/>
          <p:cNvSpPr txBox="1"/>
          <p:nvPr/>
        </p:nvSpPr>
        <p:spPr>
          <a:xfrm rot="16200000">
            <a:off x="-455415" y="1191644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7" name="Line"/>
          <p:cNvSpPr/>
          <p:nvPr/>
        </p:nvSpPr>
        <p:spPr>
          <a:xfrm flipV="1">
            <a:off x="716334" y="657191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" name="Freeform 17"/>
          <p:cNvSpPr/>
          <p:nvPr/>
        </p:nvSpPr>
        <p:spPr>
          <a:xfrm rot="5400000" flipH="1">
            <a:off x="5254382" y="2348303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TextBox 5"/>
          <p:cNvSpPr txBox="1"/>
          <p:nvPr/>
        </p:nvSpPr>
        <p:spPr>
          <a:xfrm>
            <a:off x="4249817" y="6709748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4" name="TextBox 5"/>
          <p:cNvSpPr txBox="1"/>
          <p:nvPr/>
        </p:nvSpPr>
        <p:spPr>
          <a:xfrm>
            <a:off x="4249817" y="8868748"/>
            <a:ext cx="5808472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535353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5" name="TextBox 4"/>
          <p:cNvSpPr txBox="1"/>
          <p:nvPr/>
        </p:nvSpPr>
        <p:spPr>
          <a:xfrm>
            <a:off x="4249817" y="4829372"/>
            <a:ext cx="4567882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t>About Us</a:t>
            </a:r>
          </a:p>
        </p:txBody>
      </p:sp>
      <p:sp>
        <p:nvSpPr>
          <p:cNvPr id="26" name="TextBox 4"/>
          <p:cNvSpPr txBox="1"/>
          <p:nvPr/>
        </p:nvSpPr>
        <p:spPr>
          <a:xfrm>
            <a:off x="4627588" y="3448504"/>
            <a:ext cx="2397893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 spc="7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dirty="0"/>
              <a:t>HISTORY</a:t>
            </a:r>
          </a:p>
        </p:txBody>
      </p:sp>
      <p:sp>
        <p:nvSpPr>
          <p:cNvPr id="27" name="TextBox 4"/>
          <p:cNvSpPr txBox="1"/>
          <p:nvPr/>
        </p:nvSpPr>
        <p:spPr>
          <a:xfrm>
            <a:off x="4625614" y="5144572"/>
            <a:ext cx="6862752" cy="12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Are the Best</a:t>
            </a:r>
          </a:p>
        </p:txBody>
      </p:sp>
      <p:sp>
        <p:nvSpPr>
          <p:cNvPr id="34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5</a:t>
            </a:r>
            <a:r>
              <a:rPr dirty="0" smtClean="0">
                <a:solidFill>
                  <a:srgbClr val="FFFFFF"/>
                </a:solidFill>
              </a:rPr>
              <a:t>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5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6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37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8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572295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" name="Group 1"/>
          <p:cNvGrpSpPr/>
          <p:nvPr/>
        </p:nvGrpSpPr>
        <p:grpSpPr>
          <a:xfrm>
            <a:off x="22976732" y="0"/>
            <a:ext cx="1432669" cy="13716000"/>
            <a:chOff x="22976732" y="0"/>
            <a:chExt cx="1432669" cy="13716000"/>
          </a:xfrm>
        </p:grpSpPr>
        <p:sp>
          <p:nvSpPr>
            <p:cNvPr id="3" name="Rectangle 13"/>
            <p:cNvSpPr/>
            <p:nvPr/>
          </p:nvSpPr>
          <p:spPr>
            <a:xfrm>
              <a:off x="22976732" y="0"/>
              <a:ext cx="1432669" cy="13716000"/>
            </a:xfrm>
            <a:prstGeom prst="rect">
              <a:avLst/>
            </a:prstGeom>
            <a:solidFill>
              <a:srgbClr val="52C2A5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" name="TextBox 5"/>
            <p:cNvSpPr txBox="1"/>
            <p:nvPr/>
          </p:nvSpPr>
          <p:spPr>
            <a:xfrm rot="16200000">
              <a:off x="20690326" y="2779220"/>
              <a:ext cx="6005480" cy="44703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45718" tIns="45718" rIns="45718" bIns="45718" anchor="ctr">
              <a:spAutoFit/>
            </a:bodyPr>
            <a:lstStyle>
              <a:lvl1pPr>
                <a:defRPr sz="2300" spc="1000">
                  <a:solidFill>
                    <a:srgbClr val="FFFFFF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rPr dirty="0"/>
                <a:t>LIFE &amp; HEALTH COACH</a:t>
              </a:r>
            </a:p>
          </p:txBody>
        </p:sp>
        <p:sp>
          <p:nvSpPr>
            <p:cNvPr id="5" name="TextBox 5"/>
            <p:cNvSpPr txBox="1"/>
            <p:nvPr/>
          </p:nvSpPr>
          <p:spPr>
            <a:xfrm rot="16200000">
              <a:off x="22521317" y="11916446"/>
              <a:ext cx="2343499" cy="44703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45718" tIns="45718" rIns="45718" bIns="45718" anchor="ctr">
              <a:spAutoFit/>
            </a:bodyPr>
            <a:lstStyle>
              <a:lvl1pPr>
                <a:defRPr sz="2300" spc="1000">
                  <a:solidFill>
                    <a:srgbClr val="FFFFFF"/>
                  </a:solidFill>
                  <a:latin typeface="Lato Bold"/>
                  <a:ea typeface="Lato Bold"/>
                  <a:cs typeface="Lato Bold"/>
                  <a:sym typeface="Lato Bold"/>
                </a:defRPr>
              </a:lvl1pPr>
            </a:lstStyle>
            <a:p>
              <a:r>
                <a:t>CAMILIA</a:t>
              </a:r>
            </a:p>
          </p:txBody>
        </p:sp>
        <p:sp>
          <p:nvSpPr>
            <p:cNvPr id="6" name="Line"/>
            <p:cNvSpPr/>
            <p:nvPr/>
          </p:nvSpPr>
          <p:spPr>
            <a:xfrm flipV="1">
              <a:off x="23693066" y="6571916"/>
              <a:ext cx="1" cy="3829863"/>
            </a:xfrm>
            <a:prstGeom prst="line">
              <a:avLst/>
            </a:prstGeom>
            <a:ln w="12700">
              <a:solidFill>
                <a:srgbClr val="FFFFFF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6.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4" name="TextBox 5"/>
          <p:cNvSpPr txBox="1"/>
          <p:nvPr/>
        </p:nvSpPr>
        <p:spPr>
          <a:xfrm>
            <a:off x="2026631" y="6638009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  <a:r>
              <a:rPr dirty="0" err="1"/>
              <a:t>sed</a:t>
            </a:r>
            <a:r>
              <a:rPr dirty="0"/>
              <a:t> do </a:t>
            </a:r>
            <a:r>
              <a:rPr dirty="0" err="1"/>
              <a:t>eiusmod</a:t>
            </a:r>
            <a:r>
              <a:rPr dirty="0"/>
              <a:t> </a:t>
            </a:r>
            <a:r>
              <a:rPr dirty="0" err="1"/>
              <a:t>tempor</a:t>
            </a:r>
            <a:r>
              <a:rPr dirty="0"/>
              <a:t> </a:t>
            </a:r>
            <a:r>
              <a:rPr dirty="0" err="1"/>
              <a:t>incididunt</a:t>
            </a:r>
            <a:r>
              <a:rPr dirty="0"/>
              <a:t>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labore</a:t>
            </a:r>
            <a:r>
              <a:rPr dirty="0"/>
              <a:t> et </a:t>
            </a:r>
            <a:r>
              <a:rPr dirty="0" err="1"/>
              <a:t>dolore</a:t>
            </a:r>
            <a:r>
              <a:rPr dirty="0"/>
              <a:t> magna </a:t>
            </a:r>
            <a:r>
              <a:rPr dirty="0" err="1"/>
              <a:t>aliqua</a:t>
            </a:r>
            <a:r>
              <a:rPr dirty="0"/>
              <a:t>. </a:t>
            </a:r>
            <a:r>
              <a:rPr dirty="0" err="1"/>
              <a:t>Ut</a:t>
            </a:r>
            <a:r>
              <a:rPr dirty="0"/>
              <a:t> </a:t>
            </a:r>
            <a:r>
              <a:rPr dirty="0" err="1"/>
              <a:t>enim</a:t>
            </a:r>
            <a:r>
              <a:rPr dirty="0"/>
              <a:t> ad minim </a:t>
            </a:r>
            <a:r>
              <a:rPr dirty="0" err="1"/>
              <a:t>veniam</a:t>
            </a:r>
            <a:r>
              <a:rPr dirty="0"/>
              <a:t>.</a:t>
            </a:r>
          </a:p>
        </p:txBody>
      </p:sp>
      <p:sp>
        <p:nvSpPr>
          <p:cNvPr id="15" name="TextBox 5"/>
          <p:cNvSpPr txBox="1"/>
          <p:nvPr/>
        </p:nvSpPr>
        <p:spPr>
          <a:xfrm>
            <a:off x="2026631" y="8797009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16" name="TextBox 4"/>
          <p:cNvSpPr txBox="1"/>
          <p:nvPr/>
        </p:nvSpPr>
        <p:spPr>
          <a:xfrm>
            <a:off x="2028353" y="4623561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Why Choose Us</a:t>
            </a:r>
          </a:p>
        </p:txBody>
      </p:sp>
      <p:sp>
        <p:nvSpPr>
          <p:cNvPr id="17" name="Freeform 17"/>
          <p:cNvSpPr/>
          <p:nvPr/>
        </p:nvSpPr>
        <p:spPr>
          <a:xfrm rot="5400000" flipH="1">
            <a:off x="3115789" y="2169909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TextBox 4"/>
          <p:cNvSpPr txBox="1"/>
          <p:nvPr/>
        </p:nvSpPr>
        <p:spPr>
          <a:xfrm>
            <a:off x="2354148" y="3284299"/>
            <a:ext cx="2604334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19" name="TextBox 4"/>
          <p:cNvSpPr txBox="1"/>
          <p:nvPr/>
        </p:nvSpPr>
        <p:spPr>
          <a:xfrm>
            <a:off x="2354148" y="5017819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</a:t>
            </a:r>
            <a:r>
              <a:rPr dirty="0" smtClean="0"/>
              <a:t>Know the </a:t>
            </a:r>
            <a:r>
              <a:rPr dirty="0"/>
              <a:t>Best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252586" y="4630017"/>
            <a:ext cx="1575885" cy="1575885"/>
            <a:chOff x="5152972" y="6271740"/>
            <a:chExt cx="1575885" cy="1575885"/>
          </a:xfrm>
        </p:grpSpPr>
        <p:sp>
          <p:nvSpPr>
            <p:cNvPr id="25" name="Oval 15"/>
            <p:cNvSpPr/>
            <p:nvPr/>
          </p:nvSpPr>
          <p:spPr>
            <a:xfrm>
              <a:off x="5152972" y="6271740"/>
              <a:ext cx="1575885" cy="1575885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254000" dir="5400000" rotWithShape="0">
                <a:srgbClr val="000000">
                  <a:alpha val="2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Freeform 1"/>
            <p:cNvSpPr/>
            <p:nvPr/>
          </p:nvSpPr>
          <p:spPr>
            <a:xfrm>
              <a:off x="5663670" y="6765280"/>
              <a:ext cx="547556" cy="72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7" y="0"/>
                  </a:moveTo>
                  <a:cubicBezTo>
                    <a:pt x="10615" y="0"/>
                    <a:pt x="10437" y="22"/>
                    <a:pt x="10245" y="22"/>
                  </a:cubicBezTo>
                  <a:cubicBezTo>
                    <a:pt x="4604" y="233"/>
                    <a:pt x="0" y="3465"/>
                    <a:pt x="0" y="7518"/>
                  </a:cubicBezTo>
                  <a:cubicBezTo>
                    <a:pt x="0" y="10173"/>
                    <a:pt x="2147" y="12494"/>
                    <a:pt x="4160" y="14170"/>
                  </a:cubicBezTo>
                  <a:cubicBezTo>
                    <a:pt x="6174" y="15859"/>
                    <a:pt x="8172" y="16925"/>
                    <a:pt x="8172" y="16925"/>
                  </a:cubicBezTo>
                  <a:lnTo>
                    <a:pt x="8513" y="17102"/>
                  </a:lnTo>
                  <a:lnTo>
                    <a:pt x="13087" y="17102"/>
                  </a:lnTo>
                  <a:lnTo>
                    <a:pt x="13428" y="16925"/>
                  </a:lnTo>
                  <a:cubicBezTo>
                    <a:pt x="13428" y="16925"/>
                    <a:pt x="15426" y="15859"/>
                    <a:pt x="17440" y="14170"/>
                  </a:cubicBezTo>
                  <a:cubicBezTo>
                    <a:pt x="19453" y="12494"/>
                    <a:pt x="21600" y="10173"/>
                    <a:pt x="21600" y="7518"/>
                  </a:cubicBezTo>
                  <a:cubicBezTo>
                    <a:pt x="21600" y="3454"/>
                    <a:pt x="16981" y="222"/>
                    <a:pt x="11326" y="22"/>
                  </a:cubicBezTo>
                  <a:cubicBezTo>
                    <a:pt x="11133" y="11"/>
                    <a:pt x="10970" y="0"/>
                    <a:pt x="10807" y="0"/>
                  </a:cubicBezTo>
                  <a:close/>
                  <a:moveTo>
                    <a:pt x="10807" y="1799"/>
                  </a:moveTo>
                  <a:cubicBezTo>
                    <a:pt x="11118" y="1799"/>
                    <a:pt x="12140" y="2077"/>
                    <a:pt x="12939" y="2843"/>
                  </a:cubicBezTo>
                  <a:cubicBezTo>
                    <a:pt x="13754" y="3598"/>
                    <a:pt x="14390" y="4798"/>
                    <a:pt x="14390" y="6497"/>
                  </a:cubicBezTo>
                  <a:cubicBezTo>
                    <a:pt x="14390" y="10384"/>
                    <a:pt x="11666" y="14604"/>
                    <a:pt x="11207" y="15292"/>
                  </a:cubicBezTo>
                  <a:lnTo>
                    <a:pt x="10393" y="15292"/>
                  </a:lnTo>
                  <a:cubicBezTo>
                    <a:pt x="9934" y="14604"/>
                    <a:pt x="7210" y="10372"/>
                    <a:pt x="7210" y="6497"/>
                  </a:cubicBezTo>
                  <a:cubicBezTo>
                    <a:pt x="7210" y="4864"/>
                    <a:pt x="7891" y="3654"/>
                    <a:pt x="8705" y="2865"/>
                  </a:cubicBezTo>
                  <a:cubicBezTo>
                    <a:pt x="9519" y="2088"/>
                    <a:pt x="10511" y="1799"/>
                    <a:pt x="10807" y="1799"/>
                  </a:cubicBezTo>
                  <a:close/>
                  <a:moveTo>
                    <a:pt x="5892" y="2899"/>
                  </a:moveTo>
                  <a:cubicBezTo>
                    <a:pt x="5241" y="3876"/>
                    <a:pt x="4797" y="5075"/>
                    <a:pt x="4797" y="6497"/>
                  </a:cubicBezTo>
                  <a:cubicBezTo>
                    <a:pt x="4797" y="9095"/>
                    <a:pt x="5833" y="11738"/>
                    <a:pt x="6825" y="13693"/>
                  </a:cubicBezTo>
                  <a:cubicBezTo>
                    <a:pt x="6529" y="13471"/>
                    <a:pt x="6248" y="13227"/>
                    <a:pt x="5922" y="12960"/>
                  </a:cubicBezTo>
                  <a:cubicBezTo>
                    <a:pt x="4101" y="11439"/>
                    <a:pt x="2398" y="9406"/>
                    <a:pt x="2398" y="7518"/>
                  </a:cubicBezTo>
                  <a:cubicBezTo>
                    <a:pt x="2398" y="5619"/>
                    <a:pt x="3775" y="3942"/>
                    <a:pt x="5892" y="2899"/>
                  </a:cubicBezTo>
                  <a:close/>
                  <a:moveTo>
                    <a:pt x="15782" y="2921"/>
                  </a:moveTo>
                  <a:cubicBezTo>
                    <a:pt x="17869" y="3976"/>
                    <a:pt x="19202" y="5642"/>
                    <a:pt x="19202" y="7518"/>
                  </a:cubicBezTo>
                  <a:cubicBezTo>
                    <a:pt x="19202" y="9406"/>
                    <a:pt x="17499" y="11439"/>
                    <a:pt x="15678" y="12960"/>
                  </a:cubicBezTo>
                  <a:cubicBezTo>
                    <a:pt x="15352" y="13227"/>
                    <a:pt x="15056" y="13449"/>
                    <a:pt x="14775" y="13660"/>
                  </a:cubicBezTo>
                  <a:cubicBezTo>
                    <a:pt x="15752" y="11716"/>
                    <a:pt x="16803" y="9084"/>
                    <a:pt x="16803" y="6497"/>
                  </a:cubicBezTo>
                  <a:cubicBezTo>
                    <a:pt x="16803" y="5086"/>
                    <a:pt x="16404" y="3898"/>
                    <a:pt x="15782" y="2921"/>
                  </a:cubicBezTo>
                  <a:close/>
                  <a:moveTo>
                    <a:pt x="8409" y="18901"/>
                  </a:moveTo>
                  <a:lnTo>
                    <a:pt x="8409" y="21600"/>
                  </a:lnTo>
                  <a:lnTo>
                    <a:pt x="13191" y="21600"/>
                  </a:lnTo>
                  <a:lnTo>
                    <a:pt x="13191" y="18901"/>
                  </a:lnTo>
                  <a:lnTo>
                    <a:pt x="8409" y="18901"/>
                  </a:lnTo>
                  <a:close/>
                </a:path>
              </a:pathLst>
            </a:custGeom>
            <a:solidFill>
              <a:srgbClr val="71CD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6252586" y="7422984"/>
            <a:ext cx="1575885" cy="1575885"/>
            <a:chOff x="8499585" y="6321943"/>
            <a:chExt cx="1575885" cy="1575885"/>
          </a:xfrm>
        </p:grpSpPr>
        <p:sp>
          <p:nvSpPr>
            <p:cNvPr id="28" name="Oval 16"/>
            <p:cNvSpPr/>
            <p:nvPr/>
          </p:nvSpPr>
          <p:spPr>
            <a:xfrm>
              <a:off x="8499585" y="6321943"/>
              <a:ext cx="1575885" cy="1575885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254000" dir="5400000" rotWithShape="0">
                <a:srgbClr val="000000">
                  <a:alpha val="2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9" name="Freeform 2"/>
            <p:cNvSpPr/>
            <p:nvPr/>
          </p:nvSpPr>
          <p:spPr>
            <a:xfrm>
              <a:off x="8968039" y="6673436"/>
              <a:ext cx="638602" cy="731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7" y="0"/>
                  </a:moveTo>
                  <a:lnTo>
                    <a:pt x="1027" y="4506"/>
                  </a:lnTo>
                  <a:lnTo>
                    <a:pt x="0" y="4506"/>
                  </a:lnTo>
                  <a:lnTo>
                    <a:pt x="0" y="6305"/>
                  </a:lnTo>
                  <a:lnTo>
                    <a:pt x="3095" y="6305"/>
                  </a:lnTo>
                  <a:lnTo>
                    <a:pt x="3095" y="1798"/>
                  </a:lnTo>
                  <a:lnTo>
                    <a:pt x="19533" y="1798"/>
                  </a:lnTo>
                  <a:lnTo>
                    <a:pt x="19533" y="19802"/>
                  </a:lnTo>
                  <a:lnTo>
                    <a:pt x="3095" y="19802"/>
                  </a:lnTo>
                  <a:lnTo>
                    <a:pt x="3095" y="17094"/>
                  </a:lnTo>
                  <a:lnTo>
                    <a:pt x="1027" y="17094"/>
                  </a:lnTo>
                  <a:lnTo>
                    <a:pt x="1027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027" y="0"/>
                  </a:lnTo>
                  <a:close/>
                  <a:moveTo>
                    <a:pt x="11326" y="5406"/>
                  </a:moveTo>
                  <a:cubicBezTo>
                    <a:pt x="9056" y="5406"/>
                    <a:pt x="7204" y="7026"/>
                    <a:pt x="7204" y="9002"/>
                  </a:cubicBezTo>
                  <a:cubicBezTo>
                    <a:pt x="7204" y="10012"/>
                    <a:pt x="7699" y="10900"/>
                    <a:pt x="8460" y="11555"/>
                  </a:cubicBezTo>
                  <a:cubicBezTo>
                    <a:pt x="7090" y="12365"/>
                    <a:pt x="6177" y="13753"/>
                    <a:pt x="6177" y="15295"/>
                  </a:cubicBezTo>
                  <a:lnTo>
                    <a:pt x="8232" y="15295"/>
                  </a:lnTo>
                  <a:cubicBezTo>
                    <a:pt x="8232" y="13808"/>
                    <a:pt x="9614" y="12598"/>
                    <a:pt x="11326" y="12598"/>
                  </a:cubicBezTo>
                  <a:cubicBezTo>
                    <a:pt x="13026" y="12598"/>
                    <a:pt x="14396" y="13808"/>
                    <a:pt x="14396" y="15295"/>
                  </a:cubicBezTo>
                  <a:lnTo>
                    <a:pt x="16450" y="15295"/>
                  </a:lnTo>
                  <a:cubicBezTo>
                    <a:pt x="16450" y="13753"/>
                    <a:pt x="15537" y="12365"/>
                    <a:pt x="14167" y="11555"/>
                  </a:cubicBezTo>
                  <a:cubicBezTo>
                    <a:pt x="14928" y="10900"/>
                    <a:pt x="15423" y="10012"/>
                    <a:pt x="15423" y="9002"/>
                  </a:cubicBezTo>
                  <a:cubicBezTo>
                    <a:pt x="15423" y="7026"/>
                    <a:pt x="13571" y="5406"/>
                    <a:pt x="11326" y="5406"/>
                  </a:cubicBezTo>
                  <a:close/>
                  <a:moveTo>
                    <a:pt x="1027" y="7204"/>
                  </a:moveTo>
                  <a:lnTo>
                    <a:pt x="1027" y="9002"/>
                  </a:lnTo>
                  <a:lnTo>
                    <a:pt x="0" y="9002"/>
                  </a:lnTo>
                  <a:lnTo>
                    <a:pt x="0" y="10811"/>
                  </a:lnTo>
                  <a:lnTo>
                    <a:pt x="3095" y="10811"/>
                  </a:lnTo>
                  <a:lnTo>
                    <a:pt x="3095" y="7204"/>
                  </a:lnTo>
                  <a:lnTo>
                    <a:pt x="1027" y="7204"/>
                  </a:lnTo>
                  <a:close/>
                  <a:moveTo>
                    <a:pt x="11326" y="7204"/>
                  </a:moveTo>
                  <a:cubicBezTo>
                    <a:pt x="12455" y="7204"/>
                    <a:pt x="13368" y="8003"/>
                    <a:pt x="13368" y="9002"/>
                  </a:cubicBezTo>
                  <a:cubicBezTo>
                    <a:pt x="13368" y="10012"/>
                    <a:pt x="12455" y="10811"/>
                    <a:pt x="11326" y="10811"/>
                  </a:cubicBezTo>
                  <a:cubicBezTo>
                    <a:pt x="10172" y="10811"/>
                    <a:pt x="9259" y="10012"/>
                    <a:pt x="9259" y="9002"/>
                  </a:cubicBezTo>
                  <a:cubicBezTo>
                    <a:pt x="9259" y="8003"/>
                    <a:pt x="10172" y="7204"/>
                    <a:pt x="11326" y="7204"/>
                  </a:cubicBezTo>
                  <a:close/>
                  <a:moveTo>
                    <a:pt x="1027" y="11699"/>
                  </a:moveTo>
                  <a:lnTo>
                    <a:pt x="1027" y="13497"/>
                  </a:lnTo>
                  <a:lnTo>
                    <a:pt x="0" y="13497"/>
                  </a:lnTo>
                  <a:lnTo>
                    <a:pt x="0" y="15295"/>
                  </a:lnTo>
                  <a:lnTo>
                    <a:pt x="3095" y="15295"/>
                  </a:lnTo>
                  <a:lnTo>
                    <a:pt x="3095" y="11699"/>
                  </a:lnTo>
                  <a:lnTo>
                    <a:pt x="1027" y="11699"/>
                  </a:lnTo>
                  <a:close/>
                </a:path>
              </a:pathLst>
            </a:custGeom>
            <a:solidFill>
              <a:srgbClr val="71CD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252586" y="1970926"/>
            <a:ext cx="1575885" cy="1575885"/>
            <a:chOff x="2084762" y="6271740"/>
            <a:chExt cx="1575885" cy="1575885"/>
          </a:xfrm>
        </p:grpSpPr>
        <p:sp>
          <p:nvSpPr>
            <p:cNvPr id="31" name="Oval 14"/>
            <p:cNvSpPr/>
            <p:nvPr/>
          </p:nvSpPr>
          <p:spPr>
            <a:xfrm>
              <a:off x="2084762" y="6271740"/>
              <a:ext cx="1575885" cy="1575885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254000" dir="5400000" rotWithShape="0">
                <a:srgbClr val="000000">
                  <a:alpha val="2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2" name="Freeform 3"/>
            <p:cNvSpPr/>
            <p:nvPr/>
          </p:nvSpPr>
          <p:spPr>
            <a:xfrm>
              <a:off x="2446148" y="6737770"/>
              <a:ext cx="852147" cy="547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88" y="0"/>
                  </a:moveTo>
                  <a:lnTo>
                    <a:pt x="8488" y="1687"/>
                  </a:lnTo>
                  <a:cubicBezTo>
                    <a:pt x="4653" y="3225"/>
                    <a:pt x="1856" y="8507"/>
                    <a:pt x="1637" y="14839"/>
                  </a:cubicBezTo>
                  <a:cubicBezTo>
                    <a:pt x="733" y="15342"/>
                    <a:pt x="0" y="16422"/>
                    <a:pt x="0" y="17990"/>
                  </a:cubicBezTo>
                  <a:lnTo>
                    <a:pt x="0" y="21600"/>
                  </a:lnTo>
                  <a:lnTo>
                    <a:pt x="21600" y="21600"/>
                  </a:lnTo>
                  <a:lnTo>
                    <a:pt x="21600" y="17990"/>
                  </a:lnTo>
                  <a:cubicBezTo>
                    <a:pt x="21600" y="16422"/>
                    <a:pt x="20867" y="15342"/>
                    <a:pt x="19963" y="14839"/>
                  </a:cubicBezTo>
                  <a:cubicBezTo>
                    <a:pt x="19744" y="8507"/>
                    <a:pt x="16947" y="3225"/>
                    <a:pt x="13112" y="1687"/>
                  </a:cubicBezTo>
                  <a:lnTo>
                    <a:pt x="13112" y="0"/>
                  </a:lnTo>
                  <a:lnTo>
                    <a:pt x="8488" y="0"/>
                  </a:lnTo>
                  <a:close/>
                  <a:moveTo>
                    <a:pt x="10058" y="2412"/>
                  </a:moveTo>
                  <a:lnTo>
                    <a:pt x="11571" y="2412"/>
                  </a:lnTo>
                  <a:cubicBezTo>
                    <a:pt x="11552" y="2545"/>
                    <a:pt x="11552" y="2678"/>
                    <a:pt x="11571" y="2826"/>
                  </a:cubicBezTo>
                  <a:lnTo>
                    <a:pt x="11571" y="9602"/>
                  </a:lnTo>
                  <a:lnTo>
                    <a:pt x="13112" y="9602"/>
                  </a:lnTo>
                  <a:lnTo>
                    <a:pt x="13112" y="4202"/>
                  </a:lnTo>
                  <a:cubicBezTo>
                    <a:pt x="15995" y="5622"/>
                    <a:pt x="18184" y="9572"/>
                    <a:pt x="18488" y="14395"/>
                  </a:cubicBezTo>
                  <a:lnTo>
                    <a:pt x="16966" y="14395"/>
                  </a:lnTo>
                  <a:lnTo>
                    <a:pt x="16966" y="16792"/>
                  </a:lnTo>
                  <a:lnTo>
                    <a:pt x="19288" y="16792"/>
                  </a:lnTo>
                  <a:cubicBezTo>
                    <a:pt x="19725" y="16792"/>
                    <a:pt x="20059" y="17310"/>
                    <a:pt x="20059" y="17990"/>
                  </a:cubicBezTo>
                  <a:lnTo>
                    <a:pt x="20059" y="19188"/>
                  </a:lnTo>
                  <a:lnTo>
                    <a:pt x="1541" y="19188"/>
                  </a:lnTo>
                  <a:lnTo>
                    <a:pt x="1541" y="17990"/>
                  </a:lnTo>
                  <a:cubicBezTo>
                    <a:pt x="1541" y="17310"/>
                    <a:pt x="1875" y="16792"/>
                    <a:pt x="2312" y="16792"/>
                  </a:cubicBezTo>
                  <a:lnTo>
                    <a:pt x="4634" y="16792"/>
                  </a:lnTo>
                  <a:lnTo>
                    <a:pt x="4634" y="14395"/>
                  </a:lnTo>
                  <a:lnTo>
                    <a:pt x="3112" y="14395"/>
                  </a:lnTo>
                  <a:cubicBezTo>
                    <a:pt x="3416" y="9572"/>
                    <a:pt x="5605" y="5622"/>
                    <a:pt x="8488" y="4202"/>
                  </a:cubicBezTo>
                  <a:lnTo>
                    <a:pt x="8488" y="9602"/>
                  </a:lnTo>
                  <a:lnTo>
                    <a:pt x="10029" y="9602"/>
                  </a:lnTo>
                  <a:lnTo>
                    <a:pt x="10029" y="3003"/>
                  </a:lnTo>
                  <a:cubicBezTo>
                    <a:pt x="10067" y="2811"/>
                    <a:pt x="10077" y="2604"/>
                    <a:pt x="10058" y="2412"/>
                  </a:cubicBezTo>
                  <a:close/>
                </a:path>
              </a:pathLst>
            </a:custGeom>
            <a:solidFill>
              <a:srgbClr val="71CD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6252586" y="10169189"/>
            <a:ext cx="1575885" cy="1575885"/>
            <a:chOff x="11845401" y="6315686"/>
            <a:chExt cx="1575885" cy="1575885"/>
          </a:xfrm>
        </p:grpSpPr>
        <p:sp>
          <p:nvSpPr>
            <p:cNvPr id="34" name="Oval 17"/>
            <p:cNvSpPr/>
            <p:nvPr/>
          </p:nvSpPr>
          <p:spPr>
            <a:xfrm>
              <a:off x="11845401" y="6315686"/>
              <a:ext cx="1575885" cy="1575885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blurRad="1066800" dist="254000" dir="5400000" rotWithShape="0">
                <a:srgbClr val="000000">
                  <a:alpha val="2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5" name="Freeform 4"/>
            <p:cNvSpPr/>
            <p:nvPr/>
          </p:nvSpPr>
          <p:spPr>
            <a:xfrm>
              <a:off x="12328753" y="6647749"/>
              <a:ext cx="608806" cy="790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7" y="0"/>
                  </a:moveTo>
                  <a:cubicBezTo>
                    <a:pt x="6649" y="0"/>
                    <a:pt x="3238" y="2623"/>
                    <a:pt x="3238" y="5820"/>
                  </a:cubicBezTo>
                  <a:lnTo>
                    <a:pt x="3238" y="8310"/>
                  </a:lnTo>
                  <a:lnTo>
                    <a:pt x="0" y="831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8310"/>
                  </a:lnTo>
                  <a:lnTo>
                    <a:pt x="18362" y="8310"/>
                  </a:lnTo>
                  <a:lnTo>
                    <a:pt x="18362" y="5820"/>
                  </a:lnTo>
                  <a:cubicBezTo>
                    <a:pt x="18362" y="2623"/>
                    <a:pt x="14951" y="0"/>
                    <a:pt x="10807" y="0"/>
                  </a:cubicBezTo>
                  <a:close/>
                  <a:moveTo>
                    <a:pt x="10807" y="1660"/>
                  </a:moveTo>
                  <a:cubicBezTo>
                    <a:pt x="13765" y="1660"/>
                    <a:pt x="16190" y="3525"/>
                    <a:pt x="16190" y="5820"/>
                  </a:cubicBezTo>
                  <a:lnTo>
                    <a:pt x="16190" y="8310"/>
                  </a:lnTo>
                  <a:lnTo>
                    <a:pt x="5410" y="8310"/>
                  </a:lnTo>
                  <a:lnTo>
                    <a:pt x="5410" y="5820"/>
                  </a:lnTo>
                  <a:cubicBezTo>
                    <a:pt x="5410" y="3525"/>
                    <a:pt x="7835" y="1660"/>
                    <a:pt x="10807" y="1660"/>
                  </a:cubicBezTo>
                  <a:close/>
                  <a:moveTo>
                    <a:pt x="2159" y="9970"/>
                  </a:moveTo>
                  <a:lnTo>
                    <a:pt x="19441" y="9970"/>
                  </a:lnTo>
                  <a:lnTo>
                    <a:pt x="19441" y="19940"/>
                  </a:lnTo>
                  <a:lnTo>
                    <a:pt x="2159" y="19940"/>
                  </a:lnTo>
                  <a:lnTo>
                    <a:pt x="2159" y="9970"/>
                  </a:lnTo>
                  <a:close/>
                </a:path>
              </a:pathLst>
            </a:custGeom>
            <a:solidFill>
              <a:srgbClr val="71CDB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37" name="TextBox 5"/>
          <p:cNvSpPr txBox="1"/>
          <p:nvPr/>
        </p:nvSpPr>
        <p:spPr>
          <a:xfrm>
            <a:off x="18349974" y="2144352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1" name="TextBox 5"/>
          <p:cNvSpPr txBox="1"/>
          <p:nvPr/>
        </p:nvSpPr>
        <p:spPr>
          <a:xfrm>
            <a:off x="18349974" y="2966465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42" name="TextBox 5"/>
          <p:cNvSpPr txBox="1"/>
          <p:nvPr/>
        </p:nvSpPr>
        <p:spPr>
          <a:xfrm>
            <a:off x="18325158" y="4657454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3" name="TextBox 5"/>
          <p:cNvSpPr txBox="1"/>
          <p:nvPr/>
        </p:nvSpPr>
        <p:spPr>
          <a:xfrm>
            <a:off x="18325158" y="5479567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44" name="TextBox 5"/>
          <p:cNvSpPr txBox="1"/>
          <p:nvPr/>
        </p:nvSpPr>
        <p:spPr>
          <a:xfrm>
            <a:off x="18325158" y="7564643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5" name="TextBox 5"/>
          <p:cNvSpPr txBox="1"/>
          <p:nvPr/>
        </p:nvSpPr>
        <p:spPr>
          <a:xfrm>
            <a:off x="18325158" y="8386756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46" name="TextBox 5"/>
          <p:cNvSpPr txBox="1"/>
          <p:nvPr/>
        </p:nvSpPr>
        <p:spPr>
          <a:xfrm>
            <a:off x="18325158" y="10310848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47" name="TextBox 5"/>
          <p:cNvSpPr txBox="1"/>
          <p:nvPr/>
        </p:nvSpPr>
        <p:spPr>
          <a:xfrm>
            <a:off x="18325158" y="11132961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42350546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half" idx="13"/>
          </p:nvPr>
        </p:nvSpPr>
        <p:spPr/>
      </p:sp>
      <p:sp>
        <p:nvSpPr>
          <p:cNvPr id="159" name="Rectangle 4"/>
          <p:cNvSpPr/>
          <p:nvPr/>
        </p:nvSpPr>
        <p:spPr>
          <a:xfrm>
            <a:off x="0" y="3546977"/>
            <a:ext cx="18592800" cy="7697318"/>
          </a:xfrm>
          <a:prstGeom prst="rect">
            <a:avLst/>
          </a:prstGeom>
          <a:gradFill>
            <a:gsLst>
              <a:gs pos="32000">
                <a:srgbClr val="52C2A5"/>
              </a:gs>
              <a:gs pos="100000">
                <a:srgbClr val="52C2A5">
                  <a:alpha val="0"/>
                </a:srgbClr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1" name="TextBox 4"/>
          <p:cNvSpPr txBox="1"/>
          <p:nvPr/>
        </p:nvSpPr>
        <p:spPr>
          <a:xfrm>
            <a:off x="1925864" y="4185144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FFFFFF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Why Choose Us</a:t>
            </a:r>
          </a:p>
        </p:txBody>
      </p:sp>
      <p:sp>
        <p:nvSpPr>
          <p:cNvPr id="162" name="Oval 15"/>
          <p:cNvSpPr/>
          <p:nvPr/>
        </p:nvSpPr>
        <p:spPr>
          <a:xfrm>
            <a:off x="5152972" y="6271740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3" name="Freeform 1"/>
          <p:cNvSpPr/>
          <p:nvPr/>
        </p:nvSpPr>
        <p:spPr>
          <a:xfrm>
            <a:off x="5663670" y="6765280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165" name="Oval 16"/>
          <p:cNvSpPr/>
          <p:nvPr/>
        </p:nvSpPr>
        <p:spPr>
          <a:xfrm>
            <a:off x="8499585" y="6321943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6" name="Freeform 2"/>
          <p:cNvSpPr/>
          <p:nvPr/>
        </p:nvSpPr>
        <p:spPr>
          <a:xfrm>
            <a:off x="8968039" y="6673436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168" name="Oval 14"/>
          <p:cNvSpPr/>
          <p:nvPr/>
        </p:nvSpPr>
        <p:spPr>
          <a:xfrm>
            <a:off x="2084762" y="6271740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9" name="Freeform 3"/>
          <p:cNvSpPr/>
          <p:nvPr/>
        </p:nvSpPr>
        <p:spPr>
          <a:xfrm>
            <a:off x="2446148" y="6737770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171" name="Oval 17"/>
          <p:cNvSpPr/>
          <p:nvPr/>
        </p:nvSpPr>
        <p:spPr>
          <a:xfrm>
            <a:off x="11845401" y="6315686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Freeform 4"/>
          <p:cNvSpPr/>
          <p:nvPr/>
        </p:nvSpPr>
        <p:spPr>
          <a:xfrm>
            <a:off x="12328753" y="6647749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174" name="TextBox 5"/>
          <p:cNvSpPr txBox="1"/>
          <p:nvPr/>
        </p:nvSpPr>
        <p:spPr>
          <a:xfrm>
            <a:off x="1925864" y="8973506"/>
            <a:ext cx="335378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175" name="TextBox 5"/>
          <p:cNvSpPr txBox="1"/>
          <p:nvPr/>
        </p:nvSpPr>
        <p:spPr>
          <a:xfrm>
            <a:off x="5147878" y="8973506"/>
            <a:ext cx="335378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</a:t>
            </a:r>
          </a:p>
        </p:txBody>
      </p:sp>
      <p:sp>
        <p:nvSpPr>
          <p:cNvPr id="176" name="TextBox 5"/>
          <p:cNvSpPr txBox="1"/>
          <p:nvPr/>
        </p:nvSpPr>
        <p:spPr>
          <a:xfrm>
            <a:off x="8499586" y="8998606"/>
            <a:ext cx="335378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</a:t>
            </a:r>
          </a:p>
        </p:txBody>
      </p:sp>
      <p:sp>
        <p:nvSpPr>
          <p:cNvPr id="177" name="TextBox 5"/>
          <p:cNvSpPr txBox="1"/>
          <p:nvPr/>
        </p:nvSpPr>
        <p:spPr>
          <a:xfrm>
            <a:off x="11845402" y="8973506"/>
            <a:ext cx="335378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r>
              <a:rPr dirty="0"/>
              <a:t> dolor sit </a:t>
            </a:r>
            <a:r>
              <a:rPr dirty="0" err="1"/>
              <a:t>amet</a:t>
            </a:r>
            <a:r>
              <a:rPr dirty="0"/>
              <a:t>, </a:t>
            </a:r>
            <a:r>
              <a:rPr dirty="0" err="1"/>
              <a:t>consectetur</a:t>
            </a:r>
            <a:r>
              <a:rPr dirty="0"/>
              <a:t> </a:t>
            </a:r>
            <a:r>
              <a:rPr dirty="0" err="1"/>
              <a:t>adipiscing</a:t>
            </a:r>
            <a:r>
              <a:rPr dirty="0"/>
              <a:t> </a:t>
            </a:r>
            <a:r>
              <a:rPr dirty="0" err="1"/>
              <a:t>elit</a:t>
            </a:r>
            <a:r>
              <a:rPr dirty="0"/>
              <a:t>, </a:t>
            </a:r>
          </a:p>
        </p:txBody>
      </p:sp>
      <p:sp>
        <p:nvSpPr>
          <p:cNvPr id="178" name="TextBox 5"/>
          <p:cNvSpPr txBox="1"/>
          <p:nvPr/>
        </p:nvSpPr>
        <p:spPr>
          <a:xfrm>
            <a:off x="1925864" y="828563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/>
              <a:t>Lorem</a:t>
            </a:r>
            <a:r>
              <a:rPr dirty="0"/>
              <a:t> </a:t>
            </a:r>
            <a:r>
              <a:rPr dirty="0" err="1"/>
              <a:t>ipsum</a:t>
            </a:r>
            <a:endParaRPr dirty="0"/>
          </a:p>
        </p:txBody>
      </p:sp>
      <p:sp>
        <p:nvSpPr>
          <p:cNvPr id="179" name="TextBox 5"/>
          <p:cNvSpPr txBox="1"/>
          <p:nvPr/>
        </p:nvSpPr>
        <p:spPr>
          <a:xfrm>
            <a:off x="5147878" y="828563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180" name="TextBox 5"/>
          <p:cNvSpPr txBox="1"/>
          <p:nvPr/>
        </p:nvSpPr>
        <p:spPr>
          <a:xfrm>
            <a:off x="8499586" y="828563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181" name="TextBox 5"/>
          <p:cNvSpPr txBox="1"/>
          <p:nvPr/>
        </p:nvSpPr>
        <p:spPr>
          <a:xfrm>
            <a:off x="11845402" y="8285639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36" name="Freeform 17"/>
          <p:cNvSpPr/>
          <p:nvPr/>
        </p:nvSpPr>
        <p:spPr>
          <a:xfrm rot="5400000" flipH="1">
            <a:off x="3069872" y="1058429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extBox 4"/>
          <p:cNvSpPr txBox="1"/>
          <p:nvPr/>
        </p:nvSpPr>
        <p:spPr>
          <a:xfrm>
            <a:off x="2308231" y="2172819"/>
            <a:ext cx="2604334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9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41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42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smtClean="0"/>
              <a:t>7.</a:t>
            </a:r>
            <a:endParaRPr dirty="0"/>
          </a:p>
        </p:txBody>
      </p:sp>
      <p:sp>
        <p:nvSpPr>
          <p:cNvPr id="45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46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47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48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50" name="TextBox 4"/>
          <p:cNvSpPr txBox="1"/>
          <p:nvPr/>
        </p:nvSpPr>
        <p:spPr>
          <a:xfrm>
            <a:off x="2662983" y="4681940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>
                <a:solidFill>
                  <a:schemeClr val="bg1">
                    <a:alpha val="40000"/>
                  </a:schemeClr>
                </a:solidFill>
              </a:rPr>
              <a:t>We </a:t>
            </a:r>
            <a:r>
              <a:rPr dirty="0" smtClean="0">
                <a:solidFill>
                  <a:schemeClr val="bg1">
                    <a:alpha val="40000"/>
                  </a:schemeClr>
                </a:solidFill>
              </a:rPr>
              <a:t>Know the </a:t>
            </a:r>
            <a:r>
              <a:rPr dirty="0">
                <a:solidFill>
                  <a:schemeClr val="bg1">
                    <a:alpha val="40000"/>
                  </a:schemeClr>
                </a:solidFill>
              </a:rPr>
              <a:t>Best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Freeform 4"/>
          <p:cNvSpPr/>
          <p:nvPr/>
        </p:nvSpPr>
        <p:spPr>
          <a:xfrm rot="9899888">
            <a:off x="12598399" y="-1473203"/>
            <a:ext cx="17500602" cy="180414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397" y="0"/>
                </a:moveTo>
                <a:cubicBezTo>
                  <a:pt x="17480" y="0"/>
                  <a:pt x="21600" y="4017"/>
                  <a:pt x="21600" y="8973"/>
                </a:cubicBezTo>
                <a:cubicBezTo>
                  <a:pt x="21600" y="12845"/>
                  <a:pt x="19085" y="16144"/>
                  <a:pt x="15562" y="17402"/>
                </a:cubicBezTo>
                <a:lnTo>
                  <a:pt x="15484" y="17427"/>
                </a:lnTo>
                <a:lnTo>
                  <a:pt x="15413" y="17565"/>
                </a:lnTo>
                <a:cubicBezTo>
                  <a:pt x="14103" y="19953"/>
                  <a:pt x="11324" y="21600"/>
                  <a:pt x="8106" y="21600"/>
                </a:cubicBezTo>
                <a:cubicBezTo>
                  <a:pt x="3629" y="21600"/>
                  <a:pt x="0" y="18411"/>
                  <a:pt x="0" y="14477"/>
                </a:cubicBezTo>
                <a:cubicBezTo>
                  <a:pt x="0" y="12264"/>
                  <a:pt x="1148" y="10287"/>
                  <a:pt x="2950" y="8981"/>
                </a:cubicBezTo>
                <a:lnTo>
                  <a:pt x="3199" y="8817"/>
                </a:lnTo>
                <a:lnTo>
                  <a:pt x="3207" y="8511"/>
                </a:lnTo>
                <a:cubicBezTo>
                  <a:pt x="3453" y="3770"/>
                  <a:pt x="7474" y="0"/>
                  <a:pt x="12397" y="0"/>
                </a:cubicBez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3" name="Rectangle 7"/>
          <p:cNvSpPr/>
          <p:nvPr/>
        </p:nvSpPr>
        <p:spPr>
          <a:xfrm>
            <a:off x="16740358" y="8374431"/>
            <a:ext cx="5395358" cy="21135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4" name="Rectangle 8"/>
          <p:cNvSpPr/>
          <p:nvPr/>
        </p:nvSpPr>
        <p:spPr>
          <a:xfrm>
            <a:off x="10526415" y="8374431"/>
            <a:ext cx="5395358" cy="211351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66800" dist="635000" dir="5400000" rotWithShape="0">
              <a:srgbClr val="000000">
                <a:alpha val="22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5" name="TextBox 5"/>
          <p:cNvSpPr txBox="1"/>
          <p:nvPr/>
        </p:nvSpPr>
        <p:spPr>
          <a:xfrm>
            <a:off x="17218127" y="9368086"/>
            <a:ext cx="3944250" cy="802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</a:t>
            </a:r>
          </a:p>
        </p:txBody>
      </p:sp>
      <p:sp>
        <p:nvSpPr>
          <p:cNvPr id="196" name="TextBox 5"/>
          <p:cNvSpPr txBox="1"/>
          <p:nvPr/>
        </p:nvSpPr>
        <p:spPr>
          <a:xfrm>
            <a:off x="17218127" y="8703304"/>
            <a:ext cx="3944250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197" name="TextBox 5"/>
          <p:cNvSpPr txBox="1"/>
          <p:nvPr/>
        </p:nvSpPr>
        <p:spPr>
          <a:xfrm>
            <a:off x="10968129" y="9368086"/>
            <a:ext cx="3944249" cy="802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</a:t>
            </a:r>
          </a:p>
        </p:txBody>
      </p:sp>
      <p:sp>
        <p:nvSpPr>
          <p:cNvPr id="198" name="TextBox 5"/>
          <p:cNvSpPr txBox="1"/>
          <p:nvPr/>
        </p:nvSpPr>
        <p:spPr>
          <a:xfrm>
            <a:off x="10968129" y="8703304"/>
            <a:ext cx="3944249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8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Lorem ipsum</a:t>
            </a:r>
          </a:p>
        </p:txBody>
      </p:sp>
      <p:sp>
        <p:nvSpPr>
          <p:cNvPr id="199" name="TextBox 5"/>
          <p:cNvSpPr txBox="1"/>
          <p:nvPr/>
        </p:nvSpPr>
        <p:spPr>
          <a:xfrm>
            <a:off x="2376659" y="6308659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00" name="TextBox 5"/>
          <p:cNvSpPr txBox="1"/>
          <p:nvPr/>
        </p:nvSpPr>
        <p:spPr>
          <a:xfrm>
            <a:off x="2376659" y="8467659"/>
            <a:ext cx="5408841" cy="151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t>Lorem ipsum dolor sit amet, consectetur adipiscing elit, sed do eiusmod tempor incididunt ut labore et dolore magna aliqua. Ut enim ad minim veniam.</a:t>
            </a:r>
          </a:p>
        </p:txBody>
      </p:sp>
      <p:sp>
        <p:nvSpPr>
          <p:cNvPr id="210" name="TextBox 4"/>
          <p:cNvSpPr txBox="1"/>
          <p:nvPr/>
        </p:nvSpPr>
        <p:spPr>
          <a:xfrm>
            <a:off x="2378381" y="4294211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Why Choose Us</a:t>
            </a:r>
          </a:p>
        </p:txBody>
      </p:sp>
      <p:sp>
        <p:nvSpPr>
          <p:cNvPr id="25" name="Freeform 17"/>
          <p:cNvSpPr/>
          <p:nvPr/>
        </p:nvSpPr>
        <p:spPr>
          <a:xfrm rot="5400000" flipH="1">
            <a:off x="3465817" y="1840559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TextBox 4"/>
          <p:cNvSpPr txBox="1"/>
          <p:nvPr/>
        </p:nvSpPr>
        <p:spPr>
          <a:xfrm>
            <a:off x="2704176" y="2954949"/>
            <a:ext cx="2604334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0" name="TextBox 5"/>
          <p:cNvSpPr txBox="1"/>
          <p:nvPr/>
        </p:nvSpPr>
        <p:spPr>
          <a:xfrm>
            <a:off x="23156425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8</a:t>
            </a:r>
            <a:r>
              <a:rPr dirty="0" smtClean="0">
                <a:solidFill>
                  <a:srgbClr val="FFFFFF"/>
                </a:solidFill>
              </a:rPr>
              <a:t>.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1" name="TextBox 5"/>
          <p:cNvSpPr txBox="1"/>
          <p:nvPr/>
        </p:nvSpPr>
        <p:spPr>
          <a:xfrm>
            <a:off x="22905541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>
                <a:solidFill>
                  <a:srgbClr val="FFFFFF"/>
                </a:solidFill>
              </a:rPr>
              <a:t>&lt; </a:t>
            </a:r>
            <a:r>
              <a:rPr dirty="0" err="1">
                <a:solidFill>
                  <a:srgbClr val="FFFFFF"/>
                </a:solidFill>
              </a:rPr>
              <a:t>Prev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22905541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>
                <a:solidFill>
                  <a:srgbClr val="FFFFFF"/>
                </a:solidFill>
              </a:rPr>
              <a:t>Next &gt;</a:t>
            </a:r>
          </a:p>
        </p:txBody>
      </p:sp>
      <p:sp>
        <p:nvSpPr>
          <p:cNvPr id="33" name="Line"/>
          <p:cNvSpPr/>
          <p:nvPr/>
        </p:nvSpPr>
        <p:spPr>
          <a:xfrm flipV="1">
            <a:off x="23484059" y="7919511"/>
            <a:ext cx="1" cy="4407606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4" name="Line"/>
          <p:cNvSpPr/>
          <p:nvPr/>
        </p:nvSpPr>
        <p:spPr>
          <a:xfrm flipV="1">
            <a:off x="23484059" y="1690138"/>
            <a:ext cx="1" cy="440760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>
              <a:solidFill>
                <a:srgbClr val="FFFFFF"/>
              </a:solidFill>
            </a:endParaRPr>
          </a:p>
        </p:txBody>
      </p:sp>
      <p:sp>
        <p:nvSpPr>
          <p:cNvPr id="36" name="Rectangle 23"/>
          <p:cNvSpPr/>
          <p:nvPr/>
        </p:nvSpPr>
        <p:spPr>
          <a:xfrm>
            <a:off x="0" y="0"/>
            <a:ext cx="1432668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extBox 5"/>
          <p:cNvSpPr txBox="1"/>
          <p:nvPr/>
        </p:nvSpPr>
        <p:spPr>
          <a:xfrm rot="16200000">
            <a:off x="-2372247" y="2719751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38" name="TextBox 5"/>
          <p:cNvSpPr txBox="1"/>
          <p:nvPr/>
        </p:nvSpPr>
        <p:spPr>
          <a:xfrm rot="16200000">
            <a:off x="-541256" y="11856977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39" name="Line"/>
          <p:cNvSpPr/>
          <p:nvPr/>
        </p:nvSpPr>
        <p:spPr>
          <a:xfrm flipV="1">
            <a:off x="630493" y="6512447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4" name="TextBox 4"/>
          <p:cNvSpPr txBox="1"/>
          <p:nvPr/>
        </p:nvSpPr>
        <p:spPr>
          <a:xfrm>
            <a:off x="2704176" y="4734321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</a:t>
            </a:r>
            <a:r>
              <a:rPr dirty="0" smtClean="0"/>
              <a:t>Know the </a:t>
            </a:r>
            <a:r>
              <a:rPr dirty="0"/>
              <a:t>Best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9"/>
          <p:cNvSpPr/>
          <p:nvPr/>
        </p:nvSpPr>
        <p:spPr>
          <a:xfrm>
            <a:off x="2603147" y="0"/>
            <a:ext cx="20373585" cy="13716000"/>
          </a:xfrm>
          <a:prstGeom prst="rect">
            <a:avLst/>
          </a:prstGeom>
          <a:gradFill>
            <a:gsLst>
              <a:gs pos="0">
                <a:srgbClr val="52C2A5">
                  <a:alpha val="0"/>
                </a:srgbClr>
              </a:gs>
              <a:gs pos="100000">
                <a:srgbClr val="52C2A5"/>
              </a:gs>
            </a:gsLst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13"/>
          <p:cNvSpPr/>
          <p:nvPr/>
        </p:nvSpPr>
        <p:spPr>
          <a:xfrm>
            <a:off x="22976732" y="0"/>
            <a:ext cx="1432669" cy="13716000"/>
          </a:xfrm>
          <a:prstGeom prst="rect">
            <a:avLst/>
          </a:prstGeom>
          <a:solidFill>
            <a:srgbClr val="52C2A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xtBox 5"/>
          <p:cNvSpPr txBox="1"/>
          <p:nvPr/>
        </p:nvSpPr>
        <p:spPr>
          <a:xfrm rot="16200000">
            <a:off x="20690326" y="2779220"/>
            <a:ext cx="6005480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rPr dirty="0"/>
              <a:t>LIFE &amp; HEALTH COACH</a:t>
            </a:r>
          </a:p>
        </p:txBody>
      </p:sp>
      <p:sp>
        <p:nvSpPr>
          <p:cNvPr id="5" name="TextBox 5"/>
          <p:cNvSpPr txBox="1"/>
          <p:nvPr/>
        </p:nvSpPr>
        <p:spPr>
          <a:xfrm rot="16200000">
            <a:off x="22521317" y="11916446"/>
            <a:ext cx="2343499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300" spc="1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CAMILIA</a:t>
            </a:r>
          </a:p>
        </p:txBody>
      </p:sp>
      <p:sp>
        <p:nvSpPr>
          <p:cNvPr id="6" name="Line"/>
          <p:cNvSpPr/>
          <p:nvPr/>
        </p:nvSpPr>
        <p:spPr>
          <a:xfrm flipV="1">
            <a:off x="23693066" y="6571916"/>
            <a:ext cx="1" cy="3829863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TextBox 5"/>
          <p:cNvSpPr txBox="1"/>
          <p:nvPr/>
        </p:nvSpPr>
        <p:spPr>
          <a:xfrm>
            <a:off x="562054" y="6596389"/>
            <a:ext cx="655268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9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9" name="TextBox 5"/>
          <p:cNvSpPr txBox="1"/>
          <p:nvPr/>
        </p:nvSpPr>
        <p:spPr>
          <a:xfrm>
            <a:off x="311170" y="515146"/>
            <a:ext cx="1157037" cy="5232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/>
              <a:t>&lt; </a:t>
            </a:r>
            <a:r>
              <a:rPr dirty="0" err="1"/>
              <a:t>Prev</a:t>
            </a:r>
            <a:endParaRPr dirty="0"/>
          </a:p>
        </p:txBody>
      </p:sp>
      <p:sp>
        <p:nvSpPr>
          <p:cNvPr id="10" name="TextBox 5"/>
          <p:cNvSpPr txBox="1"/>
          <p:nvPr/>
        </p:nvSpPr>
        <p:spPr>
          <a:xfrm>
            <a:off x="311170" y="12677616"/>
            <a:ext cx="1248317" cy="5232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>
              <a:defRPr sz="2800">
                <a:solidFill>
                  <a:srgbClr val="52C2A5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Next &gt;</a:t>
            </a:r>
          </a:p>
        </p:txBody>
      </p:sp>
      <p:sp>
        <p:nvSpPr>
          <p:cNvPr id="11" name="Line"/>
          <p:cNvSpPr/>
          <p:nvPr/>
        </p:nvSpPr>
        <p:spPr>
          <a:xfrm flipV="1">
            <a:off x="889688" y="7919511"/>
            <a:ext cx="1" cy="4407606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2" name="Line"/>
          <p:cNvSpPr/>
          <p:nvPr/>
        </p:nvSpPr>
        <p:spPr>
          <a:xfrm flipV="1">
            <a:off x="889688" y="1690138"/>
            <a:ext cx="1" cy="4407607"/>
          </a:xfrm>
          <a:prstGeom prst="line">
            <a:avLst/>
          </a:prstGeom>
          <a:noFill/>
          <a:ln w="12700" cap="flat">
            <a:solidFill>
              <a:srgbClr val="52C2A5"/>
            </a:solidFill>
            <a:prstDash val="solid"/>
            <a:miter lim="8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16" name="Oval 15"/>
          <p:cNvSpPr/>
          <p:nvPr/>
        </p:nvSpPr>
        <p:spPr>
          <a:xfrm>
            <a:off x="15092324" y="4740981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Freeform 1"/>
          <p:cNvSpPr/>
          <p:nvPr/>
        </p:nvSpPr>
        <p:spPr>
          <a:xfrm>
            <a:off x="15603022" y="5234521"/>
            <a:ext cx="547556" cy="7296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10615" y="0"/>
                  <a:pt x="10437" y="22"/>
                  <a:pt x="10245" y="22"/>
                </a:cubicBezTo>
                <a:cubicBezTo>
                  <a:pt x="4604" y="233"/>
                  <a:pt x="0" y="3465"/>
                  <a:pt x="0" y="7518"/>
                </a:cubicBezTo>
                <a:cubicBezTo>
                  <a:pt x="0" y="10173"/>
                  <a:pt x="2147" y="12494"/>
                  <a:pt x="4160" y="14170"/>
                </a:cubicBezTo>
                <a:cubicBezTo>
                  <a:pt x="6174" y="15859"/>
                  <a:pt x="8172" y="16925"/>
                  <a:pt x="8172" y="16925"/>
                </a:cubicBezTo>
                <a:lnTo>
                  <a:pt x="8513" y="17102"/>
                </a:lnTo>
                <a:lnTo>
                  <a:pt x="13087" y="17102"/>
                </a:lnTo>
                <a:lnTo>
                  <a:pt x="13428" y="16925"/>
                </a:lnTo>
                <a:cubicBezTo>
                  <a:pt x="13428" y="16925"/>
                  <a:pt x="15426" y="15859"/>
                  <a:pt x="17440" y="14170"/>
                </a:cubicBezTo>
                <a:cubicBezTo>
                  <a:pt x="19453" y="12494"/>
                  <a:pt x="21600" y="10173"/>
                  <a:pt x="21600" y="7518"/>
                </a:cubicBezTo>
                <a:cubicBezTo>
                  <a:pt x="21600" y="3454"/>
                  <a:pt x="16981" y="222"/>
                  <a:pt x="11326" y="22"/>
                </a:cubicBezTo>
                <a:cubicBezTo>
                  <a:pt x="11133" y="11"/>
                  <a:pt x="10970" y="0"/>
                  <a:pt x="10807" y="0"/>
                </a:cubicBezTo>
                <a:close/>
                <a:moveTo>
                  <a:pt x="10807" y="1799"/>
                </a:moveTo>
                <a:cubicBezTo>
                  <a:pt x="11118" y="1799"/>
                  <a:pt x="12140" y="2077"/>
                  <a:pt x="12939" y="2843"/>
                </a:cubicBezTo>
                <a:cubicBezTo>
                  <a:pt x="13754" y="3598"/>
                  <a:pt x="14390" y="4798"/>
                  <a:pt x="14390" y="6497"/>
                </a:cubicBezTo>
                <a:cubicBezTo>
                  <a:pt x="14390" y="10384"/>
                  <a:pt x="11666" y="14604"/>
                  <a:pt x="11207" y="15292"/>
                </a:cubicBezTo>
                <a:lnTo>
                  <a:pt x="10393" y="15292"/>
                </a:lnTo>
                <a:cubicBezTo>
                  <a:pt x="9934" y="14604"/>
                  <a:pt x="7210" y="10372"/>
                  <a:pt x="7210" y="6497"/>
                </a:cubicBezTo>
                <a:cubicBezTo>
                  <a:pt x="7210" y="4864"/>
                  <a:pt x="7891" y="3654"/>
                  <a:pt x="8705" y="2865"/>
                </a:cubicBezTo>
                <a:cubicBezTo>
                  <a:pt x="9519" y="2088"/>
                  <a:pt x="10511" y="1799"/>
                  <a:pt x="10807" y="1799"/>
                </a:cubicBezTo>
                <a:close/>
                <a:moveTo>
                  <a:pt x="5892" y="2899"/>
                </a:moveTo>
                <a:cubicBezTo>
                  <a:pt x="5241" y="3876"/>
                  <a:pt x="4797" y="5075"/>
                  <a:pt x="4797" y="6497"/>
                </a:cubicBezTo>
                <a:cubicBezTo>
                  <a:pt x="4797" y="9095"/>
                  <a:pt x="5833" y="11738"/>
                  <a:pt x="6825" y="13693"/>
                </a:cubicBezTo>
                <a:cubicBezTo>
                  <a:pt x="6529" y="13471"/>
                  <a:pt x="6248" y="13227"/>
                  <a:pt x="5922" y="12960"/>
                </a:cubicBezTo>
                <a:cubicBezTo>
                  <a:pt x="4101" y="11439"/>
                  <a:pt x="2398" y="9406"/>
                  <a:pt x="2398" y="7518"/>
                </a:cubicBezTo>
                <a:cubicBezTo>
                  <a:pt x="2398" y="5619"/>
                  <a:pt x="3775" y="3942"/>
                  <a:pt x="5892" y="2899"/>
                </a:cubicBezTo>
                <a:close/>
                <a:moveTo>
                  <a:pt x="15782" y="2921"/>
                </a:moveTo>
                <a:cubicBezTo>
                  <a:pt x="17869" y="3976"/>
                  <a:pt x="19202" y="5642"/>
                  <a:pt x="19202" y="7518"/>
                </a:cubicBezTo>
                <a:cubicBezTo>
                  <a:pt x="19202" y="9406"/>
                  <a:pt x="17499" y="11439"/>
                  <a:pt x="15678" y="12960"/>
                </a:cubicBezTo>
                <a:cubicBezTo>
                  <a:pt x="15352" y="13227"/>
                  <a:pt x="15056" y="13449"/>
                  <a:pt x="14775" y="13660"/>
                </a:cubicBezTo>
                <a:cubicBezTo>
                  <a:pt x="15752" y="11716"/>
                  <a:pt x="16803" y="9084"/>
                  <a:pt x="16803" y="6497"/>
                </a:cubicBezTo>
                <a:cubicBezTo>
                  <a:pt x="16803" y="5086"/>
                  <a:pt x="16404" y="3898"/>
                  <a:pt x="15782" y="2921"/>
                </a:cubicBezTo>
                <a:close/>
                <a:moveTo>
                  <a:pt x="8409" y="18901"/>
                </a:moveTo>
                <a:lnTo>
                  <a:pt x="8409" y="21600"/>
                </a:lnTo>
                <a:lnTo>
                  <a:pt x="13191" y="21600"/>
                </a:lnTo>
                <a:lnTo>
                  <a:pt x="13191" y="18901"/>
                </a:lnTo>
                <a:lnTo>
                  <a:pt x="8409" y="18901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19" name="Oval 16"/>
          <p:cNvSpPr/>
          <p:nvPr/>
        </p:nvSpPr>
        <p:spPr>
          <a:xfrm>
            <a:off x="15092324" y="7533948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Freeform 2"/>
          <p:cNvSpPr/>
          <p:nvPr/>
        </p:nvSpPr>
        <p:spPr>
          <a:xfrm>
            <a:off x="15560778" y="7885441"/>
            <a:ext cx="638602" cy="7313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7" y="0"/>
                </a:moveTo>
                <a:lnTo>
                  <a:pt x="1027" y="4506"/>
                </a:lnTo>
                <a:lnTo>
                  <a:pt x="0" y="4506"/>
                </a:lnTo>
                <a:lnTo>
                  <a:pt x="0" y="6305"/>
                </a:lnTo>
                <a:lnTo>
                  <a:pt x="3095" y="6305"/>
                </a:lnTo>
                <a:lnTo>
                  <a:pt x="3095" y="1798"/>
                </a:lnTo>
                <a:lnTo>
                  <a:pt x="19533" y="1798"/>
                </a:lnTo>
                <a:lnTo>
                  <a:pt x="19533" y="19802"/>
                </a:lnTo>
                <a:lnTo>
                  <a:pt x="3095" y="19802"/>
                </a:lnTo>
                <a:lnTo>
                  <a:pt x="3095" y="17094"/>
                </a:lnTo>
                <a:lnTo>
                  <a:pt x="1027" y="17094"/>
                </a:lnTo>
                <a:lnTo>
                  <a:pt x="1027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1027" y="0"/>
                </a:lnTo>
                <a:close/>
                <a:moveTo>
                  <a:pt x="11326" y="5406"/>
                </a:moveTo>
                <a:cubicBezTo>
                  <a:pt x="9056" y="5406"/>
                  <a:pt x="7204" y="7026"/>
                  <a:pt x="7204" y="9002"/>
                </a:cubicBezTo>
                <a:cubicBezTo>
                  <a:pt x="7204" y="10012"/>
                  <a:pt x="7699" y="10900"/>
                  <a:pt x="8460" y="11555"/>
                </a:cubicBezTo>
                <a:cubicBezTo>
                  <a:pt x="7090" y="12365"/>
                  <a:pt x="6177" y="13753"/>
                  <a:pt x="6177" y="15295"/>
                </a:cubicBezTo>
                <a:lnTo>
                  <a:pt x="8232" y="15295"/>
                </a:lnTo>
                <a:cubicBezTo>
                  <a:pt x="8232" y="13808"/>
                  <a:pt x="9614" y="12598"/>
                  <a:pt x="11326" y="12598"/>
                </a:cubicBezTo>
                <a:cubicBezTo>
                  <a:pt x="13026" y="12598"/>
                  <a:pt x="14396" y="13808"/>
                  <a:pt x="14396" y="15295"/>
                </a:cubicBezTo>
                <a:lnTo>
                  <a:pt x="16450" y="15295"/>
                </a:lnTo>
                <a:cubicBezTo>
                  <a:pt x="16450" y="13753"/>
                  <a:pt x="15537" y="12365"/>
                  <a:pt x="14167" y="11555"/>
                </a:cubicBezTo>
                <a:cubicBezTo>
                  <a:pt x="14928" y="10900"/>
                  <a:pt x="15423" y="10012"/>
                  <a:pt x="15423" y="9002"/>
                </a:cubicBezTo>
                <a:cubicBezTo>
                  <a:pt x="15423" y="7026"/>
                  <a:pt x="13571" y="5406"/>
                  <a:pt x="11326" y="5406"/>
                </a:cubicBezTo>
                <a:close/>
                <a:moveTo>
                  <a:pt x="1027" y="7204"/>
                </a:moveTo>
                <a:lnTo>
                  <a:pt x="1027" y="9002"/>
                </a:lnTo>
                <a:lnTo>
                  <a:pt x="0" y="9002"/>
                </a:lnTo>
                <a:lnTo>
                  <a:pt x="0" y="10811"/>
                </a:lnTo>
                <a:lnTo>
                  <a:pt x="3095" y="10811"/>
                </a:lnTo>
                <a:lnTo>
                  <a:pt x="3095" y="7204"/>
                </a:lnTo>
                <a:lnTo>
                  <a:pt x="1027" y="7204"/>
                </a:lnTo>
                <a:close/>
                <a:moveTo>
                  <a:pt x="11326" y="7204"/>
                </a:moveTo>
                <a:cubicBezTo>
                  <a:pt x="12455" y="7204"/>
                  <a:pt x="13368" y="8003"/>
                  <a:pt x="13368" y="9002"/>
                </a:cubicBezTo>
                <a:cubicBezTo>
                  <a:pt x="13368" y="10012"/>
                  <a:pt x="12455" y="10811"/>
                  <a:pt x="11326" y="10811"/>
                </a:cubicBezTo>
                <a:cubicBezTo>
                  <a:pt x="10172" y="10811"/>
                  <a:pt x="9259" y="10012"/>
                  <a:pt x="9259" y="9002"/>
                </a:cubicBezTo>
                <a:cubicBezTo>
                  <a:pt x="9259" y="8003"/>
                  <a:pt x="10172" y="7204"/>
                  <a:pt x="11326" y="7204"/>
                </a:cubicBezTo>
                <a:close/>
                <a:moveTo>
                  <a:pt x="1027" y="11699"/>
                </a:moveTo>
                <a:lnTo>
                  <a:pt x="1027" y="13497"/>
                </a:lnTo>
                <a:lnTo>
                  <a:pt x="0" y="13497"/>
                </a:lnTo>
                <a:lnTo>
                  <a:pt x="0" y="15295"/>
                </a:lnTo>
                <a:lnTo>
                  <a:pt x="3095" y="15295"/>
                </a:lnTo>
                <a:lnTo>
                  <a:pt x="3095" y="11699"/>
                </a:lnTo>
                <a:lnTo>
                  <a:pt x="1027" y="11699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2" name="Oval 14"/>
          <p:cNvSpPr/>
          <p:nvPr/>
        </p:nvSpPr>
        <p:spPr>
          <a:xfrm>
            <a:off x="15092324" y="2081890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Freeform 3"/>
          <p:cNvSpPr/>
          <p:nvPr/>
        </p:nvSpPr>
        <p:spPr>
          <a:xfrm>
            <a:off x="15453710" y="2547920"/>
            <a:ext cx="852147" cy="547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488" y="0"/>
                </a:moveTo>
                <a:lnTo>
                  <a:pt x="8488" y="1687"/>
                </a:lnTo>
                <a:cubicBezTo>
                  <a:pt x="4653" y="3225"/>
                  <a:pt x="1856" y="8507"/>
                  <a:pt x="1637" y="14839"/>
                </a:cubicBezTo>
                <a:cubicBezTo>
                  <a:pt x="733" y="15342"/>
                  <a:pt x="0" y="16422"/>
                  <a:pt x="0" y="17990"/>
                </a:cubicBezTo>
                <a:lnTo>
                  <a:pt x="0" y="21600"/>
                </a:lnTo>
                <a:lnTo>
                  <a:pt x="21600" y="21600"/>
                </a:lnTo>
                <a:lnTo>
                  <a:pt x="21600" y="17990"/>
                </a:lnTo>
                <a:cubicBezTo>
                  <a:pt x="21600" y="16422"/>
                  <a:pt x="20867" y="15342"/>
                  <a:pt x="19963" y="14839"/>
                </a:cubicBezTo>
                <a:cubicBezTo>
                  <a:pt x="19744" y="8507"/>
                  <a:pt x="16947" y="3225"/>
                  <a:pt x="13112" y="1687"/>
                </a:cubicBezTo>
                <a:lnTo>
                  <a:pt x="13112" y="0"/>
                </a:lnTo>
                <a:lnTo>
                  <a:pt x="8488" y="0"/>
                </a:lnTo>
                <a:close/>
                <a:moveTo>
                  <a:pt x="10058" y="2412"/>
                </a:moveTo>
                <a:lnTo>
                  <a:pt x="11571" y="2412"/>
                </a:lnTo>
                <a:cubicBezTo>
                  <a:pt x="11552" y="2545"/>
                  <a:pt x="11552" y="2678"/>
                  <a:pt x="11571" y="2826"/>
                </a:cubicBezTo>
                <a:lnTo>
                  <a:pt x="11571" y="9602"/>
                </a:lnTo>
                <a:lnTo>
                  <a:pt x="13112" y="9602"/>
                </a:lnTo>
                <a:lnTo>
                  <a:pt x="13112" y="4202"/>
                </a:lnTo>
                <a:cubicBezTo>
                  <a:pt x="15995" y="5622"/>
                  <a:pt x="18184" y="9572"/>
                  <a:pt x="18488" y="14395"/>
                </a:cubicBezTo>
                <a:lnTo>
                  <a:pt x="16966" y="14395"/>
                </a:lnTo>
                <a:lnTo>
                  <a:pt x="16966" y="16792"/>
                </a:lnTo>
                <a:lnTo>
                  <a:pt x="19288" y="16792"/>
                </a:lnTo>
                <a:cubicBezTo>
                  <a:pt x="19725" y="16792"/>
                  <a:pt x="20059" y="17310"/>
                  <a:pt x="20059" y="17990"/>
                </a:cubicBezTo>
                <a:lnTo>
                  <a:pt x="20059" y="19188"/>
                </a:lnTo>
                <a:lnTo>
                  <a:pt x="1541" y="19188"/>
                </a:lnTo>
                <a:lnTo>
                  <a:pt x="1541" y="17990"/>
                </a:lnTo>
                <a:cubicBezTo>
                  <a:pt x="1541" y="17310"/>
                  <a:pt x="1875" y="16792"/>
                  <a:pt x="2312" y="16792"/>
                </a:cubicBezTo>
                <a:lnTo>
                  <a:pt x="4634" y="16792"/>
                </a:lnTo>
                <a:lnTo>
                  <a:pt x="4634" y="14395"/>
                </a:lnTo>
                <a:lnTo>
                  <a:pt x="3112" y="14395"/>
                </a:lnTo>
                <a:cubicBezTo>
                  <a:pt x="3416" y="9572"/>
                  <a:pt x="5605" y="5622"/>
                  <a:pt x="8488" y="4202"/>
                </a:cubicBezTo>
                <a:lnTo>
                  <a:pt x="8488" y="9602"/>
                </a:lnTo>
                <a:lnTo>
                  <a:pt x="10029" y="9602"/>
                </a:lnTo>
                <a:lnTo>
                  <a:pt x="10029" y="3003"/>
                </a:lnTo>
                <a:cubicBezTo>
                  <a:pt x="10067" y="2811"/>
                  <a:pt x="10077" y="2604"/>
                  <a:pt x="10058" y="2412"/>
                </a:cubicBez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5" name="Oval 17"/>
          <p:cNvSpPr/>
          <p:nvPr/>
        </p:nvSpPr>
        <p:spPr>
          <a:xfrm>
            <a:off x="15092324" y="10280153"/>
            <a:ext cx="1575885" cy="157588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>
            <a:outerShdw blurRad="1066800" dist="254000" dir="5400000" rotWithShape="0">
              <a:srgbClr val="000000">
                <a:alpha val="22000"/>
              </a:srgbClr>
            </a:outerShdw>
          </a:effectLst>
        </p:spPr>
        <p:txBody>
          <a:bodyPr wrap="square" lIns="45719" tIns="45719" rIns="45719" bIns="45719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Freeform 4"/>
          <p:cNvSpPr/>
          <p:nvPr/>
        </p:nvSpPr>
        <p:spPr>
          <a:xfrm>
            <a:off x="15575676" y="10612216"/>
            <a:ext cx="608806" cy="7908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7" y="0"/>
                </a:moveTo>
                <a:cubicBezTo>
                  <a:pt x="6649" y="0"/>
                  <a:pt x="3238" y="2623"/>
                  <a:pt x="3238" y="5820"/>
                </a:cubicBezTo>
                <a:lnTo>
                  <a:pt x="3238" y="8310"/>
                </a:lnTo>
                <a:lnTo>
                  <a:pt x="0" y="831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8310"/>
                </a:lnTo>
                <a:lnTo>
                  <a:pt x="18362" y="8310"/>
                </a:lnTo>
                <a:lnTo>
                  <a:pt x="18362" y="5820"/>
                </a:lnTo>
                <a:cubicBezTo>
                  <a:pt x="18362" y="2623"/>
                  <a:pt x="14951" y="0"/>
                  <a:pt x="10807" y="0"/>
                </a:cubicBezTo>
                <a:close/>
                <a:moveTo>
                  <a:pt x="10807" y="1660"/>
                </a:moveTo>
                <a:cubicBezTo>
                  <a:pt x="13765" y="1660"/>
                  <a:pt x="16190" y="3525"/>
                  <a:pt x="16190" y="5820"/>
                </a:cubicBezTo>
                <a:lnTo>
                  <a:pt x="16190" y="8310"/>
                </a:lnTo>
                <a:lnTo>
                  <a:pt x="5410" y="8310"/>
                </a:lnTo>
                <a:lnTo>
                  <a:pt x="5410" y="5820"/>
                </a:lnTo>
                <a:cubicBezTo>
                  <a:pt x="5410" y="3525"/>
                  <a:pt x="7835" y="1660"/>
                  <a:pt x="10807" y="1660"/>
                </a:cubicBezTo>
                <a:close/>
                <a:moveTo>
                  <a:pt x="2159" y="9970"/>
                </a:moveTo>
                <a:lnTo>
                  <a:pt x="19441" y="9970"/>
                </a:lnTo>
                <a:lnTo>
                  <a:pt x="19441" y="19940"/>
                </a:lnTo>
                <a:lnTo>
                  <a:pt x="2159" y="19940"/>
                </a:lnTo>
                <a:lnTo>
                  <a:pt x="2159" y="9970"/>
                </a:lnTo>
                <a:close/>
              </a:path>
            </a:pathLst>
          </a:custGeom>
          <a:solidFill>
            <a:srgbClr val="71CDB5"/>
          </a:solid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endParaRPr/>
          </a:p>
        </p:txBody>
      </p:sp>
      <p:sp>
        <p:nvSpPr>
          <p:cNvPr id="27" name="TextBox 5"/>
          <p:cNvSpPr txBox="1"/>
          <p:nvPr/>
        </p:nvSpPr>
        <p:spPr>
          <a:xfrm>
            <a:off x="17189712" y="2255316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" name="TextBox 5"/>
          <p:cNvSpPr txBox="1"/>
          <p:nvPr/>
        </p:nvSpPr>
        <p:spPr>
          <a:xfrm>
            <a:off x="17189712" y="3077429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29" name="TextBox 5"/>
          <p:cNvSpPr txBox="1"/>
          <p:nvPr/>
        </p:nvSpPr>
        <p:spPr>
          <a:xfrm>
            <a:off x="17164896" y="4768418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0" name="TextBox 5"/>
          <p:cNvSpPr txBox="1"/>
          <p:nvPr/>
        </p:nvSpPr>
        <p:spPr>
          <a:xfrm>
            <a:off x="17164896" y="5590531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1" name="TextBox 5"/>
          <p:cNvSpPr txBox="1"/>
          <p:nvPr/>
        </p:nvSpPr>
        <p:spPr>
          <a:xfrm>
            <a:off x="17164896" y="7675607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TextBox 5"/>
          <p:cNvSpPr txBox="1"/>
          <p:nvPr/>
        </p:nvSpPr>
        <p:spPr>
          <a:xfrm>
            <a:off x="17164896" y="8497720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3" name="TextBox 5"/>
          <p:cNvSpPr txBox="1"/>
          <p:nvPr/>
        </p:nvSpPr>
        <p:spPr>
          <a:xfrm>
            <a:off x="17164896" y="10421812"/>
            <a:ext cx="3353782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2800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" name="TextBox 5"/>
          <p:cNvSpPr txBox="1"/>
          <p:nvPr/>
        </p:nvSpPr>
        <p:spPr>
          <a:xfrm>
            <a:off x="17164896" y="11243925"/>
            <a:ext cx="3635964" cy="80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23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 err="1">
                <a:solidFill>
                  <a:schemeClr val="tx1"/>
                </a:solidFill>
              </a:rPr>
              <a:t>Lorem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ipsum</a:t>
            </a:r>
            <a:r>
              <a:rPr dirty="0">
                <a:solidFill>
                  <a:schemeClr val="tx1"/>
                </a:solidFill>
              </a:rPr>
              <a:t> dolor sit </a:t>
            </a:r>
            <a:r>
              <a:rPr dirty="0" err="1">
                <a:solidFill>
                  <a:schemeClr val="tx1"/>
                </a:solidFill>
              </a:rPr>
              <a:t>amet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consectetur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adipiscing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elit</a:t>
            </a:r>
            <a:r>
              <a:rPr dirty="0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5" name="TextBox 4"/>
          <p:cNvSpPr txBox="1"/>
          <p:nvPr/>
        </p:nvSpPr>
        <p:spPr>
          <a:xfrm>
            <a:off x="2334529" y="2675995"/>
            <a:ext cx="7615147" cy="11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sz="6800">
                <a:solidFill>
                  <a:srgbClr val="52C2A5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</a:lstStyle>
          <a:p>
            <a:r>
              <a:rPr dirty="0"/>
              <a:t>Why Choose Us</a:t>
            </a:r>
          </a:p>
        </p:txBody>
      </p:sp>
      <p:sp>
        <p:nvSpPr>
          <p:cNvPr id="36" name="Freeform 17"/>
          <p:cNvSpPr/>
          <p:nvPr/>
        </p:nvSpPr>
        <p:spPr>
          <a:xfrm rot="5400000" flipH="1">
            <a:off x="3421965" y="387020"/>
            <a:ext cx="1081053" cy="30512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600" y="0"/>
                </a:lnTo>
                <a:lnTo>
                  <a:pt x="6503" y="0"/>
                </a:lnTo>
                <a:lnTo>
                  <a:pt x="6503" y="18538"/>
                </a:lnTo>
                <a:lnTo>
                  <a:pt x="0" y="21600"/>
                </a:lnTo>
                <a:lnTo>
                  <a:pt x="15374" y="21600"/>
                </a:lnTo>
                <a:lnTo>
                  <a:pt x="15374" y="21600"/>
                </a:lnTo>
                <a:close/>
              </a:path>
            </a:pathLst>
          </a:custGeom>
          <a:solidFill>
            <a:srgbClr val="52C2A5"/>
          </a:solidFill>
          <a:ln w="12700">
            <a:miter lim="400000"/>
          </a:ln>
          <a:effectLst>
            <a:outerShdw blurRad="508000" dist="192210" dir="5400000" rotWithShape="0">
              <a:srgbClr val="52C2A5">
                <a:alpha val="30333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extBox 4"/>
          <p:cNvSpPr txBox="1"/>
          <p:nvPr/>
        </p:nvSpPr>
        <p:spPr>
          <a:xfrm>
            <a:off x="2660324" y="1501410"/>
            <a:ext cx="2604334" cy="52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 algn="ctr">
              <a:defRPr sz="2800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</a:lstStyle>
          <a:p>
            <a:r>
              <a:rPr spc="700" dirty="0" smtClean="0"/>
              <a:t>CAMILIA</a:t>
            </a:r>
            <a:endParaRPr spc="700" dirty="0"/>
          </a:p>
        </p:txBody>
      </p:sp>
      <p:sp>
        <p:nvSpPr>
          <p:cNvPr id="38" name="TextBox 4"/>
          <p:cNvSpPr txBox="1"/>
          <p:nvPr/>
        </p:nvSpPr>
        <p:spPr>
          <a:xfrm>
            <a:off x="2660324" y="3073137"/>
            <a:ext cx="7620830" cy="113876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anchor="ctr">
            <a:spAutoFit/>
          </a:bodyPr>
          <a:lstStyle>
            <a:lvl1pPr>
              <a:defRPr sz="6800" i="1">
                <a:solidFill>
                  <a:srgbClr val="52C2A5">
                    <a:alpha val="20000"/>
                  </a:srgbClr>
                </a:solidFill>
                <a:latin typeface="Playfair Display Black"/>
                <a:ea typeface="Playfair Display Black"/>
                <a:cs typeface="Playfair Display Black"/>
                <a:sym typeface="Playfair Display Black"/>
              </a:defRPr>
            </a:lvl1pPr>
          </a:lstStyle>
          <a:p>
            <a:r>
              <a:rPr dirty="0"/>
              <a:t>We </a:t>
            </a:r>
            <a:r>
              <a:rPr dirty="0" smtClean="0"/>
              <a:t>Know the </a:t>
            </a:r>
            <a:r>
              <a:rPr dirty="0"/>
              <a:t>Best</a:t>
            </a:r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0" name="Picture Placeholder 39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4647967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E3F5F0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18299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2782</Words>
  <Application>Microsoft Office PowerPoint</Application>
  <PresentationFormat>Custom</PresentationFormat>
  <Paragraphs>512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Lato Black</vt:lpstr>
      <vt:lpstr>Lato Bold</vt:lpstr>
      <vt:lpstr>Lato Regular</vt:lpstr>
      <vt:lpstr>Montserrat Black</vt:lpstr>
      <vt:lpstr>Montserrat Bold</vt:lpstr>
      <vt:lpstr>Montserrat ExtraBold</vt:lpstr>
      <vt:lpstr>Playfair Display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Fadly</dc:creator>
  <cp:lastModifiedBy>Windows User</cp:lastModifiedBy>
  <cp:revision>67</cp:revision>
  <dcterms:modified xsi:type="dcterms:W3CDTF">2021-04-05T16:10:09Z</dcterms:modified>
</cp:coreProperties>
</file>