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23" r:id="rId3"/>
    <p:sldId id="437" r:id="rId4"/>
    <p:sldId id="436" r:id="rId5"/>
    <p:sldId id="434" r:id="rId6"/>
    <p:sldId id="435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29" d="100"/>
          <a:sy n="29" d="100"/>
        </p:scale>
        <p:origin x="84" y="33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5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927832"/>
            <a:ext cx="1661573" cy="21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1: ÔN CHỮ VIẾT HOA 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4139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7424" y="6166038"/>
            <a:ext cx="1112368" cy="8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518" y="5943600"/>
            <a:ext cx="3168859" cy="2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 chu net ngu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799"/>
            <a:ext cx="15468600" cy="84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594185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14" name="Group 13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0" r="-1"/>
          <a:stretch/>
        </p:blipFill>
        <p:spPr>
          <a:xfrm>
            <a:off x="6157119" y="3733800"/>
            <a:ext cx="3595786" cy="374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445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8" y="1266918"/>
            <a:ext cx="570207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23944" y="4716959"/>
            <a:ext cx="3390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Lê</a:t>
            </a:r>
            <a:r>
              <a:rPr lang="en-US" sz="440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Quý</a:t>
            </a:r>
            <a:r>
              <a:rPr lang="en-US" sz="440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Đôn</a:t>
            </a:r>
            <a:endParaRPr lang="en-US" sz="440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5334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9919" y="4609284"/>
            <a:ext cx="11915176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Lụa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Nam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Định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đẹp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tươi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mát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rượi</a:t>
            </a:r>
            <a:endParaRPr lang="lv-LV" sz="435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Lược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Hàng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Đào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chải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tóc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xanh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099719" y="4038600"/>
            <a:ext cx="8686800" cy="104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9341</TotalTime>
  <Words>176</Words>
  <Application>Microsoft Office PowerPoint</Application>
  <PresentationFormat>Custom</PresentationFormat>
  <Paragraphs>33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Ha</cp:lastModifiedBy>
  <cp:revision>995</cp:revision>
  <dcterms:created xsi:type="dcterms:W3CDTF">2008-09-09T22:52:10Z</dcterms:created>
  <dcterms:modified xsi:type="dcterms:W3CDTF">2022-08-25T12:54:23Z</dcterms:modified>
</cp:coreProperties>
</file>