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6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3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1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6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6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17" Type="http://schemas.openxmlformats.org/officeDocument/2006/relationships/slide" Target="slide8.xml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3042" y="4581128"/>
            <a:ext cx="65332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 Tưới hoa</a:t>
            </a:r>
            <a:endParaRPr lang="en-US" sz="66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6946242" y="2905953"/>
            <a:ext cx="2357024" cy="3350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9144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4" y="3449749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26" y="3587491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62" y="3018496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98" y="5013601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86" y="4906649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26" y="472403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7151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4" y="3458275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26" y="3596017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62" y="3027022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98" y="5005075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86" y="4915175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26" y="4732559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3899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Mình tưới chậu hoa nào đây? </a:t>
            </a:r>
            <a:endParaRPr lang="en-US" sz="4000"/>
          </a:p>
        </p:txBody>
      </p:sp>
      <p:sp>
        <p:nvSpPr>
          <p:cNvPr id="65" name="TextBox 64"/>
          <p:cNvSpPr txBox="1"/>
          <p:nvPr/>
        </p:nvSpPr>
        <p:spPr>
          <a:xfrm>
            <a:off x="7574219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.Vn3DH" pitchFamily="34" charset="0"/>
              </a:rPr>
              <a:t>BT Truc</a:t>
            </a:r>
            <a:endParaRPr lang="en-US" sz="2400">
              <a:latin typeface=".Vn3D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Câu hỏi 1</a:t>
            </a:r>
            <a:endParaRPr lang="en-US" sz="400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Đáp án</a:t>
            </a:r>
            <a:endParaRPr lang="en-US" sz="4000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.Vn3DH" pitchFamily="34" charset="0"/>
              </a:rPr>
              <a:t>BT Truc</a:t>
            </a:r>
            <a:endParaRPr lang="en-US" sz="2400">
              <a:latin typeface=".Vn3D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Câu hỏi 2</a:t>
            </a:r>
            <a:endParaRPr lang="en-US" sz="400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Đáp án</a:t>
            </a:r>
            <a:endParaRPr lang="en-US" sz="4000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.Vn3DH" pitchFamily="34" charset="0"/>
              </a:rPr>
              <a:t>BT Truc</a:t>
            </a:r>
            <a:endParaRPr lang="en-US" sz="2400">
              <a:latin typeface=".Vn3D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Câu hỏi 3</a:t>
            </a:r>
            <a:endParaRPr lang="en-US" sz="400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Đáp án</a:t>
            </a:r>
            <a:endParaRPr lang="en-US" sz="4000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.Vn3DH" pitchFamily="34" charset="0"/>
              </a:rPr>
              <a:t>BT Truc</a:t>
            </a:r>
            <a:endParaRPr lang="en-US" sz="2400">
              <a:latin typeface=".Vn3D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Câu hỏi 4</a:t>
            </a:r>
            <a:endParaRPr lang="en-US" sz="400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Đáp án</a:t>
            </a:r>
            <a:endParaRPr lang="en-US" sz="4000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.Vn3DH" pitchFamily="34" charset="0"/>
              </a:rPr>
              <a:t>BT Truc</a:t>
            </a:r>
            <a:endParaRPr lang="en-US" sz="2400">
              <a:latin typeface=".Vn3D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Câu hỏi 5</a:t>
            </a:r>
            <a:endParaRPr lang="en-US" sz="400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Đáp án</a:t>
            </a:r>
            <a:endParaRPr lang="en-US" sz="4000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.Vn3DH" pitchFamily="34" charset="0"/>
              </a:rPr>
              <a:t>BT Truc</a:t>
            </a:r>
            <a:endParaRPr lang="en-US" sz="2400">
              <a:latin typeface=".Vn3D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Câu hỏi 6</a:t>
            </a:r>
            <a:endParaRPr lang="en-US" sz="4000"/>
          </a:p>
        </p:txBody>
      </p:sp>
      <p:sp>
        <p:nvSpPr>
          <p:cNvPr id="4" name="Round Diagonal Corner Rectangle 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Đáp án</a:t>
            </a:r>
            <a:endParaRPr lang="en-US" sz="4000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.Vn3DH" pitchFamily="34" charset="0"/>
              </a:rPr>
              <a:t>BT Truc</a:t>
            </a:r>
            <a:endParaRPr lang="en-US" sz="2400">
              <a:latin typeface=".Vn3D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/>
              <a:t>Nội dung bài kế tiếp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18884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smtClean="0"/>
              <a:t>Yêu thích Video hãy Đăng kí kênh của mình nhé!</a:t>
            </a:r>
          </a:p>
          <a:p>
            <a:pPr marL="0" indent="0" algn="ctr">
              <a:buNone/>
            </a:pPr>
            <a:endParaRPr lang="en-US" sz="5400"/>
          </a:p>
        </p:txBody>
      </p:sp>
      <p:sp>
        <p:nvSpPr>
          <p:cNvPr id="5" name="TextBox 4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.Vn3DH" pitchFamily="34" charset="0"/>
              </a:rPr>
              <a:t>BT Truc</a:t>
            </a:r>
            <a:endParaRPr lang="en-US" sz="2400">
              <a:latin typeface=".Vn3DH" pitchFamily="34" charset="0"/>
            </a:endParaRPr>
          </a:p>
        </p:txBody>
      </p:sp>
      <p:pic>
        <p:nvPicPr>
          <p:cNvPr id="2050" name="Picture 2" descr="what businesses should know about youtube - red play button wit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3136"/>
            <a:ext cx="277621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73</Words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bài kế tiếp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2020-04-07T05:32:56Z</dcterms:created>
  <dcterms:modified xsi:type="dcterms:W3CDTF">2020-04-07T09:07:39Z</dcterms:modified>
</cp:coreProperties>
</file>