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87" r:id="rId3"/>
    <p:sldId id="310" r:id="rId4"/>
    <p:sldId id="302" r:id="rId5"/>
    <p:sldId id="296" r:id="rId6"/>
    <p:sldId id="292" r:id="rId7"/>
    <p:sldId id="284" r:id="rId8"/>
    <p:sldId id="319" r:id="rId9"/>
    <p:sldId id="318" r:id="rId10"/>
    <p:sldId id="320" r:id="rId11"/>
    <p:sldId id="294" r:id="rId12"/>
    <p:sldId id="295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21" autoAdjust="0"/>
  </p:normalViewPr>
  <p:slideViewPr>
    <p:cSldViewPr snapToGrid="0">
      <p:cViewPr varScale="1">
        <p:scale>
          <a:sx n="53" d="100"/>
          <a:sy n="53" d="100"/>
        </p:scale>
        <p:origin x="14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3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2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8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1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0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2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3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0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1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5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48C005C-9405-48D2-8291-DD54B11C5B3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4360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2D58E22-2FDD-4F46-AAFE-5EA2AAF6B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66090" y="3267075"/>
            <a:ext cx="2798769" cy="36129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65" y="-284911"/>
            <a:ext cx="5228448" cy="3692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789B1-FB92-CFEC-5F20-48EA554CE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516" y="1537922"/>
            <a:ext cx="8309568" cy="4029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E32510-815C-9682-704D-49CC66E2C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105" y="5637206"/>
            <a:ext cx="309094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vẹt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9B3303-6DB1-1226-EB15-91C1EBD56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1352550"/>
            <a:ext cx="9193028" cy="3009900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9CE1865-55C7-CAE9-9939-78EDC6815B25}"/>
              </a:ext>
            </a:extLst>
          </p:cNvPr>
          <p:cNvSpPr/>
          <p:nvPr/>
        </p:nvSpPr>
        <p:spPr>
          <a:xfrm>
            <a:off x="2724974" y="4320831"/>
            <a:ext cx="7514602" cy="171801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Gợi ý: Muốn tìm số cọc ta lấy số ghi trên cọc cuối cùng trừ đi số ghi trên cọc đầu tiên rồi cộng thêm 1.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2D79DF4D-1592-3A55-8850-9E69A8EC4D1E}"/>
              </a:ext>
            </a:extLst>
          </p:cNvPr>
          <p:cNvSpPr/>
          <p:nvPr/>
        </p:nvSpPr>
        <p:spPr>
          <a:xfrm>
            <a:off x="2696399" y="4524375"/>
            <a:ext cx="7514602" cy="1228726"/>
          </a:xfrm>
          <a:prstGeom prst="roundRect">
            <a:avLst/>
          </a:prstGeom>
          <a:solidFill>
            <a:srgbClr val="FFFF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pt-BR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999 – 100 + 1 = 900 cái cọc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8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F126430-00D3-4388-AEB7-9F6134BAB5B9}"/>
              </a:ext>
            </a:extLst>
          </p:cNvPr>
          <p:cNvSpPr txBox="1"/>
          <p:nvPr/>
        </p:nvSpPr>
        <p:spPr>
          <a:xfrm>
            <a:off x="883869" y="38777"/>
            <a:ext cx="40896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Dặn</a:t>
            </a: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 </a:t>
            </a: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dò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5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2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758209" y="655572"/>
            <a:ext cx="10675581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1CDC83-CE73-4504-9108-5223D7305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11062" r="52478"/>
          <a:stretch/>
        </p:blipFill>
        <p:spPr>
          <a:xfrm>
            <a:off x="3887243" y="558473"/>
            <a:ext cx="6187041" cy="5636228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D5FD30DE-4B87-4164-A183-C873C4AA5E8C}"/>
              </a:ext>
            </a:extLst>
          </p:cNvPr>
          <p:cNvSpPr/>
          <p:nvPr/>
        </p:nvSpPr>
        <p:spPr>
          <a:xfrm>
            <a:off x="6723525" y="2751303"/>
            <a:ext cx="4636901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66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AD2713-96C2-44C5-AE72-AB205E99F2B0}"/>
              </a:ext>
            </a:extLst>
          </p:cNvPr>
          <p:cNvSpPr txBox="1"/>
          <p:nvPr/>
        </p:nvSpPr>
        <p:spPr>
          <a:xfrm>
            <a:off x="5714525" y="28442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:a16="http://schemas.microsoft.com/office/drawing/2014/main" id="{39236D2A-62AD-4AB9-ACBE-FE6DAC8EF41B}"/>
              </a:ext>
            </a:extLst>
          </p:cNvPr>
          <p:cNvSpPr/>
          <p:nvPr/>
        </p:nvSpPr>
        <p:spPr>
          <a:xfrm>
            <a:off x="6760563" y="4115201"/>
            <a:ext cx="4480594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91DF69-5131-4F67-9CD0-7038FD07E456}"/>
              </a:ext>
            </a:extLst>
          </p:cNvPr>
          <p:cNvSpPr txBox="1"/>
          <p:nvPr/>
        </p:nvSpPr>
        <p:spPr>
          <a:xfrm>
            <a:off x="5714525" y="4094682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C1D2061D-7133-4099-AEB2-B48A696DA6B7}"/>
              </a:ext>
            </a:extLst>
          </p:cNvPr>
          <p:cNvSpPr/>
          <p:nvPr/>
        </p:nvSpPr>
        <p:spPr>
          <a:xfrm>
            <a:off x="6756959" y="5338368"/>
            <a:ext cx="3559858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B75D44-0CE2-4513-A540-05D392CDF8C5}"/>
              </a:ext>
            </a:extLst>
          </p:cNvPr>
          <p:cNvSpPr txBox="1"/>
          <p:nvPr/>
        </p:nvSpPr>
        <p:spPr>
          <a:xfrm>
            <a:off x="5678175" y="54077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180EA2-B4A8-46A8-A0EC-7B830B766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31" y="1070409"/>
            <a:ext cx="5998750" cy="599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F22204-D439-40A7-9F7C-348439374C0D}"/>
              </a:ext>
            </a:extLst>
          </p:cNvPr>
          <p:cNvSpPr txBox="1"/>
          <p:nvPr/>
        </p:nvSpPr>
        <p:spPr>
          <a:xfrm>
            <a:off x="1195089" y="545162"/>
            <a:ext cx="617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Cambria" panose="02040503050406030204" pitchFamily="18" charset="0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85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6C1FE5-038B-4BBD-B074-3ABD920FC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48512" r="1250" b="13997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09945" y="1592583"/>
            <a:ext cx="4004841" cy="51698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90" y="1200989"/>
            <a:ext cx="5228448" cy="369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BF1027-B088-412B-8768-BD1CFEF7A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360" y="438752"/>
            <a:ext cx="635867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25A099-E2FD-FBDB-70ED-CC8D00161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257" y="-479549"/>
            <a:ext cx="6297714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6410" y="856763"/>
            <a:ext cx="10616890" cy="5677444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E8F36E-F1A8-41FA-9ED9-B68EE5ECD282}"/>
              </a:ext>
            </a:extLst>
          </p:cNvPr>
          <p:cNvSpPr txBox="1"/>
          <p:nvPr/>
        </p:nvSpPr>
        <p:spPr>
          <a:xfrm>
            <a:off x="1169811" y="1796578"/>
            <a:ext cx="4536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8C6E7-BA28-43F2-BFB0-A6D575176E54}"/>
              </a:ext>
            </a:extLst>
          </p:cNvPr>
          <p:cNvSpPr txBox="1"/>
          <p:nvPr/>
        </p:nvSpPr>
        <p:spPr>
          <a:xfrm>
            <a:off x="3730151" y="3827951"/>
            <a:ext cx="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E7C46-F809-4D84-84E5-9CB04FFD84E7}"/>
              </a:ext>
            </a:extLst>
          </p:cNvPr>
          <p:cNvSpPr txBox="1"/>
          <p:nvPr/>
        </p:nvSpPr>
        <p:spPr>
          <a:xfrm>
            <a:off x="400050" y="917831"/>
            <a:ext cx="5734050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1: Cho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biết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4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trong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46 305 678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thuộc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hàng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,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lớp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A6884-FF21-4EAF-8131-3A211B9BB987}"/>
              </a:ext>
            </a:extLst>
          </p:cNvPr>
          <p:cNvSpPr txBox="1"/>
          <p:nvPr/>
        </p:nvSpPr>
        <p:spPr>
          <a:xfrm>
            <a:off x="609601" y="3059523"/>
            <a:ext cx="55911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DC704E-8FB1-4C0A-87BF-7A4406A35864}"/>
              </a:ext>
            </a:extLst>
          </p:cNvPr>
          <p:cNvSpPr txBox="1"/>
          <p:nvPr/>
        </p:nvSpPr>
        <p:spPr>
          <a:xfrm>
            <a:off x="695326" y="4269958"/>
            <a:ext cx="54768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0AFC4-D62A-4681-8DC1-5866CADB7004}"/>
              </a:ext>
            </a:extLst>
          </p:cNvPr>
          <p:cNvSpPr txBox="1"/>
          <p:nvPr/>
        </p:nvSpPr>
        <p:spPr>
          <a:xfrm>
            <a:off x="771526" y="5385143"/>
            <a:ext cx="57435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646771" y="655572"/>
            <a:ext cx="10516529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8A186A-1437-45D3-986B-2C495BCE4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9560" r="22597" b="13111"/>
          <a:stretch/>
        </p:blipFill>
        <p:spPr>
          <a:xfrm>
            <a:off x="7320878" y="1144459"/>
            <a:ext cx="5455920" cy="5303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5897C2-E304-4D41-8E01-50C894F5B619}"/>
              </a:ext>
            </a:extLst>
          </p:cNvPr>
          <p:cNvSpPr txBox="1"/>
          <p:nvPr/>
        </p:nvSpPr>
        <p:spPr>
          <a:xfrm>
            <a:off x="1028700" y="1233246"/>
            <a:ext cx="6398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A51BF-6734-409E-96B7-E4C0E6D03902}"/>
              </a:ext>
            </a:extLst>
          </p:cNvPr>
          <p:cNvSpPr txBox="1"/>
          <p:nvPr/>
        </p:nvSpPr>
        <p:spPr>
          <a:xfrm>
            <a:off x="1083062" y="1255494"/>
            <a:ext cx="6289288" cy="1200329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2:  So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sánh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hai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sau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</a:t>
            </a:r>
          </a:p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12 408 760 … 12 488 540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8900E8-6C78-4E41-AAEE-16238D5AB6C8}"/>
              </a:ext>
            </a:extLst>
          </p:cNvPr>
          <p:cNvSpPr txBox="1"/>
          <p:nvPr/>
        </p:nvSpPr>
        <p:spPr>
          <a:xfrm>
            <a:off x="3108001" y="5136960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&lt;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6C0925-EAD6-4DED-883A-8FCFBD36F035}"/>
              </a:ext>
            </a:extLst>
          </p:cNvPr>
          <p:cNvSpPr txBox="1"/>
          <p:nvPr/>
        </p:nvSpPr>
        <p:spPr>
          <a:xfrm>
            <a:off x="3108002" y="4050499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B. =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F377A0-69C4-4BD2-AC08-C8675246EEC7}"/>
              </a:ext>
            </a:extLst>
          </p:cNvPr>
          <p:cNvSpPr txBox="1"/>
          <p:nvPr/>
        </p:nvSpPr>
        <p:spPr>
          <a:xfrm>
            <a:off x="3054960" y="2988116"/>
            <a:ext cx="2903116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A. 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9B6811-AFBC-4BEF-A9B6-117FD5504D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723900" y="-237448"/>
            <a:ext cx="6811219" cy="40569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BAEBAAC-0FA3-458F-A5BD-E716E3151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72" y="137160"/>
            <a:ext cx="9724644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A78736F-173D-41F0-8992-7AA18563AB40}"/>
              </a:ext>
            </a:extLst>
          </p:cNvPr>
          <p:cNvSpPr/>
          <p:nvPr/>
        </p:nvSpPr>
        <p:spPr>
          <a:xfrm>
            <a:off x="1180530" y="1047704"/>
            <a:ext cx="54583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78 990 878; 84 100 000; 83 991 984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30A34-C155-7A86-7C36-AC0931DEF781}"/>
              </a:ext>
            </a:extLst>
          </p:cNvPr>
          <p:cNvSpPr txBox="1"/>
          <p:nvPr/>
        </p:nvSpPr>
        <p:spPr>
          <a:xfrm>
            <a:off x="2250751" y="3927285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/>
            <a:r>
              <a:rPr lang="en-US" sz="40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84 100 000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89711-77E6-0EBA-D4E0-5E330C50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527" y="-149223"/>
            <a:ext cx="7193903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655572"/>
            <a:ext cx="11306175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8324632" y="4075832"/>
            <a:ext cx="4828604" cy="3246120"/>
          </a:xfrm>
          <a:prstGeom prst="rect">
            <a:avLst/>
          </a:prstGeom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921289"/>
            <a:ext cx="93059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Trong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3200" b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F888B-8532-01F6-5C0B-D83C208B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2371725"/>
            <a:ext cx="10844213" cy="74295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451715D7-D6D9-A6D7-117D-FC699AFE57BE}"/>
              </a:ext>
            </a:extLst>
          </p:cNvPr>
          <p:cNvSpPr/>
          <p:nvPr/>
        </p:nvSpPr>
        <p:spPr>
          <a:xfrm rot="5400000">
            <a:off x="1028701" y="272415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8A67A-CFA1-B254-6DAD-8C7D2A46E301}"/>
              </a:ext>
            </a:extLst>
          </p:cNvPr>
          <p:cNvSpPr txBox="1"/>
          <p:nvPr/>
        </p:nvSpPr>
        <p:spPr>
          <a:xfrm>
            <a:off x="714376" y="311467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C9A0AD73-17F9-6EDE-E808-C6BB3D289FD1}"/>
              </a:ext>
            </a:extLst>
          </p:cNvPr>
          <p:cNvSpPr/>
          <p:nvPr/>
        </p:nvSpPr>
        <p:spPr>
          <a:xfrm rot="5400000">
            <a:off x="6562728" y="274320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C5A055-A509-FC29-2350-54951F8E9E49}"/>
              </a:ext>
            </a:extLst>
          </p:cNvPr>
          <p:cNvSpPr txBox="1"/>
          <p:nvPr/>
        </p:nvSpPr>
        <p:spPr>
          <a:xfrm>
            <a:off x="6248403" y="313372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0"/>
            <a:ext cx="11306175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264064"/>
            <a:ext cx="96202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(Theo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2017, 2018, 2019, 2020).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5DDD1-C0EC-5CCA-B877-AFBDCB338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2433637"/>
            <a:ext cx="9274176" cy="31765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BC5EE2-B85F-100A-337F-6856D9BF2569}"/>
              </a:ext>
            </a:extLst>
          </p:cNvPr>
          <p:cNvCxnSpPr/>
          <p:nvPr/>
        </p:nvCxnSpPr>
        <p:spPr>
          <a:xfrm>
            <a:off x="1352550" y="1619250"/>
            <a:ext cx="7172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F00328-201A-2BA5-E977-5178F789CCD9}"/>
              </a:ext>
            </a:extLst>
          </p:cNvPr>
          <p:cNvCxnSpPr/>
          <p:nvPr/>
        </p:nvCxnSpPr>
        <p:spPr>
          <a:xfrm>
            <a:off x="5695950" y="2790825"/>
            <a:ext cx="1514475" cy="1628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999340-93F8-8B61-BACA-A144288B58BE}"/>
              </a:ext>
            </a:extLst>
          </p:cNvPr>
          <p:cNvCxnSpPr>
            <a:cxnSpLocks/>
          </p:cNvCxnSpPr>
          <p:nvPr/>
        </p:nvCxnSpPr>
        <p:spPr>
          <a:xfrm flipV="1">
            <a:off x="5715000" y="2781300"/>
            <a:ext cx="1543050" cy="752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752D76-6C50-F541-2E4D-67CD04E2B09E}"/>
              </a:ext>
            </a:extLst>
          </p:cNvPr>
          <p:cNvCxnSpPr>
            <a:cxnSpLocks/>
          </p:cNvCxnSpPr>
          <p:nvPr/>
        </p:nvCxnSpPr>
        <p:spPr>
          <a:xfrm>
            <a:off x="5686425" y="4476750"/>
            <a:ext cx="1543050" cy="857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84F819-734D-1EE7-C9CD-78B761756B3C}"/>
              </a:ext>
            </a:extLst>
          </p:cNvPr>
          <p:cNvCxnSpPr>
            <a:cxnSpLocks/>
          </p:cNvCxnSpPr>
          <p:nvPr/>
        </p:nvCxnSpPr>
        <p:spPr>
          <a:xfrm flipV="1">
            <a:off x="5705475" y="3771900"/>
            <a:ext cx="1571625" cy="1447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5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mỗi viên gạch ghi các số 0, 2, 4 vào một ô có dấu “?” để được kết quả đúng.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1DAFF1-3EAA-61A8-5D32-A286BD315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9312" y="1438275"/>
            <a:ext cx="8988534" cy="35909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DE043F-AD2F-A9F2-463F-BE98D3A82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025" y="1504950"/>
            <a:ext cx="781050" cy="647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318D8BF-CD0F-18C7-9388-B52DEB341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419225"/>
            <a:ext cx="742950" cy="7429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85FD47-6DB2-EDCD-8637-329ADBC43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787" y="1495425"/>
            <a:ext cx="7334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469 0.39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8907 0.25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7188 0.1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</TotalTime>
  <Words>269</Words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2023-08-10T04:15:10Z</dcterms:created>
  <dcterms:modified xsi:type="dcterms:W3CDTF">2023-08-11T04:53:01Z</dcterms:modified>
</cp:coreProperties>
</file>