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2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17" autoAdjust="0"/>
  </p:normalViewPr>
  <p:slideViewPr>
    <p:cSldViewPr snapToGrid="0" showGuides="1">
      <p:cViewPr varScale="1">
        <p:scale>
          <a:sx n="57" d="100"/>
          <a:sy n="57" d="100"/>
        </p:scale>
        <p:origin x="1236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 Tuyết" userId="c07eaf9a0f347f3e" providerId="LiveId" clId="{8678F544-02CE-4A62-9CDD-B66EC579E770}"/>
    <pc:docChg chg="undo redo custSel addSld delSld modSld sldOrd">
      <pc:chgData name="Hoa Tuyết" userId="c07eaf9a0f347f3e" providerId="LiveId" clId="{8678F544-02CE-4A62-9CDD-B66EC579E770}" dt="2023-05-14T08:29:09.271" v="3248" actId="1076"/>
      <pc:docMkLst>
        <pc:docMk/>
      </pc:docMkLst>
      <pc:sldChg chg="del ord">
        <pc:chgData name="Hoa Tuyết" userId="c07eaf9a0f347f3e" providerId="LiveId" clId="{8678F544-02CE-4A62-9CDD-B66EC579E770}" dt="2023-05-14T03:31:53.984" v="2219" actId="47"/>
        <pc:sldMkLst>
          <pc:docMk/>
          <pc:sldMk cId="1317067897" sldId="256"/>
        </pc:sldMkLst>
      </pc:sldChg>
      <pc:sldChg chg="addSp modSp mod">
        <pc:chgData name="Hoa Tuyết" userId="c07eaf9a0f347f3e" providerId="LiveId" clId="{8678F544-02CE-4A62-9CDD-B66EC579E770}" dt="2023-05-14T08:21:42.656" v="3206"/>
        <pc:sldMkLst>
          <pc:docMk/>
          <pc:sldMk cId="394666245" sldId="257"/>
        </pc:sldMkLst>
        <pc:picChg chg="add mod">
          <ac:chgData name="Hoa Tuyết" userId="c07eaf9a0f347f3e" providerId="LiveId" clId="{8678F544-02CE-4A62-9CDD-B66EC579E770}" dt="2023-05-14T08:21:42.656" v="3206"/>
          <ac:picMkLst>
            <pc:docMk/>
            <pc:sldMk cId="394666245" sldId="257"/>
            <ac:picMk id="3" creationId="{5A38B9E8-FECF-D494-95B7-EA5B1D5A14FC}"/>
          </ac:picMkLst>
        </pc:picChg>
      </pc:sldChg>
      <pc:sldChg chg="addSp modSp mod">
        <pc:chgData name="Hoa Tuyết" userId="c07eaf9a0f347f3e" providerId="LiveId" clId="{8678F544-02CE-4A62-9CDD-B66EC579E770}" dt="2023-05-14T08:21:49.886" v="3207"/>
        <pc:sldMkLst>
          <pc:docMk/>
          <pc:sldMk cId="4285269424" sldId="260"/>
        </pc:sldMkLst>
        <pc:picChg chg="add mod">
          <ac:chgData name="Hoa Tuyết" userId="c07eaf9a0f347f3e" providerId="LiveId" clId="{8678F544-02CE-4A62-9CDD-B66EC579E770}" dt="2023-05-14T08:21:49.886" v="3207"/>
          <ac:picMkLst>
            <pc:docMk/>
            <pc:sldMk cId="4285269424" sldId="260"/>
            <ac:picMk id="6" creationId="{F4B0BD0C-A814-F2D2-1FF9-DAECC27CC5F3}"/>
          </ac:picMkLst>
        </pc:picChg>
      </pc:sldChg>
      <pc:sldChg chg="addSp modSp">
        <pc:chgData name="Hoa Tuyết" userId="c07eaf9a0f347f3e" providerId="LiveId" clId="{8678F544-02CE-4A62-9CDD-B66EC579E770}" dt="2023-05-14T08:21:58.075" v="3208"/>
        <pc:sldMkLst>
          <pc:docMk/>
          <pc:sldMk cId="1632681917" sldId="261"/>
        </pc:sldMkLst>
        <pc:picChg chg="add mod">
          <ac:chgData name="Hoa Tuyết" userId="c07eaf9a0f347f3e" providerId="LiveId" clId="{8678F544-02CE-4A62-9CDD-B66EC579E770}" dt="2023-05-14T08:21:58.075" v="3208"/>
          <ac:picMkLst>
            <pc:docMk/>
            <pc:sldMk cId="1632681917" sldId="261"/>
            <ac:picMk id="5" creationId="{B1FB86DB-66C5-CDA9-47AF-04137DC0640B}"/>
          </ac:picMkLst>
        </pc:picChg>
      </pc:sldChg>
      <pc:sldChg chg="addSp modSp">
        <pc:chgData name="Hoa Tuyết" userId="c07eaf9a0f347f3e" providerId="LiveId" clId="{8678F544-02CE-4A62-9CDD-B66EC579E770}" dt="2023-05-14T08:22:09.991" v="3209"/>
        <pc:sldMkLst>
          <pc:docMk/>
          <pc:sldMk cId="2297167808" sldId="262"/>
        </pc:sldMkLst>
        <pc:picChg chg="add mod">
          <ac:chgData name="Hoa Tuyết" userId="c07eaf9a0f347f3e" providerId="LiveId" clId="{8678F544-02CE-4A62-9CDD-B66EC579E770}" dt="2023-05-14T08:22:09.991" v="3209"/>
          <ac:picMkLst>
            <pc:docMk/>
            <pc:sldMk cId="2297167808" sldId="262"/>
            <ac:picMk id="5" creationId="{F25954E1-3E48-3100-7614-EE5223BB3859}"/>
          </ac:picMkLst>
        </pc:picChg>
      </pc:sldChg>
      <pc:sldChg chg="addSp modSp">
        <pc:chgData name="Hoa Tuyết" userId="c07eaf9a0f347f3e" providerId="LiveId" clId="{8678F544-02CE-4A62-9CDD-B66EC579E770}" dt="2023-05-14T08:22:18.741" v="3210"/>
        <pc:sldMkLst>
          <pc:docMk/>
          <pc:sldMk cId="1209127726" sldId="263"/>
        </pc:sldMkLst>
        <pc:picChg chg="add mod">
          <ac:chgData name="Hoa Tuyết" userId="c07eaf9a0f347f3e" providerId="LiveId" clId="{8678F544-02CE-4A62-9CDD-B66EC579E770}" dt="2023-05-14T08:22:18.741" v="3210"/>
          <ac:picMkLst>
            <pc:docMk/>
            <pc:sldMk cId="1209127726" sldId="263"/>
            <ac:picMk id="5" creationId="{08E4F7CE-F2C7-FFA3-CE56-F706B6281B2E}"/>
          </ac:picMkLst>
        </pc:picChg>
      </pc:sldChg>
      <pc:sldChg chg="addSp modSp">
        <pc:chgData name="Hoa Tuyết" userId="c07eaf9a0f347f3e" providerId="LiveId" clId="{8678F544-02CE-4A62-9CDD-B66EC579E770}" dt="2023-05-14T08:22:37.559" v="3212"/>
        <pc:sldMkLst>
          <pc:docMk/>
          <pc:sldMk cId="1292682957" sldId="264"/>
        </pc:sldMkLst>
        <pc:picChg chg="add mod">
          <ac:chgData name="Hoa Tuyết" userId="c07eaf9a0f347f3e" providerId="LiveId" clId="{8678F544-02CE-4A62-9CDD-B66EC579E770}" dt="2023-05-14T08:22:37.559" v="3212"/>
          <ac:picMkLst>
            <pc:docMk/>
            <pc:sldMk cId="1292682957" sldId="264"/>
            <ac:picMk id="2" creationId="{B2A6CBE3-D5AA-2171-D188-DA4EDF4B758E}"/>
          </ac:picMkLst>
        </pc:picChg>
      </pc:sldChg>
      <pc:sldChg chg="addSp modSp">
        <pc:chgData name="Hoa Tuyết" userId="c07eaf9a0f347f3e" providerId="LiveId" clId="{8678F544-02CE-4A62-9CDD-B66EC579E770}" dt="2023-05-14T08:22:48.612" v="3213"/>
        <pc:sldMkLst>
          <pc:docMk/>
          <pc:sldMk cId="2476445147" sldId="265"/>
        </pc:sldMkLst>
        <pc:picChg chg="add mod">
          <ac:chgData name="Hoa Tuyết" userId="c07eaf9a0f347f3e" providerId="LiveId" clId="{8678F544-02CE-4A62-9CDD-B66EC579E770}" dt="2023-05-14T08:22:48.612" v="3213"/>
          <ac:picMkLst>
            <pc:docMk/>
            <pc:sldMk cId="2476445147" sldId="265"/>
            <ac:picMk id="5" creationId="{36166A44-A0C8-C053-9E3F-B9CF14DF41A3}"/>
          </ac:picMkLst>
        </pc:picChg>
      </pc:sldChg>
      <pc:sldChg chg="del">
        <pc:chgData name="Hoa Tuyết" userId="c07eaf9a0f347f3e" providerId="LiveId" clId="{8678F544-02CE-4A62-9CDD-B66EC579E770}" dt="2023-05-14T07:51:03.126" v="3107" actId="47"/>
        <pc:sldMkLst>
          <pc:docMk/>
          <pc:sldMk cId="2150004542" sldId="266"/>
        </pc:sldMkLst>
      </pc:sldChg>
      <pc:sldChg chg="del">
        <pc:chgData name="Hoa Tuyết" userId="c07eaf9a0f347f3e" providerId="LiveId" clId="{8678F544-02CE-4A62-9CDD-B66EC579E770}" dt="2023-05-14T07:51:05.838" v="3109" actId="47"/>
        <pc:sldMkLst>
          <pc:docMk/>
          <pc:sldMk cId="3720389509" sldId="267"/>
        </pc:sldMkLst>
      </pc:sldChg>
      <pc:sldChg chg="modSp del">
        <pc:chgData name="Hoa Tuyết" userId="c07eaf9a0f347f3e" providerId="LiveId" clId="{8678F544-02CE-4A62-9CDD-B66EC579E770}" dt="2023-05-14T07:51:04.380" v="3108" actId="47"/>
        <pc:sldMkLst>
          <pc:docMk/>
          <pc:sldMk cId="3109947739" sldId="268"/>
        </pc:sldMkLst>
        <pc:picChg chg="mod">
          <ac:chgData name="Hoa Tuyết" userId="c07eaf9a0f347f3e" providerId="LiveId" clId="{8678F544-02CE-4A62-9CDD-B66EC579E770}" dt="2023-05-14T07:38:11.460" v="3013" actId="1076"/>
          <ac:picMkLst>
            <pc:docMk/>
            <pc:sldMk cId="3109947739" sldId="268"/>
            <ac:picMk id="5122" creationId="{BC30AFFD-21BA-9297-E8CC-C34B007DCFDF}"/>
          </ac:picMkLst>
        </pc:picChg>
      </pc:sldChg>
      <pc:sldChg chg="del">
        <pc:chgData name="Hoa Tuyết" userId="c07eaf9a0f347f3e" providerId="LiveId" clId="{8678F544-02CE-4A62-9CDD-B66EC579E770}" dt="2023-05-14T07:57:38.756" v="3125" actId="47"/>
        <pc:sldMkLst>
          <pc:docMk/>
          <pc:sldMk cId="1320976463" sldId="269"/>
        </pc:sldMkLst>
      </pc:sldChg>
      <pc:sldChg chg="addSp delSp modSp add mod">
        <pc:chgData name="Hoa Tuyết" userId="c07eaf9a0f347f3e" providerId="LiveId" clId="{8678F544-02CE-4A62-9CDD-B66EC579E770}" dt="2023-05-14T08:29:09.271" v="3248" actId="1076"/>
        <pc:sldMkLst>
          <pc:docMk/>
          <pc:sldMk cId="2780279718" sldId="270"/>
        </pc:sldMkLst>
        <pc:spChg chg="mod">
          <ac:chgData name="Hoa Tuyết" userId="c07eaf9a0f347f3e" providerId="LiveId" clId="{8678F544-02CE-4A62-9CDD-B66EC579E770}" dt="2023-05-14T03:06:02.854" v="1765" actId="2711"/>
          <ac:spMkLst>
            <pc:docMk/>
            <pc:sldMk cId="2780279718" sldId="270"/>
            <ac:spMk id="2" creationId="{AB175B76-1641-C8D2-CD92-FF34EB469A8C}"/>
          </ac:spMkLst>
        </pc:spChg>
        <pc:spChg chg="del mod">
          <ac:chgData name="Hoa Tuyết" userId="c07eaf9a0f347f3e" providerId="LiveId" clId="{8678F544-02CE-4A62-9CDD-B66EC579E770}" dt="2023-05-14T01:39:24.808" v="4" actId="478"/>
          <ac:spMkLst>
            <pc:docMk/>
            <pc:sldMk cId="2780279718" sldId="270"/>
            <ac:spMk id="3" creationId="{82461839-C846-13B3-803C-3921CBB8D019}"/>
          </ac:spMkLst>
        </pc:spChg>
        <pc:spChg chg="del">
          <ac:chgData name="Hoa Tuyết" userId="c07eaf9a0f347f3e" providerId="LiveId" clId="{8678F544-02CE-4A62-9CDD-B66EC579E770}" dt="2023-05-14T01:39:21.726" v="1" actId="478"/>
          <ac:spMkLst>
            <pc:docMk/>
            <pc:sldMk cId="2780279718" sldId="270"/>
            <ac:spMk id="4" creationId="{0D007BC9-7245-DB1D-3969-CA9A42329E50}"/>
          </ac:spMkLst>
        </pc:spChg>
        <pc:spChg chg="del">
          <ac:chgData name="Hoa Tuyết" userId="c07eaf9a0f347f3e" providerId="LiveId" clId="{8678F544-02CE-4A62-9CDD-B66EC579E770}" dt="2023-05-14T01:39:21.726" v="1" actId="478"/>
          <ac:spMkLst>
            <pc:docMk/>
            <pc:sldMk cId="2780279718" sldId="270"/>
            <ac:spMk id="5" creationId="{DF88CF18-814C-08B2-29D6-6E977F0B012E}"/>
          </ac:spMkLst>
        </pc:spChg>
        <pc:spChg chg="del">
          <ac:chgData name="Hoa Tuyết" userId="c07eaf9a0f347f3e" providerId="LiveId" clId="{8678F544-02CE-4A62-9CDD-B66EC579E770}" dt="2023-05-14T01:39:21.726" v="1" actId="478"/>
          <ac:spMkLst>
            <pc:docMk/>
            <pc:sldMk cId="2780279718" sldId="270"/>
            <ac:spMk id="6" creationId="{B01FD516-8F0D-4D64-FFC2-C128C42F4D09}"/>
          </ac:spMkLst>
        </pc:spChg>
        <pc:spChg chg="add mod">
          <ac:chgData name="Hoa Tuyết" userId="c07eaf9a0f347f3e" providerId="LiveId" clId="{8678F544-02CE-4A62-9CDD-B66EC579E770}" dt="2023-05-14T03:51:55.488" v="2771" actId="1076"/>
          <ac:spMkLst>
            <pc:docMk/>
            <pc:sldMk cId="2780279718" sldId="270"/>
            <ac:spMk id="20" creationId="{1E834CEB-43B0-22B8-F2EE-F57A7A790DB5}"/>
          </ac:spMkLst>
        </pc:spChg>
        <pc:graphicFrameChg chg="add del mod modGraphic">
          <ac:chgData name="Hoa Tuyết" userId="c07eaf9a0f347f3e" providerId="LiveId" clId="{8678F544-02CE-4A62-9CDD-B66EC579E770}" dt="2023-05-14T02:04:56.292" v="312" actId="478"/>
          <ac:graphicFrameMkLst>
            <pc:docMk/>
            <pc:sldMk cId="2780279718" sldId="270"/>
            <ac:graphicFrameMk id="7" creationId="{19D1BA61-89F8-4744-D281-E94354890A53}"/>
          </ac:graphicFrameMkLst>
        </pc:graphicFrameChg>
        <pc:graphicFrameChg chg="add del mod modGraphic">
          <ac:chgData name="Hoa Tuyết" userId="c07eaf9a0f347f3e" providerId="LiveId" clId="{8678F544-02CE-4A62-9CDD-B66EC579E770}" dt="2023-05-14T02:19:42.784" v="358" actId="478"/>
          <ac:graphicFrameMkLst>
            <pc:docMk/>
            <pc:sldMk cId="2780279718" sldId="270"/>
            <ac:graphicFrameMk id="8" creationId="{771C8D1A-0876-703D-2F6B-D425E57657AD}"/>
          </ac:graphicFrameMkLst>
        </pc:graphicFrameChg>
        <pc:graphicFrameChg chg="add del mod">
          <ac:chgData name="Hoa Tuyết" userId="c07eaf9a0f347f3e" providerId="LiveId" clId="{8678F544-02CE-4A62-9CDD-B66EC579E770}" dt="2023-05-14T02:09:55.741" v="323" actId="1957"/>
          <ac:graphicFrameMkLst>
            <pc:docMk/>
            <pc:sldMk cId="2780279718" sldId="270"/>
            <ac:graphicFrameMk id="11" creationId="{D8730B0E-C692-6468-7408-84400316462C}"/>
          </ac:graphicFrameMkLst>
        </pc:graphicFrameChg>
        <pc:graphicFrameChg chg="add del mod">
          <ac:chgData name="Hoa Tuyết" userId="c07eaf9a0f347f3e" providerId="LiveId" clId="{8678F544-02CE-4A62-9CDD-B66EC579E770}" dt="2023-05-14T02:18:52.839" v="357" actId="478"/>
          <ac:graphicFrameMkLst>
            <pc:docMk/>
            <pc:sldMk cId="2780279718" sldId="270"/>
            <ac:graphicFrameMk id="14" creationId="{2C04D954-A70C-167F-3CF4-2F4D79F4CD03}"/>
          </ac:graphicFrameMkLst>
        </pc:graphicFrameChg>
        <pc:graphicFrameChg chg="add del mod modGraphic">
          <ac:chgData name="Hoa Tuyết" userId="c07eaf9a0f347f3e" providerId="LiveId" clId="{8678F544-02CE-4A62-9CDD-B66EC579E770}" dt="2023-05-14T02:39:13.007" v="682" actId="478"/>
          <ac:graphicFrameMkLst>
            <pc:docMk/>
            <pc:sldMk cId="2780279718" sldId="270"/>
            <ac:graphicFrameMk id="15" creationId="{BD2C4A15-2C22-4C2C-EA40-AF0885EB02DD}"/>
          </ac:graphicFrameMkLst>
        </pc:graphicFrameChg>
        <pc:graphicFrameChg chg="add del modGraphic">
          <ac:chgData name="Hoa Tuyết" userId="c07eaf9a0f347f3e" providerId="LiveId" clId="{8678F544-02CE-4A62-9CDD-B66EC579E770}" dt="2023-05-14T02:26:41.131" v="361" actId="1032"/>
          <ac:graphicFrameMkLst>
            <pc:docMk/>
            <pc:sldMk cId="2780279718" sldId="270"/>
            <ac:graphicFrameMk id="16" creationId="{5ECDBA90-87A1-EE3C-AD2E-6E339852F322}"/>
          </ac:graphicFrameMkLst>
        </pc:graphicFrameChg>
        <pc:graphicFrameChg chg="add del mod modGraphic">
          <ac:chgData name="Hoa Tuyết" userId="c07eaf9a0f347f3e" providerId="LiveId" clId="{8678F544-02CE-4A62-9CDD-B66EC579E770}" dt="2023-05-14T02:46:14.461" v="972" actId="478"/>
          <ac:graphicFrameMkLst>
            <pc:docMk/>
            <pc:sldMk cId="2780279718" sldId="270"/>
            <ac:graphicFrameMk id="17" creationId="{3BAEC754-A774-918E-244B-A757B82A2F2F}"/>
          </ac:graphicFrameMkLst>
        </pc:graphicFrameChg>
        <pc:graphicFrameChg chg="add mod modGraphic">
          <ac:chgData name="Hoa Tuyết" userId="c07eaf9a0f347f3e" providerId="LiveId" clId="{8678F544-02CE-4A62-9CDD-B66EC579E770}" dt="2023-05-14T08:29:09.271" v="3248" actId="1076"/>
          <ac:graphicFrameMkLst>
            <pc:docMk/>
            <pc:sldMk cId="2780279718" sldId="270"/>
            <ac:graphicFrameMk id="18" creationId="{2F7A9C00-D2BD-068F-F2A3-960F4303AE24}"/>
          </ac:graphicFrameMkLst>
        </pc:graphicFrameChg>
        <pc:graphicFrameChg chg="add del mod modGraphic">
          <ac:chgData name="Hoa Tuyết" userId="c07eaf9a0f347f3e" providerId="LiveId" clId="{8678F544-02CE-4A62-9CDD-B66EC579E770}" dt="2023-05-14T03:02:50.731" v="1708" actId="478"/>
          <ac:graphicFrameMkLst>
            <pc:docMk/>
            <pc:sldMk cId="2780279718" sldId="270"/>
            <ac:graphicFrameMk id="19" creationId="{347F96F7-A6E3-52D4-0851-EE05063C734E}"/>
          </ac:graphicFrameMkLst>
        </pc:graphicFrameChg>
      </pc:sldChg>
      <pc:sldChg chg="addSp delSp modSp add mod modAnim modNotesTx">
        <pc:chgData name="Hoa Tuyết" userId="c07eaf9a0f347f3e" providerId="LiveId" clId="{8678F544-02CE-4A62-9CDD-B66EC579E770}" dt="2023-05-14T08:28:20.270" v="3244" actId="1076"/>
        <pc:sldMkLst>
          <pc:docMk/>
          <pc:sldMk cId="2112836707" sldId="271"/>
        </pc:sldMkLst>
        <pc:spChg chg="mod">
          <ac:chgData name="Hoa Tuyết" userId="c07eaf9a0f347f3e" providerId="LiveId" clId="{8678F544-02CE-4A62-9CDD-B66EC579E770}" dt="2023-05-14T03:52:10.656" v="2772" actId="1076"/>
          <ac:spMkLst>
            <pc:docMk/>
            <pc:sldMk cId="2112836707" sldId="271"/>
            <ac:spMk id="2" creationId="{AB175B76-1641-C8D2-CD92-FF34EB469A8C}"/>
          </ac:spMkLst>
        </pc:spChg>
        <pc:spChg chg="add del mod">
          <ac:chgData name="Hoa Tuyết" userId="c07eaf9a0f347f3e" providerId="LiveId" clId="{8678F544-02CE-4A62-9CDD-B66EC579E770}" dt="2023-05-14T03:32:41.385" v="2223" actId="478"/>
          <ac:spMkLst>
            <pc:docMk/>
            <pc:sldMk cId="2112836707" sldId="271"/>
            <ac:spMk id="3" creationId="{E0E693BE-B88D-D34D-D5A4-6F81A7100A41}"/>
          </ac:spMkLst>
        </pc:spChg>
        <pc:spChg chg="add mod">
          <ac:chgData name="Hoa Tuyết" userId="c07eaf9a0f347f3e" providerId="LiveId" clId="{8678F544-02CE-4A62-9CDD-B66EC579E770}" dt="2023-05-14T08:28:20.270" v="3244" actId="1076"/>
          <ac:spMkLst>
            <pc:docMk/>
            <pc:sldMk cId="2112836707" sldId="271"/>
            <ac:spMk id="4" creationId="{134171EA-605C-463C-5935-A291BA4E006D}"/>
          </ac:spMkLst>
        </pc:spChg>
        <pc:spChg chg="mod topLvl">
          <ac:chgData name="Hoa Tuyết" userId="c07eaf9a0f347f3e" providerId="LiveId" clId="{8678F544-02CE-4A62-9CDD-B66EC579E770}" dt="2023-05-14T08:24:53.083" v="3223" actId="1076"/>
          <ac:spMkLst>
            <pc:docMk/>
            <pc:sldMk cId="2112836707" sldId="271"/>
            <ac:spMk id="5" creationId="{4452AB45-02D5-2A64-2B74-1B6FA6B034EF}"/>
          </ac:spMkLst>
        </pc:spChg>
        <pc:spChg chg="mod topLvl">
          <ac:chgData name="Hoa Tuyết" userId="c07eaf9a0f347f3e" providerId="LiveId" clId="{8678F544-02CE-4A62-9CDD-B66EC579E770}" dt="2023-05-14T08:24:57.076" v="3224" actId="1076"/>
          <ac:spMkLst>
            <pc:docMk/>
            <pc:sldMk cId="2112836707" sldId="271"/>
            <ac:spMk id="7" creationId="{50694A8E-8782-722A-1E55-23045328E70B}"/>
          </ac:spMkLst>
        </pc:spChg>
        <pc:spChg chg="mod topLvl">
          <ac:chgData name="Hoa Tuyết" userId="c07eaf9a0f347f3e" providerId="LiveId" clId="{8678F544-02CE-4A62-9CDD-B66EC579E770}" dt="2023-05-14T08:25:00.345" v="3225" actId="1076"/>
          <ac:spMkLst>
            <pc:docMk/>
            <pc:sldMk cId="2112836707" sldId="271"/>
            <ac:spMk id="8" creationId="{69ABD845-5491-BC4F-1772-DC2F17A64CD5}"/>
          </ac:spMkLst>
        </pc:spChg>
        <pc:spChg chg="mod topLvl">
          <ac:chgData name="Hoa Tuyết" userId="c07eaf9a0f347f3e" providerId="LiveId" clId="{8678F544-02CE-4A62-9CDD-B66EC579E770}" dt="2023-05-14T08:25:02.551" v="3226" actId="1076"/>
          <ac:spMkLst>
            <pc:docMk/>
            <pc:sldMk cId="2112836707" sldId="271"/>
            <ac:spMk id="9" creationId="{C9D670DC-0BA5-BE70-DBFB-A5D01448AB41}"/>
          </ac:spMkLst>
        </pc:spChg>
        <pc:spChg chg="mod topLvl">
          <ac:chgData name="Hoa Tuyết" userId="c07eaf9a0f347f3e" providerId="LiveId" clId="{8678F544-02CE-4A62-9CDD-B66EC579E770}" dt="2023-05-14T08:25:07.348" v="3227" actId="1076"/>
          <ac:spMkLst>
            <pc:docMk/>
            <pc:sldMk cId="2112836707" sldId="271"/>
            <ac:spMk id="10" creationId="{64C9E259-F37C-1F71-7C58-9B727A56741B}"/>
          </ac:spMkLst>
        </pc:spChg>
        <pc:spChg chg="mod topLvl">
          <ac:chgData name="Hoa Tuyết" userId="c07eaf9a0f347f3e" providerId="LiveId" clId="{8678F544-02CE-4A62-9CDD-B66EC579E770}" dt="2023-05-14T08:25:14.096" v="3228" actId="1076"/>
          <ac:spMkLst>
            <pc:docMk/>
            <pc:sldMk cId="2112836707" sldId="271"/>
            <ac:spMk id="11" creationId="{34F7ADF5-0AF2-CDEB-9D96-DCF98FA7F9F4}"/>
          </ac:spMkLst>
        </pc:spChg>
        <pc:grpChg chg="del mod">
          <ac:chgData name="Hoa Tuyết" userId="c07eaf9a0f347f3e" providerId="LiveId" clId="{8678F544-02CE-4A62-9CDD-B66EC579E770}" dt="2023-05-14T07:17:59.948" v="2779" actId="165"/>
          <ac:grpSpMkLst>
            <pc:docMk/>
            <pc:sldMk cId="2112836707" sldId="271"/>
            <ac:grpSpMk id="3" creationId="{14B1BE28-C43C-3FE6-3D86-F5FE5F066D37}"/>
          </ac:grpSpMkLst>
        </pc:grpChg>
        <pc:graphicFrameChg chg="add del mod">
          <ac:chgData name="Hoa Tuyết" userId="c07eaf9a0f347f3e" providerId="LiveId" clId="{8678F544-02CE-4A62-9CDD-B66EC579E770}" dt="2023-05-14T03:35:55.204" v="2238" actId="478"/>
          <ac:graphicFrameMkLst>
            <pc:docMk/>
            <pc:sldMk cId="2112836707" sldId="271"/>
            <ac:graphicFrameMk id="5" creationId="{E150F50F-A2E2-58F9-5B8F-630C3FAA7BF9}"/>
          </ac:graphicFrameMkLst>
        </pc:graphicFrameChg>
        <pc:graphicFrameChg chg="add del mod modGraphic">
          <ac:chgData name="Hoa Tuyết" userId="c07eaf9a0f347f3e" providerId="LiveId" clId="{8678F544-02CE-4A62-9CDD-B66EC579E770}" dt="2023-05-14T07:17:42.667" v="2777" actId="18245"/>
          <ac:graphicFrameMkLst>
            <pc:docMk/>
            <pc:sldMk cId="2112836707" sldId="271"/>
            <ac:graphicFrameMk id="6" creationId="{FF99BDBC-6840-D3C5-05F3-B74510E78D7C}"/>
          </ac:graphicFrameMkLst>
        </pc:graphicFrameChg>
        <pc:picChg chg="add del mod">
          <ac:chgData name="Hoa Tuyết" userId="c07eaf9a0f347f3e" providerId="LiveId" clId="{8678F544-02CE-4A62-9CDD-B66EC579E770}" dt="2023-05-14T07:59:36.205" v="3130" actId="478"/>
          <ac:picMkLst>
            <pc:docMk/>
            <pc:sldMk cId="2112836707" sldId="271"/>
            <ac:picMk id="13" creationId="{2E258E9C-798D-DB8D-32DC-5502F001299E}"/>
          </ac:picMkLst>
        </pc:picChg>
        <pc:picChg chg="add del mod">
          <ac:chgData name="Hoa Tuyết" userId="c07eaf9a0f347f3e" providerId="LiveId" clId="{8678F544-02CE-4A62-9CDD-B66EC579E770}" dt="2023-05-14T08:16:50.934" v="3177" actId="21"/>
          <ac:picMkLst>
            <pc:docMk/>
            <pc:sldMk cId="2112836707" sldId="271"/>
            <ac:picMk id="15" creationId="{0D33466C-C918-7F0C-27EE-A3893DA811C7}"/>
          </ac:picMkLst>
        </pc:picChg>
        <pc:picChg chg="add mod">
          <ac:chgData name="Hoa Tuyết" userId="c07eaf9a0f347f3e" providerId="LiveId" clId="{8678F544-02CE-4A62-9CDD-B66EC579E770}" dt="2023-05-14T08:24:35.137" v="3219" actId="1076"/>
          <ac:picMkLst>
            <pc:docMk/>
            <pc:sldMk cId="2112836707" sldId="271"/>
            <ac:picMk id="17" creationId="{AE11CD94-658B-750C-7E45-2466C4628DF6}"/>
          </ac:picMkLst>
        </pc:picChg>
        <pc:picChg chg="add mod">
          <ac:chgData name="Hoa Tuyết" userId="c07eaf9a0f347f3e" providerId="LiveId" clId="{8678F544-02CE-4A62-9CDD-B66EC579E770}" dt="2023-05-14T08:24:31.975" v="3218" actId="1076"/>
          <ac:picMkLst>
            <pc:docMk/>
            <pc:sldMk cId="2112836707" sldId="271"/>
            <ac:picMk id="18" creationId="{D561B09F-D8CD-480B-D584-E15B7CE1521E}"/>
          </ac:picMkLst>
        </pc:picChg>
        <pc:picChg chg="add mod">
          <ac:chgData name="Hoa Tuyết" userId="c07eaf9a0f347f3e" providerId="LiveId" clId="{8678F544-02CE-4A62-9CDD-B66EC579E770}" dt="2023-05-14T08:24:40.413" v="3220" actId="1076"/>
          <ac:picMkLst>
            <pc:docMk/>
            <pc:sldMk cId="2112836707" sldId="271"/>
            <ac:picMk id="19" creationId="{DB37EA91-9BAA-8A12-501E-E76C9A8D2C59}"/>
          </ac:picMkLst>
        </pc:picChg>
        <pc:picChg chg="add mod">
          <ac:chgData name="Hoa Tuyết" userId="c07eaf9a0f347f3e" providerId="LiveId" clId="{8678F544-02CE-4A62-9CDD-B66EC579E770}" dt="2023-05-14T08:24:43.273" v="3221" actId="1076"/>
          <ac:picMkLst>
            <pc:docMk/>
            <pc:sldMk cId="2112836707" sldId="271"/>
            <ac:picMk id="20" creationId="{D5F210F0-DD2D-5363-D481-F161D5FD3BE3}"/>
          </ac:picMkLst>
        </pc:picChg>
        <pc:picChg chg="add mod">
          <ac:chgData name="Hoa Tuyết" userId="c07eaf9a0f347f3e" providerId="LiveId" clId="{8678F544-02CE-4A62-9CDD-B66EC579E770}" dt="2023-05-14T08:24:46.572" v="3222" actId="1076"/>
          <ac:picMkLst>
            <pc:docMk/>
            <pc:sldMk cId="2112836707" sldId="271"/>
            <ac:picMk id="21" creationId="{96547F0D-65B6-6F8C-CC6A-6822ADCCEA6D}"/>
          </ac:picMkLst>
        </pc:picChg>
        <pc:picChg chg="add del mod">
          <ac:chgData name="Hoa Tuyết" userId="c07eaf9a0f347f3e" providerId="LiveId" clId="{8678F544-02CE-4A62-9CDD-B66EC579E770}" dt="2023-05-14T08:16:55.432" v="3179"/>
          <ac:picMkLst>
            <pc:docMk/>
            <pc:sldMk cId="2112836707" sldId="271"/>
            <ac:picMk id="22" creationId="{24B918A0-D074-067F-E33B-AA4F3EF61D33}"/>
          </ac:picMkLst>
        </pc:picChg>
        <pc:picChg chg="add mod">
          <ac:chgData name="Hoa Tuyết" userId="c07eaf9a0f347f3e" providerId="LiveId" clId="{8678F544-02CE-4A62-9CDD-B66EC579E770}" dt="2023-05-14T08:24:24.545" v="3216" actId="1076"/>
          <ac:picMkLst>
            <pc:docMk/>
            <pc:sldMk cId="2112836707" sldId="271"/>
            <ac:picMk id="23" creationId="{2F2C66E6-370F-77A9-E70D-D24169FBADCE}"/>
          </ac:picMkLst>
        </pc:picChg>
      </pc:sldChg>
      <pc:sldChg chg="addSp delSp modSp add mod modAnim modNotesTx">
        <pc:chgData name="Hoa Tuyết" userId="c07eaf9a0f347f3e" providerId="LiveId" clId="{8678F544-02CE-4A62-9CDD-B66EC579E770}" dt="2023-05-14T07:50:49.399" v="3106"/>
        <pc:sldMkLst>
          <pc:docMk/>
          <pc:sldMk cId="2837642372" sldId="272"/>
        </pc:sldMkLst>
        <pc:spChg chg="mod">
          <ac:chgData name="Hoa Tuyết" userId="c07eaf9a0f347f3e" providerId="LiveId" clId="{8678F544-02CE-4A62-9CDD-B66EC579E770}" dt="2023-05-14T07:39:36.245" v="3023" actId="14100"/>
          <ac:spMkLst>
            <pc:docMk/>
            <pc:sldMk cId="2837642372" sldId="272"/>
            <ac:spMk id="2" creationId="{AB175B76-1641-C8D2-CD92-FF34EB469A8C}"/>
          </ac:spMkLst>
        </pc:spChg>
        <pc:spChg chg="del mod topLvl">
          <ac:chgData name="Hoa Tuyết" userId="c07eaf9a0f347f3e" providerId="LiveId" clId="{8678F544-02CE-4A62-9CDD-B66EC579E770}" dt="2023-05-14T07:36:44.238" v="3001" actId="478"/>
          <ac:spMkLst>
            <pc:docMk/>
            <pc:sldMk cId="2837642372" sldId="272"/>
            <ac:spMk id="5" creationId="{432BA071-A10F-3A4C-1DE1-9660E1D14612}"/>
          </ac:spMkLst>
        </pc:spChg>
        <pc:spChg chg="mod topLvl">
          <ac:chgData name="Hoa Tuyết" userId="c07eaf9a0f347f3e" providerId="LiveId" clId="{8678F544-02CE-4A62-9CDD-B66EC579E770}" dt="2023-05-14T07:48:29.355" v="3094" actId="1076"/>
          <ac:spMkLst>
            <pc:docMk/>
            <pc:sldMk cId="2837642372" sldId="272"/>
            <ac:spMk id="6" creationId="{3B0301B0-05B4-9998-33E4-CD6969EDE719}"/>
          </ac:spMkLst>
        </pc:spChg>
        <pc:spChg chg="add mod">
          <ac:chgData name="Hoa Tuyết" userId="c07eaf9a0f347f3e" providerId="LiveId" clId="{8678F544-02CE-4A62-9CDD-B66EC579E770}" dt="2023-05-14T07:48:54.403" v="3099" actId="1076"/>
          <ac:spMkLst>
            <pc:docMk/>
            <pc:sldMk cId="2837642372" sldId="272"/>
            <ac:spMk id="7" creationId="{B1BAFBD2-D94D-C6BF-1980-6DCEF99F4A87}"/>
          </ac:spMkLst>
        </pc:spChg>
        <pc:spChg chg="add mod">
          <ac:chgData name="Hoa Tuyết" userId="c07eaf9a0f347f3e" providerId="LiveId" clId="{8678F544-02CE-4A62-9CDD-B66EC579E770}" dt="2023-05-14T07:48:49.779" v="3098" actId="1076"/>
          <ac:spMkLst>
            <pc:docMk/>
            <pc:sldMk cId="2837642372" sldId="272"/>
            <ac:spMk id="8" creationId="{1885CC80-5FD2-397F-4B83-32F59A92CE95}"/>
          </ac:spMkLst>
        </pc:spChg>
        <pc:spChg chg="add mod">
          <ac:chgData name="Hoa Tuyết" userId="c07eaf9a0f347f3e" providerId="LiveId" clId="{8678F544-02CE-4A62-9CDD-B66EC579E770}" dt="2023-05-14T07:48:59.741" v="3100" actId="1076"/>
          <ac:spMkLst>
            <pc:docMk/>
            <pc:sldMk cId="2837642372" sldId="272"/>
            <ac:spMk id="9" creationId="{2E0675B9-DBE6-2E06-2A6D-3895FBA6FE7C}"/>
          </ac:spMkLst>
        </pc:spChg>
        <pc:spChg chg="add mod">
          <ac:chgData name="Hoa Tuyết" userId="c07eaf9a0f347f3e" providerId="LiveId" clId="{8678F544-02CE-4A62-9CDD-B66EC579E770}" dt="2023-05-14T07:48:40.655" v="3096" actId="1076"/>
          <ac:spMkLst>
            <pc:docMk/>
            <pc:sldMk cId="2837642372" sldId="272"/>
            <ac:spMk id="10" creationId="{1A445A30-67E0-DDF3-5148-BB89DA302A58}"/>
          </ac:spMkLst>
        </pc:spChg>
        <pc:spChg chg="add mod">
          <ac:chgData name="Hoa Tuyết" userId="c07eaf9a0f347f3e" providerId="LiveId" clId="{8678F544-02CE-4A62-9CDD-B66EC579E770}" dt="2023-05-14T07:48:43.577" v="3097" actId="1076"/>
          <ac:spMkLst>
            <pc:docMk/>
            <pc:sldMk cId="2837642372" sldId="272"/>
            <ac:spMk id="11" creationId="{7E5E77FF-D4D9-ECF6-ADB8-2286E4DA450D}"/>
          </ac:spMkLst>
        </pc:spChg>
        <pc:spChg chg="add mod">
          <ac:chgData name="Hoa Tuyết" userId="c07eaf9a0f347f3e" providerId="LiveId" clId="{8678F544-02CE-4A62-9CDD-B66EC579E770}" dt="2023-05-14T07:48:37.074" v="3095" actId="1076"/>
          <ac:spMkLst>
            <pc:docMk/>
            <pc:sldMk cId="2837642372" sldId="272"/>
            <ac:spMk id="12" creationId="{9360F72E-7072-8ABC-1A6A-D4E74EF6E678}"/>
          </ac:spMkLst>
        </pc:spChg>
        <pc:grpChg chg="add del mod">
          <ac:chgData name="Hoa Tuyết" userId="c07eaf9a0f347f3e" providerId="LiveId" clId="{8678F544-02CE-4A62-9CDD-B66EC579E770}" dt="2023-05-14T07:36:34.336" v="2999" actId="165"/>
          <ac:grpSpMkLst>
            <pc:docMk/>
            <pc:sldMk cId="2837642372" sldId="272"/>
            <ac:grpSpMk id="4" creationId="{D6DBA78E-4096-0A7C-C368-295EC6681098}"/>
          </ac:grpSpMkLst>
        </pc:grpChg>
        <pc:graphicFrameChg chg="add del modGraphic">
          <ac:chgData name="Hoa Tuyết" userId="c07eaf9a0f347f3e" providerId="LiveId" clId="{8678F544-02CE-4A62-9CDD-B66EC579E770}" dt="2023-05-14T03:56:12.784" v="2775" actId="1032"/>
          <ac:graphicFrameMkLst>
            <pc:docMk/>
            <pc:sldMk cId="2837642372" sldId="272"/>
            <ac:graphicFrameMk id="3" creationId="{27278D2A-E6DF-9754-0D6D-53E6E97E29A8}"/>
          </ac:graphicFrameMkLst>
        </pc:graphicFrameChg>
        <pc:graphicFrameChg chg="add mod modGraphic">
          <ac:chgData name="Hoa Tuyết" userId="c07eaf9a0f347f3e" providerId="LiveId" clId="{8678F544-02CE-4A62-9CDD-B66EC579E770}" dt="2023-05-14T07:48:25.703" v="3093" actId="1076"/>
          <ac:graphicFrameMkLst>
            <pc:docMk/>
            <pc:sldMk cId="2837642372" sldId="272"/>
            <ac:graphicFrameMk id="3" creationId="{756818F3-DEE3-5CB0-89A8-1273CE81F333}"/>
          </ac:graphicFrameMkLst>
        </pc:graphicFrameChg>
      </pc:sldChg>
      <pc:sldChg chg="addSp delSp modSp add mod modNotesTx">
        <pc:chgData name="Hoa Tuyết" userId="c07eaf9a0f347f3e" providerId="LiveId" clId="{8678F544-02CE-4A62-9CDD-B66EC579E770}" dt="2023-05-14T07:57:32.420" v="3124" actId="1076"/>
        <pc:sldMkLst>
          <pc:docMk/>
          <pc:sldMk cId="2665099545" sldId="273"/>
        </pc:sldMkLst>
        <pc:spChg chg="mod">
          <ac:chgData name="Hoa Tuyết" userId="c07eaf9a0f347f3e" providerId="LiveId" clId="{8678F544-02CE-4A62-9CDD-B66EC579E770}" dt="2023-05-14T07:57:32.420" v="3124" actId="1076"/>
          <ac:spMkLst>
            <pc:docMk/>
            <pc:sldMk cId="2665099545" sldId="273"/>
            <ac:spMk id="2" creationId="{AB175B76-1641-C8D2-CD92-FF34EB469A8C}"/>
          </ac:spMkLst>
        </pc:spChg>
        <pc:picChg chg="add del mod">
          <ac:chgData name="Hoa Tuyết" userId="c07eaf9a0f347f3e" providerId="LiveId" clId="{8678F544-02CE-4A62-9CDD-B66EC579E770}" dt="2023-05-14T07:55:37.161" v="3112" actId="478"/>
          <ac:picMkLst>
            <pc:docMk/>
            <pc:sldMk cId="2665099545" sldId="273"/>
            <ac:picMk id="3" creationId="{A37641D6-4EBD-6758-02BB-AE9A707AF524}"/>
          </ac:picMkLst>
        </pc:picChg>
        <pc:picChg chg="add del mod">
          <ac:chgData name="Hoa Tuyết" userId="c07eaf9a0f347f3e" providerId="LiveId" clId="{8678F544-02CE-4A62-9CDD-B66EC579E770}" dt="2023-05-14T07:56:04.128" v="3116" actId="478"/>
          <ac:picMkLst>
            <pc:docMk/>
            <pc:sldMk cId="2665099545" sldId="273"/>
            <ac:picMk id="5" creationId="{C9888740-ED27-FAA4-5CF3-71F17CF01E0F}"/>
          </ac:picMkLst>
        </pc:picChg>
        <pc:picChg chg="add mod">
          <ac:chgData name="Hoa Tuyết" userId="c07eaf9a0f347f3e" providerId="LiveId" clId="{8678F544-02CE-4A62-9CDD-B66EC579E770}" dt="2023-05-14T07:57:29.274" v="3123" actId="1076"/>
          <ac:picMkLst>
            <pc:docMk/>
            <pc:sldMk cId="2665099545" sldId="273"/>
            <ac:picMk id="6" creationId="{88B06E30-0A1C-F4E0-1FDE-82FA9CAE23D6}"/>
          </ac:picMkLst>
        </pc:picChg>
      </pc:sldChg>
      <pc:sldChg chg="addSp delSp modSp add mod">
        <pc:chgData name="Hoa Tuyết" userId="c07eaf9a0f347f3e" providerId="LiveId" clId="{8678F544-02CE-4A62-9CDD-B66EC579E770}" dt="2023-05-14T07:22:07.426" v="2822" actId="207"/>
        <pc:sldMkLst>
          <pc:docMk/>
          <pc:sldMk cId="2320275473" sldId="274"/>
        </pc:sldMkLst>
        <pc:spChg chg="add mod">
          <ac:chgData name="Hoa Tuyết" userId="c07eaf9a0f347f3e" providerId="LiveId" clId="{8678F544-02CE-4A62-9CDD-B66EC579E770}" dt="2023-05-14T03:20:12.713" v="2205" actId="1076"/>
          <ac:spMkLst>
            <pc:docMk/>
            <pc:sldMk cId="2320275473" sldId="274"/>
            <ac:spMk id="5" creationId="{C0D8A54B-739F-73AF-FD1E-39B1924B226D}"/>
          </ac:spMkLst>
        </pc:spChg>
        <pc:spChg chg="add mod">
          <ac:chgData name="Hoa Tuyết" userId="c07eaf9a0f347f3e" providerId="LiveId" clId="{8678F544-02CE-4A62-9CDD-B66EC579E770}" dt="2023-05-14T03:11:33.764" v="1817" actId="1076"/>
          <ac:spMkLst>
            <pc:docMk/>
            <pc:sldMk cId="2320275473" sldId="274"/>
            <ac:spMk id="6" creationId="{6C1C8142-1B65-1760-A4BF-6FBB61694230}"/>
          </ac:spMkLst>
        </pc:spChg>
        <pc:spChg chg="del">
          <ac:chgData name="Hoa Tuyết" userId="c07eaf9a0f347f3e" providerId="LiveId" clId="{8678F544-02CE-4A62-9CDD-B66EC579E770}" dt="2023-05-14T03:07:24.990" v="1773" actId="478"/>
          <ac:spMkLst>
            <pc:docMk/>
            <pc:sldMk cId="2320275473" sldId="274"/>
            <ac:spMk id="20" creationId="{1E834CEB-43B0-22B8-F2EE-F57A7A790DB5}"/>
          </ac:spMkLst>
        </pc:spChg>
        <pc:graphicFrameChg chg="add del mod modGraphic">
          <ac:chgData name="Hoa Tuyết" userId="c07eaf9a0f347f3e" providerId="LiveId" clId="{8678F544-02CE-4A62-9CDD-B66EC579E770}" dt="2023-05-14T03:08:56.459" v="1777" actId="478"/>
          <ac:graphicFrameMkLst>
            <pc:docMk/>
            <pc:sldMk cId="2320275473" sldId="274"/>
            <ac:graphicFrameMk id="3" creationId="{B4B1141A-A232-8C5B-1F80-0E14411428A0}"/>
          </ac:graphicFrameMkLst>
        </pc:graphicFrameChg>
        <pc:graphicFrameChg chg="add mod modGraphic">
          <ac:chgData name="Hoa Tuyết" userId="c07eaf9a0f347f3e" providerId="LiveId" clId="{8678F544-02CE-4A62-9CDD-B66EC579E770}" dt="2023-05-14T07:22:07.426" v="2822" actId="207"/>
          <ac:graphicFrameMkLst>
            <pc:docMk/>
            <pc:sldMk cId="2320275473" sldId="274"/>
            <ac:graphicFrameMk id="4" creationId="{4FA1D9FA-6DEE-27D7-D774-077E4DAED0D3}"/>
          </ac:graphicFrameMkLst>
        </pc:graphicFrameChg>
        <pc:graphicFrameChg chg="del">
          <ac:chgData name="Hoa Tuyết" userId="c07eaf9a0f347f3e" providerId="LiveId" clId="{8678F544-02CE-4A62-9CDD-B66EC579E770}" dt="2023-05-14T03:07:27.071" v="1774" actId="478"/>
          <ac:graphicFrameMkLst>
            <pc:docMk/>
            <pc:sldMk cId="2320275473" sldId="274"/>
            <ac:graphicFrameMk id="18" creationId="{2F7A9C00-D2BD-068F-F2A3-960F4303AE24}"/>
          </ac:graphicFrameMkLst>
        </pc:graphicFrameChg>
        <pc:picChg chg="add del mod">
          <ac:chgData name="Hoa Tuyết" userId="c07eaf9a0f347f3e" providerId="LiveId" clId="{8678F544-02CE-4A62-9CDD-B66EC579E770}" dt="2023-05-14T03:17:27.644" v="1978" actId="931"/>
          <ac:picMkLst>
            <pc:docMk/>
            <pc:sldMk cId="2320275473" sldId="274"/>
            <ac:picMk id="8" creationId="{BC30305D-66BB-E5F4-90E2-261FF625B77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22E6A-AD40-4447-ABEF-E6FD9189AA1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2E82B-4AD1-4E1C-B9E1-0E620DBD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2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8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>
                <a:solidFill>
                  <a:srgbClr val="002060"/>
                </a:solidFill>
              </a:rPr>
              <a:t>2</a:t>
            </a:r>
            <a:r>
              <a:rPr lang="en-US" sz="1200">
                <a:solidFill>
                  <a:srgbClr val="002060"/>
                </a:solidFill>
              </a:rPr>
              <a:t>. </a:t>
            </a:r>
            <a:r>
              <a:rPr lang="vi-VN" sz="1200">
                <a:solidFill>
                  <a:srgbClr val="002060"/>
                </a:solidFill>
              </a:rPr>
              <a:t>Tính chất vật lí (trạng thái, tính tan, t</a:t>
            </a:r>
            <a:r>
              <a:rPr lang="vi-VN" sz="1200" baseline="-25000">
                <a:solidFill>
                  <a:srgbClr val="002060"/>
                </a:solidFill>
              </a:rPr>
              <a:t>s</a:t>
            </a:r>
            <a:r>
              <a:rPr lang="vi-VN" sz="1200">
                <a:solidFill>
                  <a:srgbClr val="002060"/>
                </a:solidFill>
              </a:rPr>
              <a:t>, ...). Trạng thái tự nhiên.</a:t>
            </a:r>
            <a:endParaRPr lang="en-US" sz="1200">
              <a:solidFill>
                <a:srgbClr val="00206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2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800">
                <a:solidFill>
                  <a:srgbClr val="002060"/>
                </a:solidFill>
              </a:rPr>
              <a:t>3. Mối liên hệ giữa cấu tạo và tính chất hóa học</a:t>
            </a:r>
            <a:r>
              <a:rPr lang="vi-VN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 định sản phẩm của pư khi biết cấu tạo chất hữu cơ và ngược lại</a:t>
            </a:r>
            <a:r>
              <a:rPr lang="vi-VN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hiện tượng hóa học: mất màu, đổi màu, tạo kết tủa, sủi bọt khí, phân lớp, 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86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94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3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8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0793E8-DF34-48CA-8D7C-C68066ACEFF3}"/>
              </a:ext>
            </a:extLst>
          </p:cNvPr>
          <p:cNvSpPr txBox="1"/>
          <p:nvPr userDrawn="1"/>
        </p:nvSpPr>
        <p:spPr>
          <a:xfrm>
            <a:off x="591819" y="26126"/>
            <a:ext cx="10929983" cy="1082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ÔN TẬP PHẦN VÔ CƠ THI TNTHPT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6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AE1A-8E32-124C-956C-1CB2D5F1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4A722-2336-E3C2-48F4-AA864312F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270B2-8EF1-796A-1FBA-BECAE13DA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77379-5E93-DBD4-F0CA-52375024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9F97E-E6D5-E78B-5A1C-2B75A30B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4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6D824F-769A-ED80-37FB-8F59EB615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66256-775C-B8D6-BAA1-B3906F7DE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C5720-6C6F-41E6-7475-518CEB1D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C1622-5D25-5C02-FEBC-0EC7720E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C991D-68E7-BD80-8835-3025A7EB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EC47-28C4-D30B-E0B2-968A964A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983E6-2AB0-6186-3C22-CCED44452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ACAB4-2C29-CEE3-F69E-F8450623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9644C-F688-1098-9B8D-3C50CA1E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6C34C-876C-692F-3AD5-DAC62581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2D4B-E4A8-E4A6-32E2-B036EC81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2C8B2-8D71-4114-DD8D-16D2BF4F8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D3EB2-FF83-A69E-2D4B-D39E3FC2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92E6-4F28-607C-74E4-EAA4698E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16DF9-C324-DB90-D400-22C3FBE5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3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339D-6F94-EE2C-DB89-05A19F0C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ABC3E-B0F9-E367-61A5-19C86C8FD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30E61-F167-4B9B-2E2F-00855C339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E35D4-6EFE-3019-B7C7-15A09845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8E0C9-AEC4-B837-D262-BA603E9D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8B36B-356C-7F63-0622-4740E3F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2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1A709-A003-6AE3-C1E4-F03D2DE0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5CCEE-0E24-CB20-206B-66A141B6C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612BB-D848-FAAB-1B71-BB706D4AE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17356-67D0-E83D-D5A6-58BA5A55E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6C836-4D6E-3CF6-159F-A1FE85AB8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C96877-D803-F422-A9F6-E11D7DFE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763D9-751B-5654-188E-D95E1CA8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AD1FD0-FE45-7304-500A-FBBC1BA2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7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ACFC-CB42-0258-C30F-59B17460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4F1D3-B0AA-0B2E-ADBD-C3FCB073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171F9-166F-DA99-100E-8D64EF8D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89212-C8DA-1990-41E0-926E7F90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7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4AE30-0EB0-1DE8-50D6-3EE23082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748C2-AA95-FEDB-AC97-060CD857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A4407-B31C-7631-B1C1-49C7436A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4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E89B-DA6B-38DE-0A02-240E33D2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F27DE-91B5-0940-E72D-15AA60C2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5A85A-4E01-0125-2559-F0A0396B7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8536E-3151-E185-AF81-58CEDBA0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54191-4D0B-3174-A7F4-E5356397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2B1CF-491A-D4CC-570F-FBCA902F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9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2547-06A3-D87C-9524-7F9CD578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2E754-3559-D96E-3091-3CC2325AF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186FE-87CC-1DCC-6186-EB1727F79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B3120-6547-3CC2-B616-D14A4386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32A1B-D8E6-227D-F8FA-3F1BCD3A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3D49C-CAE6-A5A7-1852-5664A1084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7F80D-BA55-98E4-2DED-D51146476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A2928-41AC-634F-EA9A-CCB84316A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EDDF4-E0C2-F94B-5B71-4847FB59B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0098-46AB-48EF-A4ED-736E6BC6EBA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A6014-ECA9-CC94-AAD9-C21FC743E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20FB5-5FE8-EF3C-FEEA-1064DC3D6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N&#7897;i%20dung%20b&#225;o%20c&#225;o%20Chuy&#234;n%20&#273;&#7873;%20v&#244;%20c&#417;%20Nh&#243;m%201(ch&#237;nh%20th&#7913;c)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ong dong vang b ">
            <a:extLst>
              <a:ext uri="{FF2B5EF4-FFF2-40B4-BE49-F238E27FC236}">
                <a16:creationId xmlns:a16="http://schemas.microsoft.com/office/drawing/2014/main" id="{77B116AF-023C-3376-7ACD-FF119FEF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1242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083978CD-FC21-4E1C-722E-9FB64A361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358" y="5085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SỞ GD&amp;ĐT BẮC NINH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ED00283-F084-3A5F-A7C5-2C9ED19A1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206" y="2794583"/>
            <a:ext cx="914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2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MÔN: HÓA HỌC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25696-49BB-2DE8-BABE-E183EEDA2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731" y="4751970"/>
            <a:ext cx="838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Y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ên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Phong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ngày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17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tháng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5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năm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2023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0151DD7-E5BA-15FB-5DDF-76AE2C5EE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0985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BÁO CÁO CĐ NÂNG CAO KẾT QUẢ THI TỐT NGHIỆP THPT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4E61ABD-F757-C31B-C7E6-C9C91C6D5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731" y="3608970"/>
            <a:ext cx="9134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NĂM HỌC 2022 - 2023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4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335F9A-E7A5-48D2-A336-E1781C8C0B81}"/>
              </a:ext>
            </a:extLst>
          </p:cNvPr>
          <p:cNvSpPr/>
          <p:nvPr/>
        </p:nvSpPr>
        <p:spPr>
          <a:xfrm>
            <a:off x="677333" y="1913466"/>
            <a:ext cx="10837334" cy="30310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7030A0"/>
                </a:solidFill>
                <a:latin typeface="+mj-lt"/>
              </a:rPr>
              <a:t>Kính</a:t>
            </a:r>
            <a:r>
              <a:rPr lang="en-US" sz="3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+mj-lt"/>
              </a:rPr>
              <a:t>chúc</a:t>
            </a:r>
            <a:r>
              <a:rPr lang="en-US" sz="3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+mj-lt"/>
              </a:rPr>
              <a:t>các</a:t>
            </a:r>
            <a:r>
              <a:rPr lang="en-US" sz="3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+mj-lt"/>
              </a:rPr>
              <a:t>thầy</a:t>
            </a:r>
            <a:r>
              <a:rPr lang="en-US" sz="3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+mj-lt"/>
              </a:rPr>
              <a:t>cô</a:t>
            </a:r>
            <a:r>
              <a:rPr lang="en-US" sz="3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+mj-lt"/>
              </a:rPr>
              <a:t>sức</a:t>
            </a:r>
            <a:r>
              <a:rPr lang="en-US" sz="3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+mj-lt"/>
              </a:rPr>
              <a:t>khỏe</a:t>
            </a:r>
            <a:r>
              <a:rPr lang="en-US" sz="3400" b="1" dirty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3400" b="1" dirty="0" err="1">
                <a:solidFill>
                  <a:srgbClr val="7030A0"/>
                </a:solidFill>
                <a:latin typeface="+mj-lt"/>
              </a:rPr>
              <a:t>thành</a:t>
            </a:r>
            <a:r>
              <a:rPr lang="en-US" sz="3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+mj-lt"/>
              </a:rPr>
              <a:t>công</a:t>
            </a:r>
            <a:r>
              <a:rPr lang="en-US" sz="3400" b="1" dirty="0">
                <a:solidFill>
                  <a:srgbClr val="7030A0"/>
                </a:solidFill>
                <a:latin typeface="+mj-lt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77966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FBDE866-1CD1-4816-8E76-D765CD8A3402}"/>
              </a:ext>
            </a:extLst>
          </p:cNvPr>
          <p:cNvSpPr txBox="1"/>
          <p:nvPr/>
        </p:nvSpPr>
        <p:spPr>
          <a:xfrm>
            <a:off x="2476500" y="2673148"/>
            <a:ext cx="8056034" cy="2706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BCV: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(NT) </a:t>
            </a: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A64FEC-EF5C-4FBF-86A9-B41768F67590}"/>
              </a:ext>
            </a:extLst>
          </p:cNvPr>
          <p:cNvSpPr txBox="1"/>
          <p:nvPr/>
        </p:nvSpPr>
        <p:spPr>
          <a:xfrm>
            <a:off x="330200" y="38476"/>
            <a:ext cx="11531599" cy="2427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PHẦN VÔ CƠ THI TNTHPT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4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E8A0E9-3141-4013-8428-DE925AD15B62}"/>
              </a:ext>
            </a:extLst>
          </p:cNvPr>
          <p:cNvSpPr txBox="1"/>
          <p:nvPr/>
        </p:nvSpPr>
        <p:spPr>
          <a:xfrm>
            <a:off x="592667" y="1167792"/>
            <a:ext cx="6096000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CÁC BƯỚC SOẠN CHUYÊN ĐỀ</a:t>
            </a:r>
            <a:endParaRPr lang="en-US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7424A3-418D-410C-8494-25B4D059E57A}"/>
              </a:ext>
            </a:extLst>
          </p:cNvPr>
          <p:cNvSpPr txBox="1"/>
          <p:nvPr/>
        </p:nvSpPr>
        <p:spPr>
          <a:xfrm>
            <a:off x="3234267" y="4828976"/>
            <a:ext cx="8229600" cy="12362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590E2D-C983-42EC-BEBC-FFF1CFFEC054}"/>
              </a:ext>
            </a:extLst>
          </p:cNvPr>
          <p:cNvSpPr/>
          <p:nvPr/>
        </p:nvSpPr>
        <p:spPr>
          <a:xfrm>
            <a:off x="1168399" y="2006653"/>
            <a:ext cx="1913467" cy="34374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</a:p>
          <a:p>
            <a:pPr algn="just">
              <a:spcAft>
                <a:spcPts val="10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E1595-3165-40E9-B350-B25F757A9909}"/>
              </a:ext>
            </a:extLst>
          </p:cNvPr>
          <p:cNvSpPr/>
          <p:nvPr/>
        </p:nvSpPr>
        <p:spPr>
          <a:xfrm>
            <a:off x="3234267" y="1724226"/>
            <a:ext cx="8229600" cy="2796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3825" algn="just">
              <a:spcAft>
                <a:spcPts val="10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11: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ion. 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Kim </a:t>
            </a:r>
            <a:r>
              <a:rPr lang="en-US" sz="2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cương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li,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66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1ECFBE-DBF1-4943-A769-761C03202D82}"/>
              </a:ext>
            </a:extLst>
          </p:cNvPr>
          <p:cNvSpPr txBox="1"/>
          <p:nvPr/>
        </p:nvSpPr>
        <p:spPr>
          <a:xfrm>
            <a:off x="3759200" y="3648168"/>
            <a:ext cx="7670800" cy="2660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 GV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dựa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ma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trận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đề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TK 2023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đề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thi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chính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năm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gần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đây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biên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soạn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hệ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thống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hỏi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bài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tập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ôn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GV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HS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B78D65-926A-42E6-ABE6-F46C0756E4E7}"/>
              </a:ext>
            </a:extLst>
          </p:cNvPr>
          <p:cNvSpPr/>
          <p:nvPr/>
        </p:nvSpPr>
        <p:spPr>
          <a:xfrm>
            <a:off x="931333" y="1811865"/>
            <a:ext cx="2421467" cy="44965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A048D-64B5-4FDC-BCD0-30DBEC18E665}"/>
              </a:ext>
            </a:extLst>
          </p:cNvPr>
          <p:cNvSpPr txBox="1"/>
          <p:nvPr/>
        </p:nvSpPr>
        <p:spPr>
          <a:xfrm>
            <a:off x="3759199" y="1710267"/>
            <a:ext cx="7670801" cy="1753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HS, GV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....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01BE6F-B321-49F3-8440-50DC28D3997A}"/>
              </a:ext>
            </a:extLst>
          </p:cNvPr>
          <p:cNvSpPr txBox="1"/>
          <p:nvPr/>
        </p:nvSpPr>
        <p:spPr>
          <a:xfrm>
            <a:off x="524933" y="1243991"/>
            <a:ext cx="6096000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NỘI DUNG CHUYÊN ĐỀ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664B7-2402-4E5D-96AA-155EA19D73F8}"/>
              </a:ext>
            </a:extLst>
          </p:cNvPr>
          <p:cNvSpPr txBox="1"/>
          <p:nvPr/>
        </p:nvSpPr>
        <p:spPr>
          <a:xfrm>
            <a:off x="524933" y="1800425"/>
            <a:ext cx="6096000" cy="4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57D76-CE0B-4BC1-A4AD-879C66BA0A02}"/>
              </a:ext>
            </a:extLst>
          </p:cNvPr>
          <p:cNvSpPr txBox="1"/>
          <p:nvPr/>
        </p:nvSpPr>
        <p:spPr>
          <a:xfrm>
            <a:off x="609597" y="2257473"/>
            <a:ext cx="10955867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200" b="1" dirty="0">
                <a:latin typeface="+mj-lt"/>
              </a:rPr>
              <a:t>a) Vô cơ 11</a:t>
            </a:r>
          </a:p>
          <a:p>
            <a:r>
              <a:rPr lang="vi-VN" sz="2200" dirty="0">
                <a:latin typeface="+mj-lt"/>
              </a:rPr>
              <a:t>− Chất điện li và phân loại chất điện li.</a:t>
            </a:r>
          </a:p>
          <a:p>
            <a:r>
              <a:rPr lang="vi-VN" sz="2200" dirty="0">
                <a:latin typeface="+mj-lt"/>
              </a:rPr>
              <a:t>− Ý nghĩa pH của dung dịch.</a:t>
            </a:r>
          </a:p>
          <a:p>
            <a:r>
              <a:rPr lang="vi-VN" sz="2200" dirty="0">
                <a:latin typeface="+mj-lt"/>
              </a:rPr>
              <a:t>− Khái niệm và phân loại A-B-M.</a:t>
            </a:r>
          </a:p>
          <a:p>
            <a:r>
              <a:rPr lang="vi-VN" sz="2200" dirty="0">
                <a:latin typeface="+mj-lt"/>
              </a:rPr>
              <a:t>− Phản ứng trao đổi ion: điều kiện xảy ra phản ứng, phương trình ion rút gọn.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601FCB-CACB-42A0-9F18-9EC55A464639}"/>
              </a:ext>
            </a:extLst>
          </p:cNvPr>
          <p:cNvSpPr txBox="1"/>
          <p:nvPr/>
        </p:nvSpPr>
        <p:spPr>
          <a:xfrm>
            <a:off x="626535" y="4202839"/>
            <a:ext cx="5621865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latin typeface="+mj-lt"/>
              </a:rPr>
              <a:t>b) Kim </a:t>
            </a:r>
            <a:r>
              <a:rPr lang="en-US" sz="2200" b="1" dirty="0" err="1">
                <a:latin typeface="+mj-lt"/>
              </a:rPr>
              <a:t>loại</a:t>
            </a:r>
            <a:endParaRPr lang="en-US" sz="2200" b="1" dirty="0">
              <a:latin typeface="+mj-lt"/>
            </a:endParaRPr>
          </a:p>
          <a:p>
            <a:r>
              <a:rPr lang="en-US" sz="2200" dirty="0">
                <a:latin typeface="+mj-lt"/>
              </a:rPr>
              <a:t>− </a:t>
            </a:r>
            <a:r>
              <a:rPr lang="en-US" sz="2200" dirty="0" err="1">
                <a:latin typeface="+mj-lt"/>
              </a:rPr>
              <a:t>Vị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trí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cấu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tạo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của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kim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loại</a:t>
            </a:r>
            <a:r>
              <a:rPr lang="en-US" sz="2200" dirty="0">
                <a:latin typeface="+mj-lt"/>
              </a:rPr>
              <a:t>.</a:t>
            </a:r>
          </a:p>
          <a:p>
            <a:r>
              <a:rPr lang="en-US" sz="2200" dirty="0">
                <a:latin typeface="+mj-lt"/>
              </a:rPr>
              <a:t>−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chất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vật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lí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của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kim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loại</a:t>
            </a:r>
            <a:r>
              <a:rPr lang="en-US" sz="2200" dirty="0">
                <a:latin typeface="+mj-lt"/>
              </a:rPr>
              <a:t>.</a:t>
            </a:r>
          </a:p>
          <a:p>
            <a:r>
              <a:rPr lang="en-US" sz="2200" dirty="0">
                <a:latin typeface="+mj-lt"/>
              </a:rPr>
              <a:t>−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chất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hóa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học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của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kim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loại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dãy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hóa</a:t>
            </a:r>
            <a:r>
              <a:rPr lang="en-US" sz="2200" dirty="0">
                <a:latin typeface="+mj-lt"/>
              </a:rPr>
              <a:t>.</a:t>
            </a:r>
          </a:p>
          <a:p>
            <a:r>
              <a:rPr lang="en-US" sz="2200" dirty="0">
                <a:latin typeface="+mj-lt"/>
              </a:rPr>
              <a:t>− </a:t>
            </a:r>
            <a:r>
              <a:rPr lang="en-US" sz="2200" dirty="0" err="1">
                <a:latin typeface="+mj-lt"/>
              </a:rPr>
              <a:t>Điều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chế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kim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loại</a:t>
            </a:r>
            <a:r>
              <a:rPr lang="en-US" sz="2200" dirty="0">
                <a:latin typeface="+mj-lt"/>
              </a:rPr>
              <a:t>.</a:t>
            </a:r>
          </a:p>
          <a:p>
            <a:r>
              <a:rPr lang="en-US" sz="2200" dirty="0">
                <a:latin typeface="+mj-lt"/>
              </a:rPr>
              <a:t>− </a:t>
            </a:r>
            <a:r>
              <a:rPr lang="en-US" sz="2200" dirty="0" err="1">
                <a:latin typeface="+mj-lt"/>
              </a:rPr>
              <a:t>Ăn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mòn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kim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loại</a:t>
            </a:r>
            <a:r>
              <a:rPr lang="en-US" sz="2200" dirty="0">
                <a:latin typeface="+mj-lt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6CB77C-DCA0-49D9-9F01-BD96CB9D8983}"/>
              </a:ext>
            </a:extLst>
          </p:cNvPr>
          <p:cNvSpPr txBox="1"/>
          <p:nvPr/>
        </p:nvSpPr>
        <p:spPr>
          <a:xfrm>
            <a:off x="6248400" y="4202839"/>
            <a:ext cx="5317065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latin typeface="+mj-lt"/>
              </a:rPr>
              <a:t>c) </a:t>
            </a:r>
            <a:r>
              <a:rPr lang="en-US" sz="2200" b="1" dirty="0" err="1">
                <a:latin typeface="+mj-lt"/>
              </a:rPr>
              <a:t>Hợp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chất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của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kim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loại</a:t>
            </a:r>
            <a:endParaRPr lang="en-US" sz="2200" b="1" dirty="0">
              <a:latin typeface="+mj-lt"/>
            </a:endParaRPr>
          </a:p>
          <a:p>
            <a:r>
              <a:rPr lang="en-US" sz="2200" dirty="0">
                <a:latin typeface="+mj-lt"/>
              </a:rPr>
              <a:t>−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A-B </a:t>
            </a:r>
            <a:r>
              <a:rPr lang="en-US" sz="2200" dirty="0" err="1">
                <a:latin typeface="+mj-lt"/>
              </a:rPr>
              <a:t>oxit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và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hidroxit</a:t>
            </a:r>
            <a:r>
              <a:rPr lang="en-US" sz="2200" dirty="0">
                <a:latin typeface="+mj-lt"/>
              </a:rPr>
              <a:t>. </a:t>
            </a:r>
          </a:p>
          <a:p>
            <a:pPr algn="just"/>
            <a:r>
              <a:rPr lang="en-US" sz="2200" dirty="0">
                <a:latin typeface="+mj-lt"/>
              </a:rPr>
              <a:t>−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oxh-kh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của</a:t>
            </a:r>
            <a:r>
              <a:rPr lang="en-US" sz="2200" dirty="0">
                <a:latin typeface="+mj-lt"/>
              </a:rPr>
              <a:t> ion </a:t>
            </a:r>
            <a:r>
              <a:rPr lang="en-US" sz="2200" dirty="0" err="1">
                <a:latin typeface="+mj-lt"/>
              </a:rPr>
              <a:t>kim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loại</a:t>
            </a:r>
            <a:r>
              <a:rPr lang="en-US" sz="2200" dirty="0">
                <a:latin typeface="+mj-lt"/>
              </a:rPr>
              <a:t> (Na</a:t>
            </a:r>
            <a:r>
              <a:rPr lang="en-US" sz="2200" baseline="30000" dirty="0">
                <a:latin typeface="+mj-lt"/>
              </a:rPr>
              <a:t>+</a:t>
            </a:r>
            <a:r>
              <a:rPr lang="en-US" sz="2200" dirty="0">
                <a:latin typeface="+mj-lt"/>
              </a:rPr>
              <a:t>, Mg</a:t>
            </a:r>
            <a:r>
              <a:rPr lang="en-US" sz="2200" baseline="30000" dirty="0">
                <a:latin typeface="+mj-lt"/>
              </a:rPr>
              <a:t>2+</a:t>
            </a:r>
            <a:r>
              <a:rPr lang="en-US" sz="2200" dirty="0">
                <a:latin typeface="+mj-lt"/>
              </a:rPr>
              <a:t>, Al</a:t>
            </a:r>
            <a:r>
              <a:rPr lang="en-US" sz="2200" baseline="30000" dirty="0">
                <a:latin typeface="+mj-lt"/>
              </a:rPr>
              <a:t>3+</a:t>
            </a:r>
            <a:r>
              <a:rPr lang="en-US" sz="2200" dirty="0">
                <a:latin typeface="+mj-lt"/>
              </a:rPr>
              <a:t>, Fe</a:t>
            </a:r>
            <a:r>
              <a:rPr lang="en-US" sz="2200" baseline="30000" dirty="0">
                <a:latin typeface="+mj-lt"/>
              </a:rPr>
              <a:t>2+</a:t>
            </a:r>
            <a:r>
              <a:rPr lang="en-US" sz="2200" dirty="0">
                <a:latin typeface="+mj-lt"/>
              </a:rPr>
              <a:t>, Fe</a:t>
            </a:r>
            <a:r>
              <a:rPr lang="en-US" sz="2200" baseline="30000" dirty="0">
                <a:latin typeface="+mj-lt"/>
              </a:rPr>
              <a:t>3+</a:t>
            </a:r>
            <a:r>
              <a:rPr lang="en-US" sz="2200" dirty="0">
                <a:latin typeface="+mj-lt"/>
              </a:rPr>
              <a:t>, …) </a:t>
            </a:r>
            <a:r>
              <a:rPr lang="en-US" sz="2200" dirty="0" err="1">
                <a:latin typeface="+mj-lt"/>
              </a:rPr>
              <a:t>trong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hợp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chất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của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chúng</a:t>
            </a:r>
            <a:r>
              <a:rPr lang="en-US" sz="2200" dirty="0">
                <a:latin typeface="+mj-lt"/>
              </a:rPr>
              <a:t>.</a:t>
            </a:r>
          </a:p>
          <a:p>
            <a:r>
              <a:rPr lang="en-US" sz="2200" dirty="0">
                <a:latin typeface="+mj-lt"/>
              </a:rPr>
              <a:t>− </a:t>
            </a:r>
            <a:r>
              <a:rPr lang="en-US" sz="2200" dirty="0" err="1">
                <a:latin typeface="+mj-lt"/>
              </a:rPr>
              <a:t>Nhiệt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phân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hủy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của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hidroxit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và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muối</a:t>
            </a:r>
            <a:r>
              <a:rPr lang="en-US" sz="2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268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  <p:bldP spid="17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7F108E-B1D1-4401-BCA5-6AF57826BF19}"/>
              </a:ext>
            </a:extLst>
          </p:cNvPr>
          <p:cNvSpPr txBox="1"/>
          <p:nvPr/>
        </p:nvSpPr>
        <p:spPr>
          <a:xfrm>
            <a:off x="474133" y="1176260"/>
            <a:ext cx="6096000" cy="4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30C14-408B-4955-AA8C-782E879A91A9}"/>
              </a:ext>
            </a:extLst>
          </p:cNvPr>
          <p:cNvSpPr txBox="1"/>
          <p:nvPr/>
        </p:nvSpPr>
        <p:spPr>
          <a:xfrm>
            <a:off x="558801" y="1599594"/>
            <a:ext cx="6096000" cy="4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E11E5-0895-48CD-A041-8BC51C5E8772}"/>
              </a:ext>
            </a:extLst>
          </p:cNvPr>
          <p:cNvSpPr txBox="1"/>
          <p:nvPr/>
        </p:nvSpPr>
        <p:spPr>
          <a:xfrm>
            <a:off x="711198" y="3008201"/>
            <a:ext cx="10854266" cy="8976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1(NB-TK 2023).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axit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NaHCO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D.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NaCl.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B7697F-3909-4A64-89C3-3B330EBF3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735162"/>
              </p:ext>
            </p:extLst>
          </p:nvPr>
        </p:nvGraphicFramePr>
        <p:xfrm>
          <a:off x="702733" y="4188628"/>
          <a:ext cx="10896595" cy="1428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963">
                  <a:extLst>
                    <a:ext uri="{9D8B030D-6E8A-4147-A177-3AD203B41FA5}">
                      <a16:colId xmlns:a16="http://schemas.microsoft.com/office/drawing/2014/main" val="413746227"/>
                    </a:ext>
                  </a:extLst>
                </a:gridCol>
                <a:gridCol w="3688863">
                  <a:extLst>
                    <a:ext uri="{9D8B030D-6E8A-4147-A177-3AD203B41FA5}">
                      <a16:colId xmlns:a16="http://schemas.microsoft.com/office/drawing/2014/main" val="2390210542"/>
                    </a:ext>
                  </a:extLst>
                </a:gridCol>
                <a:gridCol w="4071925">
                  <a:extLst>
                    <a:ext uri="{9D8B030D-6E8A-4147-A177-3AD203B41FA5}">
                      <a16:colId xmlns:a16="http://schemas.microsoft.com/office/drawing/2014/main" val="3823830337"/>
                    </a:ext>
                  </a:extLst>
                </a:gridCol>
                <a:gridCol w="1057922">
                  <a:extLst>
                    <a:ext uri="{9D8B030D-6E8A-4147-A177-3AD203B41FA5}">
                      <a16:colId xmlns:a16="http://schemas.microsoft.com/office/drawing/2014/main" val="662463772"/>
                    </a:ext>
                  </a:extLst>
                </a:gridCol>
                <a:gridCol w="1057922">
                  <a:extLst>
                    <a:ext uri="{9D8B030D-6E8A-4147-A177-3AD203B41FA5}">
                      <a16:colId xmlns:a16="http://schemas.microsoft.com/office/drawing/2014/main" val="795362528"/>
                    </a:ext>
                  </a:extLst>
                </a:gridCol>
              </a:tblGrid>
              <a:tr h="4572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STT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  <a:latin typeface="+mj-lt"/>
                        </a:rPr>
                        <a:t>Nội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 dung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Số lượng câu hỏi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207227"/>
                  </a:ext>
                </a:extLst>
              </a:tr>
              <a:tr h="44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NB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TH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6966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LT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LT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BT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3230515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1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  <a:latin typeface="+mj-lt"/>
                        </a:rPr>
                        <a:t>Hóa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j-lt"/>
                        </a:rPr>
                        <a:t>vô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j-lt"/>
                        </a:rPr>
                        <a:t>cơ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 11: </a:t>
                      </a:r>
                      <a:r>
                        <a:rPr lang="en-US" sz="2200" dirty="0" err="1">
                          <a:effectLst/>
                          <a:latin typeface="+mj-lt"/>
                        </a:rPr>
                        <a:t>Sự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j-lt"/>
                        </a:rPr>
                        <a:t>điện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 li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C1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 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 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738791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F5CE83E-09B7-4F73-BF25-EB8D35CD910A}"/>
              </a:ext>
            </a:extLst>
          </p:cNvPr>
          <p:cNvSpPr txBox="1"/>
          <p:nvPr/>
        </p:nvSpPr>
        <p:spPr>
          <a:xfrm>
            <a:off x="685800" y="2009117"/>
            <a:ext cx="10854264" cy="84638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 hay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2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11? </a:t>
            </a:r>
            <a:endParaRPr lang="en-US" sz="2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6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CBDB10-857E-4CEE-BB39-E702C9E07206}"/>
              </a:ext>
            </a:extLst>
          </p:cNvPr>
          <p:cNvSpPr txBox="1"/>
          <p:nvPr/>
        </p:nvSpPr>
        <p:spPr>
          <a:xfrm>
            <a:off x="474133" y="1125461"/>
            <a:ext cx="6096000" cy="4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4D76F-2A34-4BDC-9728-DF3D88F5988F}"/>
              </a:ext>
            </a:extLst>
          </p:cNvPr>
          <p:cNvSpPr txBox="1"/>
          <p:nvPr/>
        </p:nvSpPr>
        <p:spPr>
          <a:xfrm>
            <a:off x="491069" y="1497996"/>
            <a:ext cx="6096000" cy="4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46211-7EFC-40A3-A431-8EF077B21BE6}"/>
              </a:ext>
            </a:extLst>
          </p:cNvPr>
          <p:cNvSpPr txBox="1"/>
          <p:nvPr/>
        </p:nvSpPr>
        <p:spPr>
          <a:xfrm>
            <a:off x="660396" y="3124426"/>
            <a:ext cx="11023602" cy="846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6(NB-TK 2023).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Mg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Mg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nhường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electron? 	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	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	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D.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49D47-AB24-41BF-BFB7-ECF9040F7C34}"/>
              </a:ext>
            </a:extLst>
          </p:cNvPr>
          <p:cNvSpPr txBox="1"/>
          <p:nvPr/>
        </p:nvSpPr>
        <p:spPr>
          <a:xfrm>
            <a:off x="1286938" y="1955044"/>
            <a:ext cx="9482665" cy="8463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cương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Kim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IA, IIA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?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649D51-84D3-4D61-AA1D-259A3806B891}"/>
              </a:ext>
            </a:extLst>
          </p:cNvPr>
          <p:cNvSpPr txBox="1"/>
          <p:nvPr/>
        </p:nvSpPr>
        <p:spPr>
          <a:xfrm>
            <a:off x="660395" y="4198929"/>
            <a:ext cx="11023601" cy="9746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12(NB-TK 2023).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Hg.		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Cu.			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	D.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07B2CBE-0B48-459D-859A-E21AC92A1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7513"/>
              </p:ext>
            </p:extLst>
          </p:nvPr>
        </p:nvGraphicFramePr>
        <p:xfrm>
          <a:off x="660398" y="3124815"/>
          <a:ext cx="11040535" cy="2156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364">
                  <a:extLst>
                    <a:ext uri="{9D8B030D-6E8A-4147-A177-3AD203B41FA5}">
                      <a16:colId xmlns:a16="http://schemas.microsoft.com/office/drawing/2014/main" val="3005120402"/>
                    </a:ext>
                  </a:extLst>
                </a:gridCol>
                <a:gridCol w="4528145">
                  <a:extLst>
                    <a:ext uri="{9D8B030D-6E8A-4147-A177-3AD203B41FA5}">
                      <a16:colId xmlns:a16="http://schemas.microsoft.com/office/drawing/2014/main" val="1835083550"/>
                    </a:ext>
                  </a:extLst>
                </a:gridCol>
                <a:gridCol w="2478911">
                  <a:extLst>
                    <a:ext uri="{9D8B030D-6E8A-4147-A177-3AD203B41FA5}">
                      <a16:colId xmlns:a16="http://schemas.microsoft.com/office/drawing/2014/main" val="2877044018"/>
                    </a:ext>
                  </a:extLst>
                </a:gridCol>
                <a:gridCol w="1659169">
                  <a:extLst>
                    <a:ext uri="{9D8B030D-6E8A-4147-A177-3AD203B41FA5}">
                      <a16:colId xmlns:a16="http://schemas.microsoft.com/office/drawing/2014/main" val="1510516635"/>
                    </a:ext>
                  </a:extLst>
                </a:gridCol>
                <a:gridCol w="644455">
                  <a:extLst>
                    <a:ext uri="{9D8B030D-6E8A-4147-A177-3AD203B41FA5}">
                      <a16:colId xmlns:a16="http://schemas.microsoft.com/office/drawing/2014/main" val="1030507547"/>
                    </a:ext>
                  </a:extLst>
                </a:gridCol>
                <a:gridCol w="627491">
                  <a:extLst>
                    <a:ext uri="{9D8B030D-6E8A-4147-A177-3AD203B41FA5}">
                      <a16:colId xmlns:a16="http://schemas.microsoft.com/office/drawing/2014/main" val="2933544986"/>
                    </a:ext>
                  </a:extLst>
                </a:gridCol>
              </a:tblGrid>
              <a:tr h="4572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STT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  <a:latin typeface="+mj-lt"/>
                        </a:rPr>
                        <a:t>Nội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 dung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  <a:latin typeface="+mj-lt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j-lt"/>
                        </a:rPr>
                        <a:t>lượng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j-lt"/>
                        </a:rPr>
                        <a:t>câu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j-lt"/>
                        </a:rPr>
                        <a:t>hỏi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760305"/>
                  </a:ext>
                </a:extLst>
              </a:tr>
              <a:tr h="44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NB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TH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439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LT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LT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BT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7989767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2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Đại cương kim loại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C4, C8, </a:t>
                      </a:r>
                      <a:r>
                        <a:rPr lang="en-US" sz="2200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C6,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 C10, </a:t>
                      </a:r>
                      <a:r>
                        <a:rPr lang="en-US" sz="2200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C12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 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C16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313156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3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Kim loại IA, IIA, nhôm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C2, C3, </a:t>
                      </a:r>
                      <a:r>
                        <a:rPr lang="en-US" sz="220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C6,</a:t>
                      </a:r>
                      <a:r>
                        <a:rPr lang="en-US" sz="2200">
                          <a:effectLst/>
                          <a:latin typeface="+mj-lt"/>
                        </a:rPr>
                        <a:t> C7, C9, </a:t>
                      </a:r>
                      <a:r>
                        <a:rPr lang="en-US" sz="220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C12</a:t>
                      </a:r>
                      <a:r>
                        <a:rPr lang="en-US" sz="2200">
                          <a:effectLst/>
                          <a:latin typeface="+mj-lt"/>
                        </a:rPr>
                        <a:t>,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 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 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410388"/>
                  </a:ext>
                </a:extLst>
              </a:tr>
              <a:tr h="1866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  <a:latin typeface="+mj-lt"/>
                        </a:rPr>
                        <a:t>Tổng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j-lt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j-lt"/>
                        </a:rPr>
                        <a:t>câu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 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 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 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 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2387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1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3C0FA6-9C9B-4CBF-9787-095397D7C0E3}"/>
              </a:ext>
            </a:extLst>
          </p:cNvPr>
          <p:cNvSpPr txBox="1"/>
          <p:nvPr/>
        </p:nvSpPr>
        <p:spPr>
          <a:xfrm>
            <a:off x="474133" y="1125461"/>
            <a:ext cx="6096000" cy="4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FA0816-71CC-41A2-8FC7-31393CE3EE79}"/>
              </a:ext>
            </a:extLst>
          </p:cNvPr>
          <p:cNvSpPr txBox="1"/>
          <p:nvPr/>
        </p:nvSpPr>
        <p:spPr>
          <a:xfrm>
            <a:off x="507998" y="1531710"/>
            <a:ext cx="11040539" cy="4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DB1988-B3C7-4805-A2BF-FDE4A9CB1D27}"/>
              </a:ext>
            </a:extLst>
          </p:cNvPr>
          <p:cNvSpPr txBox="1"/>
          <p:nvPr/>
        </p:nvSpPr>
        <p:spPr>
          <a:xfrm>
            <a:off x="643463" y="2013249"/>
            <a:ext cx="10905074" cy="4493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11</a:t>
            </a:r>
            <a:endParaRPr lang="en-US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1(NB-TK 2023).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axit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NaHCO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		D.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NaCl.</a:t>
            </a:r>
          </a:p>
          <a:p>
            <a:pPr algn="just"/>
            <a:r>
              <a:rPr lang="en-US" sz="22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2(2020):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pH &lt; 7?</a:t>
            </a:r>
          </a:p>
          <a:p>
            <a:pPr algn="just"/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NaOH. 	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B.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Ca(OH)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		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COOH. 	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NaCl.</a:t>
            </a:r>
          </a:p>
          <a:p>
            <a:pPr algn="just"/>
            <a:r>
              <a:rPr lang="en-US" sz="22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3(2021).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A.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NaHSO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B.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Na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C.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NaHCO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	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D.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NaOH. </a:t>
            </a:r>
          </a:p>
          <a:p>
            <a:pPr algn="just"/>
            <a:r>
              <a:rPr lang="en-US" sz="22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4(2022). 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Dung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pH &gt; 7?</a:t>
            </a:r>
          </a:p>
          <a:p>
            <a:pPr algn="just"/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NaNO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KCl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		D.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KOH.</a:t>
            </a:r>
          </a:p>
          <a:p>
            <a:pPr algn="just"/>
            <a:r>
              <a:rPr lang="en-US" sz="22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HCl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NaOH.			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MgCl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KNO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</a:p>
          <a:p>
            <a:pPr indent="457200" algn="just"/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C. 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BaCl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D.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HNO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NaHCO</a:t>
            </a:r>
            <a:r>
              <a:rPr lang="en-US" sz="22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82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335F9A-E7A5-48D2-A336-E1781C8C0B81}"/>
              </a:ext>
            </a:extLst>
          </p:cNvPr>
          <p:cNvSpPr/>
          <p:nvPr/>
        </p:nvSpPr>
        <p:spPr>
          <a:xfrm>
            <a:off x="524931" y="2345267"/>
            <a:ext cx="10837334" cy="36491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2.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Hóa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vô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cơ</a:t>
            </a:r>
            <a:r>
              <a:rPr lang="en-US" sz="22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 12</a:t>
            </a:r>
            <a:endParaRPr lang="en-US" sz="22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11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2023,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GV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tuyển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52466-9864-4925-8AB0-CD022AD13655}"/>
              </a:ext>
            </a:extLst>
          </p:cNvPr>
          <p:cNvSpPr txBox="1"/>
          <p:nvPr/>
        </p:nvSpPr>
        <p:spPr>
          <a:xfrm>
            <a:off x="491066" y="1243992"/>
            <a:ext cx="6096000" cy="4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1DAE9-4E63-49C6-AB4D-E611CE9D7371}"/>
              </a:ext>
            </a:extLst>
          </p:cNvPr>
          <p:cNvSpPr txBox="1"/>
          <p:nvPr/>
        </p:nvSpPr>
        <p:spPr>
          <a:xfrm>
            <a:off x="524931" y="1650241"/>
            <a:ext cx="11040539" cy="4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45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1311</Words>
  <Application>Microsoft Office PowerPoint</Application>
  <PresentationFormat>Widescreen</PresentationFormat>
  <Paragraphs>123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Nguyễn Chí Đức Đức</dc:creator>
  <cp:lastModifiedBy>Admin</cp:lastModifiedBy>
  <cp:revision>13</cp:revision>
  <dcterms:created xsi:type="dcterms:W3CDTF">2023-05-12T01:28:45Z</dcterms:created>
  <dcterms:modified xsi:type="dcterms:W3CDTF">2023-05-16T03:34:17Z</dcterms:modified>
</cp:coreProperties>
</file>