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3"/>
  </p:notesMasterIdLst>
  <p:sldIdLst>
    <p:sldId id="294" r:id="rId2"/>
    <p:sldId id="304" r:id="rId3"/>
    <p:sldId id="305" r:id="rId4"/>
    <p:sldId id="306" r:id="rId5"/>
    <p:sldId id="291" r:id="rId6"/>
    <p:sldId id="263" r:id="rId7"/>
    <p:sldId id="262" r:id="rId8"/>
    <p:sldId id="280" r:id="rId9"/>
    <p:sldId id="309" r:id="rId10"/>
    <p:sldId id="307" r:id="rId11"/>
    <p:sldId id="302" r:id="rId12"/>
    <p:sldId id="265" r:id="rId13"/>
    <p:sldId id="259" r:id="rId14"/>
    <p:sldId id="271" r:id="rId15"/>
    <p:sldId id="300" r:id="rId16"/>
    <p:sldId id="296" r:id="rId17"/>
    <p:sldId id="297" r:id="rId18"/>
    <p:sldId id="298" r:id="rId19"/>
    <p:sldId id="299" r:id="rId20"/>
    <p:sldId id="310" r:id="rId21"/>
    <p:sldId id="292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C55B"/>
    <a:srgbClr val="0000FF"/>
    <a:srgbClr val="FDB1ED"/>
    <a:srgbClr val="FEDAF6"/>
    <a:srgbClr val="FF33CC"/>
    <a:srgbClr val="FFFFFF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0" y="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330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  <a:p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,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slide</a:t>
            </a:r>
          </a:p>
        </p:txBody>
      </p:sp>
    </p:spTree>
    <p:extLst>
      <p:ext uri="{BB962C8B-B14F-4D97-AF65-F5344CB8AC3E}">
        <p14:creationId xmlns:p14="http://schemas.microsoft.com/office/powerpoint/2010/main" val="2174236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224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224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7451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942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942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942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8938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12/14/2020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011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3.png"/><Relationship Id="rId3" Type="http://schemas.microsoft.com/office/2007/relationships/hdphoto" Target="../media/hdphoto5.wdp"/><Relationship Id="rId7" Type="http://schemas.openxmlformats.org/officeDocument/2006/relationships/image" Target="../media/image30.png"/><Relationship Id="rId12" Type="http://schemas.microsoft.com/office/2007/relationships/hdphoto" Target="../media/hdphoto9.wdp"/><Relationship Id="rId2" Type="http://schemas.openxmlformats.org/officeDocument/2006/relationships/image" Target="../media/image27.png"/><Relationship Id="rId16" Type="http://schemas.microsoft.com/office/2007/relationships/hdphoto" Target="../media/hdphoto10.wdp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microsoft.com/office/2007/relationships/hdphoto" Target="../media/hdphoto6.wdp"/><Relationship Id="rId15" Type="http://schemas.openxmlformats.org/officeDocument/2006/relationships/image" Target="../media/image35.png"/><Relationship Id="rId10" Type="http://schemas.microsoft.com/office/2007/relationships/hdphoto" Target="../media/hdphoto8.wdp"/><Relationship Id="rId4" Type="http://schemas.openxmlformats.org/officeDocument/2006/relationships/image" Target="../media/image28.jpeg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9.png"/><Relationship Id="rId18" Type="http://schemas.openxmlformats.org/officeDocument/2006/relationships/image" Target="../media/image32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microsoft.com/office/2007/relationships/hdphoto" Target="../media/hdphoto6.wdp"/><Relationship Id="rId17" Type="http://schemas.microsoft.com/office/2007/relationships/hdphoto" Target="../media/hdphoto8.wdp"/><Relationship Id="rId2" Type="http://schemas.openxmlformats.org/officeDocument/2006/relationships/audio" Target="../media/media1.mp3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28.jpeg"/><Relationship Id="rId5" Type="http://schemas.openxmlformats.org/officeDocument/2006/relationships/image" Target="../media/image23.png"/><Relationship Id="rId15" Type="http://schemas.microsoft.com/office/2007/relationships/hdphoto" Target="../media/hdphoto7.wdp"/><Relationship Id="rId23" Type="http://schemas.microsoft.com/office/2007/relationships/hdphoto" Target="../media/hdphoto10.wdp"/><Relationship Id="rId10" Type="http://schemas.microsoft.com/office/2007/relationships/hdphoto" Target="../media/hdphoto5.wdp"/><Relationship Id="rId19" Type="http://schemas.microsoft.com/office/2007/relationships/hdphoto" Target="../media/hdphoto9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7.png"/><Relationship Id="rId14" Type="http://schemas.openxmlformats.org/officeDocument/2006/relationships/image" Target="../media/image30.png"/><Relationship Id="rId22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21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microsoft.com/office/2007/relationships/media" Target="../media/media3.mp4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42.png"/><Relationship Id="rId4" Type="http://schemas.openxmlformats.org/officeDocument/2006/relationships/video" Target="../media/media3.mp4"/><Relationship Id="rId9" Type="http://schemas.openxmlformats.org/officeDocument/2006/relationships/image" Target="../media/image41.png"/><Relationship Id="rId1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slide" Target="slide7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11" Type="http://schemas.openxmlformats.org/officeDocument/2006/relationships/slide" Target="slide10.xml"/><Relationship Id="rId5" Type="http://schemas.openxmlformats.org/officeDocument/2006/relationships/image" Target="../media/image14.png"/><Relationship Id="rId10" Type="http://schemas.openxmlformats.org/officeDocument/2006/relationships/slide" Target="slide6.xml"/><Relationship Id="rId4" Type="http://schemas.microsoft.com/office/2007/relationships/hdphoto" Target="../media/hdphoto4.wdp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hyperlink" Target="../../NHAC/1-%20Toca%20Toca%20kid%20dance%20-%20zumba%20choreography%20(Fly%20Project).mp4" TargetMode="Externa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2400" y="670560"/>
            <a:ext cx="636016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 NỐI TRI THỨC VỚI CUỘC SỐNG</a:t>
            </a:r>
            <a:endParaRPr lang="en-US" sz="28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42524" y="1434812"/>
            <a:ext cx="2258952" cy="584775"/>
          </a:xfrm>
          <a:prstGeom prst="rect">
            <a:avLst/>
          </a:prstGeom>
          <a:solidFill>
            <a:srgbClr val="FEE7EF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 1</a:t>
            </a:r>
            <a:endParaRPr 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199" y="2368550"/>
            <a:ext cx="5341527" cy="707886"/>
          </a:xfrm>
          <a:prstGeom prst="rect">
            <a:avLst/>
          </a:prstGeom>
          <a:solidFill>
            <a:srgbClr val="FFFF99"/>
          </a:solidFill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Đồng Thị Ái Quỳnh</a:t>
            </a:r>
            <a:endParaRPr lang="en-US" sz="4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62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E:\QUYNH\anh tai ve poiwer oint\cây chuố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37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928"/>
          <a:stretch/>
        </p:blipFill>
        <p:spPr bwMode="auto">
          <a:xfrm>
            <a:off x="0" y="3147814"/>
            <a:ext cx="9135856" cy="199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3430198" y="4455032"/>
            <a:ext cx="27725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smtClean="0"/>
              <a:t>Vườn nhà </a:t>
            </a:r>
            <a:r>
              <a:rPr lang="en-US" sz="2000" smtClean="0"/>
              <a:t>của ông nội</a:t>
            </a:r>
            <a:endParaRPr lang="en-US" sz="20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-540568" y="-136157"/>
            <a:ext cx="9695607" cy="4791244"/>
            <a:chOff x="-540568" y="-136157"/>
            <a:chExt cx="9695607" cy="4791244"/>
          </a:xfrm>
        </p:grpSpPr>
        <p:pic>
          <p:nvPicPr>
            <p:cNvPr id="2059" name="Picture 11" descr="E:\QUYNH\anh tai ve poiwer oint\diều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891" b="69376"/>
            <a:stretch/>
          </p:blipFill>
          <p:spPr bwMode="auto">
            <a:xfrm>
              <a:off x="11038" y="-136157"/>
              <a:ext cx="9144001" cy="357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E:\QUYNH\anh tai ve poiwer oint\1521156606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3147814"/>
              <a:ext cx="1507273" cy="1507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6" descr="E:\QUYNH\anh tai ve poiwer oint\cây đu dủ7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9753" r="899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427" y="236067"/>
              <a:ext cx="3403541" cy="3219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7" descr="E:\QUYNH\anh tai ve poiwer oint\ông nội 1jpg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98619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8988" y="1408880"/>
              <a:ext cx="3063785" cy="3046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Group 16"/>
            <p:cNvGrpSpPr/>
            <p:nvPr/>
          </p:nvGrpSpPr>
          <p:grpSpPr>
            <a:xfrm>
              <a:off x="1619672" y="2727460"/>
              <a:ext cx="2160240" cy="1820390"/>
              <a:chOff x="323528" y="2726674"/>
              <a:chExt cx="2796300" cy="2160885"/>
            </a:xfrm>
          </p:grpSpPr>
          <p:pic>
            <p:nvPicPr>
              <p:cNvPr id="2056" name="Picture 8" descr="E:\QUYNH\anh tai ve poiwer oint\đàn gà.jp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528" y="2726674"/>
                <a:ext cx="2796300" cy="21608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8" name="Picture 10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7704" y="3281660"/>
                <a:ext cx="216024" cy="1440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9" name="Picture 3" descr="E:\QUYNH\anh tai ve poiwer oint\cây chuối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40568" y="915566"/>
              <a:ext cx="4104456" cy="3078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" name="Picture 3" descr="F:\AAA-LÀM ẢNH SLIDE\Bai13-LT-3(1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270" b="80762" l="5200" r="95543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951764" y="88966"/>
            <a:ext cx="4476458" cy="42558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157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1610566" cy="57685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63638"/>
            <a:ext cx="7897967" cy="205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Ông trồng nhiều cây ăn trá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3192" y="576855"/>
            <a:ext cx="609600" cy="609600"/>
          </a:xfrm>
          <a:prstGeom prst="rect">
            <a:avLst/>
          </a:prstGeom>
          <a:solidFill>
            <a:srgbClr val="8DC55B"/>
          </a:solidFill>
        </p:spPr>
      </p:pic>
      <p:sp>
        <p:nvSpPr>
          <p:cNvPr id="34" name="TextBox 33"/>
          <p:cNvSpPr txBox="1"/>
          <p:nvPr/>
        </p:nvSpPr>
        <p:spPr>
          <a:xfrm>
            <a:off x="1377238" y="4039068"/>
            <a:ext cx="39148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smtClean="0">
                <a:solidFill>
                  <a:srgbClr val="0000FF"/>
                </a:solidFill>
              </a:rPr>
              <a:t>Đoạn văn chia làm mấy câu ?</a:t>
            </a:r>
            <a:endParaRPr lang="en-US" sz="1800" dirty="0">
              <a:solidFill>
                <a:srgbClr val="0000FF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860032" y="1526704"/>
            <a:ext cx="155965" cy="432048"/>
            <a:chOff x="3995936" y="195486"/>
            <a:chExt cx="108279" cy="288032"/>
          </a:xfrm>
        </p:grpSpPr>
        <p:cxnSp>
          <p:nvCxnSpPr>
            <p:cNvPr id="36" name="Straight Connector 35"/>
            <p:cNvCxnSpPr/>
            <p:nvPr/>
          </p:nvCxnSpPr>
          <p:spPr>
            <a:xfrm flipH="1">
              <a:off x="3995936" y="195486"/>
              <a:ext cx="72008" cy="2880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4032207" y="195486"/>
              <a:ext cx="72008" cy="2880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2123728" y="1901255"/>
            <a:ext cx="155965" cy="432048"/>
            <a:chOff x="3995936" y="195486"/>
            <a:chExt cx="108279" cy="288032"/>
          </a:xfrm>
        </p:grpSpPr>
        <p:cxnSp>
          <p:nvCxnSpPr>
            <p:cNvPr id="39" name="Straight Connector 38"/>
            <p:cNvCxnSpPr/>
            <p:nvPr/>
          </p:nvCxnSpPr>
          <p:spPr>
            <a:xfrm flipH="1">
              <a:off x="3995936" y="195486"/>
              <a:ext cx="72008" cy="2880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4032207" y="195486"/>
              <a:ext cx="72008" cy="2880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6660232" y="1884115"/>
            <a:ext cx="155965" cy="432048"/>
            <a:chOff x="3995936" y="195486"/>
            <a:chExt cx="108279" cy="288032"/>
          </a:xfrm>
        </p:grpSpPr>
        <p:cxnSp>
          <p:nvCxnSpPr>
            <p:cNvPr id="42" name="Straight Connector 41"/>
            <p:cNvCxnSpPr/>
            <p:nvPr/>
          </p:nvCxnSpPr>
          <p:spPr>
            <a:xfrm flipH="1">
              <a:off x="3995936" y="195486"/>
              <a:ext cx="72008" cy="2880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4032207" y="195486"/>
              <a:ext cx="72008" cy="2880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3995936" y="2316163"/>
            <a:ext cx="155965" cy="432048"/>
            <a:chOff x="3995936" y="195486"/>
            <a:chExt cx="108279" cy="288032"/>
          </a:xfrm>
        </p:grpSpPr>
        <p:cxnSp>
          <p:nvCxnSpPr>
            <p:cNvPr id="45" name="Straight Connector 44"/>
            <p:cNvCxnSpPr/>
            <p:nvPr/>
          </p:nvCxnSpPr>
          <p:spPr>
            <a:xfrm flipH="1">
              <a:off x="3995936" y="195486"/>
              <a:ext cx="72008" cy="2880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4032207" y="195486"/>
              <a:ext cx="72008" cy="2880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2019623" y="2718867"/>
            <a:ext cx="155965" cy="432048"/>
            <a:chOff x="3995936" y="195486"/>
            <a:chExt cx="108279" cy="288032"/>
          </a:xfrm>
        </p:grpSpPr>
        <p:cxnSp>
          <p:nvCxnSpPr>
            <p:cNvPr id="48" name="Straight Connector 47"/>
            <p:cNvCxnSpPr/>
            <p:nvPr/>
          </p:nvCxnSpPr>
          <p:spPr>
            <a:xfrm flipH="1">
              <a:off x="3995936" y="195486"/>
              <a:ext cx="72008" cy="2880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4032207" y="195486"/>
              <a:ext cx="72008" cy="2880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4911892" y="2692252"/>
            <a:ext cx="155965" cy="432048"/>
            <a:chOff x="3995936" y="195486"/>
            <a:chExt cx="108279" cy="288032"/>
          </a:xfrm>
        </p:grpSpPr>
        <p:cxnSp>
          <p:nvCxnSpPr>
            <p:cNvPr id="51" name="Straight Connector 50"/>
            <p:cNvCxnSpPr/>
            <p:nvPr/>
          </p:nvCxnSpPr>
          <p:spPr>
            <a:xfrm flipH="1">
              <a:off x="3995936" y="195486"/>
              <a:ext cx="72008" cy="2880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4032207" y="195486"/>
              <a:ext cx="72008" cy="2880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8431544" y="2748211"/>
            <a:ext cx="155965" cy="432048"/>
            <a:chOff x="3995936" y="195486"/>
            <a:chExt cx="108279" cy="288032"/>
          </a:xfrm>
        </p:grpSpPr>
        <p:cxnSp>
          <p:nvCxnSpPr>
            <p:cNvPr id="54" name="Straight Connector 53"/>
            <p:cNvCxnSpPr/>
            <p:nvPr/>
          </p:nvCxnSpPr>
          <p:spPr>
            <a:xfrm flipH="1">
              <a:off x="3995936" y="195486"/>
              <a:ext cx="72008" cy="2880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4032207" y="195486"/>
              <a:ext cx="72008" cy="2880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6228184" y="3115544"/>
            <a:ext cx="155965" cy="432048"/>
            <a:chOff x="3995936" y="195486"/>
            <a:chExt cx="108279" cy="288032"/>
          </a:xfrm>
        </p:grpSpPr>
        <p:cxnSp>
          <p:nvCxnSpPr>
            <p:cNvPr id="57" name="Straight Connector 56"/>
            <p:cNvCxnSpPr/>
            <p:nvPr/>
          </p:nvCxnSpPr>
          <p:spPr>
            <a:xfrm flipH="1">
              <a:off x="3995936" y="195486"/>
              <a:ext cx="72008" cy="2880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4032207" y="195486"/>
              <a:ext cx="72008" cy="2880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8"/>
          <p:cNvSpPr txBox="1"/>
          <p:nvPr/>
        </p:nvSpPr>
        <p:spPr>
          <a:xfrm>
            <a:off x="1421334" y="4039068"/>
            <a:ext cx="67510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smtClean="0">
                <a:solidFill>
                  <a:srgbClr val="0000FF"/>
                </a:solidFill>
              </a:rPr>
              <a:t>Ông trồng những cây nào ? Các cây ấy đang ở thời điểm nào ?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484499" y="4052752"/>
            <a:ext cx="67510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smtClean="0">
                <a:solidFill>
                  <a:srgbClr val="0000FF"/>
                </a:solidFill>
              </a:rPr>
              <a:t>Ông  nuôi những con vật nào?Các con vật ấy có gì đặc biệt ?</a:t>
            </a:r>
            <a:endParaRPr lang="en-US" sz="1800" dirty="0">
              <a:solidFill>
                <a:srgbClr val="0000FF"/>
              </a:solidFill>
            </a:endParaRPr>
          </a:p>
        </p:txBody>
      </p:sp>
      <p:pic>
        <p:nvPicPr>
          <p:cNvPr id="32" name="Picture 4" descr="E:\QUYNH\anh tai ve poiwer oint\cây chuối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437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928"/>
          <a:stretch/>
        </p:blipFill>
        <p:spPr bwMode="auto">
          <a:xfrm>
            <a:off x="2126010" y="844400"/>
            <a:ext cx="2462718" cy="57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/>
          <p:cNvGrpSpPr/>
          <p:nvPr/>
        </p:nvGrpSpPr>
        <p:grpSpPr>
          <a:xfrm>
            <a:off x="1976292" y="-92546"/>
            <a:ext cx="2612435" cy="1323519"/>
            <a:chOff x="-540568" y="-136157"/>
            <a:chExt cx="9695607" cy="4791244"/>
          </a:xfrm>
        </p:grpSpPr>
        <p:pic>
          <p:nvPicPr>
            <p:cNvPr id="61" name="Picture 11" descr="E:\QUYNH\anh tai ve poiwer oint\diều.jpg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891" b="69376"/>
            <a:stretch/>
          </p:blipFill>
          <p:spPr bwMode="auto">
            <a:xfrm>
              <a:off x="11038" y="-136157"/>
              <a:ext cx="9144001" cy="357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5" descr="E:\QUYNH\anh tai ve poiwer oint\1521156606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3147814"/>
              <a:ext cx="1507273" cy="1507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6" descr="E:\QUYNH\anh tai ve poiwer oint\cây đu dủ7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9753" r="899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427" y="236067"/>
              <a:ext cx="3403541" cy="3219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7" descr="E:\QUYNH\anh tai ve poiwer oint\ông nội 1jpg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98619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8988" y="1408880"/>
              <a:ext cx="3063785" cy="3046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5" name="Group 64"/>
            <p:cNvGrpSpPr/>
            <p:nvPr/>
          </p:nvGrpSpPr>
          <p:grpSpPr>
            <a:xfrm>
              <a:off x="1619672" y="2727460"/>
              <a:ext cx="2160240" cy="1820390"/>
              <a:chOff x="323528" y="2726674"/>
              <a:chExt cx="2796300" cy="2160885"/>
            </a:xfrm>
          </p:grpSpPr>
          <p:pic>
            <p:nvPicPr>
              <p:cNvPr id="67" name="Picture 8" descr="E:\QUYNH\anh tai ve poiwer oint\đàn gà.jpg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528" y="2726674"/>
                <a:ext cx="2796300" cy="21608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10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7704" y="3281660"/>
                <a:ext cx="216024" cy="1440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66" name="Picture 3" descr="E:\QUYNH\anh tai ve poiwer oint\cây chuối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40568" y="915566"/>
              <a:ext cx="4104456" cy="3078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3" descr="F:\AAA-LÀM ẢNH SLIDE\Bai13-LT-3(1)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270" b="80762" l="5200" r="95543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497635" y="-12815"/>
            <a:ext cx="1204042" cy="11447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906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74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4" grpId="0" animBg="1"/>
      <p:bldP spid="59" grpId="0" animBg="1"/>
      <p:bldP spid="6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21" y="1688123"/>
            <a:ext cx="4674180" cy="13642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47864" y="2067694"/>
            <a:ext cx="3168352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Calibri" pitchFamily="34" charset="0"/>
                <a:cs typeface="Calibri" pitchFamily="34" charset="0"/>
              </a:rPr>
              <a:t>Viết</a:t>
            </a:r>
            <a:endParaRPr lang="en-US" sz="48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67944" y="699542"/>
            <a:ext cx="1208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Tiết 2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98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75" y="635116"/>
            <a:ext cx="1527541" cy="4458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9712" y="1950265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00FF"/>
                </a:solidFill>
                <a:latin typeface="HP001 4 hàng 2 ô ly" panose="020B0603050302020204" pitchFamily="34" charset="0"/>
              </a:rPr>
              <a:t>Đôi chim khướu hót vang.</a:t>
            </a:r>
            <a:endParaRPr lang="en-US" sz="3200" dirty="0">
              <a:solidFill>
                <a:srgbClr val="0000FF"/>
              </a:solidFill>
              <a:latin typeface="HP001 4 hàng 2 ô ly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19" y="1783729"/>
            <a:ext cx="4286373" cy="125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9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9" y="-26504"/>
            <a:ext cx="1901582" cy="62554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95486"/>
            <a:ext cx="3658056" cy="4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59" y="599035"/>
            <a:ext cx="2346283" cy="2144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035" y="592963"/>
            <a:ext cx="2811555" cy="2171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870" y="2675755"/>
            <a:ext cx="2657888" cy="2286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035" y="2743274"/>
            <a:ext cx="2324940" cy="2117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Chuột nhà và chuột đồ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63841" y="699542"/>
            <a:ext cx="609600" cy="609600"/>
          </a:xfrm>
          <a:prstGeom prst="rect">
            <a:avLst/>
          </a:prstGeom>
          <a:solidFill>
            <a:srgbClr val="8DC55B"/>
          </a:solidFill>
        </p:spPr>
      </p:pic>
    </p:spTree>
    <p:extLst>
      <p:ext uri="{BB962C8B-B14F-4D97-AF65-F5344CB8AC3E}">
        <p14:creationId xmlns:p14="http://schemas.microsoft.com/office/powerpoint/2010/main" val="289110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46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5486"/>
            <a:ext cx="4464496" cy="4838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155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1470"/>
            <a:ext cx="5172441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670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67494"/>
            <a:ext cx="4544746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115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7494"/>
            <a:ext cx="4248472" cy="479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883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99" y="3334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746" y="1107427"/>
            <a:ext cx="2725018" cy="164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11157" y="1697928"/>
            <a:ext cx="19543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14350">
              <a:defRPr/>
            </a:pPr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2665476" y="535601"/>
            <a:ext cx="810713" cy="1309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2134461" y="1144926"/>
            <a:ext cx="398011" cy="8166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2071046" y="2151388"/>
            <a:ext cx="1296440" cy="20177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5406462" y="250149"/>
            <a:ext cx="1011293" cy="17380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6515392" y="1267291"/>
            <a:ext cx="524978" cy="10558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5211979" y="2479670"/>
            <a:ext cx="587948" cy="9781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6268424" y="2517836"/>
            <a:ext cx="762088" cy="144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2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9" y="-26504"/>
            <a:ext cx="1901582" cy="62554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95486"/>
            <a:ext cx="3658056" cy="4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59" y="599035"/>
            <a:ext cx="2346283" cy="2144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035" y="592963"/>
            <a:ext cx="2811555" cy="2171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870" y="2675755"/>
            <a:ext cx="2657888" cy="2286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035" y="2743274"/>
            <a:ext cx="2324940" cy="2117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Chuột nhà và chuột đồ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63841" y="699542"/>
            <a:ext cx="609600" cy="609600"/>
          </a:xfrm>
          <a:prstGeom prst="rect">
            <a:avLst/>
          </a:prstGeom>
          <a:solidFill>
            <a:srgbClr val="8DC55B"/>
          </a:solidFill>
        </p:spPr>
      </p:pic>
      <p:pic>
        <p:nvPicPr>
          <p:cNvPr id="9" name="2 Minute Timer (Nho)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63841" y="1605434"/>
            <a:ext cx="130492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6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46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7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70"/>
            <a:ext cx="9180512" cy="509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23439" y="2040524"/>
            <a:ext cx="3285679" cy="1323439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defTabSz="514350">
              <a:buClrTx/>
              <a:defRPr/>
            </a:pPr>
            <a:r>
              <a:rPr lang="en-US" sz="2000" kern="1200" dirty="0" err="1" smtClean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Em</a:t>
            </a:r>
            <a:r>
              <a:rPr lang="en-US" sz="2000" kern="1200" dirty="0" smtClean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lang="en-US" sz="20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giúp các con vật thực hiện ước mơ bay lên bầu trời cao bằng cách đọc đúng tất cả </a:t>
            </a:r>
            <a:r>
              <a:rPr lang="en-US" sz="20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các</a:t>
            </a:r>
            <a:r>
              <a:rPr lang="en-US" sz="20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vần</a:t>
            </a:r>
            <a:r>
              <a:rPr lang="en-US" sz="20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, tiếng, </a:t>
            </a:r>
            <a:r>
              <a:rPr lang="en-US" sz="20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từ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sau</a:t>
            </a:r>
            <a:r>
              <a:rPr lang="en-US" sz="2000" kern="1200" dirty="0" smtClean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.</a:t>
            </a:r>
            <a:endParaRPr lang="en-US" sz="2000" b="1" kern="120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4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21" y="1965101"/>
            <a:ext cx="1016117" cy="19306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423" y="1323411"/>
            <a:ext cx="957752" cy="19262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64" y="2301152"/>
            <a:ext cx="974275" cy="21226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070" y="1343061"/>
            <a:ext cx="1223513" cy="19042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214" y="2489782"/>
            <a:ext cx="1080950" cy="1745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699" y="1491978"/>
            <a:ext cx="1088352" cy="1870476"/>
          </a:xfrm>
          <a:prstGeom prst="rect">
            <a:avLst/>
          </a:prstGeom>
        </p:spPr>
      </p:pic>
      <p:sp>
        <p:nvSpPr>
          <p:cNvPr id="10" name="Rounded Rectangle 9">
            <a:hlinkClick r:id="rId10" action="ppaction://hlinksldjump"/>
          </p:cNvPr>
          <p:cNvSpPr/>
          <p:nvPr/>
        </p:nvSpPr>
        <p:spPr>
          <a:xfrm>
            <a:off x="323528" y="3585081"/>
            <a:ext cx="1186327" cy="822603"/>
          </a:xfrm>
          <a:prstGeom prst="roundRect">
            <a:avLst/>
          </a:prstGeom>
          <a:solidFill>
            <a:srgbClr val="FEDAF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4000" b="1" kern="120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ư</a:t>
            </a:r>
            <a:r>
              <a:rPr lang="en-US" sz="4000" b="1" kern="1200" smtClean="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ơi</a:t>
            </a:r>
            <a:endParaRPr lang="en-US" sz="4000" b="1" kern="1200" dirty="0">
              <a:solidFill>
                <a:schemeClr val="tx1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1" name="Rounded Rectangle 10">
            <a:hlinkClick r:id="rId11" action="ppaction://hlinksldjump"/>
          </p:cNvPr>
          <p:cNvSpPr/>
          <p:nvPr/>
        </p:nvSpPr>
        <p:spPr>
          <a:xfrm>
            <a:off x="1775556" y="3247268"/>
            <a:ext cx="1353408" cy="629365"/>
          </a:xfrm>
          <a:prstGeom prst="roundRect">
            <a:avLst/>
          </a:prstGeom>
          <a:solidFill>
            <a:srgbClr val="FEDAF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4050" b="1" kern="1200" smtClean="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ươu</a:t>
            </a:r>
            <a:endParaRPr lang="en-US" sz="4050" b="1" kern="1200" dirty="0">
              <a:solidFill>
                <a:schemeClr val="tx1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2" name="Rounded Rectangle 11">
            <a:hlinkClick r:id="rId12" action="ppaction://hlinksldjump"/>
          </p:cNvPr>
          <p:cNvSpPr/>
          <p:nvPr/>
        </p:nvSpPr>
        <p:spPr>
          <a:xfrm>
            <a:off x="2892175" y="4022720"/>
            <a:ext cx="1656183" cy="613886"/>
          </a:xfrm>
          <a:prstGeom prst="roundRect">
            <a:avLst>
              <a:gd name="adj" fmla="val 25844"/>
            </a:avLst>
          </a:prstGeom>
          <a:solidFill>
            <a:srgbClr val="FEDAF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4050" b="1" kern="1200" smtClean="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cười</a:t>
            </a:r>
            <a:endParaRPr lang="en-US" sz="4050" b="1" kern="1200" dirty="0">
              <a:solidFill>
                <a:schemeClr val="tx1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3" name="Rounded Rectangle 12">
            <a:hlinkClick r:id="rId12" action="ppaction://hlinksldjump"/>
          </p:cNvPr>
          <p:cNvSpPr/>
          <p:nvPr/>
        </p:nvSpPr>
        <p:spPr>
          <a:xfrm>
            <a:off x="4162386" y="3148063"/>
            <a:ext cx="1766672" cy="715328"/>
          </a:xfrm>
          <a:prstGeom prst="roundRect">
            <a:avLst/>
          </a:prstGeom>
          <a:solidFill>
            <a:srgbClr val="FEDAF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600" b="1" kern="1200" smtClean="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bưởi</a:t>
            </a:r>
            <a:endParaRPr lang="en-US" sz="3600" b="1" kern="1200" dirty="0">
              <a:solidFill>
                <a:schemeClr val="tx1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4" name="Rounded Rectangle 13">
            <a:hlinkClick r:id="rId12" action="ppaction://hlinksldjump"/>
          </p:cNvPr>
          <p:cNvSpPr/>
          <p:nvPr/>
        </p:nvSpPr>
        <p:spPr>
          <a:xfrm>
            <a:off x="5292081" y="4117149"/>
            <a:ext cx="2234228" cy="499424"/>
          </a:xfrm>
          <a:prstGeom prst="roundRect">
            <a:avLst/>
          </a:prstGeom>
          <a:solidFill>
            <a:srgbClr val="FEDAF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600" b="1" kern="120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h</a:t>
            </a:r>
            <a:r>
              <a:rPr lang="en-US" sz="3600" b="1" kern="1200" smtClean="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ươu sao</a:t>
            </a:r>
            <a:endParaRPr lang="en-US" sz="3600" b="1" kern="1200" dirty="0">
              <a:solidFill>
                <a:schemeClr val="tx1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5" name="Rounded Rectangle 14">
            <a:hlinkClick r:id="rId12" action="ppaction://hlinksldjump"/>
          </p:cNvPr>
          <p:cNvSpPr/>
          <p:nvPr/>
        </p:nvSpPr>
        <p:spPr>
          <a:xfrm>
            <a:off x="7097164" y="3296295"/>
            <a:ext cx="1798201" cy="531309"/>
          </a:xfrm>
          <a:prstGeom prst="roundRect">
            <a:avLst/>
          </a:prstGeom>
          <a:solidFill>
            <a:srgbClr val="FEDAF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600" b="1" kern="120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l</a:t>
            </a:r>
            <a:r>
              <a:rPr lang="en-US" sz="3600" b="1" kern="1200" smtClean="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ò sưởi</a:t>
            </a:r>
            <a:endParaRPr lang="en-US" sz="3600" b="1" kern="1200" dirty="0">
              <a:solidFill>
                <a:schemeClr val="tx1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05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79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84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89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94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99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104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644008" y="195486"/>
            <a:ext cx="3082003" cy="57606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US" sz="4000" b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70</a:t>
            </a:r>
            <a:endParaRPr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227524" y="1203598"/>
            <a:ext cx="6948264" cy="12817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buClr>
                <a:schemeClr val="dk1"/>
              </a:buClr>
              <a:buSzPts val="5200"/>
            </a:pPr>
            <a:r>
              <a:rPr lang="en-GB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GB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GB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GB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GB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GB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indent="0">
              <a:buClr>
                <a:schemeClr val="dk1"/>
              </a:buClr>
              <a:buSzPts val="5200"/>
            </a:pPr>
            <a:r>
              <a:rPr lang="en-GB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smtClean="0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Chuột nhà và chuột đồng</a:t>
            </a:r>
            <a:endParaRPr lang="en-GB" sz="4800" dirty="0">
              <a:solidFill>
                <a:srgbClr val="FF0000"/>
              </a:solidFill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7760"/>
            <a:ext cx="2424223" cy="226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0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059" y="1513312"/>
            <a:ext cx="3885955" cy="202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01494" y="3147060"/>
            <a:ext cx="690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C36E197-B731-4608-B7AD-D0CAAB8F8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77" y="616687"/>
            <a:ext cx="1073776" cy="4572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A4F17071-2E33-47BE-8429-EE57EEB45B6B}"/>
              </a:ext>
            </a:extLst>
          </p:cNvPr>
          <p:cNvSpPr txBox="1"/>
          <p:nvPr/>
        </p:nvSpPr>
        <p:spPr>
          <a:xfrm rot="112218">
            <a:off x="1120071" y="3810818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B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5EF91E14-45C7-4AD9-B252-8C2D38F09205}"/>
              </a:ext>
            </a:extLst>
          </p:cNvPr>
          <p:cNvSpPr txBox="1"/>
          <p:nvPr/>
        </p:nvSpPr>
        <p:spPr>
          <a:xfrm rot="21008566">
            <a:off x="3456865" y="3741016"/>
            <a:ext cx="449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E</a:t>
            </a:r>
          </a:p>
        </p:txBody>
      </p:sp>
      <p:sp>
        <p:nvSpPr>
          <p:cNvPr id="4" name="Rectangle 3"/>
          <p:cNvSpPr/>
          <p:nvPr/>
        </p:nvSpPr>
        <p:spPr>
          <a:xfrm>
            <a:off x="1475656" y="3765546"/>
            <a:ext cx="95691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822355" y="699542"/>
            <a:ext cx="1099080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</a:rPr>
              <a:t>c</a:t>
            </a:r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921435" y="699542"/>
            <a:ext cx="1099080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</a:rPr>
              <a:t>m</a:t>
            </a:r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018136" y="699542"/>
            <a:ext cx="1099080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</a:rPr>
              <a:t>n</a:t>
            </a:r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117216" y="699542"/>
            <a:ext cx="1099080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</a:rPr>
              <a:t>t</a:t>
            </a:r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216296" y="699542"/>
            <a:ext cx="1385658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</a:rPr>
              <a:t>ng</a:t>
            </a:r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723275" y="1347614"/>
            <a:ext cx="1099080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</a:rPr>
              <a:t>uô</a:t>
            </a:r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795326" y="1347614"/>
            <a:ext cx="1099080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894406" y="1347614"/>
            <a:ext cx="1099080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</a:rPr>
              <a:t> </a:t>
            </a:r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4003375" y="1347614"/>
            <a:ext cx="1099080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</a:rPr>
              <a:t> </a:t>
            </a:r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119595" y="1347614"/>
            <a:ext cx="1099080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</a:rPr>
              <a:t> </a:t>
            </a:r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218675" y="1347614"/>
            <a:ext cx="1356250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</a:rPr>
              <a:t> </a:t>
            </a:r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1842749" y="1347614"/>
            <a:ext cx="1099080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</a:rPr>
              <a:t>uôc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921435" y="1347614"/>
            <a:ext cx="1099080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</a:rPr>
              <a:t>uôm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4020515" y="1347614"/>
            <a:ext cx="1099080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</a:rPr>
              <a:t>uôn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5146624" y="1347614"/>
            <a:ext cx="1099080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</a:rPr>
              <a:t>uôt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233803" y="1347614"/>
            <a:ext cx="1385659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</a:rPr>
              <a:t>uông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3715537" y="2339156"/>
            <a:ext cx="1080120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</a:rPr>
              <a:t>i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807505" y="2339156"/>
            <a:ext cx="1080120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</a:rPr>
              <a:t>u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2669503" y="2987228"/>
            <a:ext cx="1080120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</a:rPr>
              <a:t>uô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3715537" y="2987228"/>
            <a:ext cx="1080120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4807505" y="2992731"/>
            <a:ext cx="1080120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2635417" y="3640803"/>
            <a:ext cx="1080120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</a:rPr>
              <a:t>ươ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4773419" y="3646306"/>
            <a:ext cx="1080120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3715537" y="3635300"/>
            <a:ext cx="1080120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807505" y="2987228"/>
            <a:ext cx="1080120" cy="659078"/>
            <a:chOff x="4807505" y="2987228"/>
            <a:chExt cx="1080120" cy="659078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4807505" y="2987228"/>
              <a:ext cx="1080120" cy="65907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4807505" y="2987228"/>
              <a:ext cx="1080120" cy="64807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Rectangle 81"/>
          <p:cNvSpPr/>
          <p:nvPr/>
        </p:nvSpPr>
        <p:spPr>
          <a:xfrm>
            <a:off x="3727385" y="2987228"/>
            <a:ext cx="1080120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</a:rPr>
              <a:t>uôi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3733452" y="3621530"/>
            <a:ext cx="1080120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</a:rPr>
              <a:t>ươi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4813572" y="3621530"/>
            <a:ext cx="1080120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</a:rPr>
              <a:t>ươu</a:t>
            </a:r>
            <a:endParaRPr lang="en-US" sz="3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45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 animBg="1"/>
      <p:bldP spid="68" grpId="0" animBg="1"/>
      <p:bldP spid="69" grpId="0" animBg="1"/>
      <p:bldP spid="82" grpId="0" animBg="1"/>
      <p:bldP spid="83" grpId="0" animBg="1"/>
      <p:bldP spid="8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48" y="-1"/>
            <a:ext cx="8916948" cy="5150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519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QUYNH\anh tai ve poiwer oint\hoa 1.gif">
            <a:hlinkClick r:id="rId2" action="ppaction://hlinkfil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31590"/>
            <a:ext cx="2862064" cy="286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35896" y="485259"/>
            <a:ext cx="1749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srgbClr val="0000FF"/>
                </a:solidFill>
              </a:rPr>
              <a:t>Giải lao</a:t>
            </a:r>
            <a:endParaRPr lang="en-US" sz="36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1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2297</TotalTime>
  <Words>185</Words>
  <PresentationFormat>On-screen Show (16:9)</PresentationFormat>
  <Paragraphs>53</Paragraphs>
  <Slides>21</Slides>
  <Notes>9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Simple Light</vt:lpstr>
      <vt:lpstr>PowerPoint Presentation</vt:lpstr>
      <vt:lpstr>PowerPoint Presentation</vt:lpstr>
      <vt:lpstr>PowerPoint Presentation</vt:lpstr>
      <vt:lpstr>PowerPoint Presentation</vt:lpstr>
      <vt:lpstr>BÀI 70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2020-12-14T14:26:35Z</dcterms:modified>
</cp:coreProperties>
</file>