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160"/>
    <a:srgbClr val="A97263"/>
    <a:srgbClr val="5EEC3C"/>
    <a:srgbClr val="A40062"/>
    <a:srgbClr val="9EFF29"/>
    <a:srgbClr val="A4660C"/>
    <a:srgbClr val="952F69"/>
    <a:srgbClr val="FF856D"/>
    <a:srgbClr val="FF2549"/>
    <a:srgbClr val="003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3728" y="1696064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857" y="3760847"/>
            <a:ext cx="7975483" cy="68579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AC91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90" y="224334"/>
            <a:ext cx="8246070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415845"/>
            <a:ext cx="8246070" cy="312201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065" y="450782"/>
            <a:ext cx="584773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C91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9065" y="1214307"/>
            <a:ext cx="5847733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1" y="234772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850" y="1843550"/>
            <a:ext cx="8203575" cy="1364225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852" y="3722715"/>
            <a:ext cx="8188953" cy="763525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2017-08-01T15:40:51Z</dcterms:created>
  <dcterms:modified xsi:type="dcterms:W3CDTF">2018-05-10T12:58:35Z</dcterms:modified>
</cp:coreProperties>
</file>