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 Light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ambria Math" pitchFamily="18" charset="0"/>
      <p:regular r:id="rId52"/>
    </p:embeddedFont>
    <p:embeddedFont>
      <p:font typeface="Tahoma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2" d="100"/>
          <a:sy n="42" d="100"/>
        </p:scale>
        <p:origin x="-99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1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6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10" Type="http://schemas.openxmlformats.org/officeDocument/2006/relationships/slide" Target="slide27.xml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0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/>
                <a:gridCol w="5195034"/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2938</Words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Times New Roman</vt:lpstr>
      <vt:lpstr>Calibri Light</vt:lpstr>
      <vt:lpstr>Calibri</vt:lpstr>
      <vt:lpstr>Cambria Math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2023-02-07T03:44:53Z</dcterms:created>
  <dcterms:modified xsi:type="dcterms:W3CDTF">2023-02-07T05:09:36Z</dcterms:modified>
  <dc:identifier/>
</cp:coreProperties>
</file>