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30" r:id="rId2"/>
    <p:sldId id="434" r:id="rId3"/>
    <p:sldId id="442" r:id="rId4"/>
    <p:sldId id="443" r:id="rId5"/>
    <p:sldId id="445" r:id="rId6"/>
    <p:sldId id="444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1CB2BE"/>
    <a:srgbClr val="0000CC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1" d="100"/>
          <a:sy n="51" d="100"/>
        </p:scale>
        <p:origin x="390" y="7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562479" y="4343401"/>
            <a:ext cx="12824239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trải nghiệm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28: SINH HOẠT LỚP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CHUNG TAY TIẾT KIỆM ĐIỆN, NƯỚC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386" y="703852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Straight Connector 3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185319" y="103853"/>
            <a:ext cx="9906000" cy="1569405"/>
            <a:chOff x="3185319" y="103853"/>
            <a:chExt cx="9906000" cy="1569405"/>
          </a:xfrm>
        </p:grpSpPr>
        <p:grpSp>
          <p:nvGrpSpPr>
            <p:cNvPr id="26" name="Group 25"/>
            <p:cNvGrpSpPr/>
            <p:nvPr/>
          </p:nvGrpSpPr>
          <p:grpSpPr>
            <a:xfrm>
              <a:off x="5211494" y="103853"/>
              <a:ext cx="5878532" cy="994830"/>
              <a:chOff x="5063633" y="164812"/>
              <a:chExt cx="5779343" cy="99483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063633" y="164812"/>
                <a:ext cx="5779343" cy="994830"/>
                <a:chOff x="5063633" y="164812"/>
                <a:chExt cx="5779343" cy="994830"/>
              </a:xfrm>
            </p:grpSpPr>
            <p:sp>
              <p:nvSpPr>
                <p:cNvPr id="29" name="TextBox 28"/>
                <p:cNvSpPr txBox="1"/>
                <p:nvPr/>
              </p:nvSpPr>
              <p:spPr>
                <a:xfrm>
                  <a:off x="5063633" y="164812"/>
                  <a:ext cx="5779343" cy="55399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0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5498868" y="636422"/>
                  <a:ext cx="49218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HOẠT ĐỘNG TRẢI NGHIỆM</a:t>
                  </a:r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5618731" y="1136154"/>
                <a:ext cx="4699845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1" name="Text Box 14"/>
            <p:cNvSpPr txBox="1">
              <a:spLocks noChangeArrowheads="1"/>
            </p:cNvSpPr>
            <p:nvPr/>
          </p:nvSpPr>
          <p:spPr bwMode="auto">
            <a:xfrm>
              <a:off x="3185319" y="1097280"/>
              <a:ext cx="9906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latin typeface="Times New Roman" pitchFamily="18" charset="0"/>
                </a:rPr>
                <a:t>SINH HOẠT LỚP: CHUNG TAY TIẾT KIỆM ĐIỆN, NƯỚC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46919" y="1782783"/>
            <a:ext cx="6477000" cy="677108"/>
            <a:chOff x="1508918" y="1888664"/>
            <a:chExt cx="57704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577041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I. Sơ kết hoạt động tuần qua.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29520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802484" y="2590800"/>
            <a:ext cx="705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1) Kết quả thi đua cuối tuần vừa qua: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1506" y="3371671"/>
            <a:ext cx="1419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7" y="45908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9" y="5810071"/>
            <a:ext cx="14198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31" y="7010400"/>
            <a:ext cx="2125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2) Tồn tại: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3119" y="7772400"/>
            <a:ext cx="1455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Có một số bạn đi học muộn, một số bạn vẫn nói chuyện riêng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1719" y="1782783"/>
            <a:ext cx="7391400" cy="677108"/>
            <a:chOff x="1508918" y="1888664"/>
            <a:chExt cx="6585065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585065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II. Kế hoạch hoạt động tuần tới.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567398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953906" y="2667000"/>
            <a:ext cx="147282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Thi đua lập thành tích chào mừng ngày…………….</a:t>
            </a:r>
          </a:p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Tiếp tục thực hiện tốt nền nếp học tập, đến lớp đúng giờ tham gia thi đua tuần học tốt do đội cờ đỏ tổ chức.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9916" y="5810071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việc làm bài tập đầy đủ, chăm chỉ học tập, không nói chuyện riêng trong giờ học.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918" y="7257871"/>
            <a:ext cx="1478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Thực hiện tốt vệ sinh cá nhân, vệ sinh lớp học. Tham gia sinh hoạt tập thể nghiêm túc và hoạt thành tốt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9916" y="4525832"/>
            <a:ext cx="1473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Khắc phục những tồn tại trong tuần trước để hoàn thành xuất sắc nhiệm vụ tuần này.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 Box 14">
            <a:extLst>
              <a:ext uri="{FF2B5EF4-FFF2-40B4-BE49-F238E27FC236}">
                <a16:creationId xmlns:a16="http://schemas.microsoft.com/office/drawing/2014/main" id="{E2A8BB34-4053-F1D8-A8FB-3A21B8B65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CHUNG TAY TIẾT KIỆM ĐIỆN, NƯỚC</a:t>
            </a:r>
          </a:p>
        </p:txBody>
      </p:sp>
    </p:spTree>
    <p:extLst>
      <p:ext uri="{BB962C8B-B14F-4D97-AF65-F5344CB8AC3E}">
        <p14:creationId xmlns:p14="http://schemas.microsoft.com/office/powerpoint/2010/main" val="36223973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55222" y="1673258"/>
            <a:ext cx="14807897" cy="677108"/>
            <a:chOff x="1504359" y="1888664"/>
            <a:chExt cx="9179218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đề: </a:t>
              </a:r>
              <a:r>
                <a:rPr lang="nl-NL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Chung tay tiết kiệm, điện nước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504359" y="2519755"/>
              <a:ext cx="681745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262574" y="2377607"/>
            <a:ext cx="12819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Chuẩn bị tấm bìa cứng, giấy, bút màu,…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2495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D799ED6C-CD67-A415-D29E-B31220EB3713}"/>
              </a:ext>
            </a:extLst>
          </p:cNvPr>
          <p:cNvSpPr/>
          <p:nvPr/>
        </p:nvSpPr>
        <p:spPr>
          <a:xfrm>
            <a:off x="11128126" y="3808466"/>
            <a:ext cx="3200400" cy="1905000"/>
          </a:xfrm>
          <a:prstGeom prst="cloudCallout">
            <a:avLst>
              <a:gd name="adj1" fmla="val -59649"/>
              <a:gd name="adj2" fmla="val 68750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việc nhóm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B6C0C8-8D55-FE34-072B-5DC36A67008E}"/>
              </a:ext>
            </a:extLst>
          </p:cNvPr>
          <p:cNvSpPr txBox="1"/>
          <p:nvPr/>
        </p:nvSpPr>
        <p:spPr>
          <a:xfrm>
            <a:off x="1262574" y="2969122"/>
            <a:ext cx="12819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Thiết kế tấm biển, vẽ tranh,… nhắc nhở mọi người tiết kiệm điện, nước.</a:t>
            </a: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62979233-F78E-9315-C639-2AC113557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CHUNG TAY TIẾT KIỆM ĐIỆN, NƯỚC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8D036-0833-A9A0-6021-A3CFA4F494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349" b="5461"/>
          <a:stretch/>
        </p:blipFill>
        <p:spPr>
          <a:xfrm>
            <a:off x="3871119" y="4343400"/>
            <a:ext cx="7049180" cy="439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0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62574" y="1673258"/>
            <a:ext cx="14800545" cy="677108"/>
            <a:chOff x="1508916" y="1888664"/>
            <a:chExt cx="9174661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6" y="1888664"/>
              <a:ext cx="9174661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III. Sinh hoạt chủ đề: </a:t>
              </a:r>
              <a:r>
                <a:rPr lang="nl-NL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Chung tay tiết kiệm, điện nước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508916" y="2565772"/>
              <a:ext cx="681745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32" name="Group 31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 Box 14">
            <a:extLst>
              <a:ext uri="{FF2B5EF4-FFF2-40B4-BE49-F238E27FC236}">
                <a16:creationId xmlns:a16="http://schemas.microsoft.com/office/drawing/2014/main" id="{DC8958FF-F2C3-BE32-C374-362160512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CHUNG TAY TIẾT KIỆM ĐIỆN, NƯỚC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F14D7B-4F1A-C992-B253-FE15251181B1}"/>
              </a:ext>
            </a:extLst>
          </p:cNvPr>
          <p:cNvSpPr txBox="1"/>
          <p:nvPr/>
        </p:nvSpPr>
        <p:spPr>
          <a:xfrm>
            <a:off x="1247493" y="2601775"/>
            <a:ext cx="137488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Chia sẻ kinh nghiệm sử dụng thiết bị điện, nước đúng cách để tiết kiệm cho gia đình.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BAF5B197-7ED0-DABF-F3EE-A357AF7A2DA5}"/>
              </a:ext>
            </a:extLst>
          </p:cNvPr>
          <p:cNvSpPr/>
          <p:nvPr/>
        </p:nvSpPr>
        <p:spPr>
          <a:xfrm>
            <a:off x="4556919" y="4053512"/>
            <a:ext cx="5334000" cy="2728288"/>
          </a:xfrm>
          <a:prstGeom prst="cloudCallout">
            <a:avLst>
              <a:gd name="adj1" fmla="val -59649"/>
              <a:gd name="adj2" fmla="val 68750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sẻ</a:t>
            </a:r>
          </a:p>
        </p:txBody>
      </p:sp>
    </p:spTree>
    <p:extLst>
      <p:ext uri="{BB962C8B-B14F-4D97-AF65-F5344CB8AC3E}">
        <p14:creationId xmlns:p14="http://schemas.microsoft.com/office/powerpoint/2010/main" val="20783230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1369" y="1774133"/>
            <a:ext cx="3352801" cy="677108"/>
            <a:chOff x="2187788" y="1888664"/>
            <a:chExt cx="2987040" cy="677108"/>
          </a:xfrm>
        </p:grpSpPr>
        <p:sp>
          <p:nvSpPr>
            <p:cNvPr id="10" name="Rectangle 9"/>
            <p:cNvSpPr/>
            <p:nvPr/>
          </p:nvSpPr>
          <p:spPr>
            <a:xfrm>
              <a:off x="2187788" y="1888664"/>
              <a:ext cx="298704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IV. Vận dụng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55676" y="2519755"/>
              <a:ext cx="2483288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19" name="Group 18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30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498868" y="636422"/>
                <a:ext cx="49218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HOẠT ĐỘNG TRẢI NGHIỆM</a:t>
                </a:r>
              </a:p>
            </p:txBody>
          </p:sp>
        </p:grpSp>
        <p:cxnSp>
          <p:nvCxnSpPr>
            <p:cNvPr id="20" name="Straight Connector 19"/>
            <p:cNvCxnSpPr/>
            <p:nvPr/>
          </p:nvCxnSpPr>
          <p:spPr>
            <a:xfrm>
              <a:off x="5618731" y="1136154"/>
              <a:ext cx="469984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93F2EB93-A93E-B059-2C43-BF78D68FCB4E}"/>
              </a:ext>
            </a:extLst>
          </p:cNvPr>
          <p:cNvSpPr/>
          <p:nvPr/>
        </p:nvSpPr>
        <p:spPr>
          <a:xfrm>
            <a:off x="5297225" y="2304349"/>
            <a:ext cx="6297521" cy="3322320"/>
          </a:xfrm>
          <a:prstGeom prst="cloudCallout">
            <a:avLst>
              <a:gd name="adj1" fmla="val -28104"/>
              <a:gd name="adj2" fmla="val 71101"/>
            </a:avLst>
          </a:prstGeom>
          <a:solidFill>
            <a:srgbClr val="1CB2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Chia sẻ </a:t>
            </a:r>
            <a:r>
              <a:rPr lang="nl-NL" sz="36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cảm nhận của mình sau khi thực hiện xong kế hoạch. </a:t>
            </a:r>
            <a:endParaRPr lang="en-US" sz="36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ình ảnh Suy Nghĩ PNG, Vector, PSD, và biểu tượng để tải về miễn phí |  pngtree">
            <a:extLst>
              <a:ext uri="{FF2B5EF4-FFF2-40B4-BE49-F238E27FC236}">
                <a16:creationId xmlns:a16="http://schemas.microsoft.com/office/drawing/2014/main" id="{9074DBD9-7EAB-6B16-7828-2268797C3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64444" y1="16889" x2="78222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487" y="4934155"/>
            <a:ext cx="4871423" cy="487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14">
            <a:extLst>
              <a:ext uri="{FF2B5EF4-FFF2-40B4-BE49-F238E27FC236}">
                <a16:creationId xmlns:a16="http://schemas.microsoft.com/office/drawing/2014/main" id="{FD6ACEE3-667B-C2E7-E795-BBAC7AB22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097280"/>
            <a:ext cx="9906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SINH HOẠT LỚP: CHUNG TAY TIẾT KIỆM ĐIỆN, NƯỚC</a:t>
            </a:r>
          </a:p>
        </p:txBody>
      </p:sp>
    </p:spTree>
    <p:extLst>
      <p:ext uri="{BB962C8B-B14F-4D97-AF65-F5344CB8AC3E}">
        <p14:creationId xmlns:p14="http://schemas.microsoft.com/office/powerpoint/2010/main" val="34778263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10779</TotalTime>
  <Words>499</Words>
  <Application>Microsoft Office PowerPoint</Application>
  <PresentationFormat>Custom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2B Dương Hồng Phong</cp:lastModifiedBy>
  <cp:revision>1207</cp:revision>
  <dcterms:created xsi:type="dcterms:W3CDTF">2008-09-09T22:52:10Z</dcterms:created>
  <dcterms:modified xsi:type="dcterms:W3CDTF">2022-08-26T15:42:14Z</dcterms:modified>
</cp:coreProperties>
</file>