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1" r:id="rId2"/>
    <p:sldId id="301" r:id="rId3"/>
    <p:sldId id="307" r:id="rId4"/>
    <p:sldId id="302" r:id="rId5"/>
    <p:sldId id="360" r:id="rId6"/>
    <p:sldId id="303" r:id="rId7"/>
    <p:sldId id="304" r:id="rId8"/>
    <p:sldId id="305" r:id="rId9"/>
    <p:sldId id="309" r:id="rId10"/>
    <p:sldId id="310" r:id="rId11"/>
    <p:sldId id="311" r:id="rId12"/>
    <p:sldId id="328" r:id="rId13"/>
    <p:sldId id="352" r:id="rId14"/>
    <p:sldId id="359" r:id="rId15"/>
    <p:sldId id="357" r:id="rId16"/>
    <p:sldId id="358" r:id="rId17"/>
    <p:sldId id="312" r:id="rId18"/>
    <p:sldId id="313" r:id="rId19"/>
    <p:sldId id="314" r:id="rId20"/>
    <p:sldId id="346" r:id="rId21"/>
    <p:sldId id="315" r:id="rId22"/>
    <p:sldId id="316" r:id="rId23"/>
    <p:sldId id="348" r:id="rId24"/>
    <p:sldId id="349" r:id="rId25"/>
    <p:sldId id="350" r:id="rId26"/>
    <p:sldId id="317" r:id="rId27"/>
    <p:sldId id="318" r:id="rId28"/>
    <p:sldId id="343" r:id="rId29"/>
    <p:sldId id="345" r:id="rId30"/>
    <p:sldId id="327" r:id="rId31"/>
    <p:sldId id="330" r:id="rId32"/>
    <p:sldId id="344" r:id="rId33"/>
    <p:sldId id="323" r:id="rId34"/>
    <p:sldId id="319" r:id="rId35"/>
    <p:sldId id="321" r:id="rId36"/>
    <p:sldId id="322" r:id="rId37"/>
  </p:sldIdLst>
  <p:sldSz cx="24387175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35" d="100"/>
          <a:sy n="35" d="100"/>
        </p:scale>
        <p:origin x="924" y="66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5.emf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27.emf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5.emf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51.wmf"/><Relationship Id="rId5" Type="http://schemas.openxmlformats.org/officeDocument/2006/relationships/image" Target="../media/image96.pn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4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5.png"/><Relationship Id="rId9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0.wmf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65.png"/><Relationship Id="rId9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6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67.emf"/><Relationship Id="rId9" Type="http://schemas.openxmlformats.org/officeDocument/2006/relationships/image" Target="../media/image1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68.emf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9.png"/><Relationship Id="rId9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568D-F8EB-47B0-89E3-3BAAF5178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1FBCD-6BE6-4019-913C-9D61DCCF7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8FF13014-45AB-4099-ABFA-FF8DC3E03A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6926"/>
            <a:ext cx="24387175" cy="137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0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1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2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3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4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5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6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7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907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08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09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10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8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9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2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3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4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5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2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3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3329</Words>
  <Application>Microsoft Office PowerPoint</Application>
  <PresentationFormat>Custom</PresentationFormat>
  <Paragraphs>615</Paragraphs>
  <Slides>36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170</cp:revision>
  <dcterms:created xsi:type="dcterms:W3CDTF">2013-08-31T11:42:51Z</dcterms:created>
  <dcterms:modified xsi:type="dcterms:W3CDTF">2020-04-19T17:43:16Z</dcterms:modified>
</cp:coreProperties>
</file>